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4"/>
    <p:sldMasterId id="2147483648" r:id="rId5"/>
    <p:sldMasterId id="2147483751" r:id="rId6"/>
    <p:sldMasterId id="2147483765" r:id="rId7"/>
  </p:sldMasterIdLst>
  <p:notesMasterIdLst>
    <p:notesMasterId r:id="rId30"/>
  </p:notesMasterIdLst>
  <p:handoutMasterIdLst>
    <p:handoutMasterId r:id="rId31"/>
  </p:handoutMasterIdLst>
  <p:sldIdLst>
    <p:sldId id="256"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illo, Candice R" initials="CCR" lastIdx="22" clrIdx="0">
    <p:extLst/>
  </p:cmAuthor>
  <p:cmAuthor id="2" name="Houston Independent School District"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900"/>
    <a:srgbClr val="EAF0F3"/>
    <a:srgbClr val="FF00FF"/>
    <a:srgbClr val="FF0000"/>
    <a:srgbClr val="61A60E"/>
    <a:srgbClr val="88B5C6"/>
    <a:srgbClr val="67A2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8293" autoAdjust="0"/>
  </p:normalViewPr>
  <p:slideViewPr>
    <p:cSldViewPr snapToGrid="0" snapToObjects="1">
      <p:cViewPr varScale="1">
        <p:scale>
          <a:sx n="125" d="100"/>
          <a:sy n="125" d="100"/>
        </p:scale>
        <p:origin x="8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AC519C4F-CD83-4674-AF31-FB3DD098682C}" type="datetimeFigureOut">
              <a:rPr lang="en-US"/>
              <a:pPr/>
              <a:t>6/29/2015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3BC00AB-93CE-4FEA-BEA2-595910AE4C76}" type="slidenum">
              <a:rPr lang="en-US"/>
              <a:pPr/>
              <a:t>‹#›</a:t>
            </a:fld>
            <a:endParaRPr lang="en-US"/>
          </a:p>
        </p:txBody>
      </p:sp>
    </p:spTree>
    <p:extLst>
      <p:ext uri="{BB962C8B-B14F-4D97-AF65-F5344CB8AC3E}">
        <p14:creationId xmlns:p14="http://schemas.microsoft.com/office/powerpoint/2010/main" val="2636617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8E73A2-DEBE-4EA2-8E06-69C6D760D04C}" type="datetimeFigureOut">
              <a:rPr lang="en-US"/>
              <a:pPr/>
              <a:t>6/29/2015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C78F227-98C4-4CA6-8A6C-983B7B6767A0}" type="slidenum">
              <a:rPr lang="en-US"/>
              <a:pPr/>
              <a:t>‹#›</a:t>
            </a:fld>
            <a:endParaRPr lang="en-US"/>
          </a:p>
        </p:txBody>
      </p:sp>
    </p:spTree>
    <p:extLst>
      <p:ext uri="{BB962C8B-B14F-4D97-AF65-F5344CB8AC3E}">
        <p14:creationId xmlns:p14="http://schemas.microsoft.com/office/powerpoint/2010/main" val="19281109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8F227-98C4-4CA6-8A6C-983B7B6767A0}" type="slidenum">
              <a:rPr lang="en-US"/>
              <a:pPr/>
              <a:t>1</a:t>
            </a:fld>
            <a:endParaRPr lang="en-US"/>
          </a:p>
        </p:txBody>
      </p:sp>
    </p:spTree>
    <p:extLst>
      <p:ext uri="{BB962C8B-B14F-4D97-AF65-F5344CB8AC3E}">
        <p14:creationId xmlns:p14="http://schemas.microsoft.com/office/powerpoint/2010/main" val="104497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15</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baseline="0" dirty="0" smtClean="0"/>
          </a:p>
        </p:txBody>
      </p:sp>
      <p:sp>
        <p:nvSpPr>
          <p:cNvPr id="4" name="Slide Number Placeholder 3"/>
          <p:cNvSpPr>
            <a:spLocks noGrp="1"/>
          </p:cNvSpPr>
          <p:nvPr>
            <p:ph type="sldNum" sz="quarter" idx="10"/>
          </p:nvPr>
        </p:nvSpPr>
        <p:spPr/>
        <p:txBody>
          <a:bodyPr/>
          <a:lstStyle/>
          <a:p>
            <a:fld id="{3C78F227-98C4-4CA6-8A6C-983B7B6767A0}" type="slidenum">
              <a:rPr lang="en-US" smtClean="0"/>
              <a:pPr/>
              <a:t>16</a:t>
            </a:fld>
            <a:endParaRPr lang="en-US"/>
          </a:p>
        </p:txBody>
      </p:sp>
    </p:spTree>
    <p:extLst>
      <p:ext uri="{BB962C8B-B14F-4D97-AF65-F5344CB8AC3E}">
        <p14:creationId xmlns:p14="http://schemas.microsoft.com/office/powerpoint/2010/main" val="729432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17</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18</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19</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20</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21</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22</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kern="1200" dirty="0" smtClean="0">
                <a:solidFill>
                  <a:schemeClr val="tx1"/>
                </a:solidFill>
                <a:effectLst/>
                <a:latin typeface="+mn-lt"/>
                <a:ea typeface="ＭＳ Ｐゴシック" charset="0"/>
                <a:cs typeface="ＭＳ Ｐゴシック" charset="0"/>
              </a:rPr>
              <a:t>In today’s complex world, preparing our students for success goes beyond test scores, GPAs, and diplomas.</a:t>
            </a:r>
          </a:p>
          <a:p>
            <a:pPr marL="171450" indent="-171450">
              <a:buFont typeface="Arial" panose="020B0604020202020204" pitchFamily="34" charset="0"/>
              <a:buChar char="•"/>
            </a:pPr>
            <a:r>
              <a:rPr lang="en-US" sz="1100" kern="1200" dirty="0" smtClean="0">
                <a:solidFill>
                  <a:schemeClr val="tx1"/>
                </a:solidFill>
                <a:effectLst/>
                <a:latin typeface="+mn-lt"/>
                <a:ea typeface="ＭＳ Ｐゴシック" charset="0"/>
                <a:cs typeface="ＭＳ Ｐゴシック" charset="0"/>
              </a:rPr>
              <a:t>Our students are prepared to compete with their peers globally.</a:t>
            </a:r>
            <a:r>
              <a:rPr lang="en-US" sz="1100" kern="1200" baseline="0" dirty="0" smtClean="0">
                <a:solidFill>
                  <a:schemeClr val="tx1"/>
                </a:solidFill>
                <a:effectLst/>
                <a:latin typeface="+mn-lt"/>
                <a:ea typeface="ＭＳ Ｐゴシック" charset="0"/>
                <a:cs typeface="ＭＳ Ｐゴシック" charset="0"/>
              </a:rPr>
              <a:t> </a:t>
            </a:r>
            <a:r>
              <a:rPr lang="en-US" sz="1100" kern="1200" dirty="0" smtClean="0">
                <a:solidFill>
                  <a:schemeClr val="tx1"/>
                </a:solidFill>
                <a:effectLst/>
                <a:latin typeface="+mn-lt"/>
                <a:ea typeface="ＭＳ Ｐゴシック" charset="0"/>
                <a:cs typeface="ＭＳ Ｐゴシック" charset="0"/>
              </a:rPr>
              <a:t>That’s why we’ve created the HISD Global Graduate.</a:t>
            </a:r>
          </a:p>
          <a:p>
            <a:pPr marL="171450" indent="-171450">
              <a:buFont typeface="Arial" panose="020B0604020202020204" pitchFamily="34" charset="0"/>
              <a:buChar char="•"/>
            </a:pPr>
            <a:r>
              <a:rPr lang="en-US" sz="1100" kern="1200" dirty="0" smtClean="0">
                <a:solidFill>
                  <a:schemeClr val="tx1"/>
                </a:solidFill>
                <a:effectLst/>
                <a:latin typeface="+mn-lt"/>
                <a:ea typeface="ＭＳ Ｐゴシック" charset="0"/>
                <a:cs typeface="ＭＳ Ｐゴシック" charset="0"/>
              </a:rPr>
              <a:t>This profile was developed with the help of</a:t>
            </a:r>
            <a:r>
              <a:rPr lang="en-US" sz="1100" baseline="0" dirty="0" smtClean="0"/>
              <a:t> industry and higher education leaders</a:t>
            </a:r>
            <a:r>
              <a:rPr lang="en-US" sz="1100" kern="1200" dirty="0" smtClean="0">
                <a:solidFill>
                  <a:schemeClr val="tx1"/>
                </a:solidFill>
                <a:effectLst/>
                <a:latin typeface="+mn-lt"/>
                <a:ea typeface="ＭＳ Ｐゴシック" charset="0"/>
                <a:cs typeface="ＭＳ Ｐゴシック" charset="0"/>
              </a:rPr>
              <a:t> who know what they want NOW and are thinking AHEAD to anticipate what our students will face in the future.</a:t>
            </a:r>
          </a:p>
          <a:p>
            <a:pPr marL="171450" indent="-171450">
              <a:buFont typeface="Arial" panose="020B0604020202020204" pitchFamily="34" charset="0"/>
              <a:buChar char="•"/>
            </a:pPr>
            <a:r>
              <a:rPr lang="en-US" sz="1100" kern="1200" dirty="0" smtClean="0">
                <a:solidFill>
                  <a:schemeClr val="tx1"/>
                </a:solidFill>
                <a:effectLst/>
                <a:latin typeface="+mn-lt"/>
                <a:ea typeface="ＭＳ Ｐゴシック" charset="0"/>
                <a:cs typeface="ＭＳ Ｐゴシック" charset="0"/>
              </a:rPr>
              <a:t> With their help, we’ve identified six characteristics or qualities we want ALL our graduates to possess. </a:t>
            </a:r>
          </a:p>
          <a:p>
            <a:r>
              <a:rPr lang="en-US" sz="1100" kern="1200" dirty="0" smtClean="0">
                <a:solidFill>
                  <a:schemeClr val="tx1"/>
                </a:solidFill>
                <a:effectLst/>
                <a:latin typeface="+mn-lt"/>
                <a:ea typeface="ＭＳ Ｐゴシック" charset="0"/>
                <a:cs typeface="ＭＳ Ｐゴシック" charset="0"/>
              </a:rPr>
              <a:t> </a:t>
            </a:r>
          </a:p>
          <a:p>
            <a:r>
              <a:rPr lang="en-US" sz="1100" kern="1200" dirty="0" smtClean="0">
                <a:solidFill>
                  <a:schemeClr val="tx1"/>
                </a:solidFill>
                <a:effectLst/>
                <a:latin typeface="+mn-lt"/>
                <a:ea typeface="ＭＳ Ｐゴシック" charset="0"/>
                <a:cs typeface="ＭＳ Ｐゴシック" charset="0"/>
              </a:rPr>
              <a:t>The HISD global graduate is:</a:t>
            </a:r>
          </a:p>
          <a:p>
            <a:pPr lvl="0"/>
            <a:r>
              <a:rPr lang="en-US" sz="1100" kern="1200" dirty="0" smtClean="0">
                <a:solidFill>
                  <a:schemeClr val="tx1"/>
                </a:solidFill>
                <a:effectLst/>
                <a:latin typeface="+mn-lt"/>
                <a:ea typeface="ＭＳ Ｐゴシック" charset="0"/>
                <a:cs typeface="ＭＳ Ｐゴシック" charset="0"/>
              </a:rPr>
              <a:t>A leader</a:t>
            </a:r>
          </a:p>
          <a:p>
            <a:pPr lvl="0"/>
            <a:r>
              <a:rPr lang="en-US" sz="1100" kern="1200" dirty="0" smtClean="0">
                <a:solidFill>
                  <a:schemeClr val="tx1"/>
                </a:solidFill>
                <a:effectLst/>
                <a:latin typeface="+mn-lt"/>
                <a:ea typeface="ＭＳ Ｐゴシック" charset="0"/>
                <a:cs typeface="ＭＳ Ｐゴシック" charset="0"/>
              </a:rPr>
              <a:t>Adaptable and productive</a:t>
            </a:r>
          </a:p>
          <a:p>
            <a:pPr lvl="0"/>
            <a:r>
              <a:rPr lang="en-US" sz="1100" kern="1200" dirty="0" smtClean="0">
                <a:solidFill>
                  <a:schemeClr val="tx1"/>
                </a:solidFill>
                <a:effectLst/>
                <a:latin typeface="+mn-lt"/>
                <a:ea typeface="ＭＳ Ｐゴシック" charset="0"/>
                <a:cs typeface="ＭＳ Ｐゴシック" charset="0"/>
              </a:rPr>
              <a:t>A College ready learner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ＭＳ Ｐゴシック" charset="0"/>
                <a:cs typeface="ＭＳ Ｐゴシック" charset="0"/>
              </a:rPr>
              <a:t>A critical thinker</a:t>
            </a:r>
          </a:p>
          <a:p>
            <a:pPr lvl="0"/>
            <a:r>
              <a:rPr lang="en-US" sz="1100" kern="1200" dirty="0" smtClean="0">
                <a:solidFill>
                  <a:schemeClr val="tx1"/>
                </a:solidFill>
                <a:effectLst/>
                <a:latin typeface="+mn-lt"/>
                <a:ea typeface="ＭＳ Ｐゴシック" charset="0"/>
                <a:cs typeface="ＭＳ Ｐゴシック" charset="0"/>
              </a:rPr>
              <a:t>A skilled communicator</a:t>
            </a:r>
          </a:p>
          <a:p>
            <a:pPr lvl="0"/>
            <a:r>
              <a:rPr lang="en-US" sz="1100" kern="1200" dirty="0" smtClean="0">
                <a:solidFill>
                  <a:schemeClr val="tx1"/>
                </a:solidFill>
                <a:effectLst/>
                <a:latin typeface="+mn-lt"/>
                <a:ea typeface="ＭＳ Ｐゴシック" charset="0"/>
                <a:cs typeface="ＭＳ Ｐゴシック" charset="0"/>
              </a:rPr>
              <a:t>A responsible decision maker</a:t>
            </a:r>
          </a:p>
          <a:p>
            <a:pPr marL="171450" indent="-171450">
              <a:buFont typeface="Arial" panose="020B0604020202020204" pitchFamily="34" charset="0"/>
              <a:buChar char="•"/>
            </a:pPr>
            <a:r>
              <a:rPr lang="en-US" sz="1100" dirty="0" smtClean="0"/>
              <a:t>These</a:t>
            </a:r>
            <a:r>
              <a:rPr lang="en-US" sz="1100" baseline="0" dirty="0" smtClean="0"/>
              <a:t> skills will prepare them to be part of a global society, ready to enter a global workforce… ready for the world!</a:t>
            </a:r>
          </a:p>
        </p:txBody>
      </p:sp>
      <p:sp>
        <p:nvSpPr>
          <p:cNvPr id="4" name="Slide Number Placeholder 3"/>
          <p:cNvSpPr>
            <a:spLocks noGrp="1"/>
          </p:cNvSpPr>
          <p:nvPr>
            <p:ph type="sldNum" sz="quarter" idx="10"/>
          </p:nvPr>
        </p:nvSpPr>
        <p:spPr/>
        <p:txBody>
          <a:bodyPr/>
          <a:lstStyle/>
          <a:p>
            <a:fld id="{3C78F227-98C4-4CA6-8A6C-983B7B6767A0}" type="slidenum">
              <a:rPr lang="en-US" smtClean="0"/>
              <a:pPr/>
              <a:t>2</a:t>
            </a:fld>
            <a:endParaRPr lang="en-US"/>
          </a:p>
        </p:txBody>
      </p:sp>
    </p:spTree>
    <p:extLst>
      <p:ext uri="{BB962C8B-B14F-4D97-AF65-F5344CB8AC3E}">
        <p14:creationId xmlns:p14="http://schemas.microsoft.com/office/powerpoint/2010/main" val="72943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3</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baseline="0" dirty="0" smtClean="0"/>
          </a:p>
        </p:txBody>
      </p:sp>
      <p:sp>
        <p:nvSpPr>
          <p:cNvPr id="4" name="Slide Number Placeholder 3"/>
          <p:cNvSpPr>
            <a:spLocks noGrp="1"/>
          </p:cNvSpPr>
          <p:nvPr>
            <p:ph type="sldNum" sz="quarter" idx="10"/>
          </p:nvPr>
        </p:nvSpPr>
        <p:spPr/>
        <p:txBody>
          <a:bodyPr/>
          <a:lstStyle/>
          <a:p>
            <a:fld id="{3C78F227-98C4-4CA6-8A6C-983B7B6767A0}" type="slidenum">
              <a:rPr lang="en-US" smtClean="0"/>
              <a:pPr/>
              <a:t>9</a:t>
            </a:fld>
            <a:endParaRPr lang="en-US"/>
          </a:p>
        </p:txBody>
      </p:sp>
    </p:spTree>
    <p:extLst>
      <p:ext uri="{BB962C8B-B14F-4D97-AF65-F5344CB8AC3E}">
        <p14:creationId xmlns:p14="http://schemas.microsoft.com/office/powerpoint/2010/main" val="72943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10</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11</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12</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13</a:t>
            </a:fld>
            <a:endParaRPr lang="en-US"/>
          </a:p>
        </p:txBody>
      </p:sp>
    </p:spTree>
    <p:extLst>
      <p:ext uri="{BB962C8B-B14F-4D97-AF65-F5344CB8AC3E}">
        <p14:creationId xmlns:p14="http://schemas.microsoft.com/office/powerpoint/2010/main" val="198609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8F227-98C4-4CA6-8A6C-983B7B6767A0}" type="slidenum">
              <a:rPr lang="en-US" smtClean="0"/>
              <a:pPr/>
              <a:t>14</a:t>
            </a:fld>
            <a:endParaRPr lang="en-US"/>
          </a:p>
        </p:txBody>
      </p:sp>
    </p:spTree>
    <p:extLst>
      <p:ext uri="{BB962C8B-B14F-4D97-AF65-F5344CB8AC3E}">
        <p14:creationId xmlns:p14="http://schemas.microsoft.com/office/powerpoint/2010/main" val="1986096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4"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2" descr="Tag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3150" y="415925"/>
            <a:ext cx="397827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336259" y="1663740"/>
            <a:ext cx="3436077" cy="2282712"/>
          </a:xfrm>
        </p:spPr>
        <p:txBody>
          <a:bodyPr lIns="0" tIns="0" rIns="0" bIns="0" anchor="b" anchorCtr="0">
            <a:noAutofit/>
          </a:bodyPr>
          <a:lstStyle>
            <a:lvl1pPr algn="l">
              <a:lnSpc>
                <a:spcPts val="3200"/>
              </a:lnSpc>
              <a:defRPr sz="3000" b="1" i="0" kern="0" spc="20" baseline="0">
                <a:solidFill>
                  <a:srgbClr val="58595B"/>
                </a:solidFill>
                <a:latin typeface="Century Gothic"/>
                <a:cs typeface="Century Gothic"/>
              </a:defRPr>
            </a:lvl1pPr>
          </a:lstStyle>
          <a:p>
            <a:r>
              <a:rPr lang="en-US" smtClean="0"/>
              <a:t>Click to edit Master title style</a:t>
            </a:r>
            <a:endParaRPr lang="en-US" dirty="0"/>
          </a:p>
        </p:txBody>
      </p:sp>
      <p:sp>
        <p:nvSpPr>
          <p:cNvPr id="3" name="Subtitle 2"/>
          <p:cNvSpPr>
            <a:spLocks noGrp="1"/>
          </p:cNvSpPr>
          <p:nvPr>
            <p:ph type="subTitle" idx="1"/>
          </p:nvPr>
        </p:nvSpPr>
        <p:spPr>
          <a:xfrm>
            <a:off x="5336261" y="4167321"/>
            <a:ext cx="3436076" cy="1752600"/>
          </a:xfrm>
        </p:spPr>
        <p:txBody>
          <a:bodyPr lIns="0" tIns="0" rIns="0" bIns="0">
            <a:normAutofit/>
          </a:bodyPr>
          <a:lstStyle>
            <a:lvl1pPr marL="0" indent="0" algn="l">
              <a:lnSpc>
                <a:spcPts val="2200"/>
              </a:lnSpc>
              <a:spcBef>
                <a:spcPts val="0"/>
              </a:spcBef>
              <a:buNone/>
              <a:defRPr sz="2000" b="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948966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68402"/>
            <a:ext cx="8229600" cy="43513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B27B992-5E2B-E641-9546-D02829D49486}" type="slidenum">
              <a:rPr lang="en-US"/>
              <a:pPr>
                <a:defRPr/>
              </a:pPr>
              <a:t>‹#›</a:t>
            </a:fld>
            <a:endParaRPr lang="en-US" dirty="0"/>
          </a:p>
        </p:txBody>
      </p:sp>
    </p:spTree>
    <p:extLst>
      <p:ext uri="{BB962C8B-B14F-4D97-AF65-F5344CB8AC3E}">
        <p14:creationId xmlns:p14="http://schemas.microsoft.com/office/powerpoint/2010/main" val="179140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6614"/>
            <a:ext cx="2057400" cy="43621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16614"/>
            <a:ext cx="6019800" cy="4362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B2DB6D7-71ED-B242-8E61-E9E53B25A039}" type="slidenum">
              <a:rPr lang="en-US"/>
              <a:pPr>
                <a:defRPr/>
              </a:pPr>
              <a:t>‹#›</a:t>
            </a:fld>
            <a:endParaRPr lang="en-US" dirty="0"/>
          </a:p>
        </p:txBody>
      </p:sp>
    </p:spTree>
    <p:extLst>
      <p:ext uri="{BB962C8B-B14F-4D97-AF65-F5344CB8AC3E}">
        <p14:creationId xmlns:p14="http://schemas.microsoft.com/office/powerpoint/2010/main" val="3279003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30" y="-36987"/>
            <a:ext cx="9525000" cy="714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2" descr="Tag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3150" y="415925"/>
            <a:ext cx="397827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336259" y="1663740"/>
            <a:ext cx="3436077" cy="2282712"/>
          </a:xfrm>
        </p:spPr>
        <p:txBody>
          <a:bodyPr lIns="0" tIns="0" rIns="0" bIns="0" anchor="b" anchorCtr="0">
            <a:noAutofit/>
          </a:bodyPr>
          <a:lstStyle>
            <a:lvl1pPr algn="l">
              <a:lnSpc>
                <a:spcPts val="3200"/>
              </a:lnSpc>
              <a:defRPr sz="3000" b="1" i="0" kern="0" spc="20" baseline="0">
                <a:solidFill>
                  <a:srgbClr val="58595B"/>
                </a:solidFill>
                <a:latin typeface="Century Gothic"/>
                <a:cs typeface="Century Gothic"/>
              </a:defRPr>
            </a:lvl1pPr>
          </a:lstStyle>
          <a:p>
            <a:r>
              <a:rPr lang="en-US" smtClean="0"/>
              <a:t>Click to edit Master title style</a:t>
            </a:r>
            <a:endParaRPr lang="en-US" dirty="0"/>
          </a:p>
        </p:txBody>
      </p:sp>
      <p:sp>
        <p:nvSpPr>
          <p:cNvPr id="3" name="Subtitle 2"/>
          <p:cNvSpPr>
            <a:spLocks noGrp="1"/>
          </p:cNvSpPr>
          <p:nvPr>
            <p:ph type="subTitle" idx="1"/>
          </p:nvPr>
        </p:nvSpPr>
        <p:spPr>
          <a:xfrm>
            <a:off x="5336261" y="4167321"/>
            <a:ext cx="3436076" cy="1752600"/>
          </a:xfrm>
        </p:spPr>
        <p:txBody>
          <a:bodyPr lIns="0" tIns="0" rIns="0" bIns="0">
            <a:normAutofit/>
          </a:bodyPr>
          <a:lstStyle>
            <a:lvl1pPr marL="0" indent="0" algn="l">
              <a:lnSpc>
                <a:spcPts val="2200"/>
              </a:lnSpc>
              <a:spcBef>
                <a:spcPts val="0"/>
              </a:spcBef>
              <a:buNone/>
              <a:defRPr sz="2000" b="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636173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59B8A2CA-8514-4B74-8A57-8745A62A1CF3}" type="slidenum">
              <a:rPr lang="en-US"/>
              <a:pPr/>
              <a:t>‹#›</a:t>
            </a:fld>
            <a:endParaRPr lang="en-US"/>
          </a:p>
        </p:txBody>
      </p:sp>
    </p:spTree>
    <p:extLst>
      <p:ext uri="{BB962C8B-B14F-4D97-AF65-F5344CB8AC3E}">
        <p14:creationId xmlns:p14="http://schemas.microsoft.com/office/powerpoint/2010/main" val="30130493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100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7098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F297A758-D523-4EDF-9B76-4C045BD499CD}" type="slidenum">
              <a:rPr lang="en-US"/>
              <a:pPr/>
              <a:t>‹#›</a:t>
            </a:fld>
            <a:endParaRPr lang="en-US"/>
          </a:p>
        </p:txBody>
      </p:sp>
    </p:spTree>
    <p:extLst>
      <p:ext uri="{BB962C8B-B14F-4D97-AF65-F5344CB8AC3E}">
        <p14:creationId xmlns:p14="http://schemas.microsoft.com/office/powerpoint/2010/main" val="424185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3012"/>
            <a:ext cx="40386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3012"/>
            <a:ext cx="40386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AF242834-71EC-470A-9D76-DE49927C1CF9}" type="slidenum">
              <a:rPr lang="en-US"/>
              <a:pPr/>
              <a:t>‹#›</a:t>
            </a:fld>
            <a:endParaRPr lang="en-US"/>
          </a:p>
        </p:txBody>
      </p:sp>
    </p:spTree>
    <p:extLst>
      <p:ext uri="{BB962C8B-B14F-4D97-AF65-F5344CB8AC3E}">
        <p14:creationId xmlns:p14="http://schemas.microsoft.com/office/powerpoint/2010/main" val="410601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759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7355"/>
            <a:ext cx="4040188"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759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7355"/>
            <a:ext cx="4041775"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009915CE-04F4-4D31-886B-C5BD2A029702}" type="slidenum">
              <a:rPr lang="en-US"/>
              <a:pPr/>
              <a:t>‹#›</a:t>
            </a:fld>
            <a:endParaRPr lang="en-US"/>
          </a:p>
        </p:txBody>
      </p:sp>
    </p:spTree>
    <p:extLst>
      <p:ext uri="{BB962C8B-B14F-4D97-AF65-F5344CB8AC3E}">
        <p14:creationId xmlns:p14="http://schemas.microsoft.com/office/powerpoint/2010/main" val="3009423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9A382CC4-BC1F-4F6C-941D-BD373F7E41C3}" type="slidenum">
              <a:rPr lang="en-US"/>
              <a:pPr/>
              <a:t>‹#›</a:t>
            </a:fld>
            <a:endParaRPr lang="en-US"/>
          </a:p>
        </p:txBody>
      </p:sp>
    </p:spTree>
    <p:extLst>
      <p:ext uri="{BB962C8B-B14F-4D97-AF65-F5344CB8AC3E}">
        <p14:creationId xmlns:p14="http://schemas.microsoft.com/office/powerpoint/2010/main" val="2310591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A765300A-C2A5-48EA-9215-3F2C2A3B0AE1}" type="slidenum">
              <a:rPr lang="en-US"/>
              <a:pPr/>
              <a:t>‹#›</a:t>
            </a:fld>
            <a:endParaRPr lang="en-US"/>
          </a:p>
        </p:txBody>
      </p:sp>
    </p:spTree>
    <p:extLst>
      <p:ext uri="{BB962C8B-B14F-4D97-AF65-F5344CB8AC3E}">
        <p14:creationId xmlns:p14="http://schemas.microsoft.com/office/powerpoint/2010/main" val="4132345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853363" y="6356350"/>
            <a:ext cx="1082675" cy="365125"/>
          </a:xfrm>
          <a:prstGeom prst="rect">
            <a:avLst/>
          </a:prstGeom>
        </p:spPr>
        <p:txBody>
          <a:bodyPr/>
          <a:lstStyle/>
          <a:p>
            <a:fld id="{A37F89BB-DABF-4F7E-B709-2A901E2FF359}" type="slidenum">
              <a:rPr lang="en-US" smtClean="0"/>
              <a:pPr/>
              <a:t>‹#›</a:t>
            </a:fld>
            <a:endParaRPr lang="en-US"/>
          </a:p>
        </p:txBody>
      </p:sp>
    </p:spTree>
    <p:extLst>
      <p:ext uri="{BB962C8B-B14F-4D97-AF65-F5344CB8AC3E}">
        <p14:creationId xmlns:p14="http://schemas.microsoft.com/office/powerpoint/2010/main" val="24309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C41F2E4-DAD4-3649-8DE9-E16C93B6EE4C}" type="slidenum">
              <a:rPr lang="en-US"/>
              <a:pPr>
                <a:defRPr/>
              </a:pPr>
              <a:t>‹#›</a:t>
            </a:fld>
            <a:endParaRPr lang="en-US" dirty="0"/>
          </a:p>
        </p:txBody>
      </p:sp>
    </p:spTree>
    <p:extLst>
      <p:ext uri="{BB962C8B-B14F-4D97-AF65-F5344CB8AC3E}">
        <p14:creationId xmlns:p14="http://schemas.microsoft.com/office/powerpoint/2010/main" val="3619336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2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77201"/>
            <a:ext cx="5111750" cy="44554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39250"/>
            <a:ext cx="3008313" cy="32933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A789B792-814B-49A8-9231-469CB786ACAC}" type="slidenum">
              <a:rPr lang="en-US"/>
              <a:pPr/>
              <a:t>‹#›</a:t>
            </a:fld>
            <a:endParaRPr lang="en-US"/>
          </a:p>
        </p:txBody>
      </p:sp>
    </p:spTree>
    <p:extLst>
      <p:ext uri="{BB962C8B-B14F-4D97-AF65-F5344CB8AC3E}">
        <p14:creationId xmlns:p14="http://schemas.microsoft.com/office/powerpoint/2010/main" val="4271617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6955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99488"/>
            <a:ext cx="5486400" cy="30616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493629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7AD0931D-EF2A-4AFB-9FF8-E0C78AC67F0B}" type="slidenum">
              <a:rPr lang="en-US"/>
              <a:pPr/>
              <a:t>‹#›</a:t>
            </a:fld>
            <a:endParaRPr lang="en-US"/>
          </a:p>
        </p:txBody>
      </p:sp>
    </p:spTree>
    <p:extLst>
      <p:ext uri="{BB962C8B-B14F-4D97-AF65-F5344CB8AC3E}">
        <p14:creationId xmlns:p14="http://schemas.microsoft.com/office/powerpoint/2010/main" val="3212553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68402"/>
            <a:ext cx="8229600" cy="43513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23A710D5-22C6-4EB1-B713-7D2C452B1C83}" type="slidenum">
              <a:rPr lang="en-US"/>
              <a:pPr/>
              <a:t>‹#›</a:t>
            </a:fld>
            <a:endParaRPr lang="en-US"/>
          </a:p>
        </p:txBody>
      </p:sp>
    </p:spTree>
    <p:extLst>
      <p:ext uri="{BB962C8B-B14F-4D97-AF65-F5344CB8AC3E}">
        <p14:creationId xmlns:p14="http://schemas.microsoft.com/office/powerpoint/2010/main" val="704455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6614"/>
            <a:ext cx="2057400" cy="43621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16614"/>
            <a:ext cx="6019800" cy="4362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85159D88-8855-47F2-B2D1-4ACB677111DD}" type="slidenum">
              <a:rPr lang="en-US"/>
              <a:pPr/>
              <a:t>‹#›</a:t>
            </a:fld>
            <a:endParaRPr lang="en-US"/>
          </a:p>
        </p:txBody>
      </p:sp>
    </p:spTree>
    <p:extLst>
      <p:ext uri="{BB962C8B-B14F-4D97-AF65-F5344CB8AC3E}">
        <p14:creationId xmlns:p14="http://schemas.microsoft.com/office/powerpoint/2010/main" val="367502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853363" y="6356350"/>
            <a:ext cx="1082675" cy="365125"/>
          </a:xfrm>
          <a:prstGeom prst="rect">
            <a:avLst/>
          </a:prstGeom>
        </p:spPr>
        <p:txBody>
          <a:bodyPr/>
          <a:lstStyle/>
          <a:p>
            <a:fld id="{A37F89BB-DABF-4F7E-B709-2A901E2FF359}" type="slidenum">
              <a:rPr lang="en-US" smtClean="0"/>
              <a:pPr/>
              <a:t>‹#›</a:t>
            </a:fld>
            <a:endParaRPr lang="en-US"/>
          </a:p>
        </p:txBody>
      </p:sp>
    </p:spTree>
    <p:extLst>
      <p:ext uri="{BB962C8B-B14F-4D97-AF65-F5344CB8AC3E}">
        <p14:creationId xmlns:p14="http://schemas.microsoft.com/office/powerpoint/2010/main" val="7057909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30" y="-36987"/>
            <a:ext cx="9525000" cy="714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2" descr="Tag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3150" y="415925"/>
            <a:ext cx="397827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336259" y="1663740"/>
            <a:ext cx="3436077" cy="2282712"/>
          </a:xfrm>
        </p:spPr>
        <p:txBody>
          <a:bodyPr lIns="0" tIns="0" rIns="0" bIns="0" anchor="b" anchorCtr="0">
            <a:noAutofit/>
          </a:bodyPr>
          <a:lstStyle>
            <a:lvl1pPr algn="l">
              <a:lnSpc>
                <a:spcPts val="3200"/>
              </a:lnSpc>
              <a:defRPr sz="3000" b="1" i="0" kern="0" spc="20" baseline="0">
                <a:solidFill>
                  <a:srgbClr val="58595B"/>
                </a:solidFill>
                <a:latin typeface="Century Gothic"/>
                <a:cs typeface="Century Gothic"/>
              </a:defRPr>
            </a:lvl1pPr>
          </a:lstStyle>
          <a:p>
            <a:r>
              <a:rPr lang="en-US" smtClean="0"/>
              <a:t>Click to edit Master title style</a:t>
            </a:r>
            <a:endParaRPr lang="en-US" dirty="0"/>
          </a:p>
        </p:txBody>
      </p:sp>
      <p:sp>
        <p:nvSpPr>
          <p:cNvPr id="3" name="Subtitle 2"/>
          <p:cNvSpPr>
            <a:spLocks noGrp="1"/>
          </p:cNvSpPr>
          <p:nvPr>
            <p:ph type="subTitle" idx="1"/>
          </p:nvPr>
        </p:nvSpPr>
        <p:spPr>
          <a:xfrm>
            <a:off x="5336261" y="4167321"/>
            <a:ext cx="3436076" cy="1752600"/>
          </a:xfrm>
        </p:spPr>
        <p:txBody>
          <a:bodyPr lIns="0" tIns="0" rIns="0" bIns="0">
            <a:normAutofit/>
          </a:bodyPr>
          <a:lstStyle>
            <a:lvl1pPr marL="0" indent="0" algn="l">
              <a:lnSpc>
                <a:spcPts val="2200"/>
              </a:lnSpc>
              <a:spcBef>
                <a:spcPts val="0"/>
              </a:spcBef>
              <a:buNone/>
              <a:defRPr sz="2000" b="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536545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59B8A2CA-8514-4B74-8A57-8745A62A1CF3}" type="slidenum">
              <a:rPr lang="en-US"/>
              <a:pPr/>
              <a:t>‹#›</a:t>
            </a:fld>
            <a:endParaRPr lang="en-US"/>
          </a:p>
        </p:txBody>
      </p:sp>
    </p:spTree>
    <p:extLst>
      <p:ext uri="{BB962C8B-B14F-4D97-AF65-F5344CB8AC3E}">
        <p14:creationId xmlns:p14="http://schemas.microsoft.com/office/powerpoint/2010/main" val="16155106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100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7098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F297A758-D523-4EDF-9B76-4C045BD499CD}" type="slidenum">
              <a:rPr lang="en-US"/>
              <a:pPr/>
              <a:t>‹#›</a:t>
            </a:fld>
            <a:endParaRPr lang="en-US"/>
          </a:p>
        </p:txBody>
      </p:sp>
    </p:spTree>
    <p:extLst>
      <p:ext uri="{BB962C8B-B14F-4D97-AF65-F5344CB8AC3E}">
        <p14:creationId xmlns:p14="http://schemas.microsoft.com/office/powerpoint/2010/main" val="2756939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3012"/>
            <a:ext cx="40386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3012"/>
            <a:ext cx="40386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AF242834-71EC-470A-9D76-DE49927C1CF9}" type="slidenum">
              <a:rPr lang="en-US"/>
              <a:pPr/>
              <a:t>‹#›</a:t>
            </a:fld>
            <a:endParaRPr lang="en-US"/>
          </a:p>
        </p:txBody>
      </p:sp>
    </p:spTree>
    <p:extLst>
      <p:ext uri="{BB962C8B-B14F-4D97-AF65-F5344CB8AC3E}">
        <p14:creationId xmlns:p14="http://schemas.microsoft.com/office/powerpoint/2010/main" val="2300677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759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7355"/>
            <a:ext cx="4040188"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759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7355"/>
            <a:ext cx="4041775"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009915CE-04F4-4D31-886B-C5BD2A029702}" type="slidenum">
              <a:rPr lang="en-US"/>
              <a:pPr/>
              <a:t>‹#›</a:t>
            </a:fld>
            <a:endParaRPr lang="en-US"/>
          </a:p>
        </p:txBody>
      </p:sp>
    </p:spTree>
    <p:extLst>
      <p:ext uri="{BB962C8B-B14F-4D97-AF65-F5344CB8AC3E}">
        <p14:creationId xmlns:p14="http://schemas.microsoft.com/office/powerpoint/2010/main" val="21182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100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7098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032248E-6792-D644-8C99-0EBE76BF321F}" type="slidenum">
              <a:rPr lang="en-US"/>
              <a:pPr>
                <a:defRPr/>
              </a:pPr>
              <a:t>‹#›</a:t>
            </a:fld>
            <a:endParaRPr lang="en-US" dirty="0"/>
          </a:p>
        </p:txBody>
      </p:sp>
    </p:spTree>
    <p:extLst>
      <p:ext uri="{BB962C8B-B14F-4D97-AF65-F5344CB8AC3E}">
        <p14:creationId xmlns:p14="http://schemas.microsoft.com/office/powerpoint/2010/main" val="1045050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9A382CC4-BC1F-4F6C-941D-BD373F7E41C3}" type="slidenum">
              <a:rPr lang="en-US"/>
              <a:pPr/>
              <a:t>‹#›</a:t>
            </a:fld>
            <a:endParaRPr lang="en-US"/>
          </a:p>
        </p:txBody>
      </p:sp>
    </p:spTree>
    <p:extLst>
      <p:ext uri="{BB962C8B-B14F-4D97-AF65-F5344CB8AC3E}">
        <p14:creationId xmlns:p14="http://schemas.microsoft.com/office/powerpoint/2010/main" val="1465545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A765300A-C2A5-48EA-9215-3F2C2A3B0AE1}" type="slidenum">
              <a:rPr lang="en-US"/>
              <a:pPr/>
              <a:t>‹#›</a:t>
            </a:fld>
            <a:endParaRPr lang="en-US"/>
          </a:p>
        </p:txBody>
      </p:sp>
    </p:spTree>
    <p:extLst>
      <p:ext uri="{BB962C8B-B14F-4D97-AF65-F5344CB8AC3E}">
        <p14:creationId xmlns:p14="http://schemas.microsoft.com/office/powerpoint/2010/main" val="825423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853363" y="6356350"/>
            <a:ext cx="1082675" cy="365125"/>
          </a:xfrm>
          <a:prstGeom prst="rect">
            <a:avLst/>
          </a:prstGeom>
        </p:spPr>
        <p:txBody>
          <a:bodyPr/>
          <a:lstStyle/>
          <a:p>
            <a:fld id="{A37F89BB-DABF-4F7E-B709-2A901E2FF359}" type="slidenum">
              <a:rPr lang="en-US" smtClean="0"/>
              <a:pPr/>
              <a:t>‹#›</a:t>
            </a:fld>
            <a:endParaRPr lang="en-US"/>
          </a:p>
        </p:txBody>
      </p:sp>
    </p:spTree>
    <p:extLst>
      <p:ext uri="{BB962C8B-B14F-4D97-AF65-F5344CB8AC3E}">
        <p14:creationId xmlns:p14="http://schemas.microsoft.com/office/powerpoint/2010/main" val="12670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2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77201"/>
            <a:ext cx="5111750" cy="44554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39250"/>
            <a:ext cx="3008313" cy="32933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A789B792-814B-49A8-9231-469CB786ACAC}" type="slidenum">
              <a:rPr lang="en-US"/>
              <a:pPr/>
              <a:t>‹#›</a:t>
            </a:fld>
            <a:endParaRPr lang="en-US"/>
          </a:p>
        </p:txBody>
      </p:sp>
    </p:spTree>
    <p:extLst>
      <p:ext uri="{BB962C8B-B14F-4D97-AF65-F5344CB8AC3E}">
        <p14:creationId xmlns:p14="http://schemas.microsoft.com/office/powerpoint/2010/main" val="3630907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6955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99488"/>
            <a:ext cx="5486400" cy="30616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493629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7AD0931D-EF2A-4AFB-9FF8-E0C78AC67F0B}" type="slidenum">
              <a:rPr lang="en-US"/>
              <a:pPr/>
              <a:t>‹#›</a:t>
            </a:fld>
            <a:endParaRPr lang="en-US"/>
          </a:p>
        </p:txBody>
      </p:sp>
    </p:spTree>
    <p:extLst>
      <p:ext uri="{BB962C8B-B14F-4D97-AF65-F5344CB8AC3E}">
        <p14:creationId xmlns:p14="http://schemas.microsoft.com/office/powerpoint/2010/main" val="3257278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68402"/>
            <a:ext cx="8229600" cy="43513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23A710D5-22C6-4EB1-B713-7D2C452B1C83}" type="slidenum">
              <a:rPr lang="en-US"/>
              <a:pPr/>
              <a:t>‹#›</a:t>
            </a:fld>
            <a:endParaRPr lang="en-US"/>
          </a:p>
        </p:txBody>
      </p:sp>
    </p:spTree>
    <p:extLst>
      <p:ext uri="{BB962C8B-B14F-4D97-AF65-F5344CB8AC3E}">
        <p14:creationId xmlns:p14="http://schemas.microsoft.com/office/powerpoint/2010/main" val="2528001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6614"/>
            <a:ext cx="2057400" cy="43621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16614"/>
            <a:ext cx="6019800" cy="4362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85159D88-8855-47F2-B2D1-4ACB677111DD}" type="slidenum">
              <a:rPr lang="en-US"/>
              <a:pPr/>
              <a:t>‹#›</a:t>
            </a:fld>
            <a:endParaRPr lang="en-US"/>
          </a:p>
        </p:txBody>
      </p:sp>
    </p:spTree>
    <p:extLst>
      <p:ext uri="{BB962C8B-B14F-4D97-AF65-F5344CB8AC3E}">
        <p14:creationId xmlns:p14="http://schemas.microsoft.com/office/powerpoint/2010/main" val="3951138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853363" y="6356350"/>
            <a:ext cx="1082675" cy="365125"/>
          </a:xfrm>
          <a:prstGeom prst="rect">
            <a:avLst/>
          </a:prstGeom>
        </p:spPr>
        <p:txBody>
          <a:bodyPr/>
          <a:lstStyle/>
          <a:p>
            <a:fld id="{A37F89BB-DABF-4F7E-B709-2A901E2FF359}" type="slidenum">
              <a:rPr lang="en-US" smtClean="0"/>
              <a:pPr/>
              <a:t>‹#›</a:t>
            </a:fld>
            <a:endParaRPr lang="en-US"/>
          </a:p>
        </p:txBody>
      </p:sp>
    </p:spTree>
    <p:extLst>
      <p:ext uri="{BB962C8B-B14F-4D97-AF65-F5344CB8AC3E}">
        <p14:creationId xmlns:p14="http://schemas.microsoft.com/office/powerpoint/2010/main" val="11996101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30" y="-36987"/>
            <a:ext cx="9525000" cy="714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2" descr="Tag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3150" y="415925"/>
            <a:ext cx="3978275" cy="87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336259" y="1663740"/>
            <a:ext cx="3436077" cy="2282712"/>
          </a:xfrm>
        </p:spPr>
        <p:txBody>
          <a:bodyPr lIns="0" tIns="0" rIns="0" bIns="0" anchor="b" anchorCtr="0">
            <a:noAutofit/>
          </a:bodyPr>
          <a:lstStyle>
            <a:lvl1pPr algn="l">
              <a:lnSpc>
                <a:spcPts val="3200"/>
              </a:lnSpc>
              <a:defRPr sz="3000" b="1" i="0" kern="0" spc="20" baseline="0">
                <a:solidFill>
                  <a:srgbClr val="58595B"/>
                </a:solidFill>
                <a:latin typeface="Century Gothic"/>
                <a:cs typeface="Century Gothic"/>
              </a:defRPr>
            </a:lvl1pPr>
          </a:lstStyle>
          <a:p>
            <a:r>
              <a:rPr lang="en-US" smtClean="0"/>
              <a:t>Click to edit Master title style</a:t>
            </a:r>
            <a:endParaRPr lang="en-US" dirty="0"/>
          </a:p>
        </p:txBody>
      </p:sp>
      <p:sp>
        <p:nvSpPr>
          <p:cNvPr id="3" name="Subtitle 2"/>
          <p:cNvSpPr>
            <a:spLocks noGrp="1"/>
          </p:cNvSpPr>
          <p:nvPr>
            <p:ph type="subTitle" idx="1"/>
          </p:nvPr>
        </p:nvSpPr>
        <p:spPr>
          <a:xfrm>
            <a:off x="5336261" y="4167321"/>
            <a:ext cx="3436076" cy="1752600"/>
          </a:xfrm>
        </p:spPr>
        <p:txBody>
          <a:bodyPr lIns="0" tIns="0" rIns="0" bIns="0">
            <a:normAutofit/>
          </a:bodyPr>
          <a:lstStyle>
            <a:lvl1pPr marL="0" indent="0" algn="l">
              <a:lnSpc>
                <a:spcPts val="2200"/>
              </a:lnSpc>
              <a:spcBef>
                <a:spcPts val="0"/>
              </a:spcBef>
              <a:buNone/>
              <a:defRPr sz="2000" b="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6632142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59B8A2CA-8514-4B74-8A57-8745A62A1CF3}" type="slidenum">
              <a:rPr lang="en-US"/>
              <a:pPr/>
              <a:t>‹#›</a:t>
            </a:fld>
            <a:endParaRPr lang="en-US"/>
          </a:p>
        </p:txBody>
      </p:sp>
    </p:spTree>
    <p:extLst>
      <p:ext uri="{BB962C8B-B14F-4D97-AF65-F5344CB8AC3E}">
        <p14:creationId xmlns:p14="http://schemas.microsoft.com/office/powerpoint/2010/main" val="1440282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3012"/>
            <a:ext cx="40386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3012"/>
            <a:ext cx="40386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D2FA3FB-348A-8B4F-A216-7BB45AA471DB}" type="slidenum">
              <a:rPr lang="en-US"/>
              <a:pPr>
                <a:defRPr/>
              </a:pPr>
              <a:t>‹#›</a:t>
            </a:fld>
            <a:endParaRPr lang="en-US" dirty="0"/>
          </a:p>
        </p:txBody>
      </p:sp>
    </p:spTree>
    <p:extLst>
      <p:ext uri="{BB962C8B-B14F-4D97-AF65-F5344CB8AC3E}">
        <p14:creationId xmlns:p14="http://schemas.microsoft.com/office/powerpoint/2010/main" val="27993441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100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7098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F297A758-D523-4EDF-9B76-4C045BD499CD}" type="slidenum">
              <a:rPr lang="en-US"/>
              <a:pPr/>
              <a:t>‹#›</a:t>
            </a:fld>
            <a:endParaRPr lang="en-US"/>
          </a:p>
        </p:txBody>
      </p:sp>
    </p:spTree>
    <p:extLst>
      <p:ext uri="{BB962C8B-B14F-4D97-AF65-F5344CB8AC3E}">
        <p14:creationId xmlns:p14="http://schemas.microsoft.com/office/powerpoint/2010/main" val="1115108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23012"/>
            <a:ext cx="40386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3012"/>
            <a:ext cx="4038600" cy="4286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AF242834-71EC-470A-9D76-DE49927C1CF9}" type="slidenum">
              <a:rPr lang="en-US"/>
              <a:pPr/>
              <a:t>‹#›</a:t>
            </a:fld>
            <a:endParaRPr lang="en-US"/>
          </a:p>
        </p:txBody>
      </p:sp>
    </p:spTree>
    <p:extLst>
      <p:ext uri="{BB962C8B-B14F-4D97-AF65-F5344CB8AC3E}">
        <p14:creationId xmlns:p14="http://schemas.microsoft.com/office/powerpoint/2010/main" val="3600346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759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7355"/>
            <a:ext cx="4040188"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759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7355"/>
            <a:ext cx="4041775"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009915CE-04F4-4D31-886B-C5BD2A029702}" type="slidenum">
              <a:rPr lang="en-US"/>
              <a:pPr/>
              <a:t>‹#›</a:t>
            </a:fld>
            <a:endParaRPr lang="en-US"/>
          </a:p>
        </p:txBody>
      </p:sp>
    </p:spTree>
    <p:extLst>
      <p:ext uri="{BB962C8B-B14F-4D97-AF65-F5344CB8AC3E}">
        <p14:creationId xmlns:p14="http://schemas.microsoft.com/office/powerpoint/2010/main" val="1203709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9A382CC4-BC1F-4F6C-941D-BD373F7E41C3}" type="slidenum">
              <a:rPr lang="en-US"/>
              <a:pPr/>
              <a:t>‹#›</a:t>
            </a:fld>
            <a:endParaRPr lang="en-US"/>
          </a:p>
        </p:txBody>
      </p:sp>
    </p:spTree>
    <p:extLst>
      <p:ext uri="{BB962C8B-B14F-4D97-AF65-F5344CB8AC3E}">
        <p14:creationId xmlns:p14="http://schemas.microsoft.com/office/powerpoint/2010/main" val="212930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A765300A-C2A5-48EA-9215-3F2C2A3B0AE1}" type="slidenum">
              <a:rPr lang="en-US"/>
              <a:pPr/>
              <a:t>‹#›</a:t>
            </a:fld>
            <a:endParaRPr lang="en-US"/>
          </a:p>
        </p:txBody>
      </p:sp>
    </p:spTree>
    <p:extLst>
      <p:ext uri="{BB962C8B-B14F-4D97-AF65-F5344CB8AC3E}">
        <p14:creationId xmlns:p14="http://schemas.microsoft.com/office/powerpoint/2010/main" val="3491397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853363" y="6356350"/>
            <a:ext cx="1082675" cy="365125"/>
          </a:xfrm>
          <a:prstGeom prst="rect">
            <a:avLst/>
          </a:prstGeom>
        </p:spPr>
        <p:txBody>
          <a:bodyPr/>
          <a:lstStyle/>
          <a:p>
            <a:fld id="{A37F89BB-DABF-4F7E-B709-2A901E2FF359}" type="slidenum">
              <a:rPr lang="en-US" smtClean="0"/>
              <a:pPr/>
              <a:t>‹#›</a:t>
            </a:fld>
            <a:endParaRPr lang="en-US"/>
          </a:p>
        </p:txBody>
      </p:sp>
    </p:spTree>
    <p:extLst>
      <p:ext uri="{BB962C8B-B14F-4D97-AF65-F5344CB8AC3E}">
        <p14:creationId xmlns:p14="http://schemas.microsoft.com/office/powerpoint/2010/main" val="880796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2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77201"/>
            <a:ext cx="5111750" cy="44554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39250"/>
            <a:ext cx="3008313" cy="32933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A789B792-814B-49A8-9231-469CB786ACAC}" type="slidenum">
              <a:rPr lang="en-US"/>
              <a:pPr/>
              <a:t>‹#›</a:t>
            </a:fld>
            <a:endParaRPr lang="en-US"/>
          </a:p>
        </p:txBody>
      </p:sp>
    </p:spTree>
    <p:extLst>
      <p:ext uri="{BB962C8B-B14F-4D97-AF65-F5344CB8AC3E}">
        <p14:creationId xmlns:p14="http://schemas.microsoft.com/office/powerpoint/2010/main" val="3214520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6955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99488"/>
            <a:ext cx="5486400" cy="30616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493629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7AD0931D-EF2A-4AFB-9FF8-E0C78AC67F0B}" type="slidenum">
              <a:rPr lang="en-US"/>
              <a:pPr/>
              <a:t>‹#›</a:t>
            </a:fld>
            <a:endParaRPr lang="en-US"/>
          </a:p>
        </p:txBody>
      </p:sp>
    </p:spTree>
    <p:extLst>
      <p:ext uri="{BB962C8B-B14F-4D97-AF65-F5344CB8AC3E}">
        <p14:creationId xmlns:p14="http://schemas.microsoft.com/office/powerpoint/2010/main" val="292935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68402"/>
            <a:ext cx="8229600" cy="43513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23A710D5-22C6-4EB1-B713-7D2C452B1C83}" type="slidenum">
              <a:rPr lang="en-US"/>
              <a:pPr/>
              <a:t>‹#›</a:t>
            </a:fld>
            <a:endParaRPr lang="en-US"/>
          </a:p>
        </p:txBody>
      </p:sp>
    </p:spTree>
    <p:extLst>
      <p:ext uri="{BB962C8B-B14F-4D97-AF65-F5344CB8AC3E}">
        <p14:creationId xmlns:p14="http://schemas.microsoft.com/office/powerpoint/2010/main" val="1506653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6614"/>
            <a:ext cx="2057400" cy="43621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16614"/>
            <a:ext cx="6019800" cy="43621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853363" y="6356350"/>
            <a:ext cx="1082675" cy="365125"/>
          </a:xfrm>
          <a:prstGeom prst="rect">
            <a:avLst/>
          </a:prstGeom>
        </p:spPr>
        <p:txBody>
          <a:bodyPr/>
          <a:lstStyle>
            <a:lvl1pPr>
              <a:defRPr/>
            </a:lvl1pPr>
          </a:lstStyle>
          <a:p>
            <a:fld id="{85159D88-8855-47F2-B2D1-4ACB677111DD}" type="slidenum">
              <a:rPr lang="en-US"/>
              <a:pPr/>
              <a:t>‹#›</a:t>
            </a:fld>
            <a:endParaRPr lang="en-US"/>
          </a:p>
        </p:txBody>
      </p:sp>
    </p:spTree>
    <p:extLst>
      <p:ext uri="{BB962C8B-B14F-4D97-AF65-F5344CB8AC3E}">
        <p14:creationId xmlns:p14="http://schemas.microsoft.com/office/powerpoint/2010/main" val="317435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759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7355"/>
            <a:ext cx="4040188"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759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7355"/>
            <a:ext cx="4041775" cy="3702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EDDB5AEE-76DD-9847-99E1-37E925E0676D}" type="slidenum">
              <a:rPr lang="en-US"/>
              <a:pPr>
                <a:defRPr/>
              </a:pPr>
              <a:t>‹#›</a:t>
            </a:fld>
            <a:endParaRPr lang="en-US" dirty="0"/>
          </a:p>
        </p:txBody>
      </p:sp>
    </p:spTree>
    <p:extLst>
      <p:ext uri="{BB962C8B-B14F-4D97-AF65-F5344CB8AC3E}">
        <p14:creationId xmlns:p14="http://schemas.microsoft.com/office/powerpoint/2010/main" val="3650388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853363" y="6356350"/>
            <a:ext cx="1082675" cy="365125"/>
          </a:xfrm>
          <a:prstGeom prst="rect">
            <a:avLst/>
          </a:prstGeom>
        </p:spPr>
        <p:txBody>
          <a:bodyPr/>
          <a:lstStyle/>
          <a:p>
            <a:fld id="{A37F89BB-DABF-4F7E-B709-2A901E2FF359}" type="slidenum">
              <a:rPr lang="en-US" smtClean="0"/>
              <a:pPr/>
              <a:t>‹#›</a:t>
            </a:fld>
            <a:endParaRPr lang="en-US"/>
          </a:p>
        </p:txBody>
      </p:sp>
    </p:spTree>
    <p:extLst>
      <p:ext uri="{BB962C8B-B14F-4D97-AF65-F5344CB8AC3E}">
        <p14:creationId xmlns:p14="http://schemas.microsoft.com/office/powerpoint/2010/main" val="37714050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CD01E415-5C39-0C47-86BC-7BE988893AED}" type="slidenum">
              <a:rPr lang="en-US"/>
              <a:pPr>
                <a:defRPr/>
              </a:pPr>
              <a:t>‹#›</a:t>
            </a:fld>
            <a:endParaRPr lang="en-US" dirty="0"/>
          </a:p>
        </p:txBody>
      </p:sp>
    </p:spTree>
    <p:extLst>
      <p:ext uri="{BB962C8B-B14F-4D97-AF65-F5344CB8AC3E}">
        <p14:creationId xmlns:p14="http://schemas.microsoft.com/office/powerpoint/2010/main" val="329931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E5A3B57-3416-2B4D-A865-27F15B733106}" type="slidenum">
              <a:rPr lang="en-US"/>
              <a:pPr>
                <a:defRPr/>
              </a:pPr>
              <a:t>‹#›</a:t>
            </a:fld>
            <a:endParaRPr lang="en-US" dirty="0"/>
          </a:p>
        </p:txBody>
      </p:sp>
    </p:spTree>
    <p:extLst>
      <p:ext uri="{BB962C8B-B14F-4D97-AF65-F5344CB8AC3E}">
        <p14:creationId xmlns:p14="http://schemas.microsoft.com/office/powerpoint/2010/main" val="236043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2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77201"/>
            <a:ext cx="5111750" cy="44554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39250"/>
            <a:ext cx="3008313" cy="32933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F68AF42-CB1B-5C45-902F-EACA6567364A}" type="slidenum">
              <a:rPr lang="en-US"/>
              <a:pPr>
                <a:defRPr/>
              </a:pPr>
              <a:t>‹#›</a:t>
            </a:fld>
            <a:endParaRPr lang="en-US" dirty="0"/>
          </a:p>
        </p:txBody>
      </p:sp>
    </p:spTree>
    <p:extLst>
      <p:ext uri="{BB962C8B-B14F-4D97-AF65-F5344CB8AC3E}">
        <p14:creationId xmlns:p14="http://schemas.microsoft.com/office/powerpoint/2010/main" val="372892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6955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99488"/>
            <a:ext cx="5486400" cy="30616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493629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BF1A662-1D5D-5348-8B57-7ED6C0ECC5A8}" type="slidenum">
              <a:rPr lang="en-US"/>
              <a:pPr>
                <a:defRPr/>
              </a:pPr>
              <a:t>‹#›</a:t>
            </a:fld>
            <a:endParaRPr lang="en-US" dirty="0"/>
          </a:p>
        </p:txBody>
      </p:sp>
    </p:spTree>
    <p:extLst>
      <p:ext uri="{BB962C8B-B14F-4D97-AF65-F5344CB8AC3E}">
        <p14:creationId xmlns:p14="http://schemas.microsoft.com/office/powerpoint/2010/main" val="370296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image" Target="../media/image9.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2.png"/><Relationship Id="rId3" Type="http://schemas.openxmlformats.org/officeDocument/2006/relationships/slideLayout" Target="../slideLayouts/slideLayout27.xml"/><Relationship Id="rId21" Type="http://schemas.openxmlformats.org/officeDocument/2006/relationships/image" Target="../media/image15.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1.png"/><Relationship Id="rId2" Type="http://schemas.openxmlformats.org/officeDocument/2006/relationships/slideLayout" Target="../slideLayouts/slideLayout26.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19" Type="http://schemas.openxmlformats.org/officeDocument/2006/relationships/image" Target="../media/image13.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18.png"/><Relationship Id="rId3" Type="http://schemas.openxmlformats.org/officeDocument/2006/relationships/slideLayout" Target="../slideLayouts/slideLayout40.xml"/><Relationship Id="rId21" Type="http://schemas.openxmlformats.org/officeDocument/2006/relationships/image" Target="../media/image21.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7.png"/><Relationship Id="rId2" Type="http://schemas.openxmlformats.org/officeDocument/2006/relationships/slideLayout" Target="../slideLayouts/slideLayout39.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19" Type="http://schemas.openxmlformats.org/officeDocument/2006/relationships/image" Target="../media/image19.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2875"/>
            <a:ext cx="8229600" cy="52228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3315" name="Text Placeholder 2"/>
          <p:cNvSpPr>
            <a:spLocks noGrp="1"/>
          </p:cNvSpPr>
          <p:nvPr>
            <p:ph type="body" idx="1"/>
          </p:nvPr>
        </p:nvSpPr>
        <p:spPr bwMode="auto">
          <a:xfrm>
            <a:off x="457200" y="1368425"/>
            <a:ext cx="8229600" cy="436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37550" y="6356350"/>
            <a:ext cx="598488"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5"/>
                </a:solidFill>
                <a:latin typeface="+mn-lt"/>
                <a:ea typeface="+mn-ea"/>
                <a:cs typeface="+mn-cs"/>
              </a:defRPr>
            </a:lvl1pPr>
          </a:lstStyle>
          <a:p>
            <a:pPr>
              <a:defRPr/>
            </a:pPr>
            <a:fld id="{7CB797A9-6CB1-FA41-98CD-996090C02C66}" type="slidenum">
              <a:rPr lang="en-US"/>
              <a:pPr>
                <a:defRPr/>
              </a:pPr>
              <a:t>‹#›</a:t>
            </a:fld>
            <a:endParaRPr lang="en-US" dirty="0"/>
          </a:p>
        </p:txBody>
      </p:sp>
      <p:sp>
        <p:nvSpPr>
          <p:cNvPr id="9" name="Rectangle 8"/>
          <p:cNvSpPr/>
          <p:nvPr/>
        </p:nvSpPr>
        <p:spPr>
          <a:xfrm>
            <a:off x="0" y="665163"/>
            <a:ext cx="7700963" cy="80962"/>
          </a:xfrm>
          <a:prstGeom prst="rect">
            <a:avLst/>
          </a:prstGeom>
          <a:gradFill flip="none" rotWithShape="1">
            <a:gsLst>
              <a:gs pos="0">
                <a:schemeClr val="tx2"/>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8" name="Picture 6" descr="GradProfil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797800" y="5837238"/>
            <a:ext cx="736600"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ound Single Corner Rectangle 7"/>
          <p:cNvSpPr/>
          <p:nvPr/>
        </p:nvSpPr>
        <p:spPr>
          <a:xfrm>
            <a:off x="0" y="6343650"/>
            <a:ext cx="8132763" cy="317500"/>
          </a:xfrm>
          <a:prstGeom prst="round1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3438525" y="6315075"/>
            <a:ext cx="4691063" cy="354013"/>
          </a:xfrm>
          <a:prstGeom prst="rect">
            <a:avLst/>
          </a:prstGeom>
          <a:noFill/>
        </p:spPr>
        <p:txBody>
          <a:bodyPr>
            <a:spAutoFit/>
          </a:bodyPr>
          <a:lstStyle/>
          <a:p>
            <a:pPr algn="r">
              <a:defRPr/>
            </a:pPr>
            <a:r>
              <a:rPr lang="en-US" sz="1700" cap="all" spc="100" dirty="0">
                <a:solidFill>
                  <a:schemeClr val="bg1"/>
                </a:solidFill>
              </a:rPr>
              <a:t>HISD </a:t>
            </a:r>
            <a:r>
              <a:rPr lang="en-US" sz="1700" b="1" cap="all" spc="100" dirty="0">
                <a:solidFill>
                  <a:schemeClr val="bg1"/>
                </a:solidFill>
              </a:rPr>
              <a:t>Global</a:t>
            </a:r>
            <a:r>
              <a:rPr lang="en-US" sz="1700" cap="all" spc="100" dirty="0">
                <a:solidFill>
                  <a:schemeClr val="bg1"/>
                </a:solidFill>
              </a:rPr>
              <a:t> Graduate</a:t>
            </a:r>
          </a:p>
        </p:txBody>
      </p:sp>
    </p:spTree>
    <p:extLst>
      <p:ext uri="{BB962C8B-B14F-4D97-AF65-F5344CB8AC3E}">
        <p14:creationId xmlns:p14="http://schemas.microsoft.com/office/powerpoint/2010/main" val="27042589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l" defTabSz="457200" rtl="0" eaLnBrk="0" fontAlgn="base" hangingPunct="0">
        <a:spcBef>
          <a:spcPct val="0"/>
        </a:spcBef>
        <a:spcAft>
          <a:spcPct val="0"/>
        </a:spcAft>
        <a:defRPr sz="3000" b="1" kern="1200" cap="all">
          <a:solidFill>
            <a:srgbClr val="58595B"/>
          </a:solidFill>
          <a:latin typeface="Century Gothic"/>
          <a:ea typeface="ＭＳ Ｐゴシック" charset="0"/>
          <a:cs typeface="Century Gothic"/>
        </a:defRPr>
      </a:lvl1pPr>
      <a:lvl2pPr algn="l" defTabSz="457200" rtl="0" eaLnBrk="0" fontAlgn="base" hangingPunct="0">
        <a:spcBef>
          <a:spcPct val="0"/>
        </a:spcBef>
        <a:spcAft>
          <a:spcPct val="0"/>
        </a:spcAft>
        <a:defRPr sz="3000" b="1">
          <a:solidFill>
            <a:srgbClr val="58595B"/>
          </a:solidFill>
          <a:latin typeface="Century Gothic" charset="0"/>
          <a:ea typeface="ＭＳ Ｐゴシック" charset="0"/>
        </a:defRPr>
      </a:lvl2pPr>
      <a:lvl3pPr algn="l" defTabSz="457200" rtl="0" eaLnBrk="0" fontAlgn="base" hangingPunct="0">
        <a:spcBef>
          <a:spcPct val="0"/>
        </a:spcBef>
        <a:spcAft>
          <a:spcPct val="0"/>
        </a:spcAft>
        <a:defRPr sz="3000" b="1">
          <a:solidFill>
            <a:srgbClr val="58595B"/>
          </a:solidFill>
          <a:latin typeface="Century Gothic" charset="0"/>
          <a:ea typeface="ＭＳ Ｐゴシック" charset="0"/>
        </a:defRPr>
      </a:lvl3pPr>
      <a:lvl4pPr algn="l" defTabSz="457200" rtl="0" eaLnBrk="0" fontAlgn="base" hangingPunct="0">
        <a:spcBef>
          <a:spcPct val="0"/>
        </a:spcBef>
        <a:spcAft>
          <a:spcPct val="0"/>
        </a:spcAft>
        <a:defRPr sz="3000" b="1">
          <a:solidFill>
            <a:srgbClr val="58595B"/>
          </a:solidFill>
          <a:latin typeface="Century Gothic" charset="0"/>
          <a:ea typeface="ＭＳ Ｐゴシック" charset="0"/>
        </a:defRPr>
      </a:lvl4pPr>
      <a:lvl5pPr algn="l" defTabSz="457200" rtl="0" eaLnBrk="0" fontAlgn="base" hangingPunct="0">
        <a:spcBef>
          <a:spcPct val="0"/>
        </a:spcBef>
        <a:spcAft>
          <a:spcPct val="0"/>
        </a:spcAft>
        <a:defRPr sz="3000" b="1">
          <a:solidFill>
            <a:srgbClr val="58595B"/>
          </a:solidFill>
          <a:latin typeface="Century Gothic" charset="0"/>
          <a:ea typeface="ＭＳ Ｐゴシック" charset="0"/>
        </a:defRPr>
      </a:lvl5pPr>
      <a:lvl6pPr marL="457200" algn="l" defTabSz="457200" rtl="0" eaLnBrk="1" fontAlgn="base" hangingPunct="1">
        <a:spcBef>
          <a:spcPct val="0"/>
        </a:spcBef>
        <a:spcAft>
          <a:spcPct val="0"/>
        </a:spcAft>
        <a:defRPr sz="3000" b="1">
          <a:solidFill>
            <a:srgbClr val="58595B"/>
          </a:solidFill>
          <a:latin typeface="Century Gothic" charset="0"/>
          <a:ea typeface="ＭＳ Ｐゴシック" charset="0"/>
        </a:defRPr>
      </a:lvl6pPr>
      <a:lvl7pPr marL="914400" algn="l" defTabSz="457200" rtl="0" eaLnBrk="1" fontAlgn="base" hangingPunct="1">
        <a:spcBef>
          <a:spcPct val="0"/>
        </a:spcBef>
        <a:spcAft>
          <a:spcPct val="0"/>
        </a:spcAft>
        <a:defRPr sz="3000" b="1">
          <a:solidFill>
            <a:srgbClr val="58595B"/>
          </a:solidFill>
          <a:latin typeface="Century Gothic" charset="0"/>
          <a:ea typeface="ＭＳ Ｐゴシック" charset="0"/>
        </a:defRPr>
      </a:lvl7pPr>
      <a:lvl8pPr marL="1371600" algn="l" defTabSz="457200" rtl="0" eaLnBrk="1" fontAlgn="base" hangingPunct="1">
        <a:spcBef>
          <a:spcPct val="0"/>
        </a:spcBef>
        <a:spcAft>
          <a:spcPct val="0"/>
        </a:spcAft>
        <a:defRPr sz="3000" b="1">
          <a:solidFill>
            <a:srgbClr val="58595B"/>
          </a:solidFill>
          <a:latin typeface="Century Gothic" charset="0"/>
          <a:ea typeface="ＭＳ Ｐゴシック" charset="0"/>
        </a:defRPr>
      </a:lvl8pPr>
      <a:lvl9pPr marL="1828800" algn="l" defTabSz="457200" rtl="0" eaLnBrk="1" fontAlgn="base" hangingPunct="1">
        <a:spcBef>
          <a:spcPct val="0"/>
        </a:spcBef>
        <a:spcAft>
          <a:spcPct val="0"/>
        </a:spcAft>
        <a:defRPr sz="3000" b="1">
          <a:solidFill>
            <a:srgbClr val="58595B"/>
          </a:solidFill>
          <a:latin typeface="Century Gothic"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2875"/>
            <a:ext cx="8229600" cy="52228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34" name="Text Placeholder 2"/>
          <p:cNvSpPr>
            <a:spLocks noGrp="1"/>
          </p:cNvSpPr>
          <p:nvPr>
            <p:ph type="body" idx="1"/>
          </p:nvPr>
        </p:nvSpPr>
        <p:spPr bwMode="auto">
          <a:xfrm>
            <a:off x="457200" y="1368425"/>
            <a:ext cx="8229600" cy="436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8"/>
          <p:cNvSpPr/>
          <p:nvPr/>
        </p:nvSpPr>
        <p:spPr>
          <a:xfrm>
            <a:off x="0" y="665163"/>
            <a:ext cx="7700963" cy="80962"/>
          </a:xfrm>
          <a:prstGeom prst="rect">
            <a:avLst/>
          </a:prstGeom>
          <a:gradFill flip="none" rotWithShape="1">
            <a:gsLst>
              <a:gs pos="0">
                <a:schemeClr val="tx2"/>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 name="Picture 32" descr="GradProfil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97800" y="5837238"/>
            <a:ext cx="736600"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ound Single Corner Rectangle 32"/>
          <p:cNvSpPr/>
          <p:nvPr userDrawn="1"/>
        </p:nvSpPr>
        <p:spPr>
          <a:xfrm>
            <a:off x="0" y="6343650"/>
            <a:ext cx="8132763" cy="406400"/>
          </a:xfrm>
          <a:prstGeom prst="round1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p:cNvSpPr/>
          <p:nvPr/>
        </p:nvSpPr>
        <p:spPr bwMode="auto">
          <a:xfrm>
            <a:off x="1066800" y="5834063"/>
            <a:ext cx="584200"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bwMode="auto">
          <a:xfrm>
            <a:off x="2192338"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bwMode="auto">
          <a:xfrm>
            <a:off x="3319463"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bwMode="auto">
          <a:xfrm>
            <a:off x="4446588"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bwMode="auto">
          <a:xfrm>
            <a:off x="5576888"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bwMode="auto">
          <a:xfrm>
            <a:off x="6700838" y="5834063"/>
            <a:ext cx="584200"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 name="Picture 10" descr="CR-Learner-White.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319462"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1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451351"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1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97100"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66800"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14"/>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700838"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15"/>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572126"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TextBox 46"/>
          <p:cNvSpPr txBox="1"/>
          <p:nvPr/>
        </p:nvSpPr>
        <p:spPr bwMode="auto">
          <a:xfrm>
            <a:off x="3019425" y="6399213"/>
            <a:ext cx="1173163" cy="3381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College-Ready</a:t>
            </a:r>
          </a:p>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Learner</a:t>
            </a:r>
          </a:p>
        </p:txBody>
      </p:sp>
      <p:sp>
        <p:nvSpPr>
          <p:cNvPr id="48" name="TextBox 47"/>
          <p:cNvSpPr txBox="1"/>
          <p:nvPr/>
        </p:nvSpPr>
        <p:spPr bwMode="auto">
          <a:xfrm>
            <a:off x="4197350" y="6399213"/>
            <a:ext cx="1074738" cy="3508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Critical</a:t>
            </a:r>
          </a:p>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Thinker</a:t>
            </a:r>
          </a:p>
        </p:txBody>
      </p:sp>
      <p:sp>
        <p:nvSpPr>
          <p:cNvPr id="49" name="TextBox 48"/>
          <p:cNvSpPr txBox="1"/>
          <p:nvPr/>
        </p:nvSpPr>
        <p:spPr bwMode="auto">
          <a:xfrm>
            <a:off x="1949450" y="6399213"/>
            <a:ext cx="1076325" cy="3508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Adaptable &amp;</a:t>
            </a:r>
          </a:p>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Productive</a:t>
            </a:r>
          </a:p>
        </p:txBody>
      </p:sp>
      <p:sp>
        <p:nvSpPr>
          <p:cNvPr id="50" name="TextBox 49"/>
          <p:cNvSpPr txBox="1"/>
          <p:nvPr/>
        </p:nvSpPr>
        <p:spPr bwMode="auto">
          <a:xfrm>
            <a:off x="819150" y="6399213"/>
            <a:ext cx="1074738" cy="214312"/>
          </a:xfrm>
          <a:prstGeom prst="rect">
            <a:avLst/>
          </a:prstGeom>
          <a:noFill/>
        </p:spPr>
        <p:txBody>
          <a:bodyPr anchor="t">
            <a:spAutoFit/>
          </a:bodyPr>
          <a:lstStyle/>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Leader</a:t>
            </a:r>
          </a:p>
        </p:txBody>
      </p:sp>
      <p:sp>
        <p:nvSpPr>
          <p:cNvPr id="51" name="TextBox 50"/>
          <p:cNvSpPr txBox="1"/>
          <p:nvPr/>
        </p:nvSpPr>
        <p:spPr bwMode="auto">
          <a:xfrm>
            <a:off x="6415088" y="6399213"/>
            <a:ext cx="1168400" cy="3381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Responsible</a:t>
            </a:r>
          </a:p>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Decision Maker</a:t>
            </a:r>
          </a:p>
        </p:txBody>
      </p:sp>
      <p:sp>
        <p:nvSpPr>
          <p:cNvPr id="52" name="TextBox 51"/>
          <p:cNvSpPr txBox="1"/>
          <p:nvPr/>
        </p:nvSpPr>
        <p:spPr bwMode="auto">
          <a:xfrm>
            <a:off x="5272088" y="6399213"/>
            <a:ext cx="1193800" cy="3381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Skilled</a:t>
            </a:r>
          </a:p>
          <a:p>
            <a:pPr algn="ctr" fontAlgn="auto">
              <a:lnSpc>
                <a:spcPts val="1000"/>
              </a:lnSpc>
              <a:spcBef>
                <a:spcPts val="0"/>
              </a:spcBef>
              <a:spcAft>
                <a:spcPts val="0"/>
              </a:spcAft>
              <a:defRPr/>
            </a:pPr>
            <a:r>
              <a:rPr lang="en-US" sz="800" b="1" kern="0" cap="all" spc="30" dirty="0">
                <a:solidFill>
                  <a:schemeClr val="bg1"/>
                </a:solidFill>
                <a:latin typeface="+mn-lt"/>
                <a:ea typeface="+mn-ea"/>
                <a:cs typeface="+mn-cs"/>
              </a:rPr>
              <a:t>Communicator</a:t>
            </a:r>
          </a:p>
        </p:txBody>
      </p:sp>
      <p:sp>
        <p:nvSpPr>
          <p:cNvPr id="53" name="Slide Number Placeholder 5"/>
          <p:cNvSpPr>
            <a:spLocks noGrp="1"/>
          </p:cNvSpPr>
          <p:nvPr userDrawn="1">
            <p:ph type="sldNum" sz="quarter" idx="4"/>
          </p:nvPr>
        </p:nvSpPr>
        <p:spPr>
          <a:xfrm>
            <a:off x="8337550" y="6356350"/>
            <a:ext cx="598488"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5"/>
                </a:solidFill>
                <a:latin typeface="+mn-lt"/>
                <a:ea typeface="+mn-ea"/>
                <a:cs typeface="+mn-cs"/>
              </a:defRPr>
            </a:lvl1pPr>
          </a:lstStyle>
          <a:p>
            <a:pPr>
              <a:defRPr/>
            </a:pPr>
            <a:fld id="{7EC968FB-282C-3A4D-8D44-15961F80A85B}" type="slidenum">
              <a:rPr lang="en-US"/>
              <a:pPr>
                <a:defRPr/>
              </a:pPr>
              <a:t>‹#›</a:t>
            </a:fld>
            <a:endParaRPr lang="en-US" dirty="0"/>
          </a:p>
        </p:txBody>
      </p:sp>
      <p:sp>
        <p:nvSpPr>
          <p:cNvPr id="3" name="TextBox 2"/>
          <p:cNvSpPr txBox="1"/>
          <p:nvPr userDrawn="1"/>
        </p:nvSpPr>
        <p:spPr>
          <a:xfrm>
            <a:off x="172720" y="6368733"/>
            <a:ext cx="995680" cy="369332"/>
          </a:xfrm>
          <a:prstGeom prst="rect">
            <a:avLst/>
          </a:prstGeom>
          <a:noFill/>
        </p:spPr>
        <p:txBody>
          <a:bodyPr wrap="square" rtlCol="0">
            <a:spAutoFit/>
          </a:bodyPr>
          <a:lstStyle/>
          <a:p>
            <a:r>
              <a:rPr lang="en-US" b="1" spc="100" dirty="0" smtClean="0">
                <a:solidFill>
                  <a:schemeClr val="bg1"/>
                </a:solidFill>
              </a:rPr>
              <a:t>HISD</a:t>
            </a:r>
            <a:endParaRPr lang="en-US" b="1" spc="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18" r:id="rId1"/>
    <p:sldLayoutId id="2147483698" r:id="rId2"/>
    <p:sldLayoutId id="2147483699" r:id="rId3"/>
    <p:sldLayoutId id="2147483700" r:id="rId4"/>
    <p:sldLayoutId id="2147483701" r:id="rId5"/>
    <p:sldLayoutId id="2147483702" r:id="rId6"/>
    <p:sldLayoutId id="2147483703" r:id="rId7"/>
    <p:sldLayoutId id="2147483735" r:id="rId8"/>
    <p:sldLayoutId id="2147483704" r:id="rId9"/>
    <p:sldLayoutId id="2147483705" r:id="rId10"/>
    <p:sldLayoutId id="2147483706" r:id="rId11"/>
    <p:sldLayoutId id="2147483707" r:id="rId12"/>
    <p:sldLayoutId id="2147483738" r:id="rId13"/>
  </p:sldLayoutIdLst>
  <p:timing>
    <p:tnLst>
      <p:par>
        <p:cTn id="1" dur="indefinite" restart="never" nodeType="tmRoot"/>
      </p:par>
    </p:tnLst>
  </p:timing>
  <p:hf hdr="0" ftr="0" dt="0"/>
  <p:txStyles>
    <p:titleStyle>
      <a:lvl1pPr algn="l" defTabSz="457200" rtl="0" fontAlgn="base">
        <a:spcBef>
          <a:spcPct val="0"/>
        </a:spcBef>
        <a:spcAft>
          <a:spcPct val="0"/>
        </a:spcAft>
        <a:defRPr sz="3000" b="1" kern="1200" cap="all">
          <a:solidFill>
            <a:srgbClr val="58595B"/>
          </a:solidFill>
          <a:latin typeface="Century Gothic"/>
          <a:ea typeface="ＭＳ Ｐゴシック" charset="0"/>
          <a:cs typeface="Century Gothic"/>
        </a:defRPr>
      </a:lvl1pPr>
      <a:lvl2pPr algn="l" defTabSz="457200" rtl="0" fontAlgn="base">
        <a:spcBef>
          <a:spcPct val="0"/>
        </a:spcBef>
        <a:spcAft>
          <a:spcPct val="0"/>
        </a:spcAft>
        <a:defRPr sz="3000" b="1">
          <a:solidFill>
            <a:srgbClr val="58595B"/>
          </a:solidFill>
          <a:latin typeface="Century Gothic" charset="0"/>
          <a:ea typeface="ＭＳ Ｐゴシック" charset="0"/>
        </a:defRPr>
      </a:lvl2pPr>
      <a:lvl3pPr algn="l" defTabSz="457200" rtl="0" fontAlgn="base">
        <a:spcBef>
          <a:spcPct val="0"/>
        </a:spcBef>
        <a:spcAft>
          <a:spcPct val="0"/>
        </a:spcAft>
        <a:defRPr sz="3000" b="1">
          <a:solidFill>
            <a:srgbClr val="58595B"/>
          </a:solidFill>
          <a:latin typeface="Century Gothic" charset="0"/>
          <a:ea typeface="ＭＳ Ｐゴシック" charset="0"/>
        </a:defRPr>
      </a:lvl3pPr>
      <a:lvl4pPr algn="l" defTabSz="457200" rtl="0" fontAlgn="base">
        <a:spcBef>
          <a:spcPct val="0"/>
        </a:spcBef>
        <a:spcAft>
          <a:spcPct val="0"/>
        </a:spcAft>
        <a:defRPr sz="3000" b="1">
          <a:solidFill>
            <a:srgbClr val="58595B"/>
          </a:solidFill>
          <a:latin typeface="Century Gothic" charset="0"/>
          <a:ea typeface="ＭＳ Ｐゴシック" charset="0"/>
        </a:defRPr>
      </a:lvl4pPr>
      <a:lvl5pPr algn="l" defTabSz="457200" rtl="0" fontAlgn="base">
        <a:spcBef>
          <a:spcPct val="0"/>
        </a:spcBef>
        <a:spcAft>
          <a:spcPct val="0"/>
        </a:spcAft>
        <a:defRPr sz="3000" b="1">
          <a:solidFill>
            <a:srgbClr val="58595B"/>
          </a:solidFill>
          <a:latin typeface="Century Gothic" charset="0"/>
          <a:ea typeface="ＭＳ Ｐゴシック" charset="0"/>
        </a:defRPr>
      </a:lvl5pPr>
      <a:lvl6pPr marL="457200" algn="l" defTabSz="457200" rtl="0" eaLnBrk="1" fontAlgn="base" hangingPunct="1">
        <a:spcBef>
          <a:spcPct val="0"/>
        </a:spcBef>
        <a:spcAft>
          <a:spcPct val="0"/>
        </a:spcAft>
        <a:defRPr sz="3000" b="1">
          <a:solidFill>
            <a:srgbClr val="58595B"/>
          </a:solidFill>
          <a:latin typeface="Century Gothic" charset="0"/>
          <a:ea typeface="ＭＳ Ｐゴシック" charset="0"/>
        </a:defRPr>
      </a:lvl6pPr>
      <a:lvl7pPr marL="914400" algn="l" defTabSz="457200" rtl="0" eaLnBrk="1" fontAlgn="base" hangingPunct="1">
        <a:spcBef>
          <a:spcPct val="0"/>
        </a:spcBef>
        <a:spcAft>
          <a:spcPct val="0"/>
        </a:spcAft>
        <a:defRPr sz="3000" b="1">
          <a:solidFill>
            <a:srgbClr val="58595B"/>
          </a:solidFill>
          <a:latin typeface="Century Gothic" charset="0"/>
          <a:ea typeface="ＭＳ Ｐゴシック" charset="0"/>
        </a:defRPr>
      </a:lvl7pPr>
      <a:lvl8pPr marL="1371600" algn="l" defTabSz="457200" rtl="0" eaLnBrk="1" fontAlgn="base" hangingPunct="1">
        <a:spcBef>
          <a:spcPct val="0"/>
        </a:spcBef>
        <a:spcAft>
          <a:spcPct val="0"/>
        </a:spcAft>
        <a:defRPr sz="3000" b="1">
          <a:solidFill>
            <a:srgbClr val="58595B"/>
          </a:solidFill>
          <a:latin typeface="Century Gothic" charset="0"/>
          <a:ea typeface="ＭＳ Ｐゴシック" charset="0"/>
        </a:defRPr>
      </a:lvl8pPr>
      <a:lvl9pPr marL="1828800" algn="l" defTabSz="457200" rtl="0" eaLnBrk="1" fontAlgn="base" hangingPunct="1">
        <a:spcBef>
          <a:spcPct val="0"/>
        </a:spcBef>
        <a:spcAft>
          <a:spcPct val="0"/>
        </a:spcAft>
        <a:defRPr sz="3000" b="1">
          <a:solidFill>
            <a:srgbClr val="58595B"/>
          </a:solidFill>
          <a:latin typeface="Century Gothic" charset="0"/>
          <a:ea typeface="ＭＳ Ｐゴシック"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2875"/>
            <a:ext cx="8229600" cy="52228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34" name="Text Placeholder 2"/>
          <p:cNvSpPr>
            <a:spLocks noGrp="1"/>
          </p:cNvSpPr>
          <p:nvPr>
            <p:ph type="body" idx="1"/>
          </p:nvPr>
        </p:nvSpPr>
        <p:spPr bwMode="auto">
          <a:xfrm>
            <a:off x="457200" y="1368425"/>
            <a:ext cx="8229600" cy="436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8"/>
          <p:cNvSpPr/>
          <p:nvPr/>
        </p:nvSpPr>
        <p:spPr>
          <a:xfrm>
            <a:off x="0" y="665163"/>
            <a:ext cx="7700963" cy="80962"/>
          </a:xfrm>
          <a:prstGeom prst="rect">
            <a:avLst/>
          </a:prstGeom>
          <a:gradFill flip="none" rotWithShape="1">
            <a:gsLst>
              <a:gs pos="0">
                <a:srgbClr val="DCA900"/>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 name="Picture 32" descr="GradProfil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97800" y="5837238"/>
            <a:ext cx="736600"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ound Single Corner Rectangle 32"/>
          <p:cNvSpPr/>
          <p:nvPr userDrawn="1"/>
        </p:nvSpPr>
        <p:spPr>
          <a:xfrm>
            <a:off x="0" y="6343650"/>
            <a:ext cx="8132763" cy="406400"/>
          </a:xfrm>
          <a:prstGeom prst="round1Rect">
            <a:avLst/>
          </a:prstGeom>
          <a:solidFill>
            <a:srgbClr val="DCA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p:cNvSpPr/>
          <p:nvPr/>
        </p:nvSpPr>
        <p:spPr bwMode="auto">
          <a:xfrm>
            <a:off x="1066800" y="5834063"/>
            <a:ext cx="584200"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bwMode="auto">
          <a:xfrm>
            <a:off x="2192338"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bwMode="auto">
          <a:xfrm>
            <a:off x="3319463"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bwMode="auto">
          <a:xfrm>
            <a:off x="4446588"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bwMode="auto">
          <a:xfrm>
            <a:off x="5576888"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bwMode="auto">
          <a:xfrm>
            <a:off x="6700838" y="5834063"/>
            <a:ext cx="584200"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auto">
          <a:xfrm>
            <a:off x="3319462"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4451351"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12"/>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21971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13"/>
          <p:cNvPicPr>
            <a:picLocks noChangeAspect="1"/>
          </p:cNvPicPr>
          <p:nvPr/>
        </p:nvPicPr>
        <p:blipFill>
          <a:blip r:embed="rId19">
            <a:extLst>
              <a:ext uri="{28A0092B-C50C-407E-A947-70E740481C1C}">
                <a14:useLocalDpi xmlns:a14="http://schemas.microsoft.com/office/drawing/2010/main" val="0"/>
              </a:ext>
            </a:extLst>
          </a:blip>
          <a:stretch>
            <a:fillRect/>
          </a:stretch>
        </p:blipFill>
        <p:spPr bwMode="auto">
          <a:xfrm>
            <a:off x="10668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14"/>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auto">
          <a:xfrm>
            <a:off x="6700838"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15"/>
          <p:cNvPicPr>
            <a:picLocks noChangeAspect="1"/>
          </p:cNvPicPr>
          <p:nvPr/>
        </p:nvPicPr>
        <p:blipFill>
          <a:blip r:embed="rId21">
            <a:extLst>
              <a:ext uri="{28A0092B-C50C-407E-A947-70E740481C1C}">
                <a14:useLocalDpi xmlns:a14="http://schemas.microsoft.com/office/drawing/2010/main" val="0"/>
              </a:ext>
            </a:extLst>
          </a:blip>
          <a:stretch>
            <a:fillRect/>
          </a:stretch>
        </p:blipFill>
        <p:spPr bwMode="auto">
          <a:xfrm>
            <a:off x="5572126"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TextBox 46"/>
          <p:cNvSpPr txBox="1"/>
          <p:nvPr/>
        </p:nvSpPr>
        <p:spPr bwMode="auto">
          <a:xfrm>
            <a:off x="3019425" y="6399213"/>
            <a:ext cx="1173163" cy="3381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Culture</a:t>
            </a:r>
          </a:p>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Developer</a:t>
            </a:r>
            <a:endParaRPr lang="en-US" sz="800" b="1" kern="0" cap="all" spc="30" dirty="0">
              <a:solidFill>
                <a:schemeClr val="bg1"/>
              </a:solidFill>
              <a:latin typeface="+mn-lt"/>
              <a:ea typeface="+mn-ea"/>
              <a:cs typeface="+mn-cs"/>
            </a:endParaRPr>
          </a:p>
        </p:txBody>
      </p:sp>
      <p:sp>
        <p:nvSpPr>
          <p:cNvPr id="48" name="TextBox 47"/>
          <p:cNvSpPr txBox="1"/>
          <p:nvPr/>
        </p:nvSpPr>
        <p:spPr bwMode="auto">
          <a:xfrm>
            <a:off x="4135399" y="6399213"/>
            <a:ext cx="1223229" cy="338554"/>
          </a:xfrm>
          <a:prstGeom prst="rect">
            <a:avLst/>
          </a:prstGeom>
          <a:noFill/>
        </p:spPr>
        <p:txBody>
          <a:bodyPr wrap="square">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Leadership</a:t>
            </a:r>
          </a:p>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Teams Manager</a:t>
            </a:r>
            <a:endParaRPr lang="en-US" sz="800" b="1" kern="0" cap="all" spc="30" dirty="0">
              <a:solidFill>
                <a:schemeClr val="bg1"/>
              </a:solidFill>
              <a:latin typeface="+mn-lt"/>
              <a:ea typeface="+mn-ea"/>
              <a:cs typeface="+mn-cs"/>
            </a:endParaRPr>
          </a:p>
        </p:txBody>
      </p:sp>
      <p:sp>
        <p:nvSpPr>
          <p:cNvPr id="49" name="TextBox 48"/>
          <p:cNvSpPr txBox="1"/>
          <p:nvPr/>
        </p:nvSpPr>
        <p:spPr bwMode="auto">
          <a:xfrm>
            <a:off x="1949450" y="6399213"/>
            <a:ext cx="1076325" cy="3508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Data</a:t>
            </a:r>
          </a:p>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Driven</a:t>
            </a:r>
            <a:endParaRPr lang="en-US" sz="800" b="1" kern="0" cap="all" spc="30" dirty="0">
              <a:solidFill>
                <a:schemeClr val="bg1"/>
              </a:solidFill>
              <a:latin typeface="+mn-lt"/>
              <a:ea typeface="+mn-ea"/>
              <a:cs typeface="+mn-cs"/>
            </a:endParaRPr>
          </a:p>
        </p:txBody>
      </p:sp>
      <p:sp>
        <p:nvSpPr>
          <p:cNvPr id="50" name="TextBox 49"/>
          <p:cNvSpPr txBox="1"/>
          <p:nvPr/>
        </p:nvSpPr>
        <p:spPr bwMode="auto">
          <a:xfrm>
            <a:off x="819150" y="6399213"/>
            <a:ext cx="1074738" cy="214312"/>
          </a:xfrm>
          <a:prstGeom prst="rect">
            <a:avLst/>
          </a:prstGeom>
          <a:noFill/>
        </p:spPr>
        <p:txBody>
          <a:bodyPr anchor="t">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Visionary</a:t>
            </a:r>
            <a:endParaRPr lang="en-US" sz="800" b="1" kern="0" cap="all" spc="30" dirty="0">
              <a:solidFill>
                <a:schemeClr val="bg1"/>
              </a:solidFill>
              <a:latin typeface="+mn-lt"/>
              <a:ea typeface="+mn-ea"/>
              <a:cs typeface="+mn-cs"/>
            </a:endParaRPr>
          </a:p>
        </p:txBody>
      </p:sp>
      <p:sp>
        <p:nvSpPr>
          <p:cNvPr id="51" name="TextBox 50"/>
          <p:cNvSpPr txBox="1"/>
          <p:nvPr/>
        </p:nvSpPr>
        <p:spPr bwMode="auto">
          <a:xfrm>
            <a:off x="6415088" y="6399213"/>
            <a:ext cx="1168400" cy="3381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Observation &amp; Feedback</a:t>
            </a:r>
            <a:endParaRPr lang="en-US" sz="800" b="1" kern="0" cap="all" spc="30" dirty="0">
              <a:solidFill>
                <a:schemeClr val="bg1"/>
              </a:solidFill>
              <a:latin typeface="+mn-lt"/>
              <a:ea typeface="+mn-ea"/>
              <a:cs typeface="+mn-cs"/>
            </a:endParaRPr>
          </a:p>
        </p:txBody>
      </p:sp>
      <p:sp>
        <p:nvSpPr>
          <p:cNvPr id="52" name="TextBox 51"/>
          <p:cNvSpPr txBox="1"/>
          <p:nvPr/>
        </p:nvSpPr>
        <p:spPr bwMode="auto">
          <a:xfrm>
            <a:off x="5272088" y="6399213"/>
            <a:ext cx="1193800" cy="3381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Instructional</a:t>
            </a:r>
          </a:p>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Planning</a:t>
            </a:r>
            <a:endParaRPr lang="en-US" sz="800" b="1" kern="0" cap="all" spc="30" dirty="0">
              <a:solidFill>
                <a:schemeClr val="bg1"/>
              </a:solidFill>
              <a:latin typeface="+mn-lt"/>
              <a:ea typeface="+mn-ea"/>
              <a:cs typeface="+mn-cs"/>
            </a:endParaRPr>
          </a:p>
        </p:txBody>
      </p:sp>
      <p:sp>
        <p:nvSpPr>
          <p:cNvPr id="53" name="Slide Number Placeholder 5"/>
          <p:cNvSpPr>
            <a:spLocks noGrp="1"/>
          </p:cNvSpPr>
          <p:nvPr userDrawn="1">
            <p:ph type="sldNum" sz="quarter" idx="4"/>
          </p:nvPr>
        </p:nvSpPr>
        <p:spPr>
          <a:xfrm>
            <a:off x="8337550" y="6356350"/>
            <a:ext cx="598488"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5"/>
                </a:solidFill>
                <a:latin typeface="+mn-lt"/>
                <a:ea typeface="+mn-ea"/>
                <a:cs typeface="+mn-cs"/>
              </a:defRPr>
            </a:lvl1pPr>
          </a:lstStyle>
          <a:p>
            <a:pPr>
              <a:defRPr/>
            </a:pPr>
            <a:fld id="{7EC968FB-282C-3A4D-8D44-15961F80A85B}" type="slidenum">
              <a:rPr lang="en-US"/>
              <a:pPr>
                <a:defRPr/>
              </a:pPr>
              <a:t>‹#›</a:t>
            </a:fld>
            <a:endParaRPr lang="en-US" dirty="0"/>
          </a:p>
        </p:txBody>
      </p:sp>
      <p:sp>
        <p:nvSpPr>
          <p:cNvPr id="3" name="TextBox 2"/>
          <p:cNvSpPr txBox="1"/>
          <p:nvPr userDrawn="1"/>
        </p:nvSpPr>
        <p:spPr>
          <a:xfrm>
            <a:off x="172720" y="6368733"/>
            <a:ext cx="995680" cy="369332"/>
          </a:xfrm>
          <a:prstGeom prst="rect">
            <a:avLst/>
          </a:prstGeom>
          <a:noFill/>
        </p:spPr>
        <p:txBody>
          <a:bodyPr wrap="square" rtlCol="0">
            <a:spAutoFit/>
          </a:bodyPr>
          <a:lstStyle/>
          <a:p>
            <a:r>
              <a:rPr lang="en-US" b="1" spc="100" dirty="0" smtClean="0">
                <a:solidFill>
                  <a:schemeClr val="bg1"/>
                </a:solidFill>
              </a:rPr>
              <a:t>HISD</a:t>
            </a:r>
            <a:endParaRPr lang="en-US" b="1" spc="100" dirty="0">
              <a:solidFill>
                <a:schemeClr val="bg1"/>
              </a:solidFill>
            </a:endParaRPr>
          </a:p>
        </p:txBody>
      </p:sp>
    </p:spTree>
    <p:extLst>
      <p:ext uri="{BB962C8B-B14F-4D97-AF65-F5344CB8AC3E}">
        <p14:creationId xmlns:p14="http://schemas.microsoft.com/office/powerpoint/2010/main" val="31437641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iming>
    <p:tnLst>
      <p:par>
        <p:cTn id="1" dur="indefinite" restart="never" nodeType="tmRoot"/>
      </p:par>
    </p:tnLst>
  </p:timing>
  <p:hf hdr="0" ftr="0" dt="0"/>
  <p:txStyles>
    <p:titleStyle>
      <a:lvl1pPr algn="l" defTabSz="457200" rtl="0" fontAlgn="base">
        <a:spcBef>
          <a:spcPct val="0"/>
        </a:spcBef>
        <a:spcAft>
          <a:spcPct val="0"/>
        </a:spcAft>
        <a:defRPr sz="3000" b="1" kern="1200" cap="all">
          <a:solidFill>
            <a:srgbClr val="58595B"/>
          </a:solidFill>
          <a:latin typeface="Century Gothic"/>
          <a:ea typeface="ＭＳ Ｐゴシック" charset="0"/>
          <a:cs typeface="Century Gothic"/>
        </a:defRPr>
      </a:lvl1pPr>
      <a:lvl2pPr algn="l" defTabSz="457200" rtl="0" fontAlgn="base">
        <a:spcBef>
          <a:spcPct val="0"/>
        </a:spcBef>
        <a:spcAft>
          <a:spcPct val="0"/>
        </a:spcAft>
        <a:defRPr sz="3000" b="1">
          <a:solidFill>
            <a:srgbClr val="58595B"/>
          </a:solidFill>
          <a:latin typeface="Century Gothic" charset="0"/>
          <a:ea typeface="ＭＳ Ｐゴシック" charset="0"/>
        </a:defRPr>
      </a:lvl2pPr>
      <a:lvl3pPr algn="l" defTabSz="457200" rtl="0" fontAlgn="base">
        <a:spcBef>
          <a:spcPct val="0"/>
        </a:spcBef>
        <a:spcAft>
          <a:spcPct val="0"/>
        </a:spcAft>
        <a:defRPr sz="3000" b="1">
          <a:solidFill>
            <a:srgbClr val="58595B"/>
          </a:solidFill>
          <a:latin typeface="Century Gothic" charset="0"/>
          <a:ea typeface="ＭＳ Ｐゴシック" charset="0"/>
        </a:defRPr>
      </a:lvl3pPr>
      <a:lvl4pPr algn="l" defTabSz="457200" rtl="0" fontAlgn="base">
        <a:spcBef>
          <a:spcPct val="0"/>
        </a:spcBef>
        <a:spcAft>
          <a:spcPct val="0"/>
        </a:spcAft>
        <a:defRPr sz="3000" b="1">
          <a:solidFill>
            <a:srgbClr val="58595B"/>
          </a:solidFill>
          <a:latin typeface="Century Gothic" charset="0"/>
          <a:ea typeface="ＭＳ Ｐゴシック" charset="0"/>
        </a:defRPr>
      </a:lvl4pPr>
      <a:lvl5pPr algn="l" defTabSz="457200" rtl="0" fontAlgn="base">
        <a:spcBef>
          <a:spcPct val="0"/>
        </a:spcBef>
        <a:spcAft>
          <a:spcPct val="0"/>
        </a:spcAft>
        <a:defRPr sz="3000" b="1">
          <a:solidFill>
            <a:srgbClr val="58595B"/>
          </a:solidFill>
          <a:latin typeface="Century Gothic" charset="0"/>
          <a:ea typeface="ＭＳ Ｐゴシック" charset="0"/>
        </a:defRPr>
      </a:lvl5pPr>
      <a:lvl6pPr marL="457200" algn="l" defTabSz="457200" rtl="0" eaLnBrk="1" fontAlgn="base" hangingPunct="1">
        <a:spcBef>
          <a:spcPct val="0"/>
        </a:spcBef>
        <a:spcAft>
          <a:spcPct val="0"/>
        </a:spcAft>
        <a:defRPr sz="3000" b="1">
          <a:solidFill>
            <a:srgbClr val="58595B"/>
          </a:solidFill>
          <a:latin typeface="Century Gothic" charset="0"/>
          <a:ea typeface="ＭＳ Ｐゴシック" charset="0"/>
        </a:defRPr>
      </a:lvl6pPr>
      <a:lvl7pPr marL="914400" algn="l" defTabSz="457200" rtl="0" eaLnBrk="1" fontAlgn="base" hangingPunct="1">
        <a:spcBef>
          <a:spcPct val="0"/>
        </a:spcBef>
        <a:spcAft>
          <a:spcPct val="0"/>
        </a:spcAft>
        <a:defRPr sz="3000" b="1">
          <a:solidFill>
            <a:srgbClr val="58595B"/>
          </a:solidFill>
          <a:latin typeface="Century Gothic" charset="0"/>
          <a:ea typeface="ＭＳ Ｐゴシック" charset="0"/>
        </a:defRPr>
      </a:lvl7pPr>
      <a:lvl8pPr marL="1371600" algn="l" defTabSz="457200" rtl="0" eaLnBrk="1" fontAlgn="base" hangingPunct="1">
        <a:spcBef>
          <a:spcPct val="0"/>
        </a:spcBef>
        <a:spcAft>
          <a:spcPct val="0"/>
        </a:spcAft>
        <a:defRPr sz="3000" b="1">
          <a:solidFill>
            <a:srgbClr val="58595B"/>
          </a:solidFill>
          <a:latin typeface="Century Gothic" charset="0"/>
          <a:ea typeface="ＭＳ Ｐゴシック" charset="0"/>
        </a:defRPr>
      </a:lvl8pPr>
      <a:lvl9pPr marL="1828800" algn="l" defTabSz="457200" rtl="0" eaLnBrk="1" fontAlgn="base" hangingPunct="1">
        <a:spcBef>
          <a:spcPct val="0"/>
        </a:spcBef>
        <a:spcAft>
          <a:spcPct val="0"/>
        </a:spcAft>
        <a:defRPr sz="3000" b="1">
          <a:solidFill>
            <a:srgbClr val="58595B"/>
          </a:solidFill>
          <a:latin typeface="Century Gothic" charset="0"/>
          <a:ea typeface="ＭＳ Ｐゴシック"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2875"/>
            <a:ext cx="8229600" cy="52228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34" name="Text Placeholder 2"/>
          <p:cNvSpPr>
            <a:spLocks noGrp="1"/>
          </p:cNvSpPr>
          <p:nvPr>
            <p:ph type="body" idx="1"/>
          </p:nvPr>
        </p:nvSpPr>
        <p:spPr bwMode="auto">
          <a:xfrm>
            <a:off x="457200" y="1368425"/>
            <a:ext cx="8229600" cy="436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8"/>
          <p:cNvSpPr/>
          <p:nvPr/>
        </p:nvSpPr>
        <p:spPr>
          <a:xfrm>
            <a:off x="0" y="665163"/>
            <a:ext cx="7700963" cy="80962"/>
          </a:xfrm>
          <a:prstGeom prst="rect">
            <a:avLst/>
          </a:prstGeom>
          <a:gradFill flip="none" rotWithShape="1">
            <a:gsLst>
              <a:gs pos="0">
                <a:schemeClr val="accent3"/>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 name="Picture 32" descr="GradProfil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97800" y="5837238"/>
            <a:ext cx="736600"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ound Single Corner Rectangle 32"/>
          <p:cNvSpPr/>
          <p:nvPr userDrawn="1"/>
        </p:nvSpPr>
        <p:spPr>
          <a:xfrm>
            <a:off x="0" y="6343650"/>
            <a:ext cx="8132763" cy="406400"/>
          </a:xfrm>
          <a:prstGeom prst="round1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p:cNvSpPr/>
          <p:nvPr/>
        </p:nvSpPr>
        <p:spPr bwMode="auto">
          <a:xfrm>
            <a:off x="1139640" y="5834063"/>
            <a:ext cx="584200"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bwMode="auto">
          <a:xfrm>
            <a:off x="2478882"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bwMode="auto">
          <a:xfrm>
            <a:off x="3886411"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bwMode="auto">
          <a:xfrm>
            <a:off x="5074229"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val 38"/>
          <p:cNvSpPr/>
          <p:nvPr/>
        </p:nvSpPr>
        <p:spPr bwMode="auto">
          <a:xfrm>
            <a:off x="6049945" y="5834063"/>
            <a:ext cx="585787"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bwMode="auto">
          <a:xfrm>
            <a:off x="6987188" y="5834063"/>
            <a:ext cx="584200" cy="5857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auto">
          <a:xfrm>
            <a:off x="3896518"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bwMode="auto">
          <a:xfrm>
            <a:off x="5084336"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12"/>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2488989"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13"/>
          <p:cNvPicPr>
            <a:picLocks noChangeAspect="1"/>
          </p:cNvPicPr>
          <p:nvPr/>
        </p:nvPicPr>
        <p:blipFill>
          <a:blip r:embed="rId19">
            <a:extLst>
              <a:ext uri="{28A0092B-C50C-407E-A947-70E740481C1C}">
                <a14:useLocalDpi xmlns:a14="http://schemas.microsoft.com/office/drawing/2010/main" val="0"/>
              </a:ext>
            </a:extLst>
          </a:blip>
          <a:stretch>
            <a:fillRect/>
          </a:stretch>
        </p:blipFill>
        <p:spPr bwMode="auto">
          <a:xfrm>
            <a:off x="1148954"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14"/>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auto">
          <a:xfrm>
            <a:off x="699650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15"/>
          <p:cNvPicPr>
            <a:picLocks noChangeAspect="1"/>
          </p:cNvPicPr>
          <p:nvPr/>
        </p:nvPicPr>
        <p:blipFill>
          <a:blip r:embed="rId21">
            <a:extLst>
              <a:ext uri="{28A0092B-C50C-407E-A947-70E740481C1C}">
                <a14:useLocalDpi xmlns:a14="http://schemas.microsoft.com/office/drawing/2010/main" val="0"/>
              </a:ext>
            </a:extLst>
          </a:blip>
          <a:stretch>
            <a:fillRect/>
          </a:stretch>
        </p:blipFill>
        <p:spPr bwMode="auto">
          <a:xfrm>
            <a:off x="606005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TextBox 46"/>
          <p:cNvSpPr txBox="1"/>
          <p:nvPr/>
        </p:nvSpPr>
        <p:spPr bwMode="auto">
          <a:xfrm>
            <a:off x="3432175" y="6399213"/>
            <a:ext cx="1514475" cy="338554"/>
          </a:xfrm>
          <a:prstGeom prst="rect">
            <a:avLst/>
          </a:prstGeom>
          <a:noFill/>
        </p:spPr>
        <p:txBody>
          <a:bodyPr wrap="square">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Personalized Learning Architect</a:t>
            </a:r>
            <a:endParaRPr lang="en-US" sz="800" b="1" kern="0" cap="all" spc="30" dirty="0">
              <a:solidFill>
                <a:schemeClr val="bg1"/>
              </a:solidFill>
              <a:latin typeface="+mn-lt"/>
              <a:ea typeface="+mn-ea"/>
              <a:cs typeface="+mn-cs"/>
            </a:endParaRPr>
          </a:p>
        </p:txBody>
      </p:sp>
      <p:sp>
        <p:nvSpPr>
          <p:cNvPr id="48" name="TextBox 47"/>
          <p:cNvSpPr txBox="1"/>
          <p:nvPr/>
        </p:nvSpPr>
        <p:spPr bwMode="auto">
          <a:xfrm>
            <a:off x="4765616" y="6399213"/>
            <a:ext cx="1223229" cy="338554"/>
          </a:xfrm>
          <a:prstGeom prst="rect">
            <a:avLst/>
          </a:prstGeom>
          <a:noFill/>
        </p:spPr>
        <p:txBody>
          <a:bodyPr wrap="square">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Literacy Developer</a:t>
            </a:r>
            <a:endParaRPr lang="en-US" sz="800" b="1" kern="0" cap="all" spc="30" dirty="0">
              <a:solidFill>
                <a:schemeClr val="bg1"/>
              </a:solidFill>
              <a:latin typeface="+mn-lt"/>
              <a:ea typeface="+mn-ea"/>
              <a:cs typeface="+mn-cs"/>
            </a:endParaRPr>
          </a:p>
        </p:txBody>
      </p:sp>
      <p:sp>
        <p:nvSpPr>
          <p:cNvPr id="49" name="TextBox 48"/>
          <p:cNvSpPr txBox="1"/>
          <p:nvPr/>
        </p:nvSpPr>
        <p:spPr bwMode="auto">
          <a:xfrm>
            <a:off x="1949450" y="6399213"/>
            <a:ext cx="1644650" cy="338554"/>
          </a:xfrm>
          <a:prstGeom prst="rect">
            <a:avLst/>
          </a:prstGeom>
          <a:noFill/>
        </p:spPr>
        <p:txBody>
          <a:bodyPr wrap="square">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Social &amp; Emotional Learning Facilitator</a:t>
            </a:r>
            <a:endParaRPr lang="en-US" sz="800" b="1" kern="0" cap="all" spc="30" dirty="0">
              <a:solidFill>
                <a:schemeClr val="bg1"/>
              </a:solidFill>
              <a:latin typeface="+mn-lt"/>
              <a:ea typeface="+mn-ea"/>
              <a:cs typeface="+mn-cs"/>
            </a:endParaRPr>
          </a:p>
        </p:txBody>
      </p:sp>
      <p:sp>
        <p:nvSpPr>
          <p:cNvPr id="50" name="TextBox 49"/>
          <p:cNvSpPr txBox="1"/>
          <p:nvPr/>
        </p:nvSpPr>
        <p:spPr bwMode="auto">
          <a:xfrm>
            <a:off x="819149" y="6399213"/>
            <a:ext cx="1225183" cy="338554"/>
          </a:xfrm>
          <a:prstGeom prst="rect">
            <a:avLst/>
          </a:prstGeom>
          <a:noFill/>
        </p:spPr>
        <p:txBody>
          <a:bodyPr wrap="square" anchor="t">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Deeper-Learning Cultivator</a:t>
            </a:r>
            <a:endParaRPr lang="en-US" sz="800" b="1" kern="0" cap="all" spc="30" dirty="0">
              <a:solidFill>
                <a:schemeClr val="bg1"/>
              </a:solidFill>
              <a:latin typeface="+mn-lt"/>
              <a:ea typeface="+mn-ea"/>
              <a:cs typeface="+mn-cs"/>
            </a:endParaRPr>
          </a:p>
        </p:txBody>
      </p:sp>
      <p:sp>
        <p:nvSpPr>
          <p:cNvPr id="51" name="TextBox 50"/>
          <p:cNvSpPr txBox="1"/>
          <p:nvPr/>
        </p:nvSpPr>
        <p:spPr bwMode="auto">
          <a:xfrm>
            <a:off x="6695088" y="6399213"/>
            <a:ext cx="1168400" cy="338554"/>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Data</a:t>
            </a:r>
            <a:br>
              <a:rPr lang="en-US" sz="800" b="1" kern="0" cap="all" spc="30" dirty="0" smtClean="0">
                <a:solidFill>
                  <a:schemeClr val="bg1"/>
                </a:solidFill>
                <a:latin typeface="+mn-lt"/>
                <a:ea typeface="+mn-ea"/>
                <a:cs typeface="+mn-cs"/>
              </a:rPr>
            </a:br>
            <a:r>
              <a:rPr lang="en-US" sz="800" b="1" kern="0" cap="all" spc="30" dirty="0" smtClean="0">
                <a:solidFill>
                  <a:schemeClr val="bg1"/>
                </a:solidFill>
                <a:latin typeface="+mn-lt"/>
                <a:ea typeface="+mn-ea"/>
                <a:cs typeface="+mn-cs"/>
              </a:rPr>
              <a:t>Driven</a:t>
            </a:r>
            <a:endParaRPr lang="en-US" sz="800" b="1" kern="0" cap="all" spc="30" dirty="0">
              <a:solidFill>
                <a:schemeClr val="bg1"/>
              </a:solidFill>
              <a:latin typeface="+mn-lt"/>
              <a:ea typeface="+mn-ea"/>
              <a:cs typeface="+mn-cs"/>
            </a:endParaRPr>
          </a:p>
        </p:txBody>
      </p:sp>
      <p:sp>
        <p:nvSpPr>
          <p:cNvPr id="52" name="TextBox 51"/>
          <p:cNvSpPr txBox="1"/>
          <p:nvPr/>
        </p:nvSpPr>
        <p:spPr bwMode="auto">
          <a:xfrm>
            <a:off x="5745938" y="6399213"/>
            <a:ext cx="1193800" cy="338137"/>
          </a:xfrm>
          <a:prstGeom prst="rect">
            <a:avLst/>
          </a:prstGeom>
          <a:noFill/>
        </p:spPr>
        <p:txBody>
          <a:bodyPr>
            <a:spAutoFit/>
          </a:bodyPr>
          <a:lstStyle/>
          <a:p>
            <a:pPr algn="ctr" fontAlgn="auto">
              <a:lnSpc>
                <a:spcPts val="1000"/>
              </a:lnSpc>
              <a:spcBef>
                <a:spcPts val="0"/>
              </a:spcBef>
              <a:spcAft>
                <a:spcPts val="0"/>
              </a:spcAft>
              <a:defRPr/>
            </a:pPr>
            <a:r>
              <a:rPr lang="en-US" sz="800" b="1" kern="0" cap="all" spc="30" dirty="0" smtClean="0">
                <a:solidFill>
                  <a:schemeClr val="bg1"/>
                </a:solidFill>
                <a:latin typeface="+mn-lt"/>
                <a:ea typeface="+mn-ea"/>
                <a:cs typeface="+mn-cs"/>
              </a:rPr>
              <a:t>Lifelong Learner</a:t>
            </a:r>
            <a:endParaRPr lang="en-US" sz="800" b="1" kern="0" cap="all" spc="30" dirty="0">
              <a:solidFill>
                <a:schemeClr val="bg1"/>
              </a:solidFill>
              <a:latin typeface="+mn-lt"/>
              <a:ea typeface="+mn-ea"/>
              <a:cs typeface="+mn-cs"/>
            </a:endParaRPr>
          </a:p>
        </p:txBody>
      </p:sp>
      <p:sp>
        <p:nvSpPr>
          <p:cNvPr id="53" name="Slide Number Placeholder 5"/>
          <p:cNvSpPr>
            <a:spLocks noGrp="1"/>
          </p:cNvSpPr>
          <p:nvPr userDrawn="1">
            <p:ph type="sldNum" sz="quarter" idx="4"/>
          </p:nvPr>
        </p:nvSpPr>
        <p:spPr>
          <a:xfrm>
            <a:off x="8337550" y="6356350"/>
            <a:ext cx="598488"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5"/>
                </a:solidFill>
                <a:latin typeface="+mn-lt"/>
                <a:ea typeface="+mn-ea"/>
                <a:cs typeface="+mn-cs"/>
              </a:defRPr>
            </a:lvl1pPr>
          </a:lstStyle>
          <a:p>
            <a:pPr>
              <a:defRPr/>
            </a:pPr>
            <a:fld id="{7EC968FB-282C-3A4D-8D44-15961F80A85B}" type="slidenum">
              <a:rPr lang="en-US"/>
              <a:pPr>
                <a:defRPr/>
              </a:pPr>
              <a:t>‹#›</a:t>
            </a:fld>
            <a:endParaRPr lang="en-US" dirty="0"/>
          </a:p>
        </p:txBody>
      </p:sp>
      <p:sp>
        <p:nvSpPr>
          <p:cNvPr id="3" name="TextBox 2"/>
          <p:cNvSpPr txBox="1"/>
          <p:nvPr userDrawn="1"/>
        </p:nvSpPr>
        <p:spPr>
          <a:xfrm>
            <a:off x="172720" y="6368733"/>
            <a:ext cx="995680" cy="369332"/>
          </a:xfrm>
          <a:prstGeom prst="rect">
            <a:avLst/>
          </a:prstGeom>
          <a:noFill/>
        </p:spPr>
        <p:txBody>
          <a:bodyPr wrap="square" rtlCol="0">
            <a:spAutoFit/>
          </a:bodyPr>
          <a:lstStyle/>
          <a:p>
            <a:r>
              <a:rPr lang="en-US" b="1" spc="100" dirty="0" smtClean="0">
                <a:solidFill>
                  <a:schemeClr val="bg1"/>
                </a:solidFill>
              </a:rPr>
              <a:t>HISD</a:t>
            </a:r>
            <a:endParaRPr lang="en-US" b="1" spc="100" dirty="0">
              <a:solidFill>
                <a:schemeClr val="bg1"/>
              </a:solidFill>
            </a:endParaRPr>
          </a:p>
        </p:txBody>
      </p:sp>
    </p:spTree>
    <p:extLst>
      <p:ext uri="{BB962C8B-B14F-4D97-AF65-F5344CB8AC3E}">
        <p14:creationId xmlns:p14="http://schemas.microsoft.com/office/powerpoint/2010/main" val="50751036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iming>
    <p:tnLst>
      <p:par>
        <p:cTn id="1" dur="indefinite" restart="never" nodeType="tmRoot"/>
      </p:par>
    </p:tnLst>
  </p:timing>
  <p:hf hdr="0" ftr="0" dt="0"/>
  <p:txStyles>
    <p:titleStyle>
      <a:lvl1pPr algn="l" defTabSz="457200" rtl="0" fontAlgn="base">
        <a:spcBef>
          <a:spcPct val="0"/>
        </a:spcBef>
        <a:spcAft>
          <a:spcPct val="0"/>
        </a:spcAft>
        <a:defRPr sz="3000" b="1" kern="1200" cap="all">
          <a:solidFill>
            <a:srgbClr val="58595B"/>
          </a:solidFill>
          <a:latin typeface="Century Gothic"/>
          <a:ea typeface="ＭＳ Ｐゴシック" charset="0"/>
          <a:cs typeface="Century Gothic"/>
        </a:defRPr>
      </a:lvl1pPr>
      <a:lvl2pPr algn="l" defTabSz="457200" rtl="0" fontAlgn="base">
        <a:spcBef>
          <a:spcPct val="0"/>
        </a:spcBef>
        <a:spcAft>
          <a:spcPct val="0"/>
        </a:spcAft>
        <a:defRPr sz="3000" b="1">
          <a:solidFill>
            <a:srgbClr val="58595B"/>
          </a:solidFill>
          <a:latin typeface="Century Gothic" charset="0"/>
          <a:ea typeface="ＭＳ Ｐゴシック" charset="0"/>
        </a:defRPr>
      </a:lvl2pPr>
      <a:lvl3pPr algn="l" defTabSz="457200" rtl="0" fontAlgn="base">
        <a:spcBef>
          <a:spcPct val="0"/>
        </a:spcBef>
        <a:spcAft>
          <a:spcPct val="0"/>
        </a:spcAft>
        <a:defRPr sz="3000" b="1">
          <a:solidFill>
            <a:srgbClr val="58595B"/>
          </a:solidFill>
          <a:latin typeface="Century Gothic" charset="0"/>
          <a:ea typeface="ＭＳ Ｐゴシック" charset="0"/>
        </a:defRPr>
      </a:lvl3pPr>
      <a:lvl4pPr algn="l" defTabSz="457200" rtl="0" fontAlgn="base">
        <a:spcBef>
          <a:spcPct val="0"/>
        </a:spcBef>
        <a:spcAft>
          <a:spcPct val="0"/>
        </a:spcAft>
        <a:defRPr sz="3000" b="1">
          <a:solidFill>
            <a:srgbClr val="58595B"/>
          </a:solidFill>
          <a:latin typeface="Century Gothic" charset="0"/>
          <a:ea typeface="ＭＳ Ｐゴシック" charset="0"/>
        </a:defRPr>
      </a:lvl4pPr>
      <a:lvl5pPr algn="l" defTabSz="457200" rtl="0" fontAlgn="base">
        <a:spcBef>
          <a:spcPct val="0"/>
        </a:spcBef>
        <a:spcAft>
          <a:spcPct val="0"/>
        </a:spcAft>
        <a:defRPr sz="3000" b="1">
          <a:solidFill>
            <a:srgbClr val="58595B"/>
          </a:solidFill>
          <a:latin typeface="Century Gothic" charset="0"/>
          <a:ea typeface="ＭＳ Ｐゴシック" charset="0"/>
        </a:defRPr>
      </a:lvl5pPr>
      <a:lvl6pPr marL="457200" algn="l" defTabSz="457200" rtl="0" eaLnBrk="1" fontAlgn="base" hangingPunct="1">
        <a:spcBef>
          <a:spcPct val="0"/>
        </a:spcBef>
        <a:spcAft>
          <a:spcPct val="0"/>
        </a:spcAft>
        <a:defRPr sz="3000" b="1">
          <a:solidFill>
            <a:srgbClr val="58595B"/>
          </a:solidFill>
          <a:latin typeface="Century Gothic" charset="0"/>
          <a:ea typeface="ＭＳ Ｐゴシック" charset="0"/>
        </a:defRPr>
      </a:lvl6pPr>
      <a:lvl7pPr marL="914400" algn="l" defTabSz="457200" rtl="0" eaLnBrk="1" fontAlgn="base" hangingPunct="1">
        <a:spcBef>
          <a:spcPct val="0"/>
        </a:spcBef>
        <a:spcAft>
          <a:spcPct val="0"/>
        </a:spcAft>
        <a:defRPr sz="3000" b="1">
          <a:solidFill>
            <a:srgbClr val="58595B"/>
          </a:solidFill>
          <a:latin typeface="Century Gothic" charset="0"/>
          <a:ea typeface="ＭＳ Ｐゴシック" charset="0"/>
        </a:defRPr>
      </a:lvl7pPr>
      <a:lvl8pPr marL="1371600" algn="l" defTabSz="457200" rtl="0" eaLnBrk="1" fontAlgn="base" hangingPunct="1">
        <a:spcBef>
          <a:spcPct val="0"/>
        </a:spcBef>
        <a:spcAft>
          <a:spcPct val="0"/>
        </a:spcAft>
        <a:defRPr sz="3000" b="1">
          <a:solidFill>
            <a:srgbClr val="58595B"/>
          </a:solidFill>
          <a:latin typeface="Century Gothic" charset="0"/>
          <a:ea typeface="ＭＳ Ｐゴシック" charset="0"/>
        </a:defRPr>
      </a:lvl8pPr>
      <a:lvl9pPr marL="1828800" algn="l" defTabSz="457200" rtl="0" eaLnBrk="1" fontAlgn="base" hangingPunct="1">
        <a:spcBef>
          <a:spcPct val="0"/>
        </a:spcBef>
        <a:spcAft>
          <a:spcPct val="0"/>
        </a:spcAft>
        <a:defRPr sz="3000" b="1">
          <a:solidFill>
            <a:srgbClr val="58595B"/>
          </a:solidFill>
          <a:latin typeface="Century Gothic" charset="0"/>
          <a:ea typeface="ＭＳ Ｐゴシック"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2.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3.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5.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7.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8.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9.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0.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1.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2.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solidFill>
              </a:rPr>
              <a:t>A Visionary</a:t>
            </a:r>
            <a:endParaRPr lang="en-US" sz="2400" cap="all" dirty="0">
              <a:solidFill>
                <a:schemeClr val="accent5"/>
              </a:solidFill>
              <a:latin typeface="+mj-lt"/>
            </a:endParaRPr>
          </a:p>
        </p:txBody>
      </p:sp>
      <p:sp>
        <p:nvSpPr>
          <p:cNvPr id="10" name="Content Placeholder 9"/>
          <p:cNvSpPr>
            <a:spLocks noGrp="1"/>
          </p:cNvSpPr>
          <p:nvPr>
            <p:ph idx="1"/>
          </p:nvPr>
        </p:nvSpPr>
        <p:spPr>
          <a:xfrm>
            <a:off x="3319462" y="2280925"/>
            <a:ext cx="4960938" cy="3324755"/>
          </a:xfrm>
        </p:spPr>
        <p:txBody>
          <a:bodyPr>
            <a:noAutofit/>
          </a:bodyPr>
          <a:lstStyle/>
          <a:p>
            <a:pPr marL="0" indent="0">
              <a:buNone/>
            </a:pPr>
            <a:r>
              <a:rPr lang="en-US" sz="1800" dirty="0"/>
              <a:t>Establishes a collective vision of excellence and builds a shared commitment among stakeholders in achieving that vision. Develops a school culture that promotes habit building and inspires behaviors that directly align with the established vision of excellence. </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10</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72122" y="1942774"/>
            <a:ext cx="2354843" cy="229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bwMode="auto">
          <a:xfrm>
            <a:off x="3319462"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bwMode="auto">
          <a:xfrm>
            <a:off x="4451351"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bwMode="auto">
          <a:xfrm>
            <a:off x="21971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0668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4"/>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bwMode="auto">
          <a:xfrm>
            <a:off x="6700838"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5"/>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bwMode="auto">
          <a:xfrm>
            <a:off x="5572126"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88126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solidFill>
              </a:rPr>
              <a:t>Data Driven </a:t>
            </a:r>
            <a:endParaRPr lang="en-US" sz="2400" cap="all" dirty="0">
              <a:solidFill>
                <a:schemeClr val="accent5"/>
              </a:solidFill>
              <a:latin typeface="+mj-lt"/>
            </a:endParaRPr>
          </a:p>
        </p:txBody>
      </p:sp>
      <p:sp>
        <p:nvSpPr>
          <p:cNvPr id="10" name="Content Placeholder 9"/>
          <p:cNvSpPr>
            <a:spLocks noGrp="1"/>
          </p:cNvSpPr>
          <p:nvPr>
            <p:ph idx="1"/>
          </p:nvPr>
        </p:nvSpPr>
        <p:spPr>
          <a:xfrm>
            <a:off x="3319462" y="2508053"/>
            <a:ext cx="4960938" cy="3324755"/>
          </a:xfrm>
        </p:spPr>
        <p:txBody>
          <a:bodyPr>
            <a:noAutofit/>
          </a:bodyPr>
          <a:lstStyle/>
          <a:p>
            <a:pPr marL="0" indent="0">
              <a:buNone/>
            </a:pPr>
            <a:r>
              <a:rPr lang="en-US" sz="1800" dirty="0"/>
              <a:t>Gathers and organizes data from multiple stakeholders. Ensures data is robust, relevant, and systematically utilized to improve practices and impact scholar outcomes.</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11</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72122" y="1942774"/>
            <a:ext cx="2354842" cy="229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bwMode="auto">
          <a:xfrm>
            <a:off x="3319462"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bwMode="auto">
          <a:xfrm>
            <a:off x="4451351"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1971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bwMode="auto">
          <a:xfrm>
            <a:off x="10668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4"/>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bwMode="auto">
          <a:xfrm>
            <a:off x="6700838"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5"/>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bwMode="auto">
          <a:xfrm>
            <a:off x="5572126"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58030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solidFill>
              </a:rPr>
              <a:t>A Culture </a:t>
            </a:r>
            <a:r>
              <a:rPr lang="en-US" sz="2400" dirty="0">
                <a:solidFill>
                  <a:schemeClr val="accent5"/>
                </a:solidFill>
              </a:rPr>
              <a:t>Developer</a:t>
            </a:r>
            <a:endParaRPr lang="en-US" sz="2400" cap="all" dirty="0">
              <a:solidFill>
                <a:schemeClr val="accent5"/>
              </a:solidFill>
              <a:latin typeface="+mj-lt"/>
            </a:endParaRPr>
          </a:p>
        </p:txBody>
      </p:sp>
      <p:sp>
        <p:nvSpPr>
          <p:cNvPr id="10" name="Content Placeholder 9"/>
          <p:cNvSpPr>
            <a:spLocks noGrp="1"/>
          </p:cNvSpPr>
          <p:nvPr>
            <p:ph idx="1"/>
          </p:nvPr>
        </p:nvSpPr>
        <p:spPr>
          <a:xfrm>
            <a:off x="3319462" y="2859866"/>
            <a:ext cx="4960938" cy="2838730"/>
          </a:xfrm>
        </p:spPr>
        <p:txBody>
          <a:bodyPr>
            <a:noAutofit/>
          </a:bodyPr>
          <a:lstStyle/>
          <a:p>
            <a:pPr marL="0" indent="0">
              <a:buNone/>
            </a:pPr>
            <a:r>
              <a:rPr lang="en-US" sz="1800" dirty="0"/>
              <a:t>Creates a strong culture where learning thrives and habits for success are developed.</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12</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72122" y="1942774"/>
            <a:ext cx="2354842" cy="229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19462"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bwMode="auto">
          <a:xfrm>
            <a:off x="4451351"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bwMode="auto">
          <a:xfrm>
            <a:off x="21971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bwMode="auto">
          <a:xfrm>
            <a:off x="10668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4"/>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bwMode="auto">
          <a:xfrm>
            <a:off x="6700838"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5"/>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bwMode="auto">
          <a:xfrm>
            <a:off x="5572126"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2813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solidFill>
              </a:rPr>
              <a:t>A Leadership </a:t>
            </a:r>
            <a:r>
              <a:rPr lang="en-US" sz="2400" dirty="0">
                <a:solidFill>
                  <a:schemeClr val="accent5"/>
                </a:solidFill>
              </a:rPr>
              <a:t>Teams Manager</a:t>
            </a:r>
            <a:endParaRPr lang="en-US" sz="2400" cap="all" dirty="0">
              <a:solidFill>
                <a:schemeClr val="accent5"/>
              </a:solidFill>
              <a:latin typeface="+mj-lt"/>
            </a:endParaRP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13</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72122" y="1942774"/>
            <a:ext cx="2354842" cy="2292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bwMode="auto">
          <a:xfrm>
            <a:off x="3319462"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451351"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bwMode="auto">
          <a:xfrm>
            <a:off x="21971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bwMode="auto">
          <a:xfrm>
            <a:off x="10668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4"/>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bwMode="auto">
          <a:xfrm>
            <a:off x="6700838"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5"/>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bwMode="auto">
          <a:xfrm>
            <a:off x="5572126"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9"/>
          <p:cNvSpPr>
            <a:spLocks noGrp="1"/>
          </p:cNvSpPr>
          <p:nvPr>
            <p:ph idx="1"/>
          </p:nvPr>
        </p:nvSpPr>
        <p:spPr>
          <a:xfrm>
            <a:off x="3319462" y="2332545"/>
            <a:ext cx="4795919" cy="3324755"/>
          </a:xfrm>
        </p:spPr>
        <p:txBody>
          <a:bodyPr>
            <a:noAutofit/>
          </a:bodyPr>
          <a:lstStyle/>
          <a:p>
            <a:pPr marL="0" indent="0">
              <a:buNone/>
            </a:pPr>
            <a:r>
              <a:rPr lang="en-US" sz="1800" dirty="0"/>
              <a:t>Leverages colleagues inside and outside of school to build expertise, share best practices, and foster collaboration across the district. Develops structures to manage and support the school leadership team in delivering on the mission.</a:t>
            </a:r>
          </a:p>
        </p:txBody>
      </p:sp>
    </p:spTree>
    <p:extLst>
      <p:ext uri="{BB962C8B-B14F-4D97-AF65-F5344CB8AC3E}">
        <p14:creationId xmlns:p14="http://schemas.microsoft.com/office/powerpoint/2010/main" val="3389783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solidFill>
              </a:rPr>
              <a:t>Instructional Planning</a:t>
            </a:r>
            <a:endParaRPr lang="en-US" sz="2400" cap="all" dirty="0">
              <a:solidFill>
                <a:schemeClr val="accent5"/>
              </a:solidFill>
              <a:latin typeface="+mj-lt"/>
            </a:endParaRP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14</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72122" y="1942774"/>
            <a:ext cx="2354841" cy="2292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bwMode="auto">
          <a:xfrm>
            <a:off x="3319462"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bwMode="auto">
          <a:xfrm>
            <a:off x="4451351"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bwMode="auto">
          <a:xfrm>
            <a:off x="21971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bwMode="auto">
          <a:xfrm>
            <a:off x="10668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4"/>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bwMode="auto">
          <a:xfrm>
            <a:off x="6700838"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5572126"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9"/>
          <p:cNvSpPr>
            <a:spLocks noGrp="1"/>
          </p:cNvSpPr>
          <p:nvPr>
            <p:ph idx="1"/>
          </p:nvPr>
        </p:nvSpPr>
        <p:spPr>
          <a:xfrm>
            <a:off x="3319462" y="2373841"/>
            <a:ext cx="4795919" cy="3324755"/>
          </a:xfrm>
        </p:spPr>
        <p:txBody>
          <a:bodyPr>
            <a:noAutofit/>
          </a:bodyPr>
          <a:lstStyle/>
          <a:p>
            <a:pPr marL="0" indent="0">
              <a:buNone/>
            </a:pPr>
            <a:r>
              <a:rPr lang="en-US" sz="1800" dirty="0"/>
              <a:t>Assures instructional plans afford every scholar rigorous and well-structured lessons that promote intellectual growth, curiosity, collaboration, problem-solving, and creativity. </a:t>
            </a:r>
          </a:p>
        </p:txBody>
      </p:sp>
    </p:spTree>
    <p:extLst>
      <p:ext uri="{BB962C8B-B14F-4D97-AF65-F5344CB8AC3E}">
        <p14:creationId xmlns:p14="http://schemas.microsoft.com/office/powerpoint/2010/main" val="1776028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solidFill>
              </a:rPr>
              <a:t>Observation </a:t>
            </a:r>
            <a:r>
              <a:rPr lang="en-US" sz="2400" dirty="0" smtClean="0">
                <a:solidFill>
                  <a:schemeClr val="accent5"/>
                </a:solidFill>
              </a:rPr>
              <a:t>&amp; </a:t>
            </a:r>
            <a:r>
              <a:rPr lang="en-US" sz="2400" dirty="0">
                <a:solidFill>
                  <a:schemeClr val="accent5"/>
                </a:solidFill>
              </a:rPr>
              <a:t>Feedback</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15</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72122" y="1942774"/>
            <a:ext cx="2354841" cy="2292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bwMode="auto">
          <a:xfrm>
            <a:off x="3319462"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bwMode="auto">
          <a:xfrm>
            <a:off x="4451351"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bwMode="auto">
          <a:xfrm>
            <a:off x="21971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bwMode="auto">
          <a:xfrm>
            <a:off x="1066800"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6700838"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5"/>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bwMode="auto">
          <a:xfrm>
            <a:off x="5572126" y="5841789"/>
            <a:ext cx="581025"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9"/>
          <p:cNvSpPr>
            <a:spLocks noGrp="1"/>
          </p:cNvSpPr>
          <p:nvPr>
            <p:ph idx="1"/>
          </p:nvPr>
        </p:nvSpPr>
        <p:spPr>
          <a:xfrm>
            <a:off x="3319462" y="2309269"/>
            <a:ext cx="4795919" cy="2210715"/>
          </a:xfrm>
        </p:spPr>
        <p:txBody>
          <a:bodyPr>
            <a:noAutofit/>
          </a:bodyPr>
          <a:lstStyle/>
          <a:p>
            <a:pPr marL="0" indent="0">
              <a:buNone/>
            </a:pPr>
            <a:r>
              <a:rPr lang="en-US" sz="1800" dirty="0"/>
              <a:t>Prioritizes professional development, learning communities, and a consistent feedback cycle to empower staff and improve their craft. Exemplifies a growth mindset and builds capacity among leadership team/colleagues through distributed leadership. </a:t>
            </a:r>
          </a:p>
        </p:txBody>
      </p:sp>
    </p:spTree>
    <p:extLst>
      <p:ext uri="{BB962C8B-B14F-4D97-AF65-F5344CB8AC3E}">
        <p14:creationId xmlns:p14="http://schemas.microsoft.com/office/powerpoint/2010/main" val="3510470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Our goal is for every HISD Teacher to be …</a:t>
            </a:r>
            <a:endParaRPr lang="en-US" sz="2400" dirty="0"/>
          </a:p>
        </p:txBody>
      </p:sp>
      <p:sp>
        <p:nvSpPr>
          <p:cNvPr id="4" name="Slide Number Placeholder 3"/>
          <p:cNvSpPr>
            <a:spLocks noGrp="1"/>
          </p:cNvSpPr>
          <p:nvPr>
            <p:ph type="sldNum" sz="quarter" idx="10"/>
          </p:nvPr>
        </p:nvSpPr>
        <p:spPr>
          <a:prstGeom prst="rect">
            <a:avLst/>
          </a:prstGeom>
        </p:spPr>
        <p:txBody>
          <a:bodyPr/>
          <a:lstStyle/>
          <a:p>
            <a:pPr algn="r"/>
            <a:fld id="{FD52C1F8-3BA5-F24E-8618-E52498D87186}" type="slidenum">
              <a:rPr lang="en-US" sz="1200" smtClean="0">
                <a:solidFill>
                  <a:schemeClr val="tx1">
                    <a:lumMod val="65000"/>
                    <a:lumOff val="35000"/>
                  </a:schemeClr>
                </a:solidFill>
              </a:rPr>
              <a:pPr algn="r"/>
              <a:t>16</a:t>
            </a:fld>
            <a:endParaRPr lang="en-US" sz="1200" dirty="0">
              <a:solidFill>
                <a:schemeClr val="tx1">
                  <a:lumMod val="65000"/>
                  <a:lumOff val="3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616" y="979143"/>
            <a:ext cx="6667881" cy="5144262"/>
          </a:xfrm>
          <a:prstGeom prst="rect">
            <a:avLst/>
          </a:prstGeom>
        </p:spPr>
      </p:pic>
    </p:spTree>
    <p:extLst>
      <p:ext uri="{BB962C8B-B14F-4D97-AF65-F5344CB8AC3E}">
        <p14:creationId xmlns:p14="http://schemas.microsoft.com/office/powerpoint/2010/main" val="2295164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solidFill>
              </a:rPr>
              <a:t>A Deeper-Learning </a:t>
            </a:r>
            <a:r>
              <a:rPr lang="en-US" sz="2400" dirty="0">
                <a:solidFill>
                  <a:schemeClr val="accent5"/>
                </a:solidFill>
              </a:rPr>
              <a:t>Cultivator</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17</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3520" y="1942774"/>
            <a:ext cx="2292045" cy="2292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Content Placeholder 9"/>
          <p:cNvSpPr txBox="1">
            <a:spLocks/>
          </p:cNvSpPr>
          <p:nvPr/>
        </p:nvSpPr>
        <p:spPr bwMode="auto">
          <a:xfrm>
            <a:off x="3319463" y="2373841"/>
            <a:ext cx="4603384" cy="3324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Designs learning experiences that develop academic mindsets and foster critical thinking, innovation, and collaboration. Ensures mastery of core academic content through application of knowledge and skills in novel and meaningful contexts.</a:t>
            </a:r>
          </a:p>
        </p:txBody>
      </p:sp>
      <p:pic>
        <p:nvPicPr>
          <p:cNvPr id="21" name="Picture 10"/>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896518"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1"/>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084336"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488989"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148954"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4"/>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650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5"/>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06005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49979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solidFill>
              </a:rPr>
              <a:t>A Social &amp; </a:t>
            </a:r>
            <a:r>
              <a:rPr lang="en-US" sz="2400" dirty="0">
                <a:solidFill>
                  <a:schemeClr val="accent5"/>
                </a:solidFill>
              </a:rPr>
              <a:t>Emotional Learning Facilitator</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18</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3520" y="1942774"/>
            <a:ext cx="2292045" cy="2292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Content Placeholder 9"/>
          <p:cNvSpPr txBox="1">
            <a:spLocks/>
          </p:cNvSpPr>
          <p:nvPr/>
        </p:nvSpPr>
        <p:spPr bwMode="auto">
          <a:xfrm>
            <a:off x="3319462" y="2373841"/>
            <a:ext cx="4795919" cy="3324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Creates a learner-centered community with safe and flexible environments to meet the needs of all learners. Develops attitudes and skills of learners to establish and maintain relationships, be empathetic, and make responsible decisions.</a:t>
            </a:r>
          </a:p>
        </p:txBody>
      </p:sp>
      <p:pic>
        <p:nvPicPr>
          <p:cNvPr id="21" name="Picture 10"/>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896518"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1"/>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084336"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488989"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3"/>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48954"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4"/>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650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5"/>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06005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12436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solidFill>
              </a:rPr>
              <a:t>A Personalized </a:t>
            </a:r>
            <a:r>
              <a:rPr lang="en-US" sz="2400" dirty="0">
                <a:solidFill>
                  <a:schemeClr val="accent5"/>
                </a:solidFill>
              </a:rPr>
              <a:t>Learning Architect</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19</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3520" y="1942774"/>
            <a:ext cx="2292045" cy="2292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Content Placeholder 9"/>
          <p:cNvSpPr txBox="1">
            <a:spLocks/>
          </p:cNvSpPr>
          <p:nvPr/>
        </p:nvSpPr>
        <p:spPr bwMode="auto">
          <a:xfrm>
            <a:off x="3319462" y="2373841"/>
            <a:ext cx="4533901" cy="3324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Curates, creates, and collaborates with learners to provide path choices and resources to achieve individual goals. Utilizes strengths and interests of individuals to build knowledge and skills.</a:t>
            </a:r>
          </a:p>
        </p:txBody>
      </p:sp>
      <p:pic>
        <p:nvPicPr>
          <p:cNvPr id="2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896518"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1"/>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084336"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488989"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3"/>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48954"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4"/>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650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5"/>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06005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45513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Our goal is for every HISD student to be …</a:t>
            </a:r>
            <a:endParaRPr lang="en-US" sz="2400" dirty="0"/>
          </a:p>
        </p:txBody>
      </p:sp>
      <p:sp>
        <p:nvSpPr>
          <p:cNvPr id="4" name="Slide Number Placeholder 3"/>
          <p:cNvSpPr>
            <a:spLocks noGrp="1"/>
          </p:cNvSpPr>
          <p:nvPr>
            <p:ph type="sldNum" sz="quarter" idx="10"/>
          </p:nvPr>
        </p:nvSpPr>
        <p:spPr>
          <a:prstGeom prst="rect">
            <a:avLst/>
          </a:prstGeom>
        </p:spPr>
        <p:txBody>
          <a:bodyPr/>
          <a:lstStyle/>
          <a:p>
            <a:pPr algn="r"/>
            <a:fld id="{FD52C1F8-3BA5-F24E-8618-E52498D87186}" type="slidenum">
              <a:rPr lang="en-US" sz="1200" smtClean="0">
                <a:solidFill>
                  <a:schemeClr val="tx1">
                    <a:lumMod val="65000"/>
                    <a:lumOff val="35000"/>
                  </a:schemeClr>
                </a:solidFill>
              </a:rPr>
              <a:pPr algn="r"/>
              <a:t>2</a:t>
            </a:fld>
            <a:endParaRPr lang="en-US" sz="1200" dirty="0">
              <a:solidFill>
                <a:schemeClr val="tx1">
                  <a:lumMod val="65000"/>
                  <a:lumOff val="35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148" t="12588" r="11037" b="13928"/>
          <a:stretch/>
        </p:blipFill>
        <p:spPr>
          <a:xfrm>
            <a:off x="1100668" y="904877"/>
            <a:ext cx="7044266" cy="5140325"/>
          </a:xfrm>
          <a:prstGeom prst="rect">
            <a:avLst/>
          </a:prstGeom>
        </p:spPr>
      </p:pic>
    </p:spTree>
    <p:extLst>
      <p:ext uri="{BB962C8B-B14F-4D97-AF65-F5344CB8AC3E}">
        <p14:creationId xmlns:p14="http://schemas.microsoft.com/office/powerpoint/2010/main" val="152842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solidFill>
              </a:rPr>
              <a:t>A Literacy </a:t>
            </a:r>
            <a:r>
              <a:rPr lang="en-US" sz="2400" dirty="0">
                <a:solidFill>
                  <a:schemeClr val="accent5"/>
                </a:solidFill>
              </a:rPr>
              <a:t>Developer</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20</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3520" y="1942774"/>
            <a:ext cx="2292045" cy="2292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Content Placeholder 9"/>
          <p:cNvSpPr txBox="1">
            <a:spLocks/>
          </p:cNvSpPr>
          <p:nvPr/>
        </p:nvSpPr>
        <p:spPr bwMode="auto">
          <a:xfrm>
            <a:off x="3319462" y="2100303"/>
            <a:ext cx="5043000" cy="3324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Designs and facilitates learning experiences that develop necessary skills for fluent reading, writing, speaking, and communicating. Develops proficiency in use of technology to create, analyze, and synthesize multimedia to skillfully communicate and collaborate with global audiences for a variety of purposes. </a:t>
            </a:r>
          </a:p>
        </p:txBody>
      </p:sp>
      <p:pic>
        <p:nvPicPr>
          <p:cNvPr id="21" name="Picture 10"/>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896518"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084336"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488989"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3"/>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48954"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4"/>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650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5"/>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06005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2209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5"/>
                </a:solidFill>
              </a:rPr>
              <a:t>A Lifelong </a:t>
            </a:r>
            <a:r>
              <a:rPr lang="en-US" sz="2400" dirty="0">
                <a:solidFill>
                  <a:schemeClr val="accent5"/>
                </a:solidFill>
              </a:rPr>
              <a:t>Learner</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21</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3520" y="1942774"/>
            <a:ext cx="2292045" cy="2292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Content Placeholder 9"/>
          <p:cNvSpPr txBox="1">
            <a:spLocks/>
          </p:cNvSpPr>
          <p:nvPr/>
        </p:nvSpPr>
        <p:spPr bwMode="auto">
          <a:xfrm>
            <a:off x="3319463" y="2286003"/>
            <a:ext cx="4456846" cy="3197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Seeks feedback and growth opportunities to develop, lead, and collaborate with all stakeholders. Persists in the continual development of the technical, content, and pedagogical knowledge necessary </a:t>
            </a:r>
            <a:r>
              <a:rPr lang="en-US" sz="1800" dirty="0" smtClean="0"/>
              <a:t/>
            </a:r>
            <a:br>
              <a:rPr lang="en-US" sz="1800" dirty="0" smtClean="0"/>
            </a:br>
            <a:r>
              <a:rPr lang="en-US" sz="1800" dirty="0" smtClean="0"/>
              <a:t>for </a:t>
            </a:r>
            <a:r>
              <a:rPr lang="en-US" sz="1800" dirty="0"/>
              <a:t>teaching diverse learners. </a:t>
            </a:r>
          </a:p>
        </p:txBody>
      </p:sp>
      <p:pic>
        <p:nvPicPr>
          <p:cNvPr id="21" name="Picture 10"/>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896518"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1"/>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084336"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488989"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3"/>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48954"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4"/>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650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606005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387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solidFill>
              </a:rPr>
              <a:t>Data Driven</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22</a:t>
            </a:fld>
            <a:endParaRPr lang="en-US" dirty="0"/>
          </a:p>
        </p:txBody>
      </p:sp>
      <p:pic>
        <p:nvPicPr>
          <p:cNvPr id="19"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3520" y="1942774"/>
            <a:ext cx="2292045" cy="2292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Content Placeholder 9"/>
          <p:cNvSpPr txBox="1">
            <a:spLocks/>
          </p:cNvSpPr>
          <p:nvPr/>
        </p:nvSpPr>
        <p:spPr bwMode="auto">
          <a:xfrm>
            <a:off x="3319462" y="2383526"/>
            <a:ext cx="5043000" cy="3324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Designs and uses multiple forms of data to monitor and adjust learning experiences. Ensures students utilize precise and timely feedback to inform goal-setting and be adaptive and productive learners. </a:t>
            </a:r>
          </a:p>
        </p:txBody>
      </p:sp>
      <p:pic>
        <p:nvPicPr>
          <p:cNvPr id="21" name="Picture 10"/>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896518"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1"/>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084336"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488989"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3"/>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48954"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699650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5"/>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060052" y="5841789"/>
            <a:ext cx="565572" cy="565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9037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solidFill>
              </a:rPr>
              <a:t>A Leader</a:t>
            </a:r>
            <a:endParaRPr lang="en-US" sz="2400" cap="all" dirty="0">
              <a:solidFill>
                <a:schemeClr val="accent5"/>
              </a:solidFill>
              <a:latin typeface="+mj-lt"/>
            </a:endParaRP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3</a:t>
            </a:fld>
            <a:endParaRPr lang="en-US" dirty="0"/>
          </a:p>
        </p:txBody>
      </p:sp>
      <p:pic>
        <p:nvPicPr>
          <p:cNvPr id="32" name="Picture 10" descr="CR-Learner-White.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1050"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1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8175"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12"/>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3925"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156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14"/>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425"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15"/>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8000"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ontent Placeholder 9"/>
          <p:cNvSpPr txBox="1">
            <a:spLocks/>
          </p:cNvSpPr>
          <p:nvPr/>
        </p:nvSpPr>
        <p:spPr bwMode="auto">
          <a:xfrm>
            <a:off x="3319462" y="2663702"/>
            <a:ext cx="4960938" cy="182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Works collaboratively and leads by example. Embraces new ideas and technologies and motivates others to be open to change.</a:t>
            </a:r>
          </a:p>
        </p:txBody>
      </p:sp>
      <p:pic>
        <p:nvPicPr>
          <p:cNvPr id="13" name="Content Placeholder 10"/>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903520" y="1942774"/>
            <a:ext cx="2292047" cy="229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3270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Adaptable </a:t>
            </a:r>
            <a:r>
              <a:rPr lang="en-US" sz="2400" dirty="0" smtClean="0"/>
              <a:t>&amp; </a:t>
            </a:r>
            <a:r>
              <a:rPr lang="en-US" sz="2400" dirty="0"/>
              <a:t>Productive</a:t>
            </a:r>
            <a:endParaRPr lang="en-US" sz="2400" cap="all" dirty="0">
              <a:solidFill>
                <a:schemeClr val="accent5"/>
              </a:solidFill>
              <a:latin typeface="+mj-lt"/>
            </a:endParaRP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4</a:t>
            </a:fld>
            <a:endParaRPr lang="en-US" dirty="0"/>
          </a:p>
        </p:txBody>
      </p:sp>
      <p:pic>
        <p:nvPicPr>
          <p:cNvPr id="6" name="Picture 10" descr="CR-Learner-White.pn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23479"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50604"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6354"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3992"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4854"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5"/>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0429"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ontent Placeholder 9"/>
          <p:cNvSpPr txBox="1">
            <a:spLocks/>
          </p:cNvSpPr>
          <p:nvPr/>
        </p:nvSpPr>
        <p:spPr bwMode="auto">
          <a:xfrm>
            <a:off x="3319462" y="2581110"/>
            <a:ext cx="4826893" cy="182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Industrious member of a global society. Demonstrates flexibility and cross-cultural skills when fulfilling personal, professional, and community experiences.</a:t>
            </a:r>
          </a:p>
        </p:txBody>
      </p:sp>
      <p:pic>
        <p:nvPicPr>
          <p:cNvPr id="14" name="Content Placeholder 10"/>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903520" y="1942774"/>
            <a:ext cx="2292047" cy="229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1175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solidFill>
              </a:rPr>
              <a:t>A College-Ready Learner</a:t>
            </a:r>
            <a:endParaRPr lang="en-US" sz="2400" cap="all" dirty="0">
              <a:solidFill>
                <a:schemeClr val="accent5"/>
              </a:solidFill>
              <a:latin typeface="+mj-lt"/>
            </a:endParaRP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5</a:t>
            </a:fld>
            <a:endParaRPr lang="en-US" dirty="0"/>
          </a:p>
        </p:txBody>
      </p:sp>
      <p:pic>
        <p:nvPicPr>
          <p:cNvPr id="6" name="Picture 10" descr="CR-Learner-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028"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815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390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1541"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40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5"/>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7978"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ontent Placeholder 9"/>
          <p:cNvSpPr txBox="1">
            <a:spLocks/>
          </p:cNvSpPr>
          <p:nvPr/>
        </p:nvSpPr>
        <p:spPr bwMode="auto">
          <a:xfrm>
            <a:off x="3319462" y="2438371"/>
            <a:ext cx="4413897" cy="182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Proficient in the core disciplines as evidenced by successful performance on state and national assessments. Works hard and persists to achieve academic and career goals.</a:t>
            </a:r>
          </a:p>
        </p:txBody>
      </p:sp>
      <p:pic>
        <p:nvPicPr>
          <p:cNvPr id="14" name="Content Placeholder 10"/>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903520" y="1942774"/>
            <a:ext cx="2292047" cy="229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8258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solidFill>
              </a:rPr>
              <a:t>A Critical Thinker</a:t>
            </a:r>
            <a:endParaRPr lang="en-US" sz="2400" cap="all" dirty="0">
              <a:solidFill>
                <a:schemeClr val="accent5"/>
              </a:solidFill>
              <a:latin typeface="+mj-lt"/>
            </a:endParaRP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6</a:t>
            </a:fld>
            <a:endParaRPr lang="en-US" dirty="0"/>
          </a:p>
        </p:txBody>
      </p:sp>
      <p:pic>
        <p:nvPicPr>
          <p:cNvPr id="6" name="Picture 10" descr="CR-Learner-White.pn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1028"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815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390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1541"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40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5"/>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7978"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Content Placeholder 9"/>
          <p:cNvSpPr txBox="1">
            <a:spLocks/>
          </p:cNvSpPr>
          <p:nvPr/>
        </p:nvSpPr>
        <p:spPr bwMode="auto">
          <a:xfrm>
            <a:off x="3319462" y="2438371"/>
            <a:ext cx="4733969" cy="182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Identifies and dissects issues, seeks multiple opinions, and critically evaluates various solutions. Understands when additional information is needed and effectively uses technology </a:t>
            </a:r>
            <a:r>
              <a:rPr lang="en-US" sz="1800" dirty="0" smtClean="0"/>
              <a:t>to </a:t>
            </a:r>
            <a:r>
              <a:rPr lang="en-US" sz="1800" dirty="0"/>
              <a:t>research.</a:t>
            </a:r>
          </a:p>
        </p:txBody>
      </p:sp>
      <p:pic>
        <p:nvPicPr>
          <p:cNvPr id="17" name="Content Placeholder 10"/>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903520" y="1942774"/>
            <a:ext cx="2292047" cy="229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6283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5"/>
                </a:solidFill>
              </a:rPr>
              <a:t>A Skilled Communicator</a:t>
            </a:r>
            <a:endParaRPr lang="en-US" sz="2400" cap="all" dirty="0">
              <a:solidFill>
                <a:schemeClr val="accent5"/>
              </a:solidFill>
              <a:latin typeface="+mj-lt"/>
            </a:endParaRP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7</a:t>
            </a:fld>
            <a:endParaRPr lang="en-US" dirty="0"/>
          </a:p>
        </p:txBody>
      </p:sp>
      <p:pic>
        <p:nvPicPr>
          <p:cNvPr id="6" name="Picture 10" descr="CR-Learner-White.pn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1028"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815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390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1541"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40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77978"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ontent Placeholder 9"/>
          <p:cNvSpPr txBox="1">
            <a:spLocks/>
          </p:cNvSpPr>
          <p:nvPr/>
        </p:nvSpPr>
        <p:spPr bwMode="auto">
          <a:xfrm>
            <a:off x="3319462" y="2438371"/>
            <a:ext cx="4351947" cy="182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Reads, writes, speaks, and listens effectively — adapts to diverse audiences and settings.</a:t>
            </a:r>
          </a:p>
        </p:txBody>
      </p:sp>
      <p:pic>
        <p:nvPicPr>
          <p:cNvPr id="15" name="Content Placeholder 10"/>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903520" y="1942774"/>
            <a:ext cx="2292047" cy="229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2685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all" dirty="0">
                <a:solidFill>
                  <a:schemeClr val="accent5"/>
                </a:solidFill>
              </a:rPr>
              <a:t>A Responsible Decision Maker</a:t>
            </a:r>
          </a:p>
        </p:txBody>
      </p:sp>
      <p:sp>
        <p:nvSpPr>
          <p:cNvPr id="4" name="Slide Number Placeholder 3"/>
          <p:cNvSpPr>
            <a:spLocks noGrp="1"/>
          </p:cNvSpPr>
          <p:nvPr>
            <p:ph type="sldNum" sz="quarter" idx="10"/>
          </p:nvPr>
        </p:nvSpPr>
        <p:spPr>
          <a:prstGeom prst="rect">
            <a:avLst/>
          </a:prstGeom>
        </p:spPr>
        <p:txBody>
          <a:bodyPr/>
          <a:lstStyle/>
          <a:p>
            <a:fld id="{FD52C1F8-3BA5-F24E-8618-E52498D87186}" type="slidenum">
              <a:rPr lang="en-US" smtClean="0"/>
              <a:t>8</a:t>
            </a:fld>
            <a:endParaRPr lang="en-US" dirty="0"/>
          </a:p>
        </p:txBody>
      </p:sp>
      <p:pic>
        <p:nvPicPr>
          <p:cNvPr id="6" name="Picture 10" descr="CR-Learner-White.pn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1028"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815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390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1541"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92403"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5"/>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7978" y="5834063"/>
            <a:ext cx="581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9"/>
          <p:cNvSpPr txBox="1">
            <a:spLocks/>
          </p:cNvSpPr>
          <p:nvPr/>
        </p:nvSpPr>
        <p:spPr bwMode="auto">
          <a:xfrm>
            <a:off x="3319462" y="2438371"/>
            <a:ext cx="4310648" cy="1827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rgbClr val="595959"/>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rgbClr val="595959"/>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95959"/>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Sets goals, develops action plans, and works hard. When faced with challenges and obstacles is able to persist to achieve goals.</a:t>
            </a:r>
          </a:p>
        </p:txBody>
      </p:sp>
      <p:pic>
        <p:nvPicPr>
          <p:cNvPr id="19" name="Content Placeholder 10"/>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903520" y="1942774"/>
            <a:ext cx="2292047" cy="2292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22461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Our goal is for every HISD Leader to be …</a:t>
            </a:r>
            <a:endParaRPr lang="en-US" sz="2400" dirty="0"/>
          </a:p>
        </p:txBody>
      </p:sp>
      <p:sp>
        <p:nvSpPr>
          <p:cNvPr id="4" name="Slide Number Placeholder 3"/>
          <p:cNvSpPr>
            <a:spLocks noGrp="1"/>
          </p:cNvSpPr>
          <p:nvPr>
            <p:ph type="sldNum" sz="quarter" idx="10"/>
          </p:nvPr>
        </p:nvSpPr>
        <p:spPr>
          <a:prstGeom prst="rect">
            <a:avLst/>
          </a:prstGeom>
        </p:spPr>
        <p:txBody>
          <a:bodyPr/>
          <a:lstStyle/>
          <a:p>
            <a:pPr algn="r"/>
            <a:fld id="{FD52C1F8-3BA5-F24E-8618-E52498D87186}" type="slidenum">
              <a:rPr lang="en-US" sz="1200" smtClean="0">
                <a:solidFill>
                  <a:schemeClr val="tx1">
                    <a:lumMod val="65000"/>
                    <a:lumOff val="35000"/>
                  </a:schemeClr>
                </a:solidFill>
              </a:rPr>
              <a:pPr algn="r"/>
              <a:t>9</a:t>
            </a:fld>
            <a:endParaRPr lang="en-US" sz="1200" dirty="0">
              <a:solidFill>
                <a:schemeClr val="tx1">
                  <a:lumMod val="65000"/>
                  <a:lumOff val="3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199" y="1052991"/>
            <a:ext cx="6240780" cy="5120640"/>
          </a:xfrm>
          <a:prstGeom prst="rect">
            <a:avLst/>
          </a:prstGeom>
        </p:spPr>
      </p:pic>
    </p:spTree>
    <p:extLst>
      <p:ext uri="{BB962C8B-B14F-4D97-AF65-F5344CB8AC3E}">
        <p14:creationId xmlns:p14="http://schemas.microsoft.com/office/powerpoint/2010/main" val="3961692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2015-HISD-Global-Graduate-Template">
  <a:themeElements>
    <a:clrScheme name="Global Graduate">
      <a:dk1>
        <a:sysClr val="windowText" lastClr="000000"/>
      </a:dk1>
      <a:lt1>
        <a:sysClr val="window" lastClr="FFFFFF"/>
      </a:lt1>
      <a:dk2>
        <a:srgbClr val="67A2B9"/>
      </a:dk2>
      <a:lt2>
        <a:srgbClr val="F1F5F6"/>
      </a:lt2>
      <a:accent1>
        <a:srgbClr val="67A2B9"/>
      </a:accent1>
      <a:accent2>
        <a:srgbClr val="B5CFDB"/>
      </a:accent2>
      <a:accent3>
        <a:srgbClr val="DCA900"/>
      </a:accent3>
      <a:accent4>
        <a:srgbClr val="949494"/>
      </a:accent4>
      <a:accent5>
        <a:srgbClr val="58595B"/>
      </a:accent5>
      <a:accent6>
        <a:srgbClr val="EAF0F3"/>
      </a:accent6>
      <a:hlink>
        <a:srgbClr val="58595B"/>
      </a:hlink>
      <a:folHlink>
        <a:srgbClr val="67A2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015-HISD-Global-Graduate-Template">
  <a:themeElements>
    <a:clrScheme name="2015-HISD-Global-Grad">
      <a:dk1>
        <a:sysClr val="windowText" lastClr="000000"/>
      </a:dk1>
      <a:lt1>
        <a:sysClr val="window" lastClr="FFFFFF"/>
      </a:lt1>
      <a:dk2>
        <a:srgbClr val="67A2B9"/>
      </a:dk2>
      <a:lt2>
        <a:srgbClr val="F1F5F6"/>
      </a:lt2>
      <a:accent1>
        <a:srgbClr val="67A2B9"/>
      </a:accent1>
      <a:accent2>
        <a:srgbClr val="B5CFDB"/>
      </a:accent2>
      <a:accent3>
        <a:srgbClr val="61A60E"/>
      </a:accent3>
      <a:accent4>
        <a:srgbClr val="949494"/>
      </a:accent4>
      <a:accent5>
        <a:srgbClr val="58595B"/>
      </a:accent5>
      <a:accent6>
        <a:srgbClr val="EAF0F3"/>
      </a:accent6>
      <a:hlink>
        <a:srgbClr val="58595B"/>
      </a:hlink>
      <a:folHlink>
        <a:srgbClr val="67A2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2015-HISD-Global-Graduate-Template">
  <a:themeElements>
    <a:clrScheme name="2015-HISD-Global-Grad">
      <a:dk1>
        <a:sysClr val="windowText" lastClr="000000"/>
      </a:dk1>
      <a:lt1>
        <a:sysClr val="window" lastClr="FFFFFF"/>
      </a:lt1>
      <a:dk2>
        <a:srgbClr val="67A2B9"/>
      </a:dk2>
      <a:lt2>
        <a:srgbClr val="F1F5F6"/>
      </a:lt2>
      <a:accent1>
        <a:srgbClr val="67A2B9"/>
      </a:accent1>
      <a:accent2>
        <a:srgbClr val="B5CFDB"/>
      </a:accent2>
      <a:accent3>
        <a:srgbClr val="61A60E"/>
      </a:accent3>
      <a:accent4>
        <a:srgbClr val="949494"/>
      </a:accent4>
      <a:accent5>
        <a:srgbClr val="58595B"/>
      </a:accent5>
      <a:accent6>
        <a:srgbClr val="EAF0F3"/>
      </a:accent6>
      <a:hlink>
        <a:srgbClr val="58595B"/>
      </a:hlink>
      <a:folHlink>
        <a:srgbClr val="67A2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2015-HISD-Global-Graduate-Template">
  <a:themeElements>
    <a:clrScheme name="2015-HISD-Global-Grad">
      <a:dk1>
        <a:sysClr val="windowText" lastClr="000000"/>
      </a:dk1>
      <a:lt1>
        <a:sysClr val="window" lastClr="FFFFFF"/>
      </a:lt1>
      <a:dk2>
        <a:srgbClr val="67A2B9"/>
      </a:dk2>
      <a:lt2>
        <a:srgbClr val="F1F5F6"/>
      </a:lt2>
      <a:accent1>
        <a:srgbClr val="67A2B9"/>
      </a:accent1>
      <a:accent2>
        <a:srgbClr val="B5CFDB"/>
      </a:accent2>
      <a:accent3>
        <a:srgbClr val="61A60E"/>
      </a:accent3>
      <a:accent4>
        <a:srgbClr val="949494"/>
      </a:accent4>
      <a:accent5>
        <a:srgbClr val="58595B"/>
      </a:accent5>
      <a:accent6>
        <a:srgbClr val="EAF0F3"/>
      </a:accent6>
      <a:hlink>
        <a:srgbClr val="58595B"/>
      </a:hlink>
      <a:folHlink>
        <a:srgbClr val="67A2B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DDE7C1A87DE3498BBF848FFA727046" ma:contentTypeVersion="0" ma:contentTypeDescription="Create a new document." ma:contentTypeScope="" ma:versionID="4aaf686e149b18f26cbbfe79c0bd0fb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9BA842-F919-458F-BFC4-FCE159259478}">
  <ds:schemaRefs>
    <ds:schemaRef ds:uri="http://schemas.microsoft.com/sharepoint/v3/contenttype/forms"/>
  </ds:schemaRefs>
</ds:datastoreItem>
</file>

<file path=customXml/itemProps2.xml><?xml version="1.0" encoding="utf-8"?>
<ds:datastoreItem xmlns:ds="http://schemas.openxmlformats.org/officeDocument/2006/customXml" ds:itemID="{A460F792-02EC-49DA-BEBD-92437662E0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9DA63D7-35AD-4249-A140-334B90B47F14}">
  <ds:schemaRefs>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5532</TotalTime>
  <Words>725</Words>
  <Application>Microsoft Office PowerPoint</Application>
  <PresentationFormat>On-screen Show (4:3)</PresentationFormat>
  <Paragraphs>90</Paragraphs>
  <Slides>22</Slides>
  <Notes>17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22</vt:i4>
      </vt:variant>
    </vt:vector>
  </HeadingPairs>
  <TitlesOfParts>
    <vt:vector size="30" baseType="lpstr">
      <vt:lpstr>ＭＳ Ｐゴシック</vt:lpstr>
      <vt:lpstr>Arial</vt:lpstr>
      <vt:lpstr>Calibri</vt:lpstr>
      <vt:lpstr>Century Gothic</vt:lpstr>
      <vt:lpstr>1_2015-HISD-Global-Graduate-Template</vt:lpstr>
      <vt:lpstr>2015-HISD-Global-Graduate-Template</vt:lpstr>
      <vt:lpstr>2_2015-HISD-Global-Graduate-Template</vt:lpstr>
      <vt:lpstr>3_2015-HISD-Global-Graduate-Template</vt:lpstr>
      <vt:lpstr>PowerPoint Presentation</vt:lpstr>
      <vt:lpstr>Our goal is for every HISD student to be …</vt:lpstr>
      <vt:lpstr>A Leader</vt:lpstr>
      <vt:lpstr>Adaptable &amp; Productive</vt:lpstr>
      <vt:lpstr>A College-Ready Learner</vt:lpstr>
      <vt:lpstr>A Critical Thinker</vt:lpstr>
      <vt:lpstr>A Skilled Communicator</vt:lpstr>
      <vt:lpstr>A Responsible Decision Maker</vt:lpstr>
      <vt:lpstr>Our goal is for every HISD Leader to be …</vt:lpstr>
      <vt:lpstr>A Visionary</vt:lpstr>
      <vt:lpstr>Data Driven </vt:lpstr>
      <vt:lpstr>A Culture Developer</vt:lpstr>
      <vt:lpstr>A Leadership Teams Manager</vt:lpstr>
      <vt:lpstr>Instructional Planning</vt:lpstr>
      <vt:lpstr>Observation &amp; Feedback</vt:lpstr>
      <vt:lpstr>Our goal is for every HISD Teacher to be …</vt:lpstr>
      <vt:lpstr>A Deeper-Learning Cultivator</vt:lpstr>
      <vt:lpstr>A Social &amp; Emotional Learning Facilitator</vt:lpstr>
      <vt:lpstr>A Personalized Learning Architect</vt:lpstr>
      <vt:lpstr>A Literacy Developer</vt:lpstr>
      <vt:lpstr>A Lifelong Learner</vt:lpstr>
      <vt:lpstr>Data Driven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Candice Castillo</dc:creator>
  <cp:lastModifiedBy>Greer Osborne, Sarah A</cp:lastModifiedBy>
  <cp:revision>169</cp:revision>
  <cp:lastPrinted>2015-05-15T14:31:28Z</cp:lastPrinted>
  <dcterms:created xsi:type="dcterms:W3CDTF">2014-05-14T19:31:18Z</dcterms:created>
  <dcterms:modified xsi:type="dcterms:W3CDTF">2015-06-29T22:43:49Z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0x01010077DDE7C1A87DE3498BBF848FFA727046</vt:lpwstr>
  </property>
</Properties>
</file>