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313" r:id="rId3"/>
    <p:sldId id="259" r:id="rId4"/>
    <p:sldId id="315" r:id="rId5"/>
    <p:sldId id="261" r:id="rId6"/>
    <p:sldId id="316" r:id="rId7"/>
    <p:sldId id="264" r:id="rId8"/>
    <p:sldId id="265" r:id="rId9"/>
    <p:sldId id="356" r:id="rId10"/>
    <p:sldId id="266" r:id="rId11"/>
    <p:sldId id="354" r:id="rId12"/>
    <p:sldId id="358" r:id="rId13"/>
    <p:sldId id="267" r:id="rId14"/>
    <p:sldId id="357" r:id="rId15"/>
    <p:sldId id="268" r:id="rId16"/>
    <p:sldId id="269" r:id="rId17"/>
    <p:sldId id="322" r:id="rId18"/>
    <p:sldId id="323" r:id="rId19"/>
    <p:sldId id="324" r:id="rId20"/>
    <p:sldId id="325" r:id="rId21"/>
    <p:sldId id="326" r:id="rId22"/>
    <p:sldId id="327" r:id="rId23"/>
    <p:sldId id="328" r:id="rId24"/>
    <p:sldId id="329" r:id="rId25"/>
    <p:sldId id="331" r:id="rId26"/>
    <p:sldId id="332" r:id="rId27"/>
    <p:sldId id="333" r:id="rId28"/>
    <p:sldId id="334" r:id="rId29"/>
    <p:sldId id="335" r:id="rId30"/>
    <p:sldId id="336" r:id="rId31"/>
    <p:sldId id="337" r:id="rId32"/>
    <p:sldId id="338" r:id="rId33"/>
    <p:sldId id="339" r:id="rId34"/>
    <p:sldId id="340" r:id="rId35"/>
    <p:sldId id="341" r:id="rId36"/>
    <p:sldId id="344" r:id="rId37"/>
    <p:sldId id="355" r:id="rId38"/>
    <p:sldId id="346" r:id="rId39"/>
    <p:sldId id="347" r:id="rId40"/>
    <p:sldId id="348" r:id="rId41"/>
    <p:sldId id="359" r:id="rId42"/>
    <p:sldId id="350" r:id="rId43"/>
    <p:sldId id="351" r:id="rId44"/>
    <p:sldId id="352" r:id="rId45"/>
    <p:sldId id="353" r:id="rId46"/>
    <p:sldId id="270" r:id="rId47"/>
    <p:sldId id="271" r:id="rId48"/>
    <p:sldId id="272" r:id="rId49"/>
    <p:sldId id="300" r:id="rId50"/>
    <p:sldId id="301" r:id="rId51"/>
    <p:sldId id="302" r:id="rId52"/>
    <p:sldId id="303" r:id="rId53"/>
    <p:sldId id="304" r:id="rId54"/>
    <p:sldId id="305" r:id="rId55"/>
    <p:sldId id="307" r:id="rId56"/>
    <p:sldId id="308" r:id="rId57"/>
    <p:sldId id="309" r:id="rId58"/>
    <p:sldId id="310" r:id="rId59"/>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9264C"/>
    <a:srgbClr val="643466"/>
    <a:srgbClr val="A026EC"/>
    <a:srgbClr val="183961"/>
    <a:srgbClr val="FF984B"/>
    <a:srgbClr val="E9B17D"/>
    <a:srgbClr val="CEE3FF"/>
    <a:srgbClr val="ADBFFF"/>
    <a:srgbClr val="7897F4"/>
    <a:srgbClr val="E9672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0" autoAdjust="0"/>
    <p:restoredTop sz="99825" autoAdjust="0"/>
  </p:normalViewPr>
  <p:slideViewPr>
    <p:cSldViewPr snapToGrid="0" snapToObjects="1">
      <p:cViewPr>
        <p:scale>
          <a:sx n="66" d="100"/>
          <a:sy n="66" d="100"/>
        </p:scale>
        <p:origin x="-756" y="-192"/>
      </p:cViewPr>
      <p:guideLst>
        <p:guide orient="horz" pos="1118"/>
        <p:guide pos="30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manualLayout>
          <c:layoutTarget val="inner"/>
          <c:xMode val="edge"/>
          <c:yMode val="edge"/>
          <c:x val="2.8260869565217402E-2"/>
          <c:y val="0"/>
          <c:w val="0.61075710373159953"/>
          <c:h val="0.90051019408948596"/>
        </c:manualLayout>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14"/>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2"/>
            <c:spPr>
              <a:gradFill flip="none" rotWithShape="1">
                <a:gsLst>
                  <a:gs pos="0">
                    <a:srgbClr val="E9521A"/>
                  </a:gs>
                  <a:gs pos="100000">
                    <a:srgbClr val="FFB46F"/>
                  </a:gs>
                </a:gsLst>
                <a:lin ang="16200000" scaled="0"/>
                <a:tileRect/>
              </a:gradFill>
              <a:effectLst>
                <a:outerShdw blurRad="107950" dir="5400000" sx="56000" sy="56000" rotWithShape="0">
                  <a:srgbClr val="000000">
                    <a:alpha val="25000"/>
                  </a:srgbClr>
                </a:outerShdw>
              </a:effectLst>
            </c:spPr>
          </c:dPt>
          <c:cat>
            <c:strRef>
              <c:f>Sheet1!$A$2:$A$5</c:f>
              <c:strCache>
                <c:ptCount val="4"/>
                <c:pt idx="0">
                  <c:v>Payroll</c:v>
                </c:pt>
                <c:pt idx="1">
                  <c:v>Contract Services</c:v>
                </c:pt>
                <c:pt idx="2">
                  <c:v>Supplies</c:v>
                </c:pt>
                <c:pt idx="3">
                  <c:v>Other Operational</c:v>
                </c:pt>
              </c:strCache>
            </c:strRef>
          </c:cat>
          <c:val>
            <c:numRef>
              <c:f>Sheet1!$B$2:$B$5</c:f>
              <c:numCache>
                <c:formatCode>\$#,##0.00_);[Red]\(\$#,##0.00\)</c:formatCode>
                <c:ptCount val="4"/>
                <c:pt idx="0">
                  <c:v>6042374</c:v>
                </c:pt>
                <c:pt idx="1">
                  <c:v>2072391</c:v>
                </c:pt>
                <c:pt idx="2">
                  <c:v>1791165.0000000002</c:v>
                </c:pt>
                <c:pt idx="3" formatCode="&quot;$&quot;#,##0.00_);[Red]\(&quot;$&quot;#,##0.00\)">
                  <c:v>244243</c:v>
                </c:pt>
              </c:numCache>
            </c:numRef>
          </c:val>
        </c:ser>
      </c:pie3DChart>
    </c:plotArea>
    <c:legend>
      <c:legendPos val="r"/>
      <c:layout>
        <c:manualLayout>
          <c:xMode val="edge"/>
          <c:yMode val="edge"/>
          <c:x val="0.65220780554604652"/>
          <c:y val="6.1625595138680815E-2"/>
          <c:w val="0.314030640191715"/>
          <c:h val="0.7510949484041558"/>
        </c:manualLayout>
      </c:layout>
      <c:txPr>
        <a:bodyPr/>
        <a:lstStyle/>
        <a:p>
          <a:pPr>
            <a:defRPr sz="1600">
              <a:latin typeface="Arial"/>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manualLayout>
          <c:layoutTarget val="inner"/>
          <c:xMode val="edge"/>
          <c:yMode val="edge"/>
          <c:x val="2.8260869565217402E-2"/>
          <c:y val="0"/>
          <c:w val="0.61075710373159953"/>
          <c:h val="0.90051019408948596"/>
        </c:manualLayout>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14"/>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2"/>
            <c:spPr>
              <a:gradFill flip="none" rotWithShape="1">
                <a:gsLst>
                  <a:gs pos="0">
                    <a:srgbClr val="E9521A"/>
                  </a:gs>
                  <a:gs pos="100000">
                    <a:srgbClr val="FFB46F"/>
                  </a:gs>
                </a:gsLst>
                <a:lin ang="16200000" scaled="0"/>
                <a:tileRect/>
              </a:gradFill>
              <a:effectLst>
                <a:outerShdw blurRad="107950" dir="5400000" sx="56000" sy="56000" rotWithShape="0">
                  <a:srgbClr val="000000">
                    <a:alpha val="25000"/>
                  </a:srgbClr>
                </a:outerShdw>
              </a:effectLst>
            </c:spPr>
          </c:dPt>
          <c:cat>
            <c:strRef>
              <c:f>Sheet1!$A$2:$A$4</c:f>
              <c:strCache>
                <c:ptCount val="3"/>
                <c:pt idx="0">
                  <c:v>General Fund</c:v>
                </c:pt>
                <c:pt idx="1">
                  <c:v>Priority Services 1</c:v>
                </c:pt>
                <c:pt idx="2">
                  <c:v>Special Revenue</c:v>
                </c:pt>
              </c:strCache>
            </c:strRef>
          </c:cat>
          <c:val>
            <c:numRef>
              <c:f>Sheet1!$B$2:$B$4</c:f>
              <c:numCache>
                <c:formatCode>\$#,##0.00_);[Red]\(\$#,##0.00\)</c:formatCode>
                <c:ptCount val="3"/>
                <c:pt idx="0">
                  <c:v>4517178</c:v>
                </c:pt>
                <c:pt idx="1">
                  <c:v>5496177</c:v>
                </c:pt>
                <c:pt idx="2">
                  <c:v>136818</c:v>
                </c:pt>
              </c:numCache>
            </c:numRef>
          </c:val>
        </c:ser>
      </c:pie3DChart>
    </c:plotArea>
    <c:legend>
      <c:legendPos val="r"/>
      <c:legendEntry>
        <c:idx val="1"/>
        <c:txPr>
          <a:bodyPr/>
          <a:lstStyle/>
          <a:p>
            <a:pPr>
              <a:defRPr sz="1600" spc="-30">
                <a:latin typeface="Arial"/>
              </a:defRPr>
            </a:pPr>
            <a:endParaRPr lang="en-US"/>
          </a:p>
        </c:txPr>
      </c:legendEntry>
      <c:layout>
        <c:manualLayout>
          <c:xMode val="edge"/>
          <c:yMode val="edge"/>
          <c:x val="0.6391643272851768"/>
          <c:y val="0.12128452661887007"/>
          <c:w val="0.35533498801780256"/>
          <c:h val="0.46363672052862293"/>
        </c:manualLayout>
      </c:layout>
      <c:txPr>
        <a:bodyPr/>
        <a:lstStyle/>
        <a:p>
          <a:pPr>
            <a:defRPr sz="1600">
              <a:latin typeface="Arial"/>
            </a:defRPr>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25"/>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3"/>
            <c:spPr>
              <a:gradFill flip="none" rotWithShape="1">
                <a:gsLst>
                  <a:gs pos="0">
                    <a:srgbClr val="E94928"/>
                  </a:gs>
                  <a:gs pos="100000">
                    <a:srgbClr val="FFA26D"/>
                  </a:gs>
                </a:gsLst>
                <a:lin ang="16200000" scaled="0"/>
                <a:tileRect/>
              </a:gradFill>
              <a:effectLst>
                <a:outerShdw blurRad="190500" dist="23000" dir="5400000" sx="86000" sy="86000" rotWithShape="0">
                  <a:srgbClr val="000000">
                    <a:alpha val="24000"/>
                  </a:srgbClr>
                </a:outerShdw>
              </a:effectLst>
            </c:spPr>
          </c:dPt>
          <c:cat>
            <c:strRef>
              <c:f>Sheet1!$A$2:$A$6</c:f>
              <c:strCache>
                <c:ptCount val="5"/>
                <c:pt idx="0">
                  <c:v>Payroll</c:v>
                </c:pt>
                <c:pt idx="1">
                  <c:v>Contract Services</c:v>
                </c:pt>
                <c:pt idx="2">
                  <c:v>Supplies</c:v>
                </c:pt>
                <c:pt idx="3">
                  <c:v>Other Operational</c:v>
                </c:pt>
                <c:pt idx="4">
                  <c:v>Capital Outlay</c:v>
                </c:pt>
              </c:strCache>
            </c:strRef>
          </c:cat>
          <c:val>
            <c:numRef>
              <c:f>Sheet1!$B$2:$B$6</c:f>
              <c:numCache>
                <c:formatCode>\$#,##0.00_);[Red]\(\$#,##0.00\)</c:formatCode>
                <c:ptCount val="5"/>
                <c:pt idx="0">
                  <c:v>3700665</c:v>
                </c:pt>
                <c:pt idx="1">
                  <c:v>1587621</c:v>
                </c:pt>
                <c:pt idx="2" formatCode="#,##0.00">
                  <c:v>1666873</c:v>
                </c:pt>
                <c:pt idx="3" formatCode="#,##0.00">
                  <c:v>181800</c:v>
                </c:pt>
                <c:pt idx="4" formatCode="#,##0.00">
                  <c:v>15000</c:v>
                </c:pt>
              </c:numCache>
            </c:numRef>
          </c:val>
        </c:ser>
      </c:pie3DChart>
    </c:plotArea>
    <c:legend>
      <c:legendPos val="r"/>
      <c:layout>
        <c:manualLayout>
          <c:xMode val="edge"/>
          <c:yMode val="edge"/>
          <c:x val="0.64785997945909024"/>
          <c:y val="6.5755279187944007E-2"/>
          <c:w val="0.34881324888736726"/>
          <c:h val="0.71037660746763498"/>
        </c:manualLayout>
      </c:layout>
      <c:txPr>
        <a:bodyPr/>
        <a:lstStyle/>
        <a:p>
          <a:pPr>
            <a:defRPr sz="1400">
              <a:latin typeface="Arial"/>
            </a:defRPr>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manualLayout>
          <c:layoutTarget val="inner"/>
          <c:xMode val="edge"/>
          <c:yMode val="edge"/>
          <c:x val="2.8260869565217402E-2"/>
          <c:y val="0"/>
          <c:w val="0.61075710373159953"/>
          <c:h val="0.90051019408948596"/>
        </c:manualLayout>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14"/>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2"/>
            <c:spPr>
              <a:gradFill flip="none" rotWithShape="1">
                <a:gsLst>
                  <a:gs pos="0">
                    <a:srgbClr val="E9521A"/>
                  </a:gs>
                  <a:gs pos="100000">
                    <a:srgbClr val="FFB46F"/>
                  </a:gs>
                </a:gsLst>
                <a:lin ang="16200000" scaled="0"/>
                <a:tileRect/>
              </a:gradFill>
              <a:effectLst>
                <a:outerShdw blurRad="107950" dir="5400000" sx="56000" sy="56000" rotWithShape="0">
                  <a:srgbClr val="000000">
                    <a:alpha val="25000"/>
                  </a:srgbClr>
                </a:outerShdw>
              </a:effectLst>
            </c:spPr>
          </c:dPt>
          <c:cat>
            <c:strRef>
              <c:f>Sheet1!$A$2:$A$5</c:f>
              <c:strCache>
                <c:ptCount val="4"/>
                <c:pt idx="0">
                  <c:v>General Fund</c:v>
                </c:pt>
                <c:pt idx="1">
                  <c:v>Priority Services 1</c:v>
                </c:pt>
                <c:pt idx="2">
                  <c:v>Special Revenue</c:v>
                </c:pt>
                <c:pt idx="3">
                  <c:v>Capital Outlay</c:v>
                </c:pt>
              </c:strCache>
            </c:strRef>
          </c:cat>
          <c:val>
            <c:numRef>
              <c:f>Sheet1!$B$2:$B$5</c:f>
              <c:numCache>
                <c:formatCode>\$#,##0.00_);[Red]\(\$#,##0.00\)</c:formatCode>
                <c:ptCount val="4"/>
                <c:pt idx="0">
                  <c:v>1503964</c:v>
                </c:pt>
                <c:pt idx="1">
                  <c:v>5496177</c:v>
                </c:pt>
                <c:pt idx="2">
                  <c:v>136818</c:v>
                </c:pt>
                <c:pt idx="3" formatCode="&quot;$&quot;#,##0_);[Red]\(&quot;$&quot;#,##0\)">
                  <c:v>15000</c:v>
                </c:pt>
              </c:numCache>
            </c:numRef>
          </c:val>
        </c:ser>
      </c:pie3DChart>
    </c:plotArea>
    <c:legend>
      <c:legendPos val="r"/>
      <c:layout>
        <c:manualLayout>
          <c:xMode val="edge"/>
          <c:yMode val="edge"/>
          <c:x val="0.60514146012147385"/>
          <c:y val="8.7193689974039354E-2"/>
          <c:w val="0.314030640191715"/>
          <c:h val="0.4977275571734544"/>
        </c:manualLayout>
      </c:layout>
      <c:txPr>
        <a:bodyPr/>
        <a:lstStyle/>
        <a:p>
          <a:pPr>
            <a:defRPr sz="1400">
              <a:latin typeface="Arial"/>
            </a:defRPr>
          </a:pPr>
          <a:endParaRPr lang="en-US"/>
        </a:p>
      </c:txPr>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manualLayout>
          <c:layoutTarget val="inner"/>
          <c:xMode val="edge"/>
          <c:yMode val="edge"/>
          <c:x val="0"/>
          <c:y val="0"/>
          <c:w val="0.67513899349537898"/>
          <c:h val="0.97734139242317752"/>
        </c:manualLayout>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25"/>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3"/>
            <c:spPr>
              <a:gradFill flip="none" rotWithShape="1">
                <a:gsLst>
                  <a:gs pos="0">
                    <a:srgbClr val="E94928"/>
                  </a:gs>
                  <a:gs pos="100000">
                    <a:srgbClr val="FFA26D"/>
                  </a:gs>
                </a:gsLst>
                <a:lin ang="16200000" scaled="0"/>
                <a:tileRect/>
              </a:gradFill>
              <a:effectLst>
                <a:outerShdw blurRad="190500" dist="23000" dir="5400000" sx="86000" sy="86000" rotWithShape="0">
                  <a:srgbClr val="000000">
                    <a:alpha val="24000"/>
                  </a:srgbClr>
                </a:outerShdw>
              </a:effectLst>
            </c:spPr>
          </c:dPt>
          <c:cat>
            <c:strRef>
              <c:f>Sheet1!$A$2:$A$5</c:f>
              <c:strCache>
                <c:ptCount val="4"/>
                <c:pt idx="0">
                  <c:v>Payroll</c:v>
                </c:pt>
                <c:pt idx="1">
                  <c:v>Contract Services</c:v>
                </c:pt>
                <c:pt idx="2">
                  <c:v>Supplies</c:v>
                </c:pt>
                <c:pt idx="3">
                  <c:v>Other Operational</c:v>
                </c:pt>
              </c:strCache>
            </c:strRef>
          </c:cat>
          <c:val>
            <c:numRef>
              <c:f>Sheet1!$B$2:$B$5</c:f>
              <c:numCache>
                <c:formatCode>\$#,##0.00_);[Red]\(\$#,##0.00\)</c:formatCode>
                <c:ptCount val="4"/>
                <c:pt idx="0">
                  <c:v>709380</c:v>
                </c:pt>
                <c:pt idx="1">
                  <c:v>41900</c:v>
                </c:pt>
                <c:pt idx="2" formatCode="#,##0.00">
                  <c:v>55000</c:v>
                </c:pt>
                <c:pt idx="3" formatCode="#,##0.00">
                  <c:v>2000</c:v>
                </c:pt>
              </c:numCache>
            </c:numRef>
          </c:val>
        </c:ser>
      </c:pie3DChart>
    </c:plotArea>
    <c:legend>
      <c:legendPos val="r"/>
      <c:layout>
        <c:manualLayout>
          <c:xMode val="edge"/>
          <c:yMode val="edge"/>
          <c:x val="0.6391643272851768"/>
          <c:y val="0.10654077282622811"/>
          <c:w val="0.35968281410475955"/>
          <c:h val="0.54723463291450081"/>
        </c:manualLayout>
      </c:layout>
      <c:txPr>
        <a:bodyPr/>
        <a:lstStyle/>
        <a:p>
          <a:pPr>
            <a:defRPr sz="1400">
              <a:latin typeface="Arial"/>
            </a:defRPr>
          </a:pPr>
          <a:endParaRPr lang="en-US"/>
        </a:p>
      </c:txP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manualLayout>
          <c:layoutTarget val="inner"/>
          <c:xMode val="edge"/>
          <c:yMode val="edge"/>
          <c:x val="0"/>
          <c:y val="0"/>
          <c:w val="0.66445960287572781"/>
          <c:h val="0.97101480147040953"/>
        </c:manualLayout>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25"/>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cat>
            <c:strRef>
              <c:f>Sheet1!$A$2:$A$4</c:f>
              <c:strCache>
                <c:ptCount val="3"/>
                <c:pt idx="0">
                  <c:v>Payroll</c:v>
                </c:pt>
                <c:pt idx="1">
                  <c:v>Contract Services</c:v>
                </c:pt>
                <c:pt idx="2">
                  <c:v>Supplies</c:v>
                </c:pt>
              </c:strCache>
            </c:strRef>
          </c:cat>
          <c:val>
            <c:numRef>
              <c:f>Sheet1!$B$2:$B$4</c:f>
              <c:numCache>
                <c:formatCode>\$#,##0.00_);[Red]\(\$#,##0.00\)</c:formatCode>
                <c:ptCount val="3"/>
                <c:pt idx="0">
                  <c:v>237898</c:v>
                </c:pt>
                <c:pt idx="1">
                  <c:v>8821</c:v>
                </c:pt>
                <c:pt idx="2" formatCode="\$#,##0_);[Red]\(\$#,##0\)">
                  <c:v>1819</c:v>
                </c:pt>
              </c:numCache>
            </c:numRef>
          </c:val>
        </c:ser>
      </c:pie3DChart>
    </c:plotArea>
    <c:legend>
      <c:legendPos val="r"/>
      <c:layout>
        <c:manualLayout>
          <c:xMode val="edge"/>
          <c:yMode val="edge"/>
          <c:x val="0.60003389250256856"/>
          <c:y val="0.26061915731431201"/>
          <c:w val="0.34881324888736726"/>
          <c:h val="0.53220742447111502"/>
        </c:manualLayout>
      </c:layout>
      <c:txPr>
        <a:bodyPr/>
        <a:lstStyle/>
        <a:p>
          <a:pPr>
            <a:defRPr sz="1600">
              <a:latin typeface="Arial"/>
            </a:defRPr>
          </a:pPr>
          <a:endParaRPr lang="en-US"/>
        </a:p>
      </c:txPr>
    </c:legend>
    <c:plotVisOnly val="1"/>
    <c:dispBlanksAs val="zero"/>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pie3DChart>
        <c:varyColors val="1"/>
        <c:ser>
          <c:idx val="0"/>
          <c:order val="0"/>
          <c:tx>
            <c:strRef>
              <c:f>Sheet1!$B$1</c:f>
              <c:strCache>
                <c:ptCount val="1"/>
                <c:pt idx="0">
                  <c:v>Column1</c:v>
                </c:pt>
              </c:strCache>
            </c:strRef>
          </c:tx>
          <c:spPr>
            <a:effectLst>
              <a:outerShdw blurRad="190500" dist="23000" dir="5400000" sx="86000" sy="86000" rotWithShape="0">
                <a:srgbClr val="000000">
                  <a:alpha val="24000"/>
                </a:srgbClr>
              </a:outerShdw>
            </a:effectLst>
          </c:spPr>
          <c:explosion val="25"/>
          <c:dPt>
            <c:idx val="0"/>
            <c:spPr>
              <a:gradFill flip="none" rotWithShape="1">
                <a:gsLst>
                  <a:gs pos="0">
                    <a:srgbClr val="183961"/>
                  </a:gs>
                  <a:gs pos="100000">
                    <a:srgbClr val="307DD5"/>
                  </a:gs>
                </a:gsLst>
                <a:lin ang="16200000" scaled="0"/>
                <a:tileRect/>
              </a:gradFill>
              <a:effectLst>
                <a:outerShdw blurRad="190500" dist="23000" dir="5400000" sx="86000" sy="86000" rotWithShape="0">
                  <a:srgbClr val="000000">
                    <a:alpha val="24000"/>
                  </a:srgbClr>
                </a:outerShdw>
              </a:effectLst>
            </c:spPr>
          </c:dPt>
          <c:dPt>
            <c:idx val="1"/>
            <c:spPr>
              <a:gradFill flip="none" rotWithShape="1">
                <a:gsLst>
                  <a:gs pos="0">
                    <a:srgbClr val="3288E6"/>
                  </a:gs>
                  <a:gs pos="100000">
                    <a:srgbClr val="9FD4FF"/>
                  </a:gs>
                </a:gsLst>
                <a:lin ang="16200000" scaled="0"/>
                <a:tileRect/>
              </a:gradFill>
              <a:effectLst>
                <a:outerShdw blurRad="190500" dist="23000" dir="5400000" sx="86000" sy="86000" rotWithShape="0">
                  <a:srgbClr val="000000">
                    <a:alpha val="24000"/>
                  </a:srgbClr>
                </a:outerShdw>
              </a:effectLst>
            </c:spPr>
          </c:dPt>
          <c:dPt>
            <c:idx val="3"/>
            <c:spPr>
              <a:gradFill flip="none" rotWithShape="1">
                <a:gsLst>
                  <a:gs pos="0">
                    <a:srgbClr val="E94928"/>
                  </a:gs>
                  <a:gs pos="100000">
                    <a:srgbClr val="FFA26D"/>
                  </a:gs>
                </a:gsLst>
                <a:lin ang="16200000" scaled="0"/>
                <a:tileRect/>
              </a:gradFill>
              <a:effectLst>
                <a:outerShdw blurRad="190500" dist="23000" dir="5400000" sx="86000" sy="86000" rotWithShape="0">
                  <a:srgbClr val="000000">
                    <a:alpha val="24000"/>
                  </a:srgbClr>
                </a:outerShdw>
              </a:effectLst>
            </c:spPr>
          </c:dPt>
          <c:cat>
            <c:strRef>
              <c:f>Sheet1!$A$2:$A$5</c:f>
              <c:strCache>
                <c:ptCount val="4"/>
                <c:pt idx="0">
                  <c:v>Payroll</c:v>
                </c:pt>
                <c:pt idx="1">
                  <c:v>Contract Services</c:v>
                </c:pt>
                <c:pt idx="2">
                  <c:v>Supplies</c:v>
                </c:pt>
                <c:pt idx="3">
                  <c:v>Other Operational</c:v>
                </c:pt>
              </c:strCache>
            </c:strRef>
          </c:cat>
          <c:val>
            <c:numRef>
              <c:f>Sheet1!$B$2:$B$5</c:f>
              <c:numCache>
                <c:formatCode>\$#,##0.00_);[Red]\(\$#,##0.00\)</c:formatCode>
                <c:ptCount val="4"/>
                <c:pt idx="0">
                  <c:v>1042560.9999999993</c:v>
                </c:pt>
                <c:pt idx="1">
                  <c:v>71124</c:v>
                </c:pt>
                <c:pt idx="2" formatCode="#,##0.00">
                  <c:v>62593</c:v>
                </c:pt>
                <c:pt idx="3" formatCode="#,##0.00">
                  <c:v>27943</c:v>
                </c:pt>
              </c:numCache>
            </c:numRef>
          </c:val>
        </c:ser>
      </c:pie3DChart>
    </c:plotArea>
    <c:legend>
      <c:legendPos val="r"/>
      <c:layout>
        <c:manualLayout>
          <c:xMode val="edge"/>
          <c:yMode val="edge"/>
          <c:x val="0.64785997945909024"/>
          <c:y val="0.147326266464511"/>
          <c:w val="0.34881324888736726"/>
          <c:h val="0.54723463291450081"/>
        </c:manualLayout>
      </c:layout>
      <c:txPr>
        <a:bodyPr/>
        <a:lstStyle/>
        <a:p>
          <a:pPr>
            <a:defRPr sz="1400">
              <a:latin typeface="Arial"/>
            </a:defRPr>
          </a:pPr>
          <a:endParaRPr lang="en-US"/>
        </a:p>
      </c:txPr>
    </c:legend>
    <c:plotVisOnly val="1"/>
    <c:dispBlanksAs val="zero"/>
  </c:chart>
  <c:txPr>
    <a:bodyPr/>
    <a:lstStyle/>
    <a:p>
      <a:pPr>
        <a:defRPr sz="180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66405-634C-EC4D-8D72-98B8FAC10F3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6B7A0519-F2D5-F643-B02E-7A8931A550D5}">
      <dgm:prSet phldrT="[Text]" custT="1"/>
      <dgm:spPr>
        <a:gradFill flip="none" rotWithShape="1">
          <a:gsLst>
            <a:gs pos="0">
              <a:srgbClr val="183961"/>
            </a:gs>
            <a:gs pos="100000">
              <a:srgbClr val="183961">
                <a:alpha val="57000"/>
              </a:srgbClr>
            </a:gs>
          </a:gsLst>
          <a:lin ang="16200000" scaled="0"/>
          <a:tileRect/>
        </a:gradFill>
        <a:effectLst>
          <a:outerShdw blurRad="165100" dist="76200" dir="2700000" sx="97000" sy="97000" algn="tl" rotWithShape="0">
            <a:srgbClr val="000000">
              <a:alpha val="43000"/>
            </a:srgbClr>
          </a:outerShdw>
        </a:effectLst>
        <a:scene3d>
          <a:camera prst="orthographicFront"/>
          <a:lightRig rig="threePt" dir="t"/>
        </a:scene3d>
        <a:sp3d>
          <a:bevelT w="165100" prst="coolSlant"/>
        </a:sp3d>
      </dgm:spPr>
      <dgm:t>
        <a:bodyPr/>
        <a:lstStyle/>
        <a:p>
          <a:r>
            <a:rPr lang="en-US" sz="2000" dirty="0" smtClean="0">
              <a:latin typeface="Arial"/>
            </a:rPr>
            <a:t>Chief Communications Officer</a:t>
          </a:r>
          <a:endParaRPr lang="en-US" sz="2000" dirty="0">
            <a:latin typeface="Arial"/>
          </a:endParaRPr>
        </a:p>
      </dgm:t>
    </dgm:pt>
    <dgm:pt modelId="{46D4028E-C61D-F143-9645-D2B7F477AC86}" type="parTrans" cxnId="{1A67AA88-6365-0D4C-83AB-C145CC72C0F5}">
      <dgm:prSet/>
      <dgm:spPr/>
      <dgm:t>
        <a:bodyPr/>
        <a:lstStyle/>
        <a:p>
          <a:endParaRPr lang="en-US"/>
        </a:p>
      </dgm:t>
    </dgm:pt>
    <dgm:pt modelId="{3364868C-2F61-FF47-8B01-486690034410}" type="sibTrans" cxnId="{1A67AA88-6365-0D4C-83AB-C145CC72C0F5}">
      <dgm:prSet/>
      <dgm:spPr/>
      <dgm:t>
        <a:bodyPr/>
        <a:lstStyle/>
        <a:p>
          <a:endParaRPr lang="en-US"/>
        </a:p>
      </dgm:t>
    </dgm:pt>
    <dgm:pt modelId="{EA4540BC-BCBF-8D42-943C-625B147D2C4D}" type="asst">
      <dgm:prSet phldrT="[Text]" custT="1"/>
      <dgm:spPr>
        <a:gradFill rotWithShape="0">
          <a:gsLst>
            <a:gs pos="0">
              <a:srgbClr val="183961"/>
            </a:gs>
            <a:gs pos="100000">
              <a:srgbClr val="183961">
                <a:alpha val="70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General Manager Communications</a:t>
          </a:r>
          <a:endParaRPr lang="en-US" sz="2000" dirty="0">
            <a:latin typeface="Arial"/>
          </a:endParaRPr>
        </a:p>
      </dgm:t>
    </dgm:pt>
    <dgm:pt modelId="{2DABDD9E-4A5B-7845-9958-F49EC33CD04B}" type="parTrans" cxnId="{F3B2C9AB-4A9F-F840-9018-23A7C2CAA09E}">
      <dgm:prSet/>
      <dgm:spPr/>
      <dgm:t>
        <a:bodyPr/>
        <a:lstStyle/>
        <a:p>
          <a:endParaRPr lang="en-US"/>
        </a:p>
      </dgm:t>
    </dgm:pt>
    <dgm:pt modelId="{DBABAA67-0229-0645-B1CE-58384E9B3048}" type="sibTrans" cxnId="{F3B2C9AB-4A9F-F840-9018-23A7C2CAA09E}">
      <dgm:prSet/>
      <dgm:spPr/>
      <dgm:t>
        <a:bodyPr/>
        <a:lstStyle/>
        <a:p>
          <a:endParaRPr lang="en-US"/>
        </a:p>
      </dgm:t>
    </dgm:pt>
    <dgm:pt modelId="{607DDAFE-A04A-7B4D-B2F3-AB420452827A}">
      <dgm:prSet phldrT="[Text]" custT="1"/>
      <dgm:spPr>
        <a:gradFill rotWithShape="0">
          <a:gsLst>
            <a:gs pos="0">
              <a:srgbClr val="183961"/>
            </a:gs>
            <a:gs pos="100000">
              <a:srgbClr val="183961">
                <a:alpha val="53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Media Relations</a:t>
          </a:r>
          <a:endParaRPr lang="en-US" sz="2000" dirty="0">
            <a:latin typeface="Arial"/>
          </a:endParaRPr>
        </a:p>
      </dgm:t>
    </dgm:pt>
    <dgm:pt modelId="{B908BB4A-2085-804B-859C-FF6906F4D380}" type="parTrans" cxnId="{15BEDE60-01FA-5143-81A7-31A16FFB4A54}">
      <dgm:prSet/>
      <dgm:spPr/>
      <dgm:t>
        <a:bodyPr/>
        <a:lstStyle/>
        <a:p>
          <a:endParaRPr lang="en-US"/>
        </a:p>
      </dgm:t>
    </dgm:pt>
    <dgm:pt modelId="{7399A28B-EEEF-F64F-B6F0-F5A0C7701926}" type="sibTrans" cxnId="{15BEDE60-01FA-5143-81A7-31A16FFB4A54}">
      <dgm:prSet/>
      <dgm:spPr/>
      <dgm:t>
        <a:bodyPr/>
        <a:lstStyle/>
        <a:p>
          <a:endParaRPr lang="en-US"/>
        </a:p>
      </dgm:t>
    </dgm:pt>
    <dgm:pt modelId="{0AD3669B-8E68-A14C-9F2D-EC78C67C9523}">
      <dgm:prSet phldrT="[Text]" custT="1"/>
      <dgm:spPr>
        <a:gradFill rotWithShape="0">
          <a:gsLst>
            <a:gs pos="0">
              <a:srgbClr val="183961"/>
            </a:gs>
            <a:gs pos="100000">
              <a:srgbClr val="183961">
                <a:alpha val="53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Administrative Services</a:t>
          </a:r>
          <a:endParaRPr lang="en-US" sz="2000" dirty="0">
            <a:latin typeface="Arial"/>
          </a:endParaRPr>
        </a:p>
      </dgm:t>
    </dgm:pt>
    <dgm:pt modelId="{357B57F6-470B-CA4C-A484-BE9DAA7D6F4C}" type="parTrans" cxnId="{3AB67D7A-01EA-9540-A822-DFAFDA10AC52}">
      <dgm:prSet/>
      <dgm:spPr/>
      <dgm:t>
        <a:bodyPr/>
        <a:lstStyle/>
        <a:p>
          <a:endParaRPr lang="en-US"/>
        </a:p>
      </dgm:t>
    </dgm:pt>
    <dgm:pt modelId="{B1763283-C691-EC48-8880-276CE9481086}" type="sibTrans" cxnId="{3AB67D7A-01EA-9540-A822-DFAFDA10AC52}">
      <dgm:prSet/>
      <dgm:spPr/>
      <dgm:t>
        <a:bodyPr/>
        <a:lstStyle/>
        <a:p>
          <a:endParaRPr lang="en-US"/>
        </a:p>
      </dgm:t>
    </dgm:pt>
    <dgm:pt modelId="{4C2F88A5-561F-444F-A489-9A8B4CA01C55}">
      <dgm:prSet phldrT="[Text]" custT="1"/>
      <dgm:spPr>
        <a:gradFill rotWithShape="0">
          <a:gsLst>
            <a:gs pos="0">
              <a:srgbClr val="183961"/>
            </a:gs>
            <a:gs pos="100000">
              <a:srgbClr val="183961">
                <a:alpha val="53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HISD TV</a:t>
          </a:r>
          <a:endParaRPr lang="en-US" sz="2000" dirty="0">
            <a:latin typeface="Arial"/>
          </a:endParaRPr>
        </a:p>
      </dgm:t>
    </dgm:pt>
    <dgm:pt modelId="{45F7D523-9F69-7040-8A17-5B68C3A97B50}" type="parTrans" cxnId="{68A8A280-1931-534D-9DE6-9ACE3A42D531}">
      <dgm:prSet/>
      <dgm:spPr/>
      <dgm:t>
        <a:bodyPr/>
        <a:lstStyle/>
        <a:p>
          <a:endParaRPr lang="en-US"/>
        </a:p>
      </dgm:t>
    </dgm:pt>
    <dgm:pt modelId="{36667F1C-02F3-FB42-BD98-2A42D9FE952B}" type="sibTrans" cxnId="{68A8A280-1931-534D-9DE6-9ACE3A42D531}">
      <dgm:prSet/>
      <dgm:spPr/>
      <dgm:t>
        <a:bodyPr/>
        <a:lstStyle/>
        <a:p>
          <a:endParaRPr lang="en-US"/>
        </a:p>
      </dgm:t>
    </dgm:pt>
    <dgm:pt modelId="{218158A7-33C1-BA46-A571-77B54C7626ED}">
      <dgm:prSet custT="1"/>
      <dgm:spPr>
        <a:gradFill rotWithShape="0">
          <a:gsLst>
            <a:gs pos="0">
              <a:srgbClr val="183961"/>
            </a:gs>
            <a:gs pos="100000">
              <a:srgbClr val="183961">
                <a:alpha val="53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Strategic Partnerships</a:t>
          </a:r>
          <a:endParaRPr lang="en-US" sz="2000" dirty="0">
            <a:latin typeface="Arial"/>
          </a:endParaRPr>
        </a:p>
      </dgm:t>
    </dgm:pt>
    <dgm:pt modelId="{88704E5C-C4F5-CA44-B865-640F7EC100C5}" type="parTrans" cxnId="{95F20358-EB53-9C43-AED6-19A6DA82D8FF}">
      <dgm:prSet/>
      <dgm:spPr/>
      <dgm:t>
        <a:bodyPr/>
        <a:lstStyle/>
        <a:p>
          <a:endParaRPr lang="en-US"/>
        </a:p>
      </dgm:t>
    </dgm:pt>
    <dgm:pt modelId="{EBA21DA6-8567-4C4D-9789-0DB5D91C80D9}" type="sibTrans" cxnId="{95F20358-EB53-9C43-AED6-19A6DA82D8FF}">
      <dgm:prSet/>
      <dgm:spPr/>
      <dgm:t>
        <a:bodyPr/>
        <a:lstStyle/>
        <a:p>
          <a:endParaRPr lang="en-US"/>
        </a:p>
      </dgm:t>
    </dgm:pt>
    <dgm:pt modelId="{5A7721A3-87C4-004A-B2E6-7288D5D064BC}" type="pres">
      <dgm:prSet presAssocID="{CD366405-634C-EC4D-8D72-98B8FAC10F39}" presName="hierChild1" presStyleCnt="0">
        <dgm:presLayoutVars>
          <dgm:orgChart val="1"/>
          <dgm:chPref val="1"/>
          <dgm:dir/>
          <dgm:animOne val="branch"/>
          <dgm:animLvl val="lvl"/>
          <dgm:resizeHandles/>
        </dgm:presLayoutVars>
      </dgm:prSet>
      <dgm:spPr/>
      <dgm:t>
        <a:bodyPr/>
        <a:lstStyle/>
        <a:p>
          <a:endParaRPr lang="en-US"/>
        </a:p>
      </dgm:t>
    </dgm:pt>
    <dgm:pt modelId="{A9B511CE-6DC3-864F-A3B1-63F041709452}" type="pres">
      <dgm:prSet presAssocID="{6B7A0519-F2D5-F643-B02E-7A8931A550D5}" presName="hierRoot1" presStyleCnt="0">
        <dgm:presLayoutVars>
          <dgm:hierBranch val="init"/>
        </dgm:presLayoutVars>
      </dgm:prSet>
      <dgm:spPr/>
    </dgm:pt>
    <dgm:pt modelId="{CEDB3AC6-AD27-7042-BD54-C5565DC1E4A9}" type="pres">
      <dgm:prSet presAssocID="{6B7A0519-F2D5-F643-B02E-7A8931A550D5}" presName="rootComposite1" presStyleCnt="0"/>
      <dgm:spPr/>
    </dgm:pt>
    <dgm:pt modelId="{EC7ECDA3-347C-2348-B274-80798C7F9952}" type="pres">
      <dgm:prSet presAssocID="{6B7A0519-F2D5-F643-B02E-7A8931A550D5}" presName="rootText1" presStyleLbl="node0" presStyleIdx="0" presStyleCnt="1" custScaleX="130191" custScaleY="126035">
        <dgm:presLayoutVars>
          <dgm:chPref val="3"/>
        </dgm:presLayoutVars>
      </dgm:prSet>
      <dgm:spPr/>
      <dgm:t>
        <a:bodyPr/>
        <a:lstStyle/>
        <a:p>
          <a:endParaRPr lang="en-US"/>
        </a:p>
      </dgm:t>
    </dgm:pt>
    <dgm:pt modelId="{8CA7CFD4-0490-354F-B688-F6E7982FDABD}" type="pres">
      <dgm:prSet presAssocID="{6B7A0519-F2D5-F643-B02E-7A8931A550D5}" presName="rootConnector1" presStyleLbl="node1" presStyleIdx="0" presStyleCnt="0"/>
      <dgm:spPr/>
      <dgm:t>
        <a:bodyPr/>
        <a:lstStyle/>
        <a:p>
          <a:endParaRPr lang="en-US"/>
        </a:p>
      </dgm:t>
    </dgm:pt>
    <dgm:pt modelId="{84CE02DF-C325-0742-90C8-8D100CAE9407}" type="pres">
      <dgm:prSet presAssocID="{6B7A0519-F2D5-F643-B02E-7A8931A550D5}" presName="hierChild2" presStyleCnt="0"/>
      <dgm:spPr/>
    </dgm:pt>
    <dgm:pt modelId="{E9A7CDDF-87D2-1E42-8021-DC5AE9EC56D2}" type="pres">
      <dgm:prSet presAssocID="{B908BB4A-2085-804B-859C-FF6906F4D380}" presName="Name37" presStyleLbl="parChTrans1D2" presStyleIdx="0" presStyleCnt="5"/>
      <dgm:spPr/>
      <dgm:t>
        <a:bodyPr/>
        <a:lstStyle/>
        <a:p>
          <a:endParaRPr lang="en-US"/>
        </a:p>
      </dgm:t>
    </dgm:pt>
    <dgm:pt modelId="{13692702-79C5-5A4D-A296-BE98CA124F38}" type="pres">
      <dgm:prSet presAssocID="{607DDAFE-A04A-7B4D-B2F3-AB420452827A}" presName="hierRoot2" presStyleCnt="0">
        <dgm:presLayoutVars>
          <dgm:hierBranch val="init"/>
        </dgm:presLayoutVars>
      </dgm:prSet>
      <dgm:spPr/>
    </dgm:pt>
    <dgm:pt modelId="{F74A0910-B614-3141-8258-67A4FBC8DD51}" type="pres">
      <dgm:prSet presAssocID="{607DDAFE-A04A-7B4D-B2F3-AB420452827A}" presName="rootComposite" presStyleCnt="0"/>
      <dgm:spPr/>
    </dgm:pt>
    <dgm:pt modelId="{836D25BD-0ADC-CF42-B01C-5936408FF228}" type="pres">
      <dgm:prSet presAssocID="{607DDAFE-A04A-7B4D-B2F3-AB420452827A}" presName="rootText" presStyleLbl="node2" presStyleIdx="0" presStyleCnt="4">
        <dgm:presLayoutVars>
          <dgm:chPref val="3"/>
        </dgm:presLayoutVars>
      </dgm:prSet>
      <dgm:spPr/>
      <dgm:t>
        <a:bodyPr/>
        <a:lstStyle/>
        <a:p>
          <a:endParaRPr lang="en-US"/>
        </a:p>
      </dgm:t>
    </dgm:pt>
    <dgm:pt modelId="{C16CD29B-77E8-574C-979E-3BCC5C0B24ED}" type="pres">
      <dgm:prSet presAssocID="{607DDAFE-A04A-7B4D-B2F3-AB420452827A}" presName="rootConnector" presStyleLbl="node2" presStyleIdx="0" presStyleCnt="4"/>
      <dgm:spPr/>
      <dgm:t>
        <a:bodyPr/>
        <a:lstStyle/>
        <a:p>
          <a:endParaRPr lang="en-US"/>
        </a:p>
      </dgm:t>
    </dgm:pt>
    <dgm:pt modelId="{04F86BE8-108C-FB4C-8AE9-011BCF932D3B}" type="pres">
      <dgm:prSet presAssocID="{607DDAFE-A04A-7B4D-B2F3-AB420452827A}" presName="hierChild4" presStyleCnt="0"/>
      <dgm:spPr/>
    </dgm:pt>
    <dgm:pt modelId="{BE8CD90A-DD14-794C-A0C9-B7D853C84574}" type="pres">
      <dgm:prSet presAssocID="{607DDAFE-A04A-7B4D-B2F3-AB420452827A}" presName="hierChild5" presStyleCnt="0"/>
      <dgm:spPr/>
    </dgm:pt>
    <dgm:pt modelId="{0684CE27-8EF5-A24A-9E58-B9AF97103BCC}" type="pres">
      <dgm:prSet presAssocID="{357B57F6-470B-CA4C-A484-BE9DAA7D6F4C}" presName="Name37" presStyleLbl="parChTrans1D2" presStyleIdx="1" presStyleCnt="5"/>
      <dgm:spPr/>
      <dgm:t>
        <a:bodyPr/>
        <a:lstStyle/>
        <a:p>
          <a:endParaRPr lang="en-US"/>
        </a:p>
      </dgm:t>
    </dgm:pt>
    <dgm:pt modelId="{E644C1E4-E22D-9E48-B0FF-F32081850D98}" type="pres">
      <dgm:prSet presAssocID="{0AD3669B-8E68-A14C-9F2D-EC78C67C9523}" presName="hierRoot2" presStyleCnt="0">
        <dgm:presLayoutVars>
          <dgm:hierBranch val="init"/>
        </dgm:presLayoutVars>
      </dgm:prSet>
      <dgm:spPr/>
    </dgm:pt>
    <dgm:pt modelId="{1B8B1D85-226A-C942-91AB-85E8BAD8EC30}" type="pres">
      <dgm:prSet presAssocID="{0AD3669B-8E68-A14C-9F2D-EC78C67C9523}" presName="rootComposite" presStyleCnt="0"/>
      <dgm:spPr/>
    </dgm:pt>
    <dgm:pt modelId="{1030F93B-42AB-4B40-A1A3-8D1B1BF47BD3}" type="pres">
      <dgm:prSet presAssocID="{0AD3669B-8E68-A14C-9F2D-EC78C67C9523}" presName="rootText" presStyleLbl="node2" presStyleIdx="1" presStyleCnt="4">
        <dgm:presLayoutVars>
          <dgm:chPref val="3"/>
        </dgm:presLayoutVars>
      </dgm:prSet>
      <dgm:spPr/>
      <dgm:t>
        <a:bodyPr/>
        <a:lstStyle/>
        <a:p>
          <a:endParaRPr lang="en-US"/>
        </a:p>
      </dgm:t>
    </dgm:pt>
    <dgm:pt modelId="{CE1721D1-3894-FC4A-9C3B-511D3DE3364F}" type="pres">
      <dgm:prSet presAssocID="{0AD3669B-8E68-A14C-9F2D-EC78C67C9523}" presName="rootConnector" presStyleLbl="node2" presStyleIdx="1" presStyleCnt="4"/>
      <dgm:spPr/>
      <dgm:t>
        <a:bodyPr/>
        <a:lstStyle/>
        <a:p>
          <a:endParaRPr lang="en-US"/>
        </a:p>
      </dgm:t>
    </dgm:pt>
    <dgm:pt modelId="{6E097F89-5C3B-F440-8B58-8190C405A6D4}" type="pres">
      <dgm:prSet presAssocID="{0AD3669B-8E68-A14C-9F2D-EC78C67C9523}" presName="hierChild4" presStyleCnt="0"/>
      <dgm:spPr/>
    </dgm:pt>
    <dgm:pt modelId="{F408AC94-7759-FA4D-AB95-C647347E93E5}" type="pres">
      <dgm:prSet presAssocID="{0AD3669B-8E68-A14C-9F2D-EC78C67C9523}" presName="hierChild5" presStyleCnt="0"/>
      <dgm:spPr/>
    </dgm:pt>
    <dgm:pt modelId="{40DFCB49-B115-C646-A1CB-70548E930AD6}" type="pres">
      <dgm:prSet presAssocID="{45F7D523-9F69-7040-8A17-5B68C3A97B50}" presName="Name37" presStyleLbl="parChTrans1D2" presStyleIdx="2" presStyleCnt="5"/>
      <dgm:spPr/>
      <dgm:t>
        <a:bodyPr/>
        <a:lstStyle/>
        <a:p>
          <a:endParaRPr lang="en-US"/>
        </a:p>
      </dgm:t>
    </dgm:pt>
    <dgm:pt modelId="{78C23760-4E15-6D4F-9BA8-5BD9EBD38B57}" type="pres">
      <dgm:prSet presAssocID="{4C2F88A5-561F-444F-A489-9A8B4CA01C55}" presName="hierRoot2" presStyleCnt="0">
        <dgm:presLayoutVars>
          <dgm:hierBranch val="init"/>
        </dgm:presLayoutVars>
      </dgm:prSet>
      <dgm:spPr/>
    </dgm:pt>
    <dgm:pt modelId="{A13EF901-8AB5-5D4D-B64F-2B27F27F1CE8}" type="pres">
      <dgm:prSet presAssocID="{4C2F88A5-561F-444F-A489-9A8B4CA01C55}" presName="rootComposite" presStyleCnt="0"/>
      <dgm:spPr/>
    </dgm:pt>
    <dgm:pt modelId="{A3AEA384-820C-9E49-8B74-DD22D70BBA2D}" type="pres">
      <dgm:prSet presAssocID="{4C2F88A5-561F-444F-A489-9A8B4CA01C55}" presName="rootText" presStyleLbl="node2" presStyleIdx="2" presStyleCnt="4">
        <dgm:presLayoutVars>
          <dgm:chPref val="3"/>
        </dgm:presLayoutVars>
      </dgm:prSet>
      <dgm:spPr/>
      <dgm:t>
        <a:bodyPr/>
        <a:lstStyle/>
        <a:p>
          <a:endParaRPr lang="en-US"/>
        </a:p>
      </dgm:t>
    </dgm:pt>
    <dgm:pt modelId="{07D9B356-E1EB-3640-BB73-54E7B35F122F}" type="pres">
      <dgm:prSet presAssocID="{4C2F88A5-561F-444F-A489-9A8B4CA01C55}" presName="rootConnector" presStyleLbl="node2" presStyleIdx="2" presStyleCnt="4"/>
      <dgm:spPr/>
      <dgm:t>
        <a:bodyPr/>
        <a:lstStyle/>
        <a:p>
          <a:endParaRPr lang="en-US"/>
        </a:p>
      </dgm:t>
    </dgm:pt>
    <dgm:pt modelId="{B0847EC5-CB8B-FA46-AB3F-7C0F60462DD8}" type="pres">
      <dgm:prSet presAssocID="{4C2F88A5-561F-444F-A489-9A8B4CA01C55}" presName="hierChild4" presStyleCnt="0"/>
      <dgm:spPr/>
    </dgm:pt>
    <dgm:pt modelId="{BB851429-BF9B-5F4F-A8E8-4801BCC37451}" type="pres">
      <dgm:prSet presAssocID="{4C2F88A5-561F-444F-A489-9A8B4CA01C55}" presName="hierChild5" presStyleCnt="0"/>
      <dgm:spPr/>
    </dgm:pt>
    <dgm:pt modelId="{4A1405A0-99D4-0948-AE92-2AD50E65FBDF}" type="pres">
      <dgm:prSet presAssocID="{88704E5C-C4F5-CA44-B865-640F7EC100C5}" presName="Name37" presStyleLbl="parChTrans1D2" presStyleIdx="3" presStyleCnt="5"/>
      <dgm:spPr/>
      <dgm:t>
        <a:bodyPr/>
        <a:lstStyle/>
        <a:p>
          <a:endParaRPr lang="en-US"/>
        </a:p>
      </dgm:t>
    </dgm:pt>
    <dgm:pt modelId="{60F56363-7463-9F4E-894C-7EEA6C397822}" type="pres">
      <dgm:prSet presAssocID="{218158A7-33C1-BA46-A571-77B54C7626ED}" presName="hierRoot2" presStyleCnt="0">
        <dgm:presLayoutVars>
          <dgm:hierBranch val="init"/>
        </dgm:presLayoutVars>
      </dgm:prSet>
      <dgm:spPr/>
    </dgm:pt>
    <dgm:pt modelId="{922F77AF-1BA3-704B-8CF6-93D29D0CC3B6}" type="pres">
      <dgm:prSet presAssocID="{218158A7-33C1-BA46-A571-77B54C7626ED}" presName="rootComposite" presStyleCnt="0"/>
      <dgm:spPr/>
    </dgm:pt>
    <dgm:pt modelId="{CC68A354-6591-944C-A88A-D4A549F6CFAA}" type="pres">
      <dgm:prSet presAssocID="{218158A7-33C1-BA46-A571-77B54C7626ED}" presName="rootText" presStyleLbl="node2" presStyleIdx="3" presStyleCnt="4">
        <dgm:presLayoutVars>
          <dgm:chPref val="3"/>
        </dgm:presLayoutVars>
      </dgm:prSet>
      <dgm:spPr/>
      <dgm:t>
        <a:bodyPr/>
        <a:lstStyle/>
        <a:p>
          <a:endParaRPr lang="en-US"/>
        </a:p>
      </dgm:t>
    </dgm:pt>
    <dgm:pt modelId="{35AB04CD-E735-4C4C-B389-084947787FEF}" type="pres">
      <dgm:prSet presAssocID="{218158A7-33C1-BA46-A571-77B54C7626ED}" presName="rootConnector" presStyleLbl="node2" presStyleIdx="3" presStyleCnt="4"/>
      <dgm:spPr/>
      <dgm:t>
        <a:bodyPr/>
        <a:lstStyle/>
        <a:p>
          <a:endParaRPr lang="en-US"/>
        </a:p>
      </dgm:t>
    </dgm:pt>
    <dgm:pt modelId="{B702C455-330C-CA4C-9A5D-B16F6B18AD42}" type="pres">
      <dgm:prSet presAssocID="{218158A7-33C1-BA46-A571-77B54C7626ED}" presName="hierChild4" presStyleCnt="0"/>
      <dgm:spPr/>
    </dgm:pt>
    <dgm:pt modelId="{058877F7-E3D5-8F4A-A210-F7BCB3AC3C99}" type="pres">
      <dgm:prSet presAssocID="{218158A7-33C1-BA46-A571-77B54C7626ED}" presName="hierChild5" presStyleCnt="0"/>
      <dgm:spPr/>
    </dgm:pt>
    <dgm:pt modelId="{BC2B92C1-E4C0-3844-B4CD-81ACA993AB99}" type="pres">
      <dgm:prSet presAssocID="{6B7A0519-F2D5-F643-B02E-7A8931A550D5}" presName="hierChild3" presStyleCnt="0"/>
      <dgm:spPr/>
    </dgm:pt>
    <dgm:pt modelId="{BD305CD8-F3AF-1A44-A1EE-03A81866786A}" type="pres">
      <dgm:prSet presAssocID="{2DABDD9E-4A5B-7845-9958-F49EC33CD04B}" presName="Name111" presStyleLbl="parChTrans1D2" presStyleIdx="4" presStyleCnt="5"/>
      <dgm:spPr/>
      <dgm:t>
        <a:bodyPr/>
        <a:lstStyle/>
        <a:p>
          <a:endParaRPr lang="en-US"/>
        </a:p>
      </dgm:t>
    </dgm:pt>
    <dgm:pt modelId="{64C37DE1-D13F-DA4D-B9D4-4AE3B20BB2B1}" type="pres">
      <dgm:prSet presAssocID="{EA4540BC-BCBF-8D42-943C-625B147D2C4D}" presName="hierRoot3" presStyleCnt="0">
        <dgm:presLayoutVars>
          <dgm:hierBranch val="init"/>
        </dgm:presLayoutVars>
      </dgm:prSet>
      <dgm:spPr/>
    </dgm:pt>
    <dgm:pt modelId="{C4E054C5-962F-D446-B68E-9AE9DF14138A}" type="pres">
      <dgm:prSet presAssocID="{EA4540BC-BCBF-8D42-943C-625B147D2C4D}" presName="rootComposite3" presStyleCnt="0"/>
      <dgm:spPr/>
    </dgm:pt>
    <dgm:pt modelId="{686C4E1C-88F3-1A48-BC98-4771D92FADA9}" type="pres">
      <dgm:prSet presAssocID="{EA4540BC-BCBF-8D42-943C-625B147D2C4D}" presName="rootText3" presStyleLbl="asst1" presStyleIdx="0" presStyleCnt="1" custScaleX="120287">
        <dgm:presLayoutVars>
          <dgm:chPref val="3"/>
        </dgm:presLayoutVars>
      </dgm:prSet>
      <dgm:spPr/>
      <dgm:t>
        <a:bodyPr/>
        <a:lstStyle/>
        <a:p>
          <a:endParaRPr lang="en-US"/>
        </a:p>
      </dgm:t>
    </dgm:pt>
    <dgm:pt modelId="{7203931C-3FF9-A04E-A37A-C066AC993D28}" type="pres">
      <dgm:prSet presAssocID="{EA4540BC-BCBF-8D42-943C-625B147D2C4D}" presName="rootConnector3" presStyleLbl="asst1" presStyleIdx="0" presStyleCnt="1"/>
      <dgm:spPr/>
      <dgm:t>
        <a:bodyPr/>
        <a:lstStyle/>
        <a:p>
          <a:endParaRPr lang="en-US"/>
        </a:p>
      </dgm:t>
    </dgm:pt>
    <dgm:pt modelId="{2934E7D8-65FD-6B48-8378-1D4691EA5396}" type="pres">
      <dgm:prSet presAssocID="{EA4540BC-BCBF-8D42-943C-625B147D2C4D}" presName="hierChild6" presStyleCnt="0"/>
      <dgm:spPr/>
    </dgm:pt>
    <dgm:pt modelId="{BA81BA31-7F6C-F443-8EB7-0263B253451B}" type="pres">
      <dgm:prSet presAssocID="{EA4540BC-BCBF-8D42-943C-625B147D2C4D}" presName="hierChild7" presStyleCnt="0"/>
      <dgm:spPr/>
    </dgm:pt>
  </dgm:ptLst>
  <dgm:cxnLst>
    <dgm:cxn modelId="{E5CEE785-4177-3C47-AF25-616D8906E436}" type="presOf" srcId="{EA4540BC-BCBF-8D42-943C-625B147D2C4D}" destId="{7203931C-3FF9-A04E-A37A-C066AC993D28}" srcOrd="1" destOrd="0" presId="urn:microsoft.com/office/officeart/2005/8/layout/orgChart1"/>
    <dgm:cxn modelId="{3AB67D7A-01EA-9540-A822-DFAFDA10AC52}" srcId="{6B7A0519-F2D5-F643-B02E-7A8931A550D5}" destId="{0AD3669B-8E68-A14C-9F2D-EC78C67C9523}" srcOrd="2" destOrd="0" parTransId="{357B57F6-470B-CA4C-A484-BE9DAA7D6F4C}" sibTransId="{B1763283-C691-EC48-8880-276CE9481086}"/>
    <dgm:cxn modelId="{1DD0A4FE-FE63-DA44-8D71-44A813FDF107}" type="presOf" srcId="{B908BB4A-2085-804B-859C-FF6906F4D380}" destId="{E9A7CDDF-87D2-1E42-8021-DC5AE9EC56D2}" srcOrd="0" destOrd="0" presId="urn:microsoft.com/office/officeart/2005/8/layout/orgChart1"/>
    <dgm:cxn modelId="{8EE1EC19-BA2E-2B4E-9A88-86563AEBCB75}" type="presOf" srcId="{218158A7-33C1-BA46-A571-77B54C7626ED}" destId="{CC68A354-6591-944C-A88A-D4A549F6CFAA}" srcOrd="0" destOrd="0" presId="urn:microsoft.com/office/officeart/2005/8/layout/orgChart1"/>
    <dgm:cxn modelId="{EFEEB657-4901-1448-B65C-08687866EE6B}" type="presOf" srcId="{607DDAFE-A04A-7B4D-B2F3-AB420452827A}" destId="{836D25BD-0ADC-CF42-B01C-5936408FF228}" srcOrd="0" destOrd="0" presId="urn:microsoft.com/office/officeart/2005/8/layout/orgChart1"/>
    <dgm:cxn modelId="{A202B46D-3B8C-F541-9335-E558D7059370}" type="presOf" srcId="{0AD3669B-8E68-A14C-9F2D-EC78C67C9523}" destId="{CE1721D1-3894-FC4A-9C3B-511D3DE3364F}" srcOrd="1" destOrd="0" presId="urn:microsoft.com/office/officeart/2005/8/layout/orgChart1"/>
    <dgm:cxn modelId="{15BEDE60-01FA-5143-81A7-31A16FFB4A54}" srcId="{6B7A0519-F2D5-F643-B02E-7A8931A550D5}" destId="{607DDAFE-A04A-7B4D-B2F3-AB420452827A}" srcOrd="1" destOrd="0" parTransId="{B908BB4A-2085-804B-859C-FF6906F4D380}" sibTransId="{7399A28B-EEEF-F64F-B6F0-F5A0C7701926}"/>
    <dgm:cxn modelId="{0D1F4EA2-781A-5740-B3AE-42F2C91B3209}" type="presOf" srcId="{2DABDD9E-4A5B-7845-9958-F49EC33CD04B}" destId="{BD305CD8-F3AF-1A44-A1EE-03A81866786A}" srcOrd="0" destOrd="0" presId="urn:microsoft.com/office/officeart/2005/8/layout/orgChart1"/>
    <dgm:cxn modelId="{00FBD54D-EA6F-A045-819D-58BA66A5C57F}" type="presOf" srcId="{0AD3669B-8E68-A14C-9F2D-EC78C67C9523}" destId="{1030F93B-42AB-4B40-A1A3-8D1B1BF47BD3}" srcOrd="0" destOrd="0" presId="urn:microsoft.com/office/officeart/2005/8/layout/orgChart1"/>
    <dgm:cxn modelId="{8ED29BC5-67B1-D447-A315-2FB037B68AD6}" type="presOf" srcId="{357B57F6-470B-CA4C-A484-BE9DAA7D6F4C}" destId="{0684CE27-8EF5-A24A-9E58-B9AF97103BCC}" srcOrd="0" destOrd="0" presId="urn:microsoft.com/office/officeart/2005/8/layout/orgChart1"/>
    <dgm:cxn modelId="{95F20358-EB53-9C43-AED6-19A6DA82D8FF}" srcId="{6B7A0519-F2D5-F643-B02E-7A8931A550D5}" destId="{218158A7-33C1-BA46-A571-77B54C7626ED}" srcOrd="4" destOrd="0" parTransId="{88704E5C-C4F5-CA44-B865-640F7EC100C5}" sibTransId="{EBA21DA6-8567-4C4D-9789-0DB5D91C80D9}"/>
    <dgm:cxn modelId="{3A7F357C-E80C-734A-9F09-974BFBBE4729}" type="presOf" srcId="{88704E5C-C4F5-CA44-B865-640F7EC100C5}" destId="{4A1405A0-99D4-0948-AE92-2AD50E65FBDF}" srcOrd="0" destOrd="0" presId="urn:microsoft.com/office/officeart/2005/8/layout/orgChart1"/>
    <dgm:cxn modelId="{211B47DC-64D1-544B-972F-4887B4282122}" type="presOf" srcId="{45F7D523-9F69-7040-8A17-5B68C3A97B50}" destId="{40DFCB49-B115-C646-A1CB-70548E930AD6}" srcOrd="0" destOrd="0" presId="urn:microsoft.com/office/officeart/2005/8/layout/orgChart1"/>
    <dgm:cxn modelId="{2734FC5F-A2A9-954C-B2AB-86C8396E94BC}" type="presOf" srcId="{218158A7-33C1-BA46-A571-77B54C7626ED}" destId="{35AB04CD-E735-4C4C-B389-084947787FEF}" srcOrd="1" destOrd="0" presId="urn:microsoft.com/office/officeart/2005/8/layout/orgChart1"/>
    <dgm:cxn modelId="{4B002771-254B-C24B-88F8-E211974C9F80}" type="presOf" srcId="{4C2F88A5-561F-444F-A489-9A8B4CA01C55}" destId="{07D9B356-E1EB-3640-BB73-54E7B35F122F}" srcOrd="1" destOrd="0" presId="urn:microsoft.com/office/officeart/2005/8/layout/orgChart1"/>
    <dgm:cxn modelId="{A489FAC4-DD40-3A44-A560-3FDBE60D0FB0}" type="presOf" srcId="{6B7A0519-F2D5-F643-B02E-7A8931A550D5}" destId="{EC7ECDA3-347C-2348-B274-80798C7F9952}" srcOrd="0" destOrd="0" presId="urn:microsoft.com/office/officeart/2005/8/layout/orgChart1"/>
    <dgm:cxn modelId="{9ED7956B-8C7E-BB4C-A8B3-CCE0C8764C0C}" type="presOf" srcId="{607DDAFE-A04A-7B4D-B2F3-AB420452827A}" destId="{C16CD29B-77E8-574C-979E-3BCC5C0B24ED}" srcOrd="1" destOrd="0" presId="urn:microsoft.com/office/officeart/2005/8/layout/orgChart1"/>
    <dgm:cxn modelId="{1A67AA88-6365-0D4C-83AB-C145CC72C0F5}" srcId="{CD366405-634C-EC4D-8D72-98B8FAC10F39}" destId="{6B7A0519-F2D5-F643-B02E-7A8931A550D5}" srcOrd="0" destOrd="0" parTransId="{46D4028E-C61D-F143-9645-D2B7F477AC86}" sibTransId="{3364868C-2F61-FF47-8B01-486690034410}"/>
    <dgm:cxn modelId="{CC529653-0439-FA44-B54D-48A39290C9C4}" type="presOf" srcId="{CD366405-634C-EC4D-8D72-98B8FAC10F39}" destId="{5A7721A3-87C4-004A-B2E6-7288D5D064BC}" srcOrd="0" destOrd="0" presId="urn:microsoft.com/office/officeart/2005/8/layout/orgChart1"/>
    <dgm:cxn modelId="{370415A9-2CBF-8B4F-9ACA-504FDA6AE6C5}" type="presOf" srcId="{6B7A0519-F2D5-F643-B02E-7A8931A550D5}" destId="{8CA7CFD4-0490-354F-B688-F6E7982FDABD}" srcOrd="1" destOrd="0" presId="urn:microsoft.com/office/officeart/2005/8/layout/orgChart1"/>
    <dgm:cxn modelId="{F3B2C9AB-4A9F-F840-9018-23A7C2CAA09E}" srcId="{6B7A0519-F2D5-F643-B02E-7A8931A550D5}" destId="{EA4540BC-BCBF-8D42-943C-625B147D2C4D}" srcOrd="0" destOrd="0" parTransId="{2DABDD9E-4A5B-7845-9958-F49EC33CD04B}" sibTransId="{DBABAA67-0229-0645-B1CE-58384E9B3048}"/>
    <dgm:cxn modelId="{68A8A280-1931-534D-9DE6-9ACE3A42D531}" srcId="{6B7A0519-F2D5-F643-B02E-7A8931A550D5}" destId="{4C2F88A5-561F-444F-A489-9A8B4CA01C55}" srcOrd="3" destOrd="0" parTransId="{45F7D523-9F69-7040-8A17-5B68C3A97B50}" sibTransId="{36667F1C-02F3-FB42-BD98-2A42D9FE952B}"/>
    <dgm:cxn modelId="{A08A3CFC-79FF-0241-B3C4-E49F7051D8A6}" type="presOf" srcId="{4C2F88A5-561F-444F-A489-9A8B4CA01C55}" destId="{A3AEA384-820C-9E49-8B74-DD22D70BBA2D}" srcOrd="0" destOrd="0" presId="urn:microsoft.com/office/officeart/2005/8/layout/orgChart1"/>
    <dgm:cxn modelId="{B0B231EA-E848-654D-A0D9-FB5A5C4CEEEE}" type="presOf" srcId="{EA4540BC-BCBF-8D42-943C-625B147D2C4D}" destId="{686C4E1C-88F3-1A48-BC98-4771D92FADA9}" srcOrd="0" destOrd="0" presId="urn:microsoft.com/office/officeart/2005/8/layout/orgChart1"/>
    <dgm:cxn modelId="{FFF80817-7BA3-B24D-BFA7-3B41E5333774}" type="presParOf" srcId="{5A7721A3-87C4-004A-B2E6-7288D5D064BC}" destId="{A9B511CE-6DC3-864F-A3B1-63F041709452}" srcOrd="0" destOrd="0" presId="urn:microsoft.com/office/officeart/2005/8/layout/orgChart1"/>
    <dgm:cxn modelId="{897FACC5-7F81-C641-B471-BE69C6722411}" type="presParOf" srcId="{A9B511CE-6DC3-864F-A3B1-63F041709452}" destId="{CEDB3AC6-AD27-7042-BD54-C5565DC1E4A9}" srcOrd="0" destOrd="0" presId="urn:microsoft.com/office/officeart/2005/8/layout/orgChart1"/>
    <dgm:cxn modelId="{14DB9C8F-0644-8D4B-974E-F29A5970D5EB}" type="presParOf" srcId="{CEDB3AC6-AD27-7042-BD54-C5565DC1E4A9}" destId="{EC7ECDA3-347C-2348-B274-80798C7F9952}" srcOrd="0" destOrd="0" presId="urn:microsoft.com/office/officeart/2005/8/layout/orgChart1"/>
    <dgm:cxn modelId="{3D8006BF-62A6-2844-A551-5685C8208761}" type="presParOf" srcId="{CEDB3AC6-AD27-7042-BD54-C5565DC1E4A9}" destId="{8CA7CFD4-0490-354F-B688-F6E7982FDABD}" srcOrd="1" destOrd="0" presId="urn:microsoft.com/office/officeart/2005/8/layout/orgChart1"/>
    <dgm:cxn modelId="{17E94D99-25A0-DC4D-A9FD-DBDE58D977F7}" type="presParOf" srcId="{A9B511CE-6DC3-864F-A3B1-63F041709452}" destId="{84CE02DF-C325-0742-90C8-8D100CAE9407}" srcOrd="1" destOrd="0" presId="urn:microsoft.com/office/officeart/2005/8/layout/orgChart1"/>
    <dgm:cxn modelId="{DA2AD075-A68A-944D-A9DB-EE4BD3CE1ADA}" type="presParOf" srcId="{84CE02DF-C325-0742-90C8-8D100CAE9407}" destId="{E9A7CDDF-87D2-1E42-8021-DC5AE9EC56D2}" srcOrd="0" destOrd="0" presId="urn:microsoft.com/office/officeart/2005/8/layout/orgChart1"/>
    <dgm:cxn modelId="{48D52D32-E817-554A-BB1E-A71F9EDCB825}" type="presParOf" srcId="{84CE02DF-C325-0742-90C8-8D100CAE9407}" destId="{13692702-79C5-5A4D-A296-BE98CA124F38}" srcOrd="1" destOrd="0" presId="urn:microsoft.com/office/officeart/2005/8/layout/orgChart1"/>
    <dgm:cxn modelId="{6F93CF83-2ABB-4E4A-9700-E35A7F256AF9}" type="presParOf" srcId="{13692702-79C5-5A4D-A296-BE98CA124F38}" destId="{F74A0910-B614-3141-8258-67A4FBC8DD51}" srcOrd="0" destOrd="0" presId="urn:microsoft.com/office/officeart/2005/8/layout/orgChart1"/>
    <dgm:cxn modelId="{84E65E6E-B29B-FE41-B138-71C4E8420F7E}" type="presParOf" srcId="{F74A0910-B614-3141-8258-67A4FBC8DD51}" destId="{836D25BD-0ADC-CF42-B01C-5936408FF228}" srcOrd="0" destOrd="0" presId="urn:microsoft.com/office/officeart/2005/8/layout/orgChart1"/>
    <dgm:cxn modelId="{83941FE7-7BD7-F84E-BED2-DDA0B149B8FD}" type="presParOf" srcId="{F74A0910-B614-3141-8258-67A4FBC8DD51}" destId="{C16CD29B-77E8-574C-979E-3BCC5C0B24ED}" srcOrd="1" destOrd="0" presId="urn:microsoft.com/office/officeart/2005/8/layout/orgChart1"/>
    <dgm:cxn modelId="{898C90A1-2498-6844-BB75-4865D59A4702}" type="presParOf" srcId="{13692702-79C5-5A4D-A296-BE98CA124F38}" destId="{04F86BE8-108C-FB4C-8AE9-011BCF932D3B}" srcOrd="1" destOrd="0" presId="urn:microsoft.com/office/officeart/2005/8/layout/orgChart1"/>
    <dgm:cxn modelId="{4977FE58-D0AF-A447-96F0-144528448E9C}" type="presParOf" srcId="{13692702-79C5-5A4D-A296-BE98CA124F38}" destId="{BE8CD90A-DD14-794C-A0C9-B7D853C84574}" srcOrd="2" destOrd="0" presId="urn:microsoft.com/office/officeart/2005/8/layout/orgChart1"/>
    <dgm:cxn modelId="{243EE559-6AB6-4E46-8763-6D17C0BCA922}" type="presParOf" srcId="{84CE02DF-C325-0742-90C8-8D100CAE9407}" destId="{0684CE27-8EF5-A24A-9E58-B9AF97103BCC}" srcOrd="2" destOrd="0" presId="urn:microsoft.com/office/officeart/2005/8/layout/orgChart1"/>
    <dgm:cxn modelId="{5F9F371F-6A9A-6846-A824-8EE8BF5C9673}" type="presParOf" srcId="{84CE02DF-C325-0742-90C8-8D100CAE9407}" destId="{E644C1E4-E22D-9E48-B0FF-F32081850D98}" srcOrd="3" destOrd="0" presId="urn:microsoft.com/office/officeart/2005/8/layout/orgChart1"/>
    <dgm:cxn modelId="{92124A74-B32B-8D4F-B5E9-8A98C901A730}" type="presParOf" srcId="{E644C1E4-E22D-9E48-B0FF-F32081850D98}" destId="{1B8B1D85-226A-C942-91AB-85E8BAD8EC30}" srcOrd="0" destOrd="0" presId="urn:microsoft.com/office/officeart/2005/8/layout/orgChart1"/>
    <dgm:cxn modelId="{8F5713D5-9857-3D4A-AADA-DF95F553EF3C}" type="presParOf" srcId="{1B8B1D85-226A-C942-91AB-85E8BAD8EC30}" destId="{1030F93B-42AB-4B40-A1A3-8D1B1BF47BD3}" srcOrd="0" destOrd="0" presId="urn:microsoft.com/office/officeart/2005/8/layout/orgChart1"/>
    <dgm:cxn modelId="{21CA250F-BFB0-9847-986B-C6B638AC0E04}" type="presParOf" srcId="{1B8B1D85-226A-C942-91AB-85E8BAD8EC30}" destId="{CE1721D1-3894-FC4A-9C3B-511D3DE3364F}" srcOrd="1" destOrd="0" presId="urn:microsoft.com/office/officeart/2005/8/layout/orgChart1"/>
    <dgm:cxn modelId="{737BFBD9-5E5F-C24E-B88E-1D754ED69C2C}" type="presParOf" srcId="{E644C1E4-E22D-9E48-B0FF-F32081850D98}" destId="{6E097F89-5C3B-F440-8B58-8190C405A6D4}" srcOrd="1" destOrd="0" presId="urn:microsoft.com/office/officeart/2005/8/layout/orgChart1"/>
    <dgm:cxn modelId="{7D028EF6-6539-514F-85CF-463F2352F2E0}" type="presParOf" srcId="{E644C1E4-E22D-9E48-B0FF-F32081850D98}" destId="{F408AC94-7759-FA4D-AB95-C647347E93E5}" srcOrd="2" destOrd="0" presId="urn:microsoft.com/office/officeart/2005/8/layout/orgChart1"/>
    <dgm:cxn modelId="{B76064F4-F415-F640-9402-411BBA74B2B4}" type="presParOf" srcId="{84CE02DF-C325-0742-90C8-8D100CAE9407}" destId="{40DFCB49-B115-C646-A1CB-70548E930AD6}" srcOrd="4" destOrd="0" presId="urn:microsoft.com/office/officeart/2005/8/layout/orgChart1"/>
    <dgm:cxn modelId="{9399D8D4-8ECB-954F-B37B-1E3C2A0194D5}" type="presParOf" srcId="{84CE02DF-C325-0742-90C8-8D100CAE9407}" destId="{78C23760-4E15-6D4F-9BA8-5BD9EBD38B57}" srcOrd="5" destOrd="0" presId="urn:microsoft.com/office/officeart/2005/8/layout/orgChart1"/>
    <dgm:cxn modelId="{73356239-0C47-B24E-BCAE-0146D0AA0B64}" type="presParOf" srcId="{78C23760-4E15-6D4F-9BA8-5BD9EBD38B57}" destId="{A13EF901-8AB5-5D4D-B64F-2B27F27F1CE8}" srcOrd="0" destOrd="0" presId="urn:microsoft.com/office/officeart/2005/8/layout/orgChart1"/>
    <dgm:cxn modelId="{037A485E-8F11-3744-953C-2C4D16A7C71B}" type="presParOf" srcId="{A13EF901-8AB5-5D4D-B64F-2B27F27F1CE8}" destId="{A3AEA384-820C-9E49-8B74-DD22D70BBA2D}" srcOrd="0" destOrd="0" presId="urn:microsoft.com/office/officeart/2005/8/layout/orgChart1"/>
    <dgm:cxn modelId="{754605DE-A346-7E41-AA38-AED9A0A9207A}" type="presParOf" srcId="{A13EF901-8AB5-5D4D-B64F-2B27F27F1CE8}" destId="{07D9B356-E1EB-3640-BB73-54E7B35F122F}" srcOrd="1" destOrd="0" presId="urn:microsoft.com/office/officeart/2005/8/layout/orgChart1"/>
    <dgm:cxn modelId="{92CDF3CA-C5A0-2B4B-B45A-07B8FC165D7C}" type="presParOf" srcId="{78C23760-4E15-6D4F-9BA8-5BD9EBD38B57}" destId="{B0847EC5-CB8B-FA46-AB3F-7C0F60462DD8}" srcOrd="1" destOrd="0" presId="urn:microsoft.com/office/officeart/2005/8/layout/orgChart1"/>
    <dgm:cxn modelId="{FAD9077F-DDAF-A540-B97B-2B160D5111F5}" type="presParOf" srcId="{78C23760-4E15-6D4F-9BA8-5BD9EBD38B57}" destId="{BB851429-BF9B-5F4F-A8E8-4801BCC37451}" srcOrd="2" destOrd="0" presId="urn:microsoft.com/office/officeart/2005/8/layout/orgChart1"/>
    <dgm:cxn modelId="{E46C4283-8B5F-404A-8905-5F20909A51D1}" type="presParOf" srcId="{84CE02DF-C325-0742-90C8-8D100CAE9407}" destId="{4A1405A0-99D4-0948-AE92-2AD50E65FBDF}" srcOrd="6" destOrd="0" presId="urn:microsoft.com/office/officeart/2005/8/layout/orgChart1"/>
    <dgm:cxn modelId="{BB6A5C81-C829-4B42-BE58-93C451DEBAB7}" type="presParOf" srcId="{84CE02DF-C325-0742-90C8-8D100CAE9407}" destId="{60F56363-7463-9F4E-894C-7EEA6C397822}" srcOrd="7" destOrd="0" presId="urn:microsoft.com/office/officeart/2005/8/layout/orgChart1"/>
    <dgm:cxn modelId="{3FEEAB41-CAD2-4743-92F3-4CE9266405C1}" type="presParOf" srcId="{60F56363-7463-9F4E-894C-7EEA6C397822}" destId="{922F77AF-1BA3-704B-8CF6-93D29D0CC3B6}" srcOrd="0" destOrd="0" presId="urn:microsoft.com/office/officeart/2005/8/layout/orgChart1"/>
    <dgm:cxn modelId="{D42AFC89-A549-0940-A0DC-72214A27B7B9}" type="presParOf" srcId="{922F77AF-1BA3-704B-8CF6-93D29D0CC3B6}" destId="{CC68A354-6591-944C-A88A-D4A549F6CFAA}" srcOrd="0" destOrd="0" presId="urn:microsoft.com/office/officeart/2005/8/layout/orgChart1"/>
    <dgm:cxn modelId="{BC36B009-8BCF-4D42-BA18-191BC2B98430}" type="presParOf" srcId="{922F77AF-1BA3-704B-8CF6-93D29D0CC3B6}" destId="{35AB04CD-E735-4C4C-B389-084947787FEF}" srcOrd="1" destOrd="0" presId="urn:microsoft.com/office/officeart/2005/8/layout/orgChart1"/>
    <dgm:cxn modelId="{A562DA74-9AE8-A841-A055-3A777F241A0D}" type="presParOf" srcId="{60F56363-7463-9F4E-894C-7EEA6C397822}" destId="{B702C455-330C-CA4C-9A5D-B16F6B18AD42}" srcOrd="1" destOrd="0" presId="urn:microsoft.com/office/officeart/2005/8/layout/orgChart1"/>
    <dgm:cxn modelId="{B0BEC4F4-FE38-E343-ABF0-F468E90905E6}" type="presParOf" srcId="{60F56363-7463-9F4E-894C-7EEA6C397822}" destId="{058877F7-E3D5-8F4A-A210-F7BCB3AC3C99}" srcOrd="2" destOrd="0" presId="urn:microsoft.com/office/officeart/2005/8/layout/orgChart1"/>
    <dgm:cxn modelId="{FDE52B33-4BD5-FF4B-BDBA-539EE24800FA}" type="presParOf" srcId="{A9B511CE-6DC3-864F-A3B1-63F041709452}" destId="{BC2B92C1-E4C0-3844-B4CD-81ACA993AB99}" srcOrd="2" destOrd="0" presId="urn:microsoft.com/office/officeart/2005/8/layout/orgChart1"/>
    <dgm:cxn modelId="{C5E3B0EC-87A6-A14F-83E1-2420155FEA5B}" type="presParOf" srcId="{BC2B92C1-E4C0-3844-B4CD-81ACA993AB99}" destId="{BD305CD8-F3AF-1A44-A1EE-03A81866786A}" srcOrd="0" destOrd="0" presId="urn:microsoft.com/office/officeart/2005/8/layout/orgChart1"/>
    <dgm:cxn modelId="{29B4296E-E176-3142-9E59-B253062C4E50}" type="presParOf" srcId="{BC2B92C1-E4C0-3844-B4CD-81ACA993AB99}" destId="{64C37DE1-D13F-DA4D-B9D4-4AE3B20BB2B1}" srcOrd="1" destOrd="0" presId="urn:microsoft.com/office/officeart/2005/8/layout/orgChart1"/>
    <dgm:cxn modelId="{49E44AB1-1DA5-FA43-A143-073FD7523371}" type="presParOf" srcId="{64C37DE1-D13F-DA4D-B9D4-4AE3B20BB2B1}" destId="{C4E054C5-962F-D446-B68E-9AE9DF14138A}" srcOrd="0" destOrd="0" presId="urn:microsoft.com/office/officeart/2005/8/layout/orgChart1"/>
    <dgm:cxn modelId="{A7DD4ED5-7881-7A4B-8661-8D187B4BD6E8}" type="presParOf" srcId="{C4E054C5-962F-D446-B68E-9AE9DF14138A}" destId="{686C4E1C-88F3-1A48-BC98-4771D92FADA9}" srcOrd="0" destOrd="0" presId="urn:microsoft.com/office/officeart/2005/8/layout/orgChart1"/>
    <dgm:cxn modelId="{C9B40EF8-DB75-E74A-8A85-CBC9501C09F6}" type="presParOf" srcId="{C4E054C5-962F-D446-B68E-9AE9DF14138A}" destId="{7203931C-3FF9-A04E-A37A-C066AC993D28}" srcOrd="1" destOrd="0" presId="urn:microsoft.com/office/officeart/2005/8/layout/orgChart1"/>
    <dgm:cxn modelId="{3E5CA4BA-6F8F-CB45-8B11-4FFA959AD1F3}" type="presParOf" srcId="{64C37DE1-D13F-DA4D-B9D4-4AE3B20BB2B1}" destId="{2934E7D8-65FD-6B48-8378-1D4691EA5396}" srcOrd="1" destOrd="0" presId="urn:microsoft.com/office/officeart/2005/8/layout/orgChart1"/>
    <dgm:cxn modelId="{38AF1F54-4965-8841-9DF5-3C76A1F96D5F}" type="presParOf" srcId="{64C37DE1-D13F-DA4D-B9D4-4AE3B20BB2B1}" destId="{BA81BA31-7F6C-F443-8EB7-0263B253451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46520-E348-4319-9B8B-30F144CE35D4}" type="doc">
      <dgm:prSet loTypeId="urn:microsoft.com/office/officeart/2005/8/layout/orgChart1" loCatId="hierarchy" qsTypeId="urn:microsoft.com/office/officeart/2005/8/quickstyle/3d2" qsCatId="3D" csTypeId="urn:microsoft.com/office/officeart/2005/8/colors/accent0_1" csCatId="mainScheme" phldr="1"/>
      <dgm:spPr/>
      <dgm:t>
        <a:bodyPr/>
        <a:lstStyle/>
        <a:p>
          <a:endParaRPr lang="en-US"/>
        </a:p>
      </dgm:t>
    </dgm:pt>
    <dgm:pt modelId="{7A393A3E-9243-46C0-8C34-9AC226E76435}" type="asst">
      <dgm:prSet phldrT="[Text]" custT="1"/>
      <dgm:spPr>
        <a:blipFill rotWithShape="0">
          <a:blip xmlns:r="http://schemas.openxmlformats.org/officeDocument/2006/relationships" r:embed="rId1"/>
          <a:stretch>
            <a:fillRect/>
          </a:stretch>
        </a:blipFill>
        <a:scene3d>
          <a:camera prst="orthographicFront"/>
          <a:lightRig rig="threePt" dir="t">
            <a:rot lat="0" lon="0" rev="7500000"/>
          </a:lightRig>
        </a:scene3d>
        <a:sp3d prstMaterial="plastic">
          <a:bevelT w="127000" h="25400" prst="coolSlant"/>
        </a:sp3d>
      </dgm:spPr>
      <dgm:t>
        <a:bodyPr/>
        <a:lstStyle/>
        <a:p>
          <a:pPr algn="ctr"/>
          <a:r>
            <a:rPr lang="en-US" sz="1100" dirty="0" smtClean="0">
              <a:solidFill>
                <a:schemeClr val="bg1"/>
              </a:solidFill>
              <a:latin typeface="Arial"/>
              <a:cs typeface="Arial"/>
            </a:rPr>
            <a:t>Senior Manager, Administrative Services</a:t>
          </a:r>
          <a:endParaRPr lang="en-US" sz="1100" dirty="0">
            <a:solidFill>
              <a:schemeClr val="bg1"/>
            </a:solidFill>
            <a:latin typeface="Arial"/>
            <a:cs typeface="Arial"/>
          </a:endParaRPr>
        </a:p>
      </dgm:t>
    </dgm:pt>
    <dgm:pt modelId="{8D4FF67F-6A1B-4919-8CB3-3D5A9E7DDB02}" type="parTrans" cxnId="{48227669-A338-4543-8A49-5B34A0B8AFC5}">
      <dgm:prSet/>
      <dgm:spPr>
        <a:ln>
          <a:noFill/>
        </a:ln>
      </dgm:spPr>
      <dgm:t>
        <a:bodyPr/>
        <a:lstStyle/>
        <a:p>
          <a:pPr algn="ctr"/>
          <a:endParaRPr lang="en-US" sz="600">
            <a:solidFill>
              <a:sysClr val="windowText" lastClr="000000"/>
            </a:solidFill>
          </a:endParaRPr>
        </a:p>
      </dgm:t>
    </dgm:pt>
    <dgm:pt modelId="{8B5EEE63-1B4D-4AEB-A8DA-CDB2811ADC9E}" type="sibTrans" cxnId="{48227669-A338-4543-8A49-5B34A0B8AFC5}">
      <dgm:prSet/>
      <dgm:spPr/>
      <dgm:t>
        <a:bodyPr/>
        <a:lstStyle/>
        <a:p>
          <a:pPr algn="ctr"/>
          <a:endParaRPr lang="en-US"/>
        </a:p>
      </dgm:t>
    </dgm:pt>
    <dgm:pt modelId="{B2942658-0336-4AD8-87A0-24BB66D70AF8}">
      <dgm:prSet phldrT="[Tex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Translation </a:t>
          </a:r>
          <a:br>
            <a:rPr lang="en-US" sz="1100" dirty="0">
              <a:solidFill>
                <a:schemeClr val="bg1"/>
              </a:solidFill>
              <a:latin typeface="Arial" pitchFamily="34" charset="0"/>
              <a:cs typeface="Arial" pitchFamily="34" charset="0"/>
            </a:rPr>
          </a:br>
          <a:r>
            <a:rPr lang="en-US" sz="1100" dirty="0">
              <a:solidFill>
                <a:schemeClr val="bg1"/>
              </a:solidFill>
              <a:latin typeface="Arial" pitchFamily="34" charset="0"/>
              <a:cs typeface="Arial" pitchFamily="34" charset="0"/>
            </a:rPr>
            <a:t>Services Manager </a:t>
          </a:r>
          <a:endParaRPr lang="en-US" sz="1100" dirty="0">
            <a:solidFill>
              <a:schemeClr val="bg1"/>
            </a:solidFill>
          </a:endParaRPr>
        </a:p>
      </dgm:t>
    </dgm:pt>
    <dgm:pt modelId="{254200FD-8215-4186-8669-177BC07DB81B}" type="parTrans" cxnId="{8A46F302-D23F-4A02-ADE6-10E9DD1263FE}">
      <dgm:prSet/>
      <dgm:spPr/>
      <dgm:t>
        <a:bodyPr/>
        <a:lstStyle/>
        <a:p>
          <a:pPr algn="ctr"/>
          <a:endParaRPr lang="en-US" sz="600">
            <a:solidFill>
              <a:sysClr val="windowText" lastClr="000000"/>
            </a:solidFill>
          </a:endParaRPr>
        </a:p>
      </dgm:t>
    </dgm:pt>
    <dgm:pt modelId="{7FB4C792-5EBC-48F5-8E41-211B2A36AD0E}" type="sibTrans" cxnId="{8A46F302-D23F-4A02-ADE6-10E9DD1263FE}">
      <dgm:prSet/>
      <dgm:spPr/>
      <dgm:t>
        <a:bodyPr/>
        <a:lstStyle/>
        <a:p>
          <a:pPr algn="ctr"/>
          <a:endParaRPr lang="en-US"/>
        </a:p>
      </dgm:t>
    </dgm:pt>
    <dgm:pt modelId="{C08CE20E-57A6-4B75-835A-2DA865CA2B1A}">
      <dgm:prSet phldrT="[Text]" custT="1"/>
      <dgm:spPr>
        <a:blipFill rotWithShape="0">
          <a:blip xmlns:r="http://schemas.openxmlformats.org/officeDocument/2006/relationships" r:embed="rId2"/>
          <a:stretch>
            <a:fillRect/>
          </a:stretch>
        </a:blip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smtClean="0">
              <a:solidFill>
                <a:schemeClr val="bg1"/>
              </a:solidFill>
              <a:latin typeface="Arial" pitchFamily="34" charset="0"/>
              <a:cs typeface="Arial" pitchFamily="34" charset="0"/>
            </a:rPr>
            <a:t>Manager, Creative Services</a:t>
          </a:r>
          <a:endParaRPr lang="en-US" sz="1100" dirty="0">
            <a:solidFill>
              <a:schemeClr val="bg1"/>
            </a:solidFill>
          </a:endParaRPr>
        </a:p>
      </dgm:t>
    </dgm:pt>
    <dgm:pt modelId="{A13C3550-8AB6-4D7B-9A51-FEEE814C2CAA}" type="parTrans" cxnId="{582CBF6F-A75F-45C5-A6EC-6974A8DECEC9}">
      <dgm:prSet/>
      <dgm:spPr/>
      <dgm:t>
        <a:bodyPr/>
        <a:lstStyle/>
        <a:p>
          <a:pPr algn="ctr"/>
          <a:endParaRPr lang="en-US" sz="600">
            <a:solidFill>
              <a:sysClr val="windowText" lastClr="000000"/>
            </a:solidFill>
          </a:endParaRPr>
        </a:p>
      </dgm:t>
    </dgm:pt>
    <dgm:pt modelId="{DEE1522D-BED1-47CF-8DC5-5F166E7BF8FD}" type="sibTrans" cxnId="{582CBF6F-A75F-45C5-A6EC-6974A8DECEC9}">
      <dgm:prSet/>
      <dgm:spPr/>
      <dgm:t>
        <a:bodyPr/>
        <a:lstStyle/>
        <a:p>
          <a:pPr algn="ctr"/>
          <a:endParaRPr lang="en-US"/>
        </a:p>
      </dgm:t>
    </dgm:pt>
    <dgm:pt modelId="{50A67E3A-E4B2-4FA8-9C4B-81E9577BB59D}">
      <dgm:prSet phldrT="[Tex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lnSpc>
              <a:spcPct val="100000"/>
            </a:lnSpc>
            <a:spcAft>
              <a:spcPts val="0"/>
            </a:spcAft>
          </a:pPr>
          <a:r>
            <a:rPr lang="en-US" sz="1100" dirty="0">
              <a:solidFill>
                <a:schemeClr val="bg1"/>
              </a:solidFill>
              <a:latin typeface="Arial" pitchFamily="34" charset="0"/>
              <a:cs typeface="Arial" pitchFamily="34" charset="0"/>
            </a:rPr>
            <a:t>Portal Services </a:t>
          </a:r>
          <a:br>
            <a:rPr lang="en-US" sz="1100" dirty="0">
              <a:solidFill>
                <a:schemeClr val="bg1"/>
              </a:solidFill>
              <a:latin typeface="Arial" pitchFamily="34" charset="0"/>
              <a:cs typeface="Arial" pitchFamily="34" charset="0"/>
            </a:rPr>
          </a:br>
          <a:r>
            <a:rPr lang="en-US" sz="1100" dirty="0">
              <a:solidFill>
                <a:schemeClr val="bg1"/>
              </a:solidFill>
              <a:latin typeface="Arial" pitchFamily="34" charset="0"/>
              <a:cs typeface="Arial" pitchFamily="34" charset="0"/>
            </a:rPr>
            <a:t>Manager </a:t>
          </a:r>
          <a:endParaRPr lang="en-US" sz="1100" dirty="0">
            <a:solidFill>
              <a:schemeClr val="bg1"/>
            </a:solidFill>
          </a:endParaRPr>
        </a:p>
      </dgm:t>
    </dgm:pt>
    <dgm:pt modelId="{F9433832-9378-46EA-8C20-A51730D9D13E}" type="parTrans" cxnId="{A8B8487E-7348-47A4-871A-5762A2E3FD0F}">
      <dgm:prSet/>
      <dgm:spPr/>
      <dgm:t>
        <a:bodyPr/>
        <a:lstStyle/>
        <a:p>
          <a:pPr algn="ctr"/>
          <a:endParaRPr lang="en-US" sz="600">
            <a:solidFill>
              <a:sysClr val="windowText" lastClr="000000"/>
            </a:solidFill>
          </a:endParaRPr>
        </a:p>
      </dgm:t>
    </dgm:pt>
    <dgm:pt modelId="{7F6E5A95-1E54-4234-AF38-97B240497E34}" type="sibTrans" cxnId="{A8B8487E-7348-47A4-871A-5762A2E3FD0F}">
      <dgm:prSet/>
      <dgm:spPr/>
      <dgm:t>
        <a:bodyPr/>
        <a:lstStyle/>
        <a:p>
          <a:pPr algn="ctr"/>
          <a:endParaRPr lang="en-US"/>
        </a:p>
      </dgm:t>
    </dgm:pt>
    <dgm:pt modelId="{D3D6DFA1-9F20-4765-B0F5-AB41501E98D0}">
      <dgm:prSet custT="1"/>
      <dgm:spPr>
        <a:gradFill flip="none" rotWithShape="1">
          <a:gsLst>
            <a:gs pos="0">
              <a:srgbClr val="183961"/>
            </a:gs>
            <a:gs pos="100000">
              <a:srgbClr val="183961">
                <a:alpha val="41000"/>
              </a:srgbClr>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lnSpc>
              <a:spcPct val="100000"/>
            </a:lnSpc>
            <a:spcAft>
              <a:spcPts val="0"/>
            </a:spcAft>
          </a:pPr>
          <a:r>
            <a:rPr lang="en-US" sz="1050" dirty="0" smtClean="0">
              <a:solidFill>
                <a:schemeClr val="bg1"/>
              </a:solidFill>
              <a:latin typeface="Arial" pitchFamily="34" charset="0"/>
              <a:cs typeface="Arial" pitchFamily="34" charset="0"/>
            </a:rPr>
            <a:t>Records</a:t>
          </a:r>
          <a:r>
            <a:rPr lang="en-US" sz="1050" spc="-200" dirty="0" smtClean="0">
              <a:solidFill>
                <a:schemeClr val="bg1"/>
              </a:solidFill>
              <a:latin typeface="Arial" pitchFamily="34" charset="0"/>
              <a:cs typeface="Arial" pitchFamily="34" charset="0"/>
            </a:rPr>
            <a:t> </a:t>
          </a:r>
          <a:r>
            <a:rPr lang="en-US" sz="1050" dirty="0">
              <a:solidFill>
                <a:schemeClr val="bg1"/>
              </a:solidFill>
              <a:latin typeface="Arial" pitchFamily="34" charset="0"/>
              <a:cs typeface="Arial" pitchFamily="34" charset="0"/>
            </a:rPr>
            <a:t/>
          </a:r>
          <a:br>
            <a:rPr lang="en-US" sz="1050" dirty="0">
              <a:solidFill>
                <a:schemeClr val="bg1"/>
              </a:solidFill>
              <a:latin typeface="Arial" pitchFamily="34" charset="0"/>
              <a:cs typeface="Arial" pitchFamily="34" charset="0"/>
            </a:rPr>
          </a:br>
          <a:r>
            <a:rPr lang="en-US" sz="1050" dirty="0">
              <a:solidFill>
                <a:schemeClr val="bg1"/>
              </a:solidFill>
              <a:latin typeface="Arial" pitchFamily="34" charset="0"/>
              <a:cs typeface="Arial" pitchFamily="34" charset="0"/>
            </a:rPr>
            <a:t>Manager </a:t>
          </a:r>
          <a:endParaRPr lang="en-US" sz="1050" dirty="0">
            <a:solidFill>
              <a:schemeClr val="bg1"/>
            </a:solidFill>
          </a:endParaRPr>
        </a:p>
      </dgm:t>
    </dgm:pt>
    <dgm:pt modelId="{98BDB2CA-6748-4CDF-A397-3E32693AA701}" type="parTrans" cxnId="{1A2EE087-A502-4792-88CC-1B02DC05C29B}">
      <dgm:prSet/>
      <dgm:spPr/>
      <dgm:t>
        <a:bodyPr/>
        <a:lstStyle/>
        <a:p>
          <a:pPr algn="ctr"/>
          <a:endParaRPr lang="en-US" sz="600">
            <a:solidFill>
              <a:sysClr val="windowText" lastClr="000000"/>
            </a:solidFill>
          </a:endParaRPr>
        </a:p>
      </dgm:t>
    </dgm:pt>
    <dgm:pt modelId="{C4A972E3-431D-4119-BF3C-A5825417FE36}" type="sibTrans" cxnId="{1A2EE087-A502-4792-88CC-1B02DC05C29B}">
      <dgm:prSet/>
      <dgm:spPr/>
      <dgm:t>
        <a:bodyPr/>
        <a:lstStyle/>
        <a:p>
          <a:pPr algn="ctr"/>
          <a:endParaRPr lang="en-US"/>
        </a:p>
      </dgm:t>
    </dgm:pt>
    <dgm:pt modelId="{53AC12A7-4443-4946-99CF-3B35353C9068}">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100" dirty="0" smtClean="0">
              <a:solidFill>
                <a:srgbClr val="FFFFFF"/>
              </a:solidFill>
              <a:latin typeface="Arial" pitchFamily="34" charset="0"/>
              <a:cs typeface="Arial" pitchFamily="34" charset="0"/>
            </a:rPr>
            <a:t>Plant Production Manager </a:t>
          </a:r>
          <a:endParaRPr lang="en-US" sz="1100" dirty="0">
            <a:solidFill>
              <a:srgbClr val="FFFFFF"/>
            </a:solidFill>
          </a:endParaRPr>
        </a:p>
      </dgm:t>
    </dgm:pt>
    <dgm:pt modelId="{BC41B050-917E-4CD7-B771-F7F3FD13B085}" type="parTrans" cxnId="{A1057159-E8A1-4126-90A0-370DDE9F1FB4}">
      <dgm:prSet/>
      <dgm:spPr/>
      <dgm:t>
        <a:bodyPr/>
        <a:lstStyle/>
        <a:p>
          <a:pPr algn="ctr"/>
          <a:endParaRPr lang="en-US" sz="600">
            <a:solidFill>
              <a:sysClr val="windowText" lastClr="000000"/>
            </a:solidFill>
          </a:endParaRPr>
        </a:p>
      </dgm:t>
    </dgm:pt>
    <dgm:pt modelId="{234C9279-C45F-40E8-B759-887CFCF6766A}" type="sibTrans" cxnId="{A1057159-E8A1-4126-90A0-370DDE9F1FB4}">
      <dgm:prSet/>
      <dgm:spPr/>
      <dgm:t>
        <a:bodyPr/>
        <a:lstStyle/>
        <a:p>
          <a:pPr algn="ctr"/>
          <a:endParaRPr lang="en-US"/>
        </a:p>
      </dgm:t>
    </dgm:pt>
    <dgm:pt modelId="{A1931203-C15E-45FC-AC74-8B7AC19E4E9D}">
      <dgm:prSet custT="1"/>
      <dgm:spPr>
        <a:blipFill rotWithShape="0">
          <a:blip xmlns:r="http://schemas.openxmlformats.org/officeDocument/2006/relationships" r:embed="rId3"/>
          <a:stretch>
            <a:fillRect/>
          </a:stretch>
        </a:blipFill>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Sales and Service </a:t>
          </a:r>
          <a:br>
            <a:rPr lang="en-US" sz="1100" dirty="0">
              <a:solidFill>
                <a:schemeClr val="bg1"/>
              </a:solidFill>
              <a:latin typeface="Arial" pitchFamily="34" charset="0"/>
              <a:cs typeface="Arial" pitchFamily="34" charset="0"/>
            </a:rPr>
          </a:br>
          <a:r>
            <a:rPr lang="en-US" sz="1100" dirty="0">
              <a:solidFill>
                <a:schemeClr val="bg1"/>
              </a:solidFill>
              <a:latin typeface="Arial" pitchFamily="34" charset="0"/>
              <a:cs typeface="Arial" pitchFamily="34" charset="0"/>
            </a:rPr>
            <a:t>Manager </a:t>
          </a:r>
          <a:endParaRPr lang="en-US" sz="1100" dirty="0">
            <a:solidFill>
              <a:schemeClr val="bg1"/>
            </a:solidFill>
          </a:endParaRPr>
        </a:p>
      </dgm:t>
    </dgm:pt>
    <dgm:pt modelId="{E6C5BACD-4815-4D3E-892F-7E8299B2F266}" type="parTrans" cxnId="{D377529A-2BDE-41D3-8484-6190E65A19CA}">
      <dgm:prSet/>
      <dgm:spPr/>
      <dgm:t>
        <a:bodyPr/>
        <a:lstStyle/>
        <a:p>
          <a:pPr algn="ctr"/>
          <a:endParaRPr lang="en-US" sz="600">
            <a:solidFill>
              <a:sysClr val="windowText" lastClr="000000"/>
            </a:solidFill>
          </a:endParaRPr>
        </a:p>
      </dgm:t>
    </dgm:pt>
    <dgm:pt modelId="{94E24560-2B02-47FB-962E-1E8DE26D78BC}" type="sibTrans" cxnId="{D377529A-2BDE-41D3-8484-6190E65A19CA}">
      <dgm:prSet/>
      <dgm:spPr/>
      <dgm:t>
        <a:bodyPr/>
        <a:lstStyle/>
        <a:p>
          <a:pPr algn="ctr"/>
          <a:endParaRPr lang="en-US"/>
        </a:p>
      </dgm:t>
    </dgm:pt>
    <dgm:pt modelId="{9EDDE812-8AC4-4184-979C-54FE4EE55CF4}">
      <dgm:prSe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smtClean="0">
              <a:solidFill>
                <a:schemeClr val="bg1"/>
              </a:solidFill>
              <a:latin typeface="Arial" pitchFamily="34" charset="0"/>
              <a:cs typeface="Arial" pitchFamily="34" charset="0"/>
            </a:rPr>
            <a:t>Translator</a:t>
          </a:r>
          <a:endParaRPr lang="en-US" sz="1100" dirty="0">
            <a:solidFill>
              <a:schemeClr val="bg1"/>
            </a:solidFill>
          </a:endParaRPr>
        </a:p>
      </dgm:t>
    </dgm:pt>
    <dgm:pt modelId="{D6F505AF-B143-4C7D-9AED-09EE4690316A}" type="parTrans" cxnId="{D414673F-2E3E-4059-BE54-D7ACC1628823}">
      <dgm:prSet/>
      <dgm:spPr>
        <a:ln>
          <a:solidFill>
            <a:schemeClr val="bg1"/>
          </a:solidFill>
        </a:ln>
      </dgm:spPr>
      <dgm:t>
        <a:bodyPr/>
        <a:lstStyle/>
        <a:p>
          <a:pPr algn="ctr"/>
          <a:endParaRPr lang="en-US" sz="600">
            <a:solidFill>
              <a:sysClr val="windowText" lastClr="000000"/>
            </a:solidFill>
          </a:endParaRPr>
        </a:p>
      </dgm:t>
    </dgm:pt>
    <dgm:pt modelId="{7A5A5150-7157-43AB-9A9D-524CD1C1569B}" type="sibTrans" cxnId="{D414673F-2E3E-4059-BE54-D7ACC1628823}">
      <dgm:prSet/>
      <dgm:spPr/>
      <dgm:t>
        <a:bodyPr/>
        <a:lstStyle/>
        <a:p>
          <a:pPr algn="ctr"/>
          <a:endParaRPr lang="en-US"/>
        </a:p>
      </dgm:t>
    </dgm:pt>
    <dgm:pt modelId="{7BA7DA97-6637-4D56-953E-961B27918EAF}">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Graphic Design </a:t>
          </a:r>
          <a:br>
            <a:rPr lang="en-US" sz="1100" dirty="0">
              <a:solidFill>
                <a:schemeClr val="bg1"/>
              </a:solidFill>
              <a:latin typeface="Arial" pitchFamily="34" charset="0"/>
              <a:cs typeface="Arial" pitchFamily="34" charset="0"/>
            </a:rPr>
          </a:br>
          <a:r>
            <a:rPr lang="en-US" sz="1100" dirty="0">
              <a:solidFill>
                <a:schemeClr val="bg1"/>
              </a:solidFill>
              <a:latin typeface="Arial" pitchFamily="34" charset="0"/>
              <a:cs typeface="Arial" pitchFamily="34" charset="0"/>
            </a:rPr>
            <a:t>Manager </a:t>
          </a:r>
          <a:endParaRPr lang="en-US" sz="1100" dirty="0">
            <a:solidFill>
              <a:schemeClr val="bg1"/>
            </a:solidFill>
          </a:endParaRPr>
        </a:p>
      </dgm:t>
    </dgm:pt>
    <dgm:pt modelId="{06BE89A5-D3B2-4DD5-8E19-C4B952E3BC55}" type="parTrans" cxnId="{CB1E992A-AF45-4894-8ED6-6C6F185EF1CE}">
      <dgm:prSet/>
      <dgm:spPr/>
      <dgm:t>
        <a:bodyPr/>
        <a:lstStyle/>
        <a:p>
          <a:pPr algn="ctr"/>
          <a:endParaRPr lang="en-US" sz="600">
            <a:solidFill>
              <a:sysClr val="windowText" lastClr="000000"/>
            </a:solidFill>
          </a:endParaRPr>
        </a:p>
      </dgm:t>
    </dgm:pt>
    <dgm:pt modelId="{568453F6-5C67-45EE-86B4-D345FB3B5964}" type="sibTrans" cxnId="{CB1E992A-AF45-4894-8ED6-6C6F185EF1CE}">
      <dgm:prSet/>
      <dgm:spPr/>
      <dgm:t>
        <a:bodyPr/>
        <a:lstStyle/>
        <a:p>
          <a:pPr algn="ctr"/>
          <a:endParaRPr lang="en-US"/>
        </a:p>
      </dgm:t>
    </dgm:pt>
    <dgm:pt modelId="{5640265C-8169-47BC-AAE9-DB2A6A2A0EF6}">
      <dgm:prSe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Senior Writer </a:t>
          </a:r>
          <a:endParaRPr lang="en-US" sz="1100" dirty="0">
            <a:solidFill>
              <a:schemeClr val="bg1"/>
            </a:solidFill>
          </a:endParaRPr>
        </a:p>
      </dgm:t>
    </dgm:pt>
    <dgm:pt modelId="{EFC2CDFE-E784-4BA4-B221-79FF18FE068C}" type="parTrans" cxnId="{1AE95B92-E098-463F-BAC0-09347FFF8A02}">
      <dgm:prSet/>
      <dgm:spPr/>
      <dgm:t>
        <a:bodyPr/>
        <a:lstStyle/>
        <a:p>
          <a:pPr algn="ctr"/>
          <a:endParaRPr lang="en-US" sz="600">
            <a:solidFill>
              <a:sysClr val="windowText" lastClr="000000"/>
            </a:solidFill>
          </a:endParaRPr>
        </a:p>
      </dgm:t>
    </dgm:pt>
    <dgm:pt modelId="{1CE87391-2047-401F-B1FF-9477FA6F1B63}" type="sibTrans" cxnId="{1AE95B92-E098-463F-BAC0-09347FFF8A02}">
      <dgm:prSet/>
      <dgm:spPr/>
      <dgm:t>
        <a:bodyPr/>
        <a:lstStyle/>
        <a:p>
          <a:pPr algn="ctr"/>
          <a:endParaRPr lang="en-US"/>
        </a:p>
      </dgm:t>
    </dgm:pt>
    <dgm:pt modelId="{62692D6F-46C6-4EEB-A9F9-1A4375C49945}">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100" dirty="0">
              <a:solidFill>
                <a:srgbClr val="FFFFFF"/>
              </a:solidFill>
              <a:latin typeface="Arial" pitchFamily="34" charset="0"/>
              <a:cs typeface="Arial" pitchFamily="34" charset="0"/>
            </a:rPr>
            <a:t>Senior Graphic </a:t>
          </a:r>
          <a:br>
            <a:rPr lang="en-US" sz="1100" dirty="0">
              <a:solidFill>
                <a:srgbClr val="FFFFFF"/>
              </a:solidFill>
              <a:latin typeface="Arial" pitchFamily="34" charset="0"/>
              <a:cs typeface="Arial" pitchFamily="34" charset="0"/>
            </a:rPr>
          </a:br>
          <a:r>
            <a:rPr lang="en-US" sz="1100" dirty="0">
              <a:solidFill>
                <a:srgbClr val="FFFFFF"/>
              </a:solidFill>
              <a:latin typeface="Arial" pitchFamily="34" charset="0"/>
              <a:cs typeface="Arial" pitchFamily="34" charset="0"/>
            </a:rPr>
            <a:t>Designer </a:t>
          </a:r>
          <a:endParaRPr lang="en-US" sz="1100" dirty="0">
            <a:solidFill>
              <a:srgbClr val="FFFFFF"/>
            </a:solidFill>
          </a:endParaRPr>
        </a:p>
      </dgm:t>
    </dgm:pt>
    <dgm:pt modelId="{2FE096D0-AF0D-4A0D-888E-C795DC020AA3}" type="parTrans" cxnId="{740B37EE-9AB1-4C60-ABA9-EF40DFFDB394}">
      <dgm:prSet/>
      <dgm:spPr>
        <a:solidFill>
          <a:schemeClr val="tx1"/>
        </a:solidFill>
      </dgm:spPr>
      <dgm:t>
        <a:bodyPr/>
        <a:lstStyle/>
        <a:p>
          <a:pPr algn="ctr"/>
          <a:endParaRPr lang="en-US" sz="600">
            <a:solidFill>
              <a:sysClr val="windowText" lastClr="000000"/>
            </a:solidFill>
          </a:endParaRPr>
        </a:p>
      </dgm:t>
    </dgm:pt>
    <dgm:pt modelId="{1AE33EAB-2D9A-4486-858E-B9F4712CFB16}" type="sibTrans" cxnId="{740B37EE-9AB1-4C60-ABA9-EF40DFFDB394}">
      <dgm:prSet/>
      <dgm:spPr/>
      <dgm:t>
        <a:bodyPr/>
        <a:lstStyle/>
        <a:p>
          <a:pPr algn="ctr"/>
          <a:endParaRPr lang="en-US"/>
        </a:p>
      </dgm:t>
    </dgm:pt>
    <dgm:pt modelId="{B4C02607-A9C7-4B9C-A5A7-E932981C0210}">
      <dgm:prSe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a:solidFill>
                <a:srgbClr val="FFFFFF"/>
              </a:solidFill>
              <a:latin typeface="Arial" pitchFamily="34" charset="0"/>
              <a:cs typeface="Arial" pitchFamily="34" charset="0"/>
            </a:rPr>
            <a:t>Web Content </a:t>
          </a:r>
          <a:br>
            <a:rPr lang="en-US" sz="1100" dirty="0">
              <a:solidFill>
                <a:srgbClr val="FFFFFF"/>
              </a:solidFill>
              <a:latin typeface="Arial" pitchFamily="34" charset="0"/>
              <a:cs typeface="Arial" pitchFamily="34" charset="0"/>
            </a:rPr>
          </a:br>
          <a:r>
            <a:rPr lang="en-US" sz="1100" dirty="0">
              <a:solidFill>
                <a:srgbClr val="FFFFFF"/>
              </a:solidFill>
              <a:latin typeface="Arial" pitchFamily="34" charset="0"/>
              <a:cs typeface="Arial" pitchFamily="34" charset="0"/>
            </a:rPr>
            <a:t>Administrator </a:t>
          </a:r>
          <a:endParaRPr lang="en-US" sz="1100" dirty="0">
            <a:solidFill>
              <a:srgbClr val="FFFFFF"/>
            </a:solidFill>
          </a:endParaRPr>
        </a:p>
      </dgm:t>
    </dgm:pt>
    <dgm:pt modelId="{9E94B306-6B88-469D-8F5E-D81705B56ED6}" type="parTrans" cxnId="{D6716445-11EC-4147-B1D3-A4ACF2B1E33F}">
      <dgm:prSet/>
      <dgm:spPr/>
      <dgm:t>
        <a:bodyPr/>
        <a:lstStyle/>
        <a:p>
          <a:pPr algn="ctr"/>
          <a:endParaRPr lang="en-US" sz="600">
            <a:solidFill>
              <a:sysClr val="windowText" lastClr="000000"/>
            </a:solidFill>
          </a:endParaRPr>
        </a:p>
      </dgm:t>
    </dgm:pt>
    <dgm:pt modelId="{E4CDB4D8-59AC-45A7-8BF3-64CD790C90C7}" type="sibTrans" cxnId="{D6716445-11EC-4147-B1D3-A4ACF2B1E33F}">
      <dgm:prSet/>
      <dgm:spPr/>
      <dgm:t>
        <a:bodyPr/>
        <a:lstStyle/>
        <a:p>
          <a:pPr algn="ctr"/>
          <a:endParaRPr lang="en-US"/>
        </a:p>
      </dgm:t>
    </dgm:pt>
    <dgm:pt modelId="{1E9617A0-E619-4B00-9793-0CC850681EB9}">
      <dgm:prSe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a:solidFill>
                <a:srgbClr val="FFFFFF"/>
              </a:solidFill>
              <a:latin typeface="Arial" pitchFamily="34" charset="0"/>
              <a:cs typeface="Arial" pitchFamily="34" charset="0"/>
            </a:rPr>
            <a:t>Writer </a:t>
          </a:r>
          <a:endParaRPr lang="en-US" sz="1100" dirty="0">
            <a:solidFill>
              <a:srgbClr val="FFFFFF"/>
            </a:solidFill>
          </a:endParaRPr>
        </a:p>
      </dgm:t>
    </dgm:pt>
    <dgm:pt modelId="{FAB3C3A0-A077-4FFB-BE66-D9410F0A448E}" type="parTrans" cxnId="{FA50250A-CF3C-4040-8D28-17E2B5923D0D}">
      <dgm:prSet/>
      <dgm:spPr/>
      <dgm:t>
        <a:bodyPr/>
        <a:lstStyle/>
        <a:p>
          <a:pPr algn="ctr"/>
          <a:endParaRPr lang="en-US" sz="600">
            <a:solidFill>
              <a:sysClr val="windowText" lastClr="000000"/>
            </a:solidFill>
          </a:endParaRPr>
        </a:p>
      </dgm:t>
    </dgm:pt>
    <dgm:pt modelId="{190CD426-81B5-4C8B-A261-1F6C8FFB10DC}" type="sibTrans" cxnId="{FA50250A-CF3C-4040-8D28-17E2B5923D0D}">
      <dgm:prSet/>
      <dgm:spPr/>
      <dgm:t>
        <a:bodyPr/>
        <a:lstStyle/>
        <a:p>
          <a:pPr algn="ctr"/>
          <a:endParaRPr lang="en-US"/>
        </a:p>
      </dgm:t>
    </dgm:pt>
    <dgm:pt modelId="{2FACFFA9-004B-491C-A413-F67E9D47F07B}">
      <dgm:prSet custT="1"/>
      <dgm:spPr>
        <a:gradFill flip="none" rotWithShape="1">
          <a:gsLst>
            <a:gs pos="0">
              <a:srgbClr val="183961"/>
            </a:gs>
            <a:gs pos="100000">
              <a:srgbClr val="183961">
                <a:alpha val="41000"/>
              </a:srgbClr>
            </a:gs>
          </a:gsLst>
          <a:lin ang="16200000" scaled="0"/>
          <a:tileRect/>
        </a:gradFill>
        <a:ln w="38100">
          <a:noFill/>
        </a:ln>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Web Designer </a:t>
          </a:r>
          <a:br>
            <a:rPr lang="en-US" sz="1100" dirty="0">
              <a:solidFill>
                <a:schemeClr val="bg1"/>
              </a:solidFill>
              <a:latin typeface="Arial" pitchFamily="34" charset="0"/>
              <a:cs typeface="Arial" pitchFamily="34" charset="0"/>
            </a:rPr>
          </a:br>
          <a:r>
            <a:rPr lang="en-US" sz="1100" dirty="0" smtClean="0">
              <a:solidFill>
                <a:schemeClr val="bg1"/>
              </a:solidFill>
              <a:latin typeface="Arial" pitchFamily="34" charset="0"/>
              <a:cs typeface="Arial" pitchFamily="34" charset="0"/>
            </a:rPr>
            <a:t>(2)</a:t>
          </a:r>
          <a:endParaRPr lang="en-US" sz="1100" dirty="0">
            <a:solidFill>
              <a:schemeClr val="bg1"/>
            </a:solidFill>
          </a:endParaRPr>
        </a:p>
      </dgm:t>
    </dgm:pt>
    <dgm:pt modelId="{21808980-4809-4EAB-85B0-40753D85FA71}" type="parTrans" cxnId="{34363045-2420-49F7-BAAC-E58107FDDFEA}">
      <dgm:prSet/>
      <dgm:spPr>
        <a:ln>
          <a:solidFill>
            <a:schemeClr val="bg1"/>
          </a:solidFill>
        </a:ln>
      </dgm:spPr>
      <dgm:t>
        <a:bodyPr/>
        <a:lstStyle/>
        <a:p>
          <a:pPr algn="ctr"/>
          <a:endParaRPr lang="en-US" sz="600">
            <a:solidFill>
              <a:sysClr val="windowText" lastClr="000000"/>
            </a:solidFill>
          </a:endParaRPr>
        </a:p>
      </dgm:t>
    </dgm:pt>
    <dgm:pt modelId="{5A03DC71-FD10-4849-9D16-F911F2945AA9}" type="sibTrans" cxnId="{34363045-2420-49F7-BAAC-E58107FDDFEA}">
      <dgm:prSet/>
      <dgm:spPr/>
      <dgm:t>
        <a:bodyPr/>
        <a:lstStyle/>
        <a:p>
          <a:pPr algn="ctr"/>
          <a:endParaRPr lang="en-US"/>
        </a:p>
      </dgm:t>
    </dgm:pt>
    <dgm:pt modelId="{44517528-2012-4378-AFDD-39A060CCBE95}">
      <dgm:prSet custT="1"/>
      <dgm:spPr>
        <a:gradFill flip="none" rotWithShape="1">
          <a:gsLst>
            <a:gs pos="0">
              <a:srgbClr val="183961"/>
            </a:gs>
            <a:gs pos="100000">
              <a:srgbClr val="183961">
                <a:alpha val="41000"/>
              </a:srgbClr>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100" dirty="0">
              <a:solidFill>
                <a:schemeClr val="bg1"/>
              </a:solidFill>
              <a:latin typeface="Arial" pitchFamily="34" charset="0"/>
              <a:cs typeface="Arial" pitchFamily="34" charset="0"/>
            </a:rPr>
            <a:t>Imaging Team </a:t>
          </a:r>
          <a:br>
            <a:rPr lang="en-US" sz="1100" dirty="0">
              <a:solidFill>
                <a:schemeClr val="bg1"/>
              </a:solidFill>
              <a:latin typeface="Arial" pitchFamily="34" charset="0"/>
              <a:cs typeface="Arial" pitchFamily="34" charset="0"/>
            </a:rPr>
          </a:br>
          <a:r>
            <a:rPr lang="en-US" sz="1100" dirty="0">
              <a:solidFill>
                <a:schemeClr val="bg1"/>
              </a:solidFill>
              <a:latin typeface="Arial" pitchFamily="34" charset="0"/>
              <a:cs typeface="Arial" pitchFamily="34" charset="0"/>
            </a:rPr>
            <a:t>Leader </a:t>
          </a:r>
          <a:endParaRPr lang="en-US" sz="1100" dirty="0">
            <a:solidFill>
              <a:schemeClr val="bg1"/>
            </a:solidFill>
          </a:endParaRPr>
        </a:p>
      </dgm:t>
    </dgm:pt>
    <dgm:pt modelId="{4D71831A-B19C-4897-8BC7-4CED39EAF15B}" type="parTrans" cxnId="{A236235B-1122-49A0-82B8-02492C090F2A}">
      <dgm:prSet/>
      <dgm:spPr/>
      <dgm:t>
        <a:bodyPr/>
        <a:lstStyle/>
        <a:p>
          <a:pPr algn="ctr"/>
          <a:endParaRPr lang="en-US" sz="600">
            <a:solidFill>
              <a:sysClr val="windowText" lastClr="000000"/>
            </a:solidFill>
          </a:endParaRPr>
        </a:p>
      </dgm:t>
    </dgm:pt>
    <dgm:pt modelId="{C8FFE305-3950-4118-BE41-0C39073D7D38}" type="sibTrans" cxnId="{A236235B-1122-49A0-82B8-02492C090F2A}">
      <dgm:prSet/>
      <dgm:spPr/>
      <dgm:t>
        <a:bodyPr/>
        <a:lstStyle/>
        <a:p>
          <a:pPr algn="ctr"/>
          <a:endParaRPr lang="en-US"/>
        </a:p>
      </dgm:t>
    </dgm:pt>
    <dgm:pt modelId="{E6643D3C-B5F9-48FB-8205-FF5F818A1D24}">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050" dirty="0">
              <a:solidFill>
                <a:srgbClr val="FFFFFF"/>
              </a:solidFill>
              <a:latin typeface="Arial" pitchFamily="34" charset="0"/>
              <a:cs typeface="Arial" pitchFamily="34" charset="0"/>
            </a:rPr>
            <a:t>Plant Production </a:t>
          </a:r>
          <a:br>
            <a:rPr lang="en-US" sz="1050" dirty="0">
              <a:solidFill>
                <a:srgbClr val="FFFFFF"/>
              </a:solidFill>
              <a:latin typeface="Arial" pitchFamily="34" charset="0"/>
              <a:cs typeface="Arial" pitchFamily="34" charset="0"/>
            </a:rPr>
          </a:br>
          <a:r>
            <a:rPr lang="en-US" sz="1050" dirty="0">
              <a:solidFill>
                <a:srgbClr val="FFFFFF"/>
              </a:solidFill>
              <a:latin typeface="Arial" pitchFamily="34" charset="0"/>
              <a:cs typeface="Arial" pitchFamily="34" charset="0"/>
            </a:rPr>
            <a:t>Team Leader (5) </a:t>
          </a:r>
          <a:endParaRPr lang="en-US" sz="1050" dirty="0">
            <a:solidFill>
              <a:srgbClr val="FFFFFF"/>
            </a:solidFill>
          </a:endParaRPr>
        </a:p>
      </dgm:t>
    </dgm:pt>
    <dgm:pt modelId="{923789D6-F80F-4678-B3FD-FEA805296CEF}" type="parTrans" cxnId="{D3960F92-96DB-42EC-8C90-32C7FBDED300}">
      <dgm:prSet/>
      <dgm:spPr/>
      <dgm:t>
        <a:bodyPr/>
        <a:lstStyle/>
        <a:p>
          <a:pPr algn="ctr"/>
          <a:endParaRPr lang="en-US" sz="600">
            <a:solidFill>
              <a:sysClr val="windowText" lastClr="000000"/>
            </a:solidFill>
          </a:endParaRPr>
        </a:p>
      </dgm:t>
    </dgm:pt>
    <dgm:pt modelId="{AD14234E-0FB9-483D-8C20-D910A8416D3F}" type="sibTrans" cxnId="{D3960F92-96DB-42EC-8C90-32C7FBDED300}">
      <dgm:prSet/>
      <dgm:spPr/>
      <dgm:t>
        <a:bodyPr/>
        <a:lstStyle/>
        <a:p>
          <a:pPr algn="ctr"/>
          <a:endParaRPr lang="en-US"/>
        </a:p>
      </dgm:t>
    </dgm:pt>
    <dgm:pt modelId="{2E16AF71-0D28-4EAE-B0A1-129CE6ABD907}">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pPr algn="ctr"/>
          <a:r>
            <a:rPr lang="en-US" sz="1100" dirty="0">
              <a:solidFill>
                <a:srgbClr val="FFFFFF"/>
              </a:solidFill>
              <a:latin typeface="Arial" pitchFamily="34" charset="0"/>
              <a:cs typeface="Arial" pitchFamily="34" charset="0"/>
            </a:rPr>
            <a:t>Outside Sales </a:t>
          </a:r>
          <a:br>
            <a:rPr lang="en-US" sz="1100" dirty="0">
              <a:solidFill>
                <a:srgbClr val="FFFFFF"/>
              </a:solidFill>
              <a:latin typeface="Arial" pitchFamily="34" charset="0"/>
              <a:cs typeface="Arial" pitchFamily="34" charset="0"/>
            </a:rPr>
          </a:br>
          <a:r>
            <a:rPr lang="en-US" sz="1100" dirty="0">
              <a:solidFill>
                <a:srgbClr val="FFFFFF"/>
              </a:solidFill>
              <a:latin typeface="Arial" pitchFamily="34" charset="0"/>
              <a:cs typeface="Arial" pitchFamily="34" charset="0"/>
            </a:rPr>
            <a:t>Representative </a:t>
          </a:r>
          <a:endParaRPr lang="en-US" sz="1100" dirty="0">
            <a:solidFill>
              <a:srgbClr val="FFFFFF"/>
            </a:solidFill>
          </a:endParaRPr>
        </a:p>
      </dgm:t>
    </dgm:pt>
    <dgm:pt modelId="{FBF45068-5759-4217-BEB2-48442C3B3CCC}" type="parTrans" cxnId="{2255BD60-D0F3-4A10-BDC9-A1DF6F2AB03F}">
      <dgm:prSet/>
      <dgm:spPr/>
      <dgm:t>
        <a:bodyPr/>
        <a:lstStyle/>
        <a:p>
          <a:pPr algn="ctr"/>
          <a:endParaRPr lang="en-US" sz="600">
            <a:solidFill>
              <a:sysClr val="windowText" lastClr="000000"/>
            </a:solidFill>
          </a:endParaRPr>
        </a:p>
      </dgm:t>
    </dgm:pt>
    <dgm:pt modelId="{0784BBDA-CC2A-4533-BA28-DAA1000C6DBF}" type="sibTrans" cxnId="{2255BD60-D0F3-4A10-BDC9-A1DF6F2AB03F}">
      <dgm:prSet/>
      <dgm:spPr/>
      <dgm:t>
        <a:bodyPr/>
        <a:lstStyle/>
        <a:p>
          <a:pPr algn="ctr"/>
          <a:endParaRPr lang="en-US"/>
        </a:p>
      </dgm:t>
    </dgm:pt>
    <dgm:pt modelId="{B7C35708-17F9-4DD3-A1BD-F7AD22AA57AF}">
      <dgm:prSet custT="1"/>
      <dgm:spPr>
        <a:gradFill flip="none" rotWithShape="1">
          <a:gsLst>
            <a:gs pos="0">
              <a:srgbClr val="7EA70C"/>
            </a:gs>
            <a:gs pos="100000">
              <a:srgbClr val="98CB0E"/>
            </a:gs>
          </a:gsLst>
          <a:lin ang="16200000" scaled="0"/>
          <a:tileRect/>
        </a:gradFill>
        <a:scene3d>
          <a:camera prst="orthographicFront"/>
          <a:lightRig rig="threePt" dir="t">
            <a:rot lat="0" lon="0" rev="7500000"/>
          </a:lightRig>
        </a:scene3d>
        <a:sp3d prstMaterial="plastic">
          <a:bevelT w="127000" h="25400" prst="coolSlant"/>
        </a:sp3d>
      </dgm:spPr>
      <dgm:t>
        <a:bodyPr/>
        <a:lstStyle/>
        <a:p>
          <a:r>
            <a:rPr lang="en-US" sz="1100" dirty="0">
              <a:solidFill>
                <a:srgbClr val="FFFFFF"/>
              </a:solidFill>
              <a:latin typeface="Arial" pitchFamily="34" charset="0"/>
              <a:cs typeface="Arial" pitchFamily="34" charset="0"/>
            </a:rPr>
            <a:t>Digital Prepress </a:t>
          </a:r>
          <a:br>
            <a:rPr lang="en-US" sz="1100" dirty="0">
              <a:solidFill>
                <a:srgbClr val="FFFFFF"/>
              </a:solidFill>
              <a:latin typeface="Arial" pitchFamily="34" charset="0"/>
              <a:cs typeface="Arial" pitchFamily="34" charset="0"/>
            </a:rPr>
          </a:br>
          <a:r>
            <a:rPr lang="en-US" sz="1100" dirty="0" smtClean="0">
              <a:solidFill>
                <a:srgbClr val="FFFFFF"/>
              </a:solidFill>
              <a:latin typeface="Arial" pitchFamily="34" charset="0"/>
              <a:cs typeface="Arial" pitchFamily="34" charset="0"/>
            </a:rPr>
            <a:t>Technician </a:t>
          </a:r>
          <a:endParaRPr lang="en-US" sz="1100" dirty="0">
            <a:solidFill>
              <a:srgbClr val="FFFFFF"/>
            </a:solidFill>
          </a:endParaRPr>
        </a:p>
      </dgm:t>
    </dgm:pt>
    <dgm:pt modelId="{AA72B7D2-F5EE-484B-92D0-5B63CFD1E5C9}" type="parTrans" cxnId="{4150CB78-1E4F-4E8A-A7C5-C189F365F198}">
      <dgm:prSet/>
      <dgm:spPr>
        <a:ln>
          <a:noFill/>
        </a:ln>
      </dgm:spPr>
      <dgm:t>
        <a:bodyPr/>
        <a:lstStyle/>
        <a:p>
          <a:endParaRPr lang="en-US" sz="1600"/>
        </a:p>
      </dgm:t>
    </dgm:pt>
    <dgm:pt modelId="{CE01832D-E9DD-429B-8819-36054EAE258F}" type="sibTrans" cxnId="{4150CB78-1E4F-4E8A-A7C5-C189F365F198}">
      <dgm:prSet/>
      <dgm:spPr/>
      <dgm:t>
        <a:bodyPr/>
        <a:lstStyle/>
        <a:p>
          <a:endParaRPr lang="en-US"/>
        </a:p>
      </dgm:t>
    </dgm:pt>
    <dgm:pt modelId="{44FEDD8D-E7B5-DA40-A5F7-74F33D024F43}">
      <dgm:prSet custT="1"/>
      <dgm:spPr>
        <a:pattFill prst="wdDnDiag">
          <a:fgClr>
            <a:srgbClr val="A026EC"/>
          </a:fgClr>
          <a:bgClr>
            <a:srgbClr val="49264C"/>
          </a:bgClr>
        </a:pattFill>
        <a:scene3d>
          <a:camera prst="orthographicFront"/>
          <a:lightRig rig="threePt" dir="t">
            <a:rot lat="0" lon="0" rev="7500000"/>
          </a:lightRig>
        </a:scene3d>
        <a:sp3d prstMaterial="plastic">
          <a:bevelT w="127000" h="25400" prst="coolSlant"/>
        </a:sp3d>
      </dgm:spPr>
      <dgm:t>
        <a:bodyPr/>
        <a:lstStyle/>
        <a:p>
          <a:r>
            <a:rPr lang="en-US" sz="1100" b="0" i="0" dirty="0" smtClean="0">
              <a:solidFill>
                <a:schemeClr val="bg1"/>
              </a:solidFill>
              <a:latin typeface="Arial"/>
              <a:cs typeface="Arial"/>
            </a:rPr>
            <a:t>Translator SR1</a:t>
          </a:r>
          <a:endParaRPr lang="en-US" sz="1100" b="0" i="0" dirty="0">
            <a:solidFill>
              <a:schemeClr val="bg1"/>
            </a:solidFill>
            <a:latin typeface="Arial"/>
            <a:cs typeface="Arial"/>
          </a:endParaRPr>
        </a:p>
      </dgm:t>
    </dgm:pt>
    <dgm:pt modelId="{26812580-4E28-C148-A43B-AA5754AA2161}" type="parTrans" cxnId="{023DFF61-D7D4-1748-9ABD-6D6730ABC734}">
      <dgm:prSet/>
      <dgm:spPr>
        <a:ln>
          <a:solidFill>
            <a:schemeClr val="bg1"/>
          </a:solidFill>
        </a:ln>
      </dgm:spPr>
      <dgm:t>
        <a:bodyPr/>
        <a:lstStyle/>
        <a:p>
          <a:endParaRPr lang="en-US"/>
        </a:p>
      </dgm:t>
    </dgm:pt>
    <dgm:pt modelId="{47F56D24-8E22-BC41-AF53-DBF493A23824}" type="sibTrans" cxnId="{023DFF61-D7D4-1748-9ABD-6D6730ABC734}">
      <dgm:prSet/>
      <dgm:spPr/>
      <dgm:t>
        <a:bodyPr/>
        <a:lstStyle/>
        <a:p>
          <a:endParaRPr lang="en-US"/>
        </a:p>
      </dgm:t>
    </dgm:pt>
    <dgm:pt modelId="{5ADA9372-9984-CF4E-B3B0-DC659C76F493}">
      <dgm:prSet custT="1"/>
      <dgm:spPr>
        <a:pattFill prst="wdDnDiag">
          <a:fgClr>
            <a:srgbClr val="A026EC"/>
          </a:fgClr>
          <a:bgClr>
            <a:srgbClr val="49264C"/>
          </a:bgClr>
        </a:pattFill>
        <a:scene3d>
          <a:camera prst="orthographicFront"/>
          <a:lightRig rig="threePt" dir="t">
            <a:rot lat="0" lon="0" rev="7500000"/>
          </a:lightRig>
        </a:scene3d>
        <a:sp3d prstMaterial="plastic">
          <a:bevelT w="127000" h="25400" prst="coolSlant"/>
        </a:sp3d>
      </dgm:spPr>
      <dgm:t>
        <a:bodyPr/>
        <a:lstStyle/>
        <a:p>
          <a:r>
            <a:rPr lang="en-US" sz="1100" dirty="0" smtClean="0">
              <a:solidFill>
                <a:schemeClr val="bg1"/>
              </a:solidFill>
              <a:latin typeface="Arial"/>
              <a:cs typeface="Arial"/>
            </a:rPr>
            <a:t>Translator SR1</a:t>
          </a:r>
          <a:endParaRPr lang="en-US" sz="1100" dirty="0">
            <a:solidFill>
              <a:schemeClr val="bg1"/>
            </a:solidFill>
            <a:latin typeface="Arial"/>
            <a:cs typeface="Arial"/>
          </a:endParaRPr>
        </a:p>
      </dgm:t>
    </dgm:pt>
    <dgm:pt modelId="{2CDC8F2D-0C22-DF4B-86A2-3F55A208704E}" type="parTrans" cxnId="{43F82E7E-429E-F54D-A0FC-ADB0E73AD7AC}">
      <dgm:prSet/>
      <dgm:spPr>
        <a:ln>
          <a:solidFill>
            <a:schemeClr val="bg1"/>
          </a:solidFill>
        </a:ln>
      </dgm:spPr>
      <dgm:t>
        <a:bodyPr/>
        <a:lstStyle/>
        <a:p>
          <a:endParaRPr lang="en-US"/>
        </a:p>
      </dgm:t>
    </dgm:pt>
    <dgm:pt modelId="{45B3E823-78CA-DB4F-9B7C-FFE907F3ABE2}" type="sibTrans" cxnId="{43F82E7E-429E-F54D-A0FC-ADB0E73AD7AC}">
      <dgm:prSet/>
      <dgm:spPr/>
      <dgm:t>
        <a:bodyPr/>
        <a:lstStyle/>
        <a:p>
          <a:endParaRPr lang="en-US"/>
        </a:p>
      </dgm:t>
    </dgm:pt>
    <dgm:pt modelId="{1D5C1569-82F7-43A6-877A-7B837670EF56}" type="pres">
      <dgm:prSet presAssocID="{CAF46520-E348-4319-9B8B-30F144CE35D4}" presName="hierChild1" presStyleCnt="0">
        <dgm:presLayoutVars>
          <dgm:orgChart val="1"/>
          <dgm:chPref val="1"/>
          <dgm:dir/>
          <dgm:animOne val="branch"/>
          <dgm:animLvl val="lvl"/>
          <dgm:resizeHandles/>
        </dgm:presLayoutVars>
      </dgm:prSet>
      <dgm:spPr/>
      <dgm:t>
        <a:bodyPr/>
        <a:lstStyle/>
        <a:p>
          <a:endParaRPr lang="en-US"/>
        </a:p>
      </dgm:t>
    </dgm:pt>
    <dgm:pt modelId="{A113149C-E109-495B-BB58-FCA0A287E632}" type="pres">
      <dgm:prSet presAssocID="{7A393A3E-9243-46C0-8C34-9AC226E76435}" presName="hierRoot1" presStyleCnt="0">
        <dgm:presLayoutVars>
          <dgm:hierBranch val="init"/>
        </dgm:presLayoutVars>
      </dgm:prSet>
      <dgm:spPr/>
    </dgm:pt>
    <dgm:pt modelId="{4F551E0C-BD38-46D5-BD07-28206D1772E9}" type="pres">
      <dgm:prSet presAssocID="{7A393A3E-9243-46C0-8C34-9AC226E76435}" presName="rootComposite1" presStyleCnt="0"/>
      <dgm:spPr/>
    </dgm:pt>
    <dgm:pt modelId="{41DD3969-F516-432D-80AE-6651703E3E35}" type="pres">
      <dgm:prSet presAssocID="{7A393A3E-9243-46C0-8C34-9AC226E76435}" presName="rootText1" presStyleLbl="node0" presStyleIdx="0" presStyleCnt="1" custScaleX="122998" custScaleY="162227">
        <dgm:presLayoutVars>
          <dgm:chPref val="3"/>
        </dgm:presLayoutVars>
      </dgm:prSet>
      <dgm:spPr/>
      <dgm:t>
        <a:bodyPr/>
        <a:lstStyle/>
        <a:p>
          <a:endParaRPr lang="en-US"/>
        </a:p>
      </dgm:t>
    </dgm:pt>
    <dgm:pt modelId="{29F5A852-0677-4BA7-AF65-D00AA28D4EDA}" type="pres">
      <dgm:prSet presAssocID="{7A393A3E-9243-46C0-8C34-9AC226E76435}" presName="rootConnector1" presStyleLbl="asst0" presStyleIdx="0" presStyleCnt="0"/>
      <dgm:spPr/>
      <dgm:t>
        <a:bodyPr/>
        <a:lstStyle/>
        <a:p>
          <a:endParaRPr lang="en-US"/>
        </a:p>
      </dgm:t>
    </dgm:pt>
    <dgm:pt modelId="{551436A1-D6E1-4177-A0A9-41655E5A9264}" type="pres">
      <dgm:prSet presAssocID="{7A393A3E-9243-46C0-8C34-9AC226E76435}" presName="hierChild2" presStyleCnt="0"/>
      <dgm:spPr/>
    </dgm:pt>
    <dgm:pt modelId="{22AB7A47-CA04-4DFD-80A7-37796F01C327}" type="pres">
      <dgm:prSet presAssocID="{254200FD-8215-4186-8669-177BC07DB81B}" presName="Name37" presStyleLbl="parChTrans1D2" presStyleIdx="0" presStyleCnt="6"/>
      <dgm:spPr/>
      <dgm:t>
        <a:bodyPr/>
        <a:lstStyle/>
        <a:p>
          <a:endParaRPr lang="en-US"/>
        </a:p>
      </dgm:t>
    </dgm:pt>
    <dgm:pt modelId="{7DC032E4-543C-4B31-8263-D768BA1CCD01}" type="pres">
      <dgm:prSet presAssocID="{B2942658-0336-4AD8-87A0-24BB66D70AF8}" presName="hierRoot2" presStyleCnt="0">
        <dgm:presLayoutVars>
          <dgm:hierBranch val="r"/>
        </dgm:presLayoutVars>
      </dgm:prSet>
      <dgm:spPr/>
      <dgm:t>
        <a:bodyPr/>
        <a:lstStyle/>
        <a:p>
          <a:endParaRPr lang="en-US"/>
        </a:p>
      </dgm:t>
    </dgm:pt>
    <dgm:pt modelId="{61B72B80-AFCB-462A-AC26-C9728B95F98F}" type="pres">
      <dgm:prSet presAssocID="{B2942658-0336-4AD8-87A0-24BB66D70AF8}" presName="rootComposite" presStyleCnt="0"/>
      <dgm:spPr/>
      <dgm:t>
        <a:bodyPr/>
        <a:lstStyle/>
        <a:p>
          <a:endParaRPr lang="en-US"/>
        </a:p>
      </dgm:t>
    </dgm:pt>
    <dgm:pt modelId="{2370EC3C-8254-47A1-B803-4CB5C51FBC29}" type="pres">
      <dgm:prSet presAssocID="{B2942658-0336-4AD8-87A0-24BB66D70AF8}" presName="rootText" presStyleLbl="node2" presStyleIdx="0" presStyleCnt="6" custScaleX="110000" custScaleY="122935" custLinFactNeighborX="75450" custLinFactNeighborY="92982">
        <dgm:presLayoutVars>
          <dgm:chPref val="3"/>
        </dgm:presLayoutVars>
      </dgm:prSet>
      <dgm:spPr/>
      <dgm:t>
        <a:bodyPr/>
        <a:lstStyle/>
        <a:p>
          <a:endParaRPr lang="en-US"/>
        </a:p>
      </dgm:t>
    </dgm:pt>
    <dgm:pt modelId="{D7260BA1-D306-48A1-870C-4123896D1276}" type="pres">
      <dgm:prSet presAssocID="{B2942658-0336-4AD8-87A0-24BB66D70AF8}" presName="rootConnector" presStyleLbl="node2" presStyleIdx="0" presStyleCnt="6"/>
      <dgm:spPr/>
      <dgm:t>
        <a:bodyPr/>
        <a:lstStyle/>
        <a:p>
          <a:endParaRPr lang="en-US"/>
        </a:p>
      </dgm:t>
    </dgm:pt>
    <dgm:pt modelId="{0533DEB6-74BF-443B-BB7C-FE9CD76EEB47}" type="pres">
      <dgm:prSet presAssocID="{B2942658-0336-4AD8-87A0-24BB66D70AF8}" presName="hierChild4" presStyleCnt="0"/>
      <dgm:spPr/>
      <dgm:t>
        <a:bodyPr/>
        <a:lstStyle/>
        <a:p>
          <a:endParaRPr lang="en-US"/>
        </a:p>
      </dgm:t>
    </dgm:pt>
    <dgm:pt modelId="{AB4975C7-8720-4753-AC3F-49313EB12C70}" type="pres">
      <dgm:prSet presAssocID="{D6F505AF-B143-4C7D-9AED-09EE4690316A}" presName="Name50" presStyleLbl="parChTrans1D3" presStyleIdx="0" presStyleCnt="9"/>
      <dgm:spPr/>
      <dgm:t>
        <a:bodyPr/>
        <a:lstStyle/>
        <a:p>
          <a:endParaRPr lang="en-US"/>
        </a:p>
      </dgm:t>
    </dgm:pt>
    <dgm:pt modelId="{A48CA512-7504-462F-97CF-464A0993F8F0}" type="pres">
      <dgm:prSet presAssocID="{9EDDE812-8AC4-4184-979C-54FE4EE55CF4}" presName="hierRoot2" presStyleCnt="0">
        <dgm:presLayoutVars>
          <dgm:hierBranch val="r"/>
        </dgm:presLayoutVars>
      </dgm:prSet>
      <dgm:spPr/>
      <dgm:t>
        <a:bodyPr/>
        <a:lstStyle/>
        <a:p>
          <a:endParaRPr lang="en-US"/>
        </a:p>
      </dgm:t>
    </dgm:pt>
    <dgm:pt modelId="{74EFF95C-AF76-4D1F-8E8C-94A5DB1150B2}" type="pres">
      <dgm:prSet presAssocID="{9EDDE812-8AC4-4184-979C-54FE4EE55CF4}" presName="rootComposite" presStyleCnt="0"/>
      <dgm:spPr/>
      <dgm:t>
        <a:bodyPr/>
        <a:lstStyle/>
        <a:p>
          <a:endParaRPr lang="en-US"/>
        </a:p>
      </dgm:t>
    </dgm:pt>
    <dgm:pt modelId="{AD45FCEC-D6DE-4E6E-BFE1-20F2FF64A6C5}" type="pres">
      <dgm:prSet presAssocID="{9EDDE812-8AC4-4184-979C-54FE4EE55CF4}" presName="rootText" presStyleLbl="node3" presStyleIdx="0" presStyleCnt="9" custScaleX="110000" custScaleY="97804" custLinFactNeighborX="70271" custLinFactNeighborY="88817">
        <dgm:presLayoutVars>
          <dgm:chPref val="3"/>
        </dgm:presLayoutVars>
      </dgm:prSet>
      <dgm:spPr/>
      <dgm:t>
        <a:bodyPr/>
        <a:lstStyle/>
        <a:p>
          <a:endParaRPr lang="en-US"/>
        </a:p>
      </dgm:t>
    </dgm:pt>
    <dgm:pt modelId="{5E3279C4-852B-46A6-A049-7AFC57983232}" type="pres">
      <dgm:prSet presAssocID="{9EDDE812-8AC4-4184-979C-54FE4EE55CF4}" presName="rootConnector" presStyleLbl="node3" presStyleIdx="0" presStyleCnt="9"/>
      <dgm:spPr/>
      <dgm:t>
        <a:bodyPr/>
        <a:lstStyle/>
        <a:p>
          <a:endParaRPr lang="en-US"/>
        </a:p>
      </dgm:t>
    </dgm:pt>
    <dgm:pt modelId="{AB39931D-F74F-4833-976E-D4302BB4D562}" type="pres">
      <dgm:prSet presAssocID="{9EDDE812-8AC4-4184-979C-54FE4EE55CF4}" presName="hierChild4" presStyleCnt="0"/>
      <dgm:spPr/>
      <dgm:t>
        <a:bodyPr/>
        <a:lstStyle/>
        <a:p>
          <a:endParaRPr lang="en-US"/>
        </a:p>
      </dgm:t>
    </dgm:pt>
    <dgm:pt modelId="{032E52C4-E320-4E47-A8F3-A167CC3F8FBB}" type="pres">
      <dgm:prSet presAssocID="{26812580-4E28-C148-A43B-AA5754AA2161}" presName="Name50" presStyleLbl="parChTrans1D4" presStyleIdx="0" presStyleCnt="4"/>
      <dgm:spPr/>
      <dgm:t>
        <a:bodyPr/>
        <a:lstStyle/>
        <a:p>
          <a:endParaRPr lang="en-US"/>
        </a:p>
      </dgm:t>
    </dgm:pt>
    <dgm:pt modelId="{FF77109D-32CF-EC4E-8B74-E4E647681426}" type="pres">
      <dgm:prSet presAssocID="{44FEDD8D-E7B5-DA40-A5F7-74F33D024F43}" presName="hierRoot2" presStyleCnt="0">
        <dgm:presLayoutVars>
          <dgm:hierBranch val="init"/>
        </dgm:presLayoutVars>
      </dgm:prSet>
      <dgm:spPr/>
    </dgm:pt>
    <dgm:pt modelId="{223B3903-8994-D548-86AF-DC7738D5B97C}" type="pres">
      <dgm:prSet presAssocID="{44FEDD8D-E7B5-DA40-A5F7-74F33D024F43}" presName="rootComposite" presStyleCnt="0"/>
      <dgm:spPr/>
    </dgm:pt>
    <dgm:pt modelId="{C461A18E-310E-0646-B8EB-EE9FBFEB357E}" type="pres">
      <dgm:prSet presAssocID="{44FEDD8D-E7B5-DA40-A5F7-74F33D024F43}" presName="rootText" presStyleLbl="node4" presStyleIdx="0" presStyleCnt="4" custScaleX="110425" custScaleY="94237" custLinFactNeighborX="43382" custLinFactNeighborY="63453">
        <dgm:presLayoutVars>
          <dgm:chPref val="3"/>
        </dgm:presLayoutVars>
      </dgm:prSet>
      <dgm:spPr/>
      <dgm:t>
        <a:bodyPr/>
        <a:lstStyle/>
        <a:p>
          <a:endParaRPr lang="en-US"/>
        </a:p>
      </dgm:t>
    </dgm:pt>
    <dgm:pt modelId="{E95797A1-438E-B941-BFEC-958E0E8643B4}" type="pres">
      <dgm:prSet presAssocID="{44FEDD8D-E7B5-DA40-A5F7-74F33D024F43}" presName="rootConnector" presStyleLbl="node4" presStyleIdx="0" presStyleCnt="4"/>
      <dgm:spPr/>
      <dgm:t>
        <a:bodyPr/>
        <a:lstStyle/>
        <a:p>
          <a:endParaRPr lang="en-US"/>
        </a:p>
      </dgm:t>
    </dgm:pt>
    <dgm:pt modelId="{72DF60E6-D9FB-FB49-B5DD-E50BF36FF960}" type="pres">
      <dgm:prSet presAssocID="{44FEDD8D-E7B5-DA40-A5F7-74F33D024F43}" presName="hierChild4" presStyleCnt="0"/>
      <dgm:spPr/>
    </dgm:pt>
    <dgm:pt modelId="{8198DB7C-8200-8D41-815B-512B78EC2BBB}" type="pres">
      <dgm:prSet presAssocID="{2CDC8F2D-0C22-DF4B-86A2-3F55A208704E}" presName="Name37" presStyleLbl="parChTrans1D4" presStyleIdx="1" presStyleCnt="4"/>
      <dgm:spPr/>
      <dgm:t>
        <a:bodyPr/>
        <a:lstStyle/>
        <a:p>
          <a:endParaRPr lang="en-US"/>
        </a:p>
      </dgm:t>
    </dgm:pt>
    <dgm:pt modelId="{E9A1538F-6876-BF47-AB73-52865C746419}" type="pres">
      <dgm:prSet presAssocID="{5ADA9372-9984-CF4E-B3B0-DC659C76F493}" presName="hierRoot2" presStyleCnt="0">
        <dgm:presLayoutVars>
          <dgm:hierBranch val="init"/>
        </dgm:presLayoutVars>
      </dgm:prSet>
      <dgm:spPr/>
    </dgm:pt>
    <dgm:pt modelId="{54358A4F-B46B-0048-8B16-E0095BB66A6D}" type="pres">
      <dgm:prSet presAssocID="{5ADA9372-9984-CF4E-B3B0-DC659C76F493}" presName="rootComposite" presStyleCnt="0"/>
      <dgm:spPr/>
    </dgm:pt>
    <dgm:pt modelId="{A2DBFA00-873D-3B45-A726-73D1C88F01C9}" type="pres">
      <dgm:prSet presAssocID="{5ADA9372-9984-CF4E-B3B0-DC659C76F493}" presName="rootText" presStyleLbl="node4" presStyleIdx="1" presStyleCnt="4" custScaleX="108175" custLinFactNeighborX="16741" custLinFactNeighborY="36753">
        <dgm:presLayoutVars>
          <dgm:chPref val="3"/>
        </dgm:presLayoutVars>
      </dgm:prSet>
      <dgm:spPr/>
      <dgm:t>
        <a:bodyPr/>
        <a:lstStyle/>
        <a:p>
          <a:endParaRPr lang="en-US"/>
        </a:p>
      </dgm:t>
    </dgm:pt>
    <dgm:pt modelId="{19C4802D-5257-7F4B-BE51-D5A0A2C2D790}" type="pres">
      <dgm:prSet presAssocID="{5ADA9372-9984-CF4E-B3B0-DC659C76F493}" presName="rootConnector" presStyleLbl="node4" presStyleIdx="1" presStyleCnt="4"/>
      <dgm:spPr/>
      <dgm:t>
        <a:bodyPr/>
        <a:lstStyle/>
        <a:p>
          <a:endParaRPr lang="en-US"/>
        </a:p>
      </dgm:t>
    </dgm:pt>
    <dgm:pt modelId="{A36D2623-2BE3-844D-956E-D2555AE104F3}" type="pres">
      <dgm:prSet presAssocID="{5ADA9372-9984-CF4E-B3B0-DC659C76F493}" presName="hierChild4" presStyleCnt="0"/>
      <dgm:spPr/>
    </dgm:pt>
    <dgm:pt modelId="{2DEB72EF-9637-C14B-9375-8476D8213D40}" type="pres">
      <dgm:prSet presAssocID="{5ADA9372-9984-CF4E-B3B0-DC659C76F493}" presName="hierChild5" presStyleCnt="0"/>
      <dgm:spPr/>
    </dgm:pt>
    <dgm:pt modelId="{6D69E009-6572-C643-A2EF-C1A0DE7183A9}" type="pres">
      <dgm:prSet presAssocID="{44FEDD8D-E7B5-DA40-A5F7-74F33D024F43}" presName="hierChild5" presStyleCnt="0"/>
      <dgm:spPr/>
    </dgm:pt>
    <dgm:pt modelId="{B12BED55-0B75-4A2F-9181-AF9897B7290D}" type="pres">
      <dgm:prSet presAssocID="{9EDDE812-8AC4-4184-979C-54FE4EE55CF4}" presName="hierChild5" presStyleCnt="0"/>
      <dgm:spPr/>
      <dgm:t>
        <a:bodyPr/>
        <a:lstStyle/>
        <a:p>
          <a:endParaRPr lang="en-US"/>
        </a:p>
      </dgm:t>
    </dgm:pt>
    <dgm:pt modelId="{8866CBEC-6B90-4326-B900-B0DA6C26014D}" type="pres">
      <dgm:prSet presAssocID="{B2942658-0336-4AD8-87A0-24BB66D70AF8}" presName="hierChild5" presStyleCnt="0"/>
      <dgm:spPr/>
      <dgm:t>
        <a:bodyPr/>
        <a:lstStyle/>
        <a:p>
          <a:endParaRPr lang="en-US"/>
        </a:p>
      </dgm:t>
    </dgm:pt>
    <dgm:pt modelId="{07048A8B-644B-447B-AE01-8EEDEF4623CA}" type="pres">
      <dgm:prSet presAssocID="{A13C3550-8AB6-4D7B-9A51-FEEE814C2CAA}" presName="Name37" presStyleLbl="parChTrans1D2" presStyleIdx="1" presStyleCnt="6"/>
      <dgm:spPr/>
      <dgm:t>
        <a:bodyPr/>
        <a:lstStyle/>
        <a:p>
          <a:endParaRPr lang="en-US"/>
        </a:p>
      </dgm:t>
    </dgm:pt>
    <dgm:pt modelId="{34A0B388-4E8F-41CD-B70C-2EA93B4626FD}" type="pres">
      <dgm:prSet presAssocID="{C08CE20E-57A6-4B75-835A-2DA865CA2B1A}" presName="hierRoot2" presStyleCnt="0">
        <dgm:presLayoutVars>
          <dgm:hierBranch val="hang"/>
        </dgm:presLayoutVars>
      </dgm:prSet>
      <dgm:spPr/>
      <dgm:t>
        <a:bodyPr/>
        <a:lstStyle/>
        <a:p>
          <a:endParaRPr lang="en-US"/>
        </a:p>
      </dgm:t>
    </dgm:pt>
    <dgm:pt modelId="{9EE4C72D-9A72-4976-A712-E00A8254C345}" type="pres">
      <dgm:prSet presAssocID="{C08CE20E-57A6-4B75-835A-2DA865CA2B1A}" presName="rootComposite" presStyleCnt="0"/>
      <dgm:spPr/>
      <dgm:t>
        <a:bodyPr/>
        <a:lstStyle/>
        <a:p>
          <a:endParaRPr lang="en-US"/>
        </a:p>
      </dgm:t>
    </dgm:pt>
    <dgm:pt modelId="{57781BCF-4E97-4200-B7F3-CBF015BFE61A}" type="pres">
      <dgm:prSet presAssocID="{C08CE20E-57A6-4B75-835A-2DA865CA2B1A}" presName="rootText" presStyleLbl="node2" presStyleIdx="1" presStyleCnt="6" custScaleX="110000" custScaleY="122935" custLinFactNeighborX="-13269" custLinFactNeighborY="95067">
        <dgm:presLayoutVars>
          <dgm:chPref val="3"/>
        </dgm:presLayoutVars>
      </dgm:prSet>
      <dgm:spPr/>
      <dgm:t>
        <a:bodyPr/>
        <a:lstStyle/>
        <a:p>
          <a:endParaRPr lang="en-US"/>
        </a:p>
      </dgm:t>
    </dgm:pt>
    <dgm:pt modelId="{AC46DF73-2B50-4209-BB52-699397E2EE89}" type="pres">
      <dgm:prSet presAssocID="{C08CE20E-57A6-4B75-835A-2DA865CA2B1A}" presName="rootConnector" presStyleLbl="node2" presStyleIdx="1" presStyleCnt="6"/>
      <dgm:spPr/>
      <dgm:t>
        <a:bodyPr/>
        <a:lstStyle/>
        <a:p>
          <a:endParaRPr lang="en-US"/>
        </a:p>
      </dgm:t>
    </dgm:pt>
    <dgm:pt modelId="{8E344B3E-6C85-4580-A002-8B8195654E26}" type="pres">
      <dgm:prSet presAssocID="{C08CE20E-57A6-4B75-835A-2DA865CA2B1A}" presName="hierChild4" presStyleCnt="0"/>
      <dgm:spPr/>
      <dgm:t>
        <a:bodyPr/>
        <a:lstStyle/>
        <a:p>
          <a:endParaRPr lang="en-US"/>
        </a:p>
      </dgm:t>
    </dgm:pt>
    <dgm:pt modelId="{5536C195-23E3-4C2C-9375-138770ECC832}" type="pres">
      <dgm:prSet presAssocID="{06BE89A5-D3B2-4DD5-8E19-C4B952E3BC55}" presName="Name48" presStyleLbl="parChTrans1D3" presStyleIdx="1" presStyleCnt="9"/>
      <dgm:spPr/>
      <dgm:t>
        <a:bodyPr/>
        <a:lstStyle/>
        <a:p>
          <a:endParaRPr lang="en-US"/>
        </a:p>
      </dgm:t>
    </dgm:pt>
    <dgm:pt modelId="{83FC8D2A-BF71-437E-A2B4-E1197414104F}" type="pres">
      <dgm:prSet presAssocID="{7BA7DA97-6637-4D56-953E-961B27918EAF}" presName="hierRoot2" presStyleCnt="0">
        <dgm:presLayoutVars>
          <dgm:hierBranch val="l"/>
        </dgm:presLayoutVars>
      </dgm:prSet>
      <dgm:spPr/>
      <dgm:t>
        <a:bodyPr/>
        <a:lstStyle/>
        <a:p>
          <a:endParaRPr lang="en-US"/>
        </a:p>
      </dgm:t>
    </dgm:pt>
    <dgm:pt modelId="{49A3FC45-94C1-4AE7-9129-DA790B9CDC22}" type="pres">
      <dgm:prSet presAssocID="{7BA7DA97-6637-4D56-953E-961B27918EAF}" presName="rootComposite" presStyleCnt="0"/>
      <dgm:spPr/>
      <dgm:t>
        <a:bodyPr/>
        <a:lstStyle/>
        <a:p>
          <a:endParaRPr lang="en-US"/>
        </a:p>
      </dgm:t>
    </dgm:pt>
    <dgm:pt modelId="{509C38B4-5A13-4663-9282-516759AFF8BB}" type="pres">
      <dgm:prSet presAssocID="{7BA7DA97-6637-4D56-953E-961B27918EAF}" presName="rootText" presStyleLbl="node3" presStyleIdx="1" presStyleCnt="9" custScaleX="110000" custScaleY="128751" custLinFactNeighborX="-25536" custLinFactNeighborY="91504">
        <dgm:presLayoutVars>
          <dgm:chPref val="3"/>
        </dgm:presLayoutVars>
      </dgm:prSet>
      <dgm:spPr/>
      <dgm:t>
        <a:bodyPr/>
        <a:lstStyle/>
        <a:p>
          <a:endParaRPr lang="en-US"/>
        </a:p>
      </dgm:t>
    </dgm:pt>
    <dgm:pt modelId="{E799E6CA-2E7D-45E9-AD63-4A45CF7A2A4D}" type="pres">
      <dgm:prSet presAssocID="{7BA7DA97-6637-4D56-953E-961B27918EAF}" presName="rootConnector" presStyleLbl="node3" presStyleIdx="1" presStyleCnt="9"/>
      <dgm:spPr/>
      <dgm:t>
        <a:bodyPr/>
        <a:lstStyle/>
        <a:p>
          <a:endParaRPr lang="en-US"/>
        </a:p>
      </dgm:t>
    </dgm:pt>
    <dgm:pt modelId="{85F98405-D855-42DD-97D4-3596C67B2227}" type="pres">
      <dgm:prSet presAssocID="{7BA7DA97-6637-4D56-953E-961B27918EAF}" presName="hierChild4" presStyleCnt="0"/>
      <dgm:spPr/>
      <dgm:t>
        <a:bodyPr/>
        <a:lstStyle/>
        <a:p>
          <a:endParaRPr lang="en-US"/>
        </a:p>
      </dgm:t>
    </dgm:pt>
    <dgm:pt modelId="{F8D5E646-FC90-456A-A1C4-89C13073B3D3}" type="pres">
      <dgm:prSet presAssocID="{2FE096D0-AF0D-4A0D-888E-C795DC020AA3}" presName="Name50" presStyleLbl="parChTrans1D4" presStyleIdx="2" presStyleCnt="4"/>
      <dgm:spPr/>
      <dgm:t>
        <a:bodyPr/>
        <a:lstStyle/>
        <a:p>
          <a:endParaRPr lang="en-US"/>
        </a:p>
      </dgm:t>
    </dgm:pt>
    <dgm:pt modelId="{CA78ECF4-31D9-4273-A40D-833E0E5FB223}" type="pres">
      <dgm:prSet presAssocID="{62692D6F-46C6-4EEB-A9F9-1A4375C49945}" presName="hierRoot2" presStyleCnt="0">
        <dgm:presLayoutVars>
          <dgm:hierBranch val="l"/>
        </dgm:presLayoutVars>
      </dgm:prSet>
      <dgm:spPr/>
      <dgm:t>
        <a:bodyPr/>
        <a:lstStyle/>
        <a:p>
          <a:endParaRPr lang="en-US"/>
        </a:p>
      </dgm:t>
    </dgm:pt>
    <dgm:pt modelId="{2927DAF0-1D2A-48A8-8E0A-0DD5769CBE40}" type="pres">
      <dgm:prSet presAssocID="{62692D6F-46C6-4EEB-A9F9-1A4375C49945}" presName="rootComposite" presStyleCnt="0"/>
      <dgm:spPr/>
      <dgm:t>
        <a:bodyPr/>
        <a:lstStyle/>
        <a:p>
          <a:endParaRPr lang="en-US"/>
        </a:p>
      </dgm:t>
    </dgm:pt>
    <dgm:pt modelId="{7BE73CEB-9AA1-4F58-B91C-C025F7E7649A}" type="pres">
      <dgm:prSet presAssocID="{62692D6F-46C6-4EEB-A9F9-1A4375C49945}" presName="rootText" presStyleLbl="node4" presStyleIdx="2" presStyleCnt="4" custScaleX="110000" custScaleY="110000" custLinFactNeighborX="-18299" custLinFactNeighborY="77161">
        <dgm:presLayoutVars>
          <dgm:chPref val="3"/>
        </dgm:presLayoutVars>
      </dgm:prSet>
      <dgm:spPr/>
      <dgm:t>
        <a:bodyPr/>
        <a:lstStyle/>
        <a:p>
          <a:endParaRPr lang="en-US"/>
        </a:p>
      </dgm:t>
    </dgm:pt>
    <dgm:pt modelId="{D0186850-3D88-4FFF-A380-D4AA8F2603BD}" type="pres">
      <dgm:prSet presAssocID="{62692D6F-46C6-4EEB-A9F9-1A4375C49945}" presName="rootConnector" presStyleLbl="node4" presStyleIdx="2" presStyleCnt="4"/>
      <dgm:spPr/>
      <dgm:t>
        <a:bodyPr/>
        <a:lstStyle/>
        <a:p>
          <a:endParaRPr lang="en-US"/>
        </a:p>
      </dgm:t>
    </dgm:pt>
    <dgm:pt modelId="{4D38BB29-86CC-4988-9D1C-88DEA43814A0}" type="pres">
      <dgm:prSet presAssocID="{62692D6F-46C6-4EEB-A9F9-1A4375C49945}" presName="hierChild4" presStyleCnt="0"/>
      <dgm:spPr/>
      <dgm:t>
        <a:bodyPr/>
        <a:lstStyle/>
        <a:p>
          <a:endParaRPr lang="en-US"/>
        </a:p>
      </dgm:t>
    </dgm:pt>
    <dgm:pt modelId="{314DC2B3-B1D0-41FA-86BC-EEEF4D408337}" type="pres">
      <dgm:prSet presAssocID="{AA72B7D2-F5EE-484B-92D0-5B63CFD1E5C9}" presName="Name50" presStyleLbl="parChTrans1D4" presStyleIdx="3" presStyleCnt="4"/>
      <dgm:spPr/>
      <dgm:t>
        <a:bodyPr/>
        <a:lstStyle/>
        <a:p>
          <a:endParaRPr lang="en-US"/>
        </a:p>
      </dgm:t>
    </dgm:pt>
    <dgm:pt modelId="{3460316E-BC63-4690-A8C2-699D52F5E675}" type="pres">
      <dgm:prSet presAssocID="{B7C35708-17F9-4DD3-A1BD-F7AD22AA57AF}" presName="hierRoot2" presStyleCnt="0">
        <dgm:presLayoutVars>
          <dgm:hierBranch val="l"/>
        </dgm:presLayoutVars>
      </dgm:prSet>
      <dgm:spPr/>
      <dgm:t>
        <a:bodyPr/>
        <a:lstStyle/>
        <a:p>
          <a:endParaRPr lang="en-US"/>
        </a:p>
      </dgm:t>
    </dgm:pt>
    <dgm:pt modelId="{14838528-FD36-4111-9E18-E543ADFE81BF}" type="pres">
      <dgm:prSet presAssocID="{B7C35708-17F9-4DD3-A1BD-F7AD22AA57AF}" presName="rootComposite" presStyleCnt="0"/>
      <dgm:spPr/>
      <dgm:t>
        <a:bodyPr/>
        <a:lstStyle/>
        <a:p>
          <a:endParaRPr lang="en-US"/>
        </a:p>
      </dgm:t>
    </dgm:pt>
    <dgm:pt modelId="{6B1CC6A1-6454-4694-85C6-3B0E3BBAF985}" type="pres">
      <dgm:prSet presAssocID="{B7C35708-17F9-4DD3-A1BD-F7AD22AA57AF}" presName="rootText" presStyleLbl="node4" presStyleIdx="3" presStyleCnt="4" custScaleX="110000" custScaleY="110000" custLinFactNeighborX="9776" custLinFactNeighborY="59497">
        <dgm:presLayoutVars>
          <dgm:chPref val="3"/>
        </dgm:presLayoutVars>
      </dgm:prSet>
      <dgm:spPr/>
      <dgm:t>
        <a:bodyPr/>
        <a:lstStyle/>
        <a:p>
          <a:endParaRPr lang="en-US"/>
        </a:p>
      </dgm:t>
    </dgm:pt>
    <dgm:pt modelId="{53DE14B4-DC3F-4E09-9959-CE83D031E6E1}" type="pres">
      <dgm:prSet presAssocID="{B7C35708-17F9-4DD3-A1BD-F7AD22AA57AF}" presName="rootConnector" presStyleLbl="node4" presStyleIdx="3" presStyleCnt="4"/>
      <dgm:spPr/>
      <dgm:t>
        <a:bodyPr/>
        <a:lstStyle/>
        <a:p>
          <a:endParaRPr lang="en-US"/>
        </a:p>
      </dgm:t>
    </dgm:pt>
    <dgm:pt modelId="{B74BFA4B-02CD-4F89-97EB-092F183668D2}" type="pres">
      <dgm:prSet presAssocID="{B7C35708-17F9-4DD3-A1BD-F7AD22AA57AF}" presName="hierChild4" presStyleCnt="0"/>
      <dgm:spPr/>
      <dgm:t>
        <a:bodyPr/>
        <a:lstStyle/>
        <a:p>
          <a:endParaRPr lang="en-US"/>
        </a:p>
      </dgm:t>
    </dgm:pt>
    <dgm:pt modelId="{8CF526A4-BF12-4DE6-BC3A-AAACAFF44F47}" type="pres">
      <dgm:prSet presAssocID="{B7C35708-17F9-4DD3-A1BD-F7AD22AA57AF}" presName="hierChild5" presStyleCnt="0"/>
      <dgm:spPr/>
      <dgm:t>
        <a:bodyPr/>
        <a:lstStyle/>
        <a:p>
          <a:endParaRPr lang="en-US"/>
        </a:p>
      </dgm:t>
    </dgm:pt>
    <dgm:pt modelId="{FC6D719E-9F44-4322-8C10-564D3D7FF664}" type="pres">
      <dgm:prSet presAssocID="{62692D6F-46C6-4EEB-A9F9-1A4375C49945}" presName="hierChild5" presStyleCnt="0"/>
      <dgm:spPr/>
      <dgm:t>
        <a:bodyPr/>
        <a:lstStyle/>
        <a:p>
          <a:endParaRPr lang="en-US"/>
        </a:p>
      </dgm:t>
    </dgm:pt>
    <dgm:pt modelId="{EE20D59D-8B54-4338-8716-DC91F10F83B0}" type="pres">
      <dgm:prSet presAssocID="{7BA7DA97-6637-4D56-953E-961B27918EAF}" presName="hierChild5" presStyleCnt="0"/>
      <dgm:spPr/>
      <dgm:t>
        <a:bodyPr/>
        <a:lstStyle/>
        <a:p>
          <a:endParaRPr lang="en-US"/>
        </a:p>
      </dgm:t>
    </dgm:pt>
    <dgm:pt modelId="{B05DC73D-45ED-451A-8073-839CC9F8B9FF}" type="pres">
      <dgm:prSet presAssocID="{EFC2CDFE-E784-4BA4-B221-79FF18FE068C}" presName="Name48" presStyleLbl="parChTrans1D3" presStyleIdx="2" presStyleCnt="9"/>
      <dgm:spPr/>
      <dgm:t>
        <a:bodyPr/>
        <a:lstStyle/>
        <a:p>
          <a:endParaRPr lang="en-US"/>
        </a:p>
      </dgm:t>
    </dgm:pt>
    <dgm:pt modelId="{248603C7-7F34-4FAD-959C-C9EEAF784453}" type="pres">
      <dgm:prSet presAssocID="{5640265C-8169-47BC-AAE9-DB2A6A2A0EF6}" presName="hierRoot2" presStyleCnt="0">
        <dgm:presLayoutVars>
          <dgm:hierBranch val="init"/>
        </dgm:presLayoutVars>
      </dgm:prSet>
      <dgm:spPr/>
      <dgm:t>
        <a:bodyPr/>
        <a:lstStyle/>
        <a:p>
          <a:endParaRPr lang="en-US"/>
        </a:p>
      </dgm:t>
    </dgm:pt>
    <dgm:pt modelId="{53B1A524-D998-48B5-B22F-EA95D6DD4D65}" type="pres">
      <dgm:prSet presAssocID="{5640265C-8169-47BC-AAE9-DB2A6A2A0EF6}" presName="rootComposite" presStyleCnt="0"/>
      <dgm:spPr/>
      <dgm:t>
        <a:bodyPr/>
        <a:lstStyle/>
        <a:p>
          <a:endParaRPr lang="en-US"/>
        </a:p>
      </dgm:t>
    </dgm:pt>
    <dgm:pt modelId="{5308C7E7-1ED7-40E9-A373-870CF734E33E}" type="pres">
      <dgm:prSet presAssocID="{5640265C-8169-47BC-AAE9-DB2A6A2A0EF6}" presName="rootText" presStyleLbl="node3" presStyleIdx="2" presStyleCnt="9" custScaleX="107116" custScaleY="121011" custLinFactY="7965" custLinFactNeighborX="-4241" custLinFactNeighborY="100000">
        <dgm:presLayoutVars>
          <dgm:chPref val="3"/>
        </dgm:presLayoutVars>
      </dgm:prSet>
      <dgm:spPr/>
      <dgm:t>
        <a:bodyPr/>
        <a:lstStyle/>
        <a:p>
          <a:endParaRPr lang="en-US"/>
        </a:p>
      </dgm:t>
    </dgm:pt>
    <dgm:pt modelId="{F7C2A605-A06D-498B-916D-6321ECD6ED51}" type="pres">
      <dgm:prSet presAssocID="{5640265C-8169-47BC-AAE9-DB2A6A2A0EF6}" presName="rootConnector" presStyleLbl="node3" presStyleIdx="2" presStyleCnt="9"/>
      <dgm:spPr/>
      <dgm:t>
        <a:bodyPr/>
        <a:lstStyle/>
        <a:p>
          <a:endParaRPr lang="en-US"/>
        </a:p>
      </dgm:t>
    </dgm:pt>
    <dgm:pt modelId="{199C7345-D78D-4B0E-9038-176726C20EBA}" type="pres">
      <dgm:prSet presAssocID="{5640265C-8169-47BC-AAE9-DB2A6A2A0EF6}" presName="hierChild4" presStyleCnt="0"/>
      <dgm:spPr/>
      <dgm:t>
        <a:bodyPr/>
        <a:lstStyle/>
        <a:p>
          <a:endParaRPr lang="en-US"/>
        </a:p>
      </dgm:t>
    </dgm:pt>
    <dgm:pt modelId="{06BE2DE9-AA9E-4647-919A-D2EB2A6ED909}" type="pres">
      <dgm:prSet presAssocID="{5640265C-8169-47BC-AAE9-DB2A6A2A0EF6}" presName="hierChild5" presStyleCnt="0"/>
      <dgm:spPr/>
      <dgm:t>
        <a:bodyPr/>
        <a:lstStyle/>
        <a:p>
          <a:endParaRPr lang="en-US"/>
        </a:p>
      </dgm:t>
    </dgm:pt>
    <dgm:pt modelId="{72C81962-AC02-49F6-815A-9D7A2E85D0D1}" type="pres">
      <dgm:prSet presAssocID="{9E94B306-6B88-469D-8F5E-D81705B56ED6}" presName="Name48" presStyleLbl="parChTrans1D3" presStyleIdx="3" presStyleCnt="9"/>
      <dgm:spPr/>
      <dgm:t>
        <a:bodyPr/>
        <a:lstStyle/>
        <a:p>
          <a:endParaRPr lang="en-US"/>
        </a:p>
      </dgm:t>
    </dgm:pt>
    <dgm:pt modelId="{D91AB684-1E91-4452-9F3E-0F458E903E84}" type="pres">
      <dgm:prSet presAssocID="{B4C02607-A9C7-4B9C-A5A7-E932981C0210}" presName="hierRoot2" presStyleCnt="0">
        <dgm:presLayoutVars>
          <dgm:hierBranch val="init"/>
        </dgm:presLayoutVars>
      </dgm:prSet>
      <dgm:spPr/>
      <dgm:t>
        <a:bodyPr/>
        <a:lstStyle/>
        <a:p>
          <a:endParaRPr lang="en-US"/>
        </a:p>
      </dgm:t>
    </dgm:pt>
    <dgm:pt modelId="{8C33CFC3-3C5C-4BDD-916D-F75D62EDC3F0}" type="pres">
      <dgm:prSet presAssocID="{B4C02607-A9C7-4B9C-A5A7-E932981C0210}" presName="rootComposite" presStyleCnt="0"/>
      <dgm:spPr/>
      <dgm:t>
        <a:bodyPr/>
        <a:lstStyle/>
        <a:p>
          <a:endParaRPr lang="en-US"/>
        </a:p>
      </dgm:t>
    </dgm:pt>
    <dgm:pt modelId="{5834A3D6-B2D4-4B0C-B47A-3EB97425E132}" type="pres">
      <dgm:prSet presAssocID="{B4C02607-A9C7-4B9C-A5A7-E932981C0210}" presName="rootText" presStyleLbl="node3" presStyleIdx="3" presStyleCnt="9" custScaleX="110000" custScaleY="110000" custLinFactX="80499" custLinFactY="-100000" custLinFactNeighborX="100000" custLinFactNeighborY="-125608">
        <dgm:presLayoutVars>
          <dgm:chPref val="3"/>
        </dgm:presLayoutVars>
      </dgm:prSet>
      <dgm:spPr/>
      <dgm:t>
        <a:bodyPr/>
        <a:lstStyle/>
        <a:p>
          <a:endParaRPr lang="en-US"/>
        </a:p>
      </dgm:t>
    </dgm:pt>
    <dgm:pt modelId="{647B96C5-3B81-47C1-A543-ADE08075A10B}" type="pres">
      <dgm:prSet presAssocID="{B4C02607-A9C7-4B9C-A5A7-E932981C0210}" presName="rootConnector" presStyleLbl="node3" presStyleIdx="3" presStyleCnt="9"/>
      <dgm:spPr/>
      <dgm:t>
        <a:bodyPr/>
        <a:lstStyle/>
        <a:p>
          <a:endParaRPr lang="en-US"/>
        </a:p>
      </dgm:t>
    </dgm:pt>
    <dgm:pt modelId="{F2DC42F1-E2D6-49A2-8599-F937F3F72701}" type="pres">
      <dgm:prSet presAssocID="{B4C02607-A9C7-4B9C-A5A7-E932981C0210}" presName="hierChild4" presStyleCnt="0"/>
      <dgm:spPr/>
      <dgm:t>
        <a:bodyPr/>
        <a:lstStyle/>
        <a:p>
          <a:endParaRPr lang="en-US"/>
        </a:p>
      </dgm:t>
    </dgm:pt>
    <dgm:pt modelId="{DE7C9ADE-8F25-44B1-9D8F-F8D6B29E5E0A}" type="pres">
      <dgm:prSet presAssocID="{B4C02607-A9C7-4B9C-A5A7-E932981C0210}" presName="hierChild5" presStyleCnt="0"/>
      <dgm:spPr/>
      <dgm:t>
        <a:bodyPr/>
        <a:lstStyle/>
        <a:p>
          <a:endParaRPr lang="en-US"/>
        </a:p>
      </dgm:t>
    </dgm:pt>
    <dgm:pt modelId="{D36E0B78-D5E5-48B0-91A4-46A1ABC66741}" type="pres">
      <dgm:prSet presAssocID="{FAB3C3A0-A077-4FFB-BE66-D9410F0A448E}" presName="Name48" presStyleLbl="parChTrans1D3" presStyleIdx="4" presStyleCnt="9"/>
      <dgm:spPr/>
      <dgm:t>
        <a:bodyPr/>
        <a:lstStyle/>
        <a:p>
          <a:endParaRPr lang="en-US"/>
        </a:p>
      </dgm:t>
    </dgm:pt>
    <dgm:pt modelId="{CD06DF14-3740-4811-B557-79E490CDED35}" type="pres">
      <dgm:prSet presAssocID="{1E9617A0-E619-4B00-9793-0CC850681EB9}" presName="hierRoot2" presStyleCnt="0">
        <dgm:presLayoutVars>
          <dgm:hierBranch val="init"/>
        </dgm:presLayoutVars>
      </dgm:prSet>
      <dgm:spPr/>
      <dgm:t>
        <a:bodyPr/>
        <a:lstStyle/>
        <a:p>
          <a:endParaRPr lang="en-US"/>
        </a:p>
      </dgm:t>
    </dgm:pt>
    <dgm:pt modelId="{B9A73F94-FFA1-4D1F-BA83-F836F0E580C9}" type="pres">
      <dgm:prSet presAssocID="{1E9617A0-E619-4B00-9793-0CC850681EB9}" presName="rootComposite" presStyleCnt="0"/>
      <dgm:spPr/>
      <dgm:t>
        <a:bodyPr/>
        <a:lstStyle/>
        <a:p>
          <a:endParaRPr lang="en-US"/>
        </a:p>
      </dgm:t>
    </dgm:pt>
    <dgm:pt modelId="{FD8F7CBD-E03A-491E-BB92-81672A984F12}" type="pres">
      <dgm:prSet presAssocID="{1E9617A0-E619-4B00-9793-0CC850681EB9}" presName="rootText" presStyleLbl="node3" presStyleIdx="4" presStyleCnt="9" custScaleX="110000" custScaleY="110000" custLinFactNeighborX="-4244" custLinFactNeighborY="-85475">
        <dgm:presLayoutVars>
          <dgm:chPref val="3"/>
        </dgm:presLayoutVars>
      </dgm:prSet>
      <dgm:spPr/>
      <dgm:t>
        <a:bodyPr/>
        <a:lstStyle/>
        <a:p>
          <a:endParaRPr lang="en-US"/>
        </a:p>
      </dgm:t>
    </dgm:pt>
    <dgm:pt modelId="{D4EBA386-34B6-4A42-8FB0-809CF9CCECCA}" type="pres">
      <dgm:prSet presAssocID="{1E9617A0-E619-4B00-9793-0CC850681EB9}" presName="rootConnector" presStyleLbl="node3" presStyleIdx="4" presStyleCnt="9"/>
      <dgm:spPr/>
      <dgm:t>
        <a:bodyPr/>
        <a:lstStyle/>
        <a:p>
          <a:endParaRPr lang="en-US"/>
        </a:p>
      </dgm:t>
    </dgm:pt>
    <dgm:pt modelId="{5D2A4E90-68F6-4AC6-AB0C-26484436F0C5}" type="pres">
      <dgm:prSet presAssocID="{1E9617A0-E619-4B00-9793-0CC850681EB9}" presName="hierChild4" presStyleCnt="0"/>
      <dgm:spPr/>
      <dgm:t>
        <a:bodyPr/>
        <a:lstStyle/>
        <a:p>
          <a:endParaRPr lang="en-US"/>
        </a:p>
      </dgm:t>
    </dgm:pt>
    <dgm:pt modelId="{A720E174-EEA1-4AB3-A9AF-D3782AF66367}" type="pres">
      <dgm:prSet presAssocID="{1E9617A0-E619-4B00-9793-0CC850681EB9}" presName="hierChild5" presStyleCnt="0"/>
      <dgm:spPr/>
      <dgm:t>
        <a:bodyPr/>
        <a:lstStyle/>
        <a:p>
          <a:endParaRPr lang="en-US"/>
        </a:p>
      </dgm:t>
    </dgm:pt>
    <dgm:pt modelId="{05186BCE-26D6-4170-ADA0-F8B90818A27E}" type="pres">
      <dgm:prSet presAssocID="{C08CE20E-57A6-4B75-835A-2DA865CA2B1A}" presName="hierChild5" presStyleCnt="0"/>
      <dgm:spPr/>
      <dgm:t>
        <a:bodyPr/>
        <a:lstStyle/>
        <a:p>
          <a:endParaRPr lang="en-US"/>
        </a:p>
      </dgm:t>
    </dgm:pt>
    <dgm:pt modelId="{09221915-1787-419E-844A-0A49FFCDFABF}" type="pres">
      <dgm:prSet presAssocID="{F9433832-9378-46EA-8C20-A51730D9D13E}" presName="Name37" presStyleLbl="parChTrans1D2" presStyleIdx="2" presStyleCnt="6"/>
      <dgm:spPr/>
      <dgm:t>
        <a:bodyPr/>
        <a:lstStyle/>
        <a:p>
          <a:endParaRPr lang="en-US"/>
        </a:p>
      </dgm:t>
    </dgm:pt>
    <dgm:pt modelId="{0F13031E-BF4B-4D42-964C-F324221F6509}" type="pres">
      <dgm:prSet presAssocID="{50A67E3A-E4B2-4FA8-9C4B-81E9577BB59D}" presName="hierRoot2" presStyleCnt="0">
        <dgm:presLayoutVars>
          <dgm:hierBranch val="init"/>
        </dgm:presLayoutVars>
      </dgm:prSet>
      <dgm:spPr/>
      <dgm:t>
        <a:bodyPr/>
        <a:lstStyle/>
        <a:p>
          <a:endParaRPr lang="en-US"/>
        </a:p>
      </dgm:t>
    </dgm:pt>
    <dgm:pt modelId="{5EA07A25-8CF7-4EE5-8695-6BEC536E0608}" type="pres">
      <dgm:prSet presAssocID="{50A67E3A-E4B2-4FA8-9C4B-81E9577BB59D}" presName="rootComposite" presStyleCnt="0"/>
      <dgm:spPr/>
      <dgm:t>
        <a:bodyPr/>
        <a:lstStyle/>
        <a:p>
          <a:endParaRPr lang="en-US"/>
        </a:p>
      </dgm:t>
    </dgm:pt>
    <dgm:pt modelId="{E06514FF-DFDE-4117-B11B-836DCDCF0BA3}" type="pres">
      <dgm:prSet presAssocID="{50A67E3A-E4B2-4FA8-9C4B-81E9577BB59D}" presName="rootText" presStyleLbl="node2" presStyleIdx="2" presStyleCnt="6" custScaleX="110000" custScaleY="122935" custLinFactNeighborX="12756" custLinFactNeighborY="95067">
        <dgm:presLayoutVars>
          <dgm:chPref val="3"/>
        </dgm:presLayoutVars>
      </dgm:prSet>
      <dgm:spPr/>
      <dgm:t>
        <a:bodyPr/>
        <a:lstStyle/>
        <a:p>
          <a:endParaRPr lang="en-US"/>
        </a:p>
      </dgm:t>
    </dgm:pt>
    <dgm:pt modelId="{E0658E39-3167-4912-8855-019BA587FCBB}" type="pres">
      <dgm:prSet presAssocID="{50A67E3A-E4B2-4FA8-9C4B-81E9577BB59D}" presName="rootConnector" presStyleLbl="node2" presStyleIdx="2" presStyleCnt="6"/>
      <dgm:spPr/>
      <dgm:t>
        <a:bodyPr/>
        <a:lstStyle/>
        <a:p>
          <a:endParaRPr lang="en-US"/>
        </a:p>
      </dgm:t>
    </dgm:pt>
    <dgm:pt modelId="{F5A53746-C72A-49E1-BE68-C3860CA471A3}" type="pres">
      <dgm:prSet presAssocID="{50A67E3A-E4B2-4FA8-9C4B-81E9577BB59D}" presName="hierChild4" presStyleCnt="0"/>
      <dgm:spPr/>
      <dgm:t>
        <a:bodyPr/>
        <a:lstStyle/>
        <a:p>
          <a:endParaRPr lang="en-US"/>
        </a:p>
      </dgm:t>
    </dgm:pt>
    <dgm:pt modelId="{011ED66B-4613-4098-9B94-CF32F1A5FB10}" type="pres">
      <dgm:prSet presAssocID="{21808980-4809-4EAB-85B0-40753D85FA71}" presName="Name37" presStyleLbl="parChTrans1D3" presStyleIdx="5" presStyleCnt="9"/>
      <dgm:spPr/>
      <dgm:t>
        <a:bodyPr/>
        <a:lstStyle/>
        <a:p>
          <a:endParaRPr lang="en-US"/>
        </a:p>
      </dgm:t>
    </dgm:pt>
    <dgm:pt modelId="{3A7587B5-93D8-44CE-8ED6-BD037AAAF041}" type="pres">
      <dgm:prSet presAssocID="{2FACFFA9-004B-491C-A413-F67E9D47F07B}" presName="hierRoot2" presStyleCnt="0">
        <dgm:presLayoutVars>
          <dgm:hierBranch val="init"/>
        </dgm:presLayoutVars>
      </dgm:prSet>
      <dgm:spPr/>
      <dgm:t>
        <a:bodyPr/>
        <a:lstStyle/>
        <a:p>
          <a:endParaRPr lang="en-US"/>
        </a:p>
      </dgm:t>
    </dgm:pt>
    <dgm:pt modelId="{39E683DE-0F52-4524-958E-F1E7A82776E2}" type="pres">
      <dgm:prSet presAssocID="{2FACFFA9-004B-491C-A413-F67E9D47F07B}" presName="rootComposite" presStyleCnt="0"/>
      <dgm:spPr/>
      <dgm:t>
        <a:bodyPr/>
        <a:lstStyle/>
        <a:p>
          <a:endParaRPr lang="en-US"/>
        </a:p>
      </dgm:t>
    </dgm:pt>
    <dgm:pt modelId="{772D0829-3493-412C-B3F0-F6FCB2040367}" type="pres">
      <dgm:prSet presAssocID="{2FACFFA9-004B-491C-A413-F67E9D47F07B}" presName="rootText" presStyleLbl="node3" presStyleIdx="5" presStyleCnt="9" custScaleX="110000" custScaleY="110000" custLinFactNeighborX="-13684" custLinFactNeighborY="95067">
        <dgm:presLayoutVars>
          <dgm:chPref val="3"/>
        </dgm:presLayoutVars>
      </dgm:prSet>
      <dgm:spPr/>
      <dgm:t>
        <a:bodyPr/>
        <a:lstStyle/>
        <a:p>
          <a:endParaRPr lang="en-US"/>
        </a:p>
      </dgm:t>
    </dgm:pt>
    <dgm:pt modelId="{AA12E743-C300-4707-A373-83FAD8023992}" type="pres">
      <dgm:prSet presAssocID="{2FACFFA9-004B-491C-A413-F67E9D47F07B}" presName="rootConnector" presStyleLbl="node3" presStyleIdx="5" presStyleCnt="9"/>
      <dgm:spPr/>
      <dgm:t>
        <a:bodyPr/>
        <a:lstStyle/>
        <a:p>
          <a:endParaRPr lang="en-US"/>
        </a:p>
      </dgm:t>
    </dgm:pt>
    <dgm:pt modelId="{5ED9AC35-0AF0-4953-A07E-3D72382312A5}" type="pres">
      <dgm:prSet presAssocID="{2FACFFA9-004B-491C-A413-F67E9D47F07B}" presName="hierChild4" presStyleCnt="0"/>
      <dgm:spPr/>
      <dgm:t>
        <a:bodyPr/>
        <a:lstStyle/>
        <a:p>
          <a:endParaRPr lang="en-US"/>
        </a:p>
      </dgm:t>
    </dgm:pt>
    <dgm:pt modelId="{A3F8A075-E43E-446A-99A7-F3F85FD1D126}" type="pres">
      <dgm:prSet presAssocID="{2FACFFA9-004B-491C-A413-F67E9D47F07B}" presName="hierChild5" presStyleCnt="0"/>
      <dgm:spPr/>
      <dgm:t>
        <a:bodyPr/>
        <a:lstStyle/>
        <a:p>
          <a:endParaRPr lang="en-US"/>
        </a:p>
      </dgm:t>
    </dgm:pt>
    <dgm:pt modelId="{BC15CF2F-EA09-48E2-A5AB-A3009B23874F}" type="pres">
      <dgm:prSet presAssocID="{50A67E3A-E4B2-4FA8-9C4B-81E9577BB59D}" presName="hierChild5" presStyleCnt="0"/>
      <dgm:spPr/>
      <dgm:t>
        <a:bodyPr/>
        <a:lstStyle/>
        <a:p>
          <a:endParaRPr lang="en-US"/>
        </a:p>
      </dgm:t>
    </dgm:pt>
    <dgm:pt modelId="{23950881-4DE9-4AF1-88C1-B44E546E97EF}" type="pres">
      <dgm:prSet presAssocID="{98BDB2CA-6748-4CDF-A397-3E32693AA701}" presName="Name37" presStyleLbl="parChTrans1D2" presStyleIdx="3" presStyleCnt="6"/>
      <dgm:spPr/>
      <dgm:t>
        <a:bodyPr/>
        <a:lstStyle/>
        <a:p>
          <a:endParaRPr lang="en-US"/>
        </a:p>
      </dgm:t>
    </dgm:pt>
    <dgm:pt modelId="{7BEF12A2-DCFB-45F2-B413-D30F94099549}" type="pres">
      <dgm:prSet presAssocID="{D3D6DFA1-9F20-4765-B0F5-AB41501E98D0}" presName="hierRoot2" presStyleCnt="0">
        <dgm:presLayoutVars>
          <dgm:hierBranch/>
        </dgm:presLayoutVars>
      </dgm:prSet>
      <dgm:spPr/>
      <dgm:t>
        <a:bodyPr/>
        <a:lstStyle/>
        <a:p>
          <a:endParaRPr lang="en-US"/>
        </a:p>
      </dgm:t>
    </dgm:pt>
    <dgm:pt modelId="{54E81E8D-3AF1-4080-AD02-249033C861B3}" type="pres">
      <dgm:prSet presAssocID="{D3D6DFA1-9F20-4765-B0F5-AB41501E98D0}" presName="rootComposite" presStyleCnt="0"/>
      <dgm:spPr/>
      <dgm:t>
        <a:bodyPr/>
        <a:lstStyle/>
        <a:p>
          <a:endParaRPr lang="en-US"/>
        </a:p>
      </dgm:t>
    </dgm:pt>
    <dgm:pt modelId="{93F54B7A-6551-4582-B4C6-C330BCAF52D8}" type="pres">
      <dgm:prSet presAssocID="{D3D6DFA1-9F20-4765-B0F5-AB41501E98D0}" presName="rootText" presStyleLbl="node2" presStyleIdx="3" presStyleCnt="6" custScaleX="110000" custScaleY="122935" custLinFactNeighborX="6025" custLinFactNeighborY="95067">
        <dgm:presLayoutVars>
          <dgm:chPref val="3"/>
        </dgm:presLayoutVars>
      </dgm:prSet>
      <dgm:spPr/>
      <dgm:t>
        <a:bodyPr/>
        <a:lstStyle/>
        <a:p>
          <a:endParaRPr lang="en-US"/>
        </a:p>
      </dgm:t>
    </dgm:pt>
    <dgm:pt modelId="{8BF78E39-FBA4-4AA7-B071-A03061ADCB64}" type="pres">
      <dgm:prSet presAssocID="{D3D6DFA1-9F20-4765-B0F5-AB41501E98D0}" presName="rootConnector" presStyleLbl="node2" presStyleIdx="3" presStyleCnt="6"/>
      <dgm:spPr/>
      <dgm:t>
        <a:bodyPr/>
        <a:lstStyle/>
        <a:p>
          <a:endParaRPr lang="en-US"/>
        </a:p>
      </dgm:t>
    </dgm:pt>
    <dgm:pt modelId="{B2EB9C4F-B92E-4608-8537-3C7A6E3EDD6C}" type="pres">
      <dgm:prSet presAssocID="{D3D6DFA1-9F20-4765-B0F5-AB41501E98D0}" presName="hierChild4" presStyleCnt="0"/>
      <dgm:spPr/>
      <dgm:t>
        <a:bodyPr/>
        <a:lstStyle/>
        <a:p>
          <a:endParaRPr lang="en-US"/>
        </a:p>
      </dgm:t>
    </dgm:pt>
    <dgm:pt modelId="{FCCD52CF-5FDB-475D-9E84-3F4A98EBA4F5}" type="pres">
      <dgm:prSet presAssocID="{4D71831A-B19C-4897-8BC7-4CED39EAF15B}" presName="Name35" presStyleLbl="parChTrans1D3" presStyleIdx="6" presStyleCnt="9"/>
      <dgm:spPr/>
      <dgm:t>
        <a:bodyPr/>
        <a:lstStyle/>
        <a:p>
          <a:endParaRPr lang="en-US"/>
        </a:p>
      </dgm:t>
    </dgm:pt>
    <dgm:pt modelId="{05E58C61-01F7-4B4D-996F-57C81880CCE6}" type="pres">
      <dgm:prSet presAssocID="{44517528-2012-4378-AFDD-39A060CCBE95}" presName="hierRoot2" presStyleCnt="0">
        <dgm:presLayoutVars>
          <dgm:hierBranch/>
        </dgm:presLayoutVars>
      </dgm:prSet>
      <dgm:spPr/>
      <dgm:t>
        <a:bodyPr/>
        <a:lstStyle/>
        <a:p>
          <a:endParaRPr lang="en-US"/>
        </a:p>
      </dgm:t>
    </dgm:pt>
    <dgm:pt modelId="{54EEFC3A-683A-4463-AF10-0B9D7D08E7A7}" type="pres">
      <dgm:prSet presAssocID="{44517528-2012-4378-AFDD-39A060CCBE95}" presName="rootComposite" presStyleCnt="0"/>
      <dgm:spPr/>
      <dgm:t>
        <a:bodyPr/>
        <a:lstStyle/>
        <a:p>
          <a:endParaRPr lang="en-US"/>
        </a:p>
      </dgm:t>
    </dgm:pt>
    <dgm:pt modelId="{F0445B40-1E8E-40A9-89C6-7C9FDFAB0F86}" type="pres">
      <dgm:prSet presAssocID="{44517528-2012-4378-AFDD-39A060CCBE95}" presName="rootText" presStyleLbl="node3" presStyleIdx="6" presStyleCnt="9" custScaleX="110000" custScaleY="110000" custLinFactNeighborX="6025" custLinFactNeighborY="91423">
        <dgm:presLayoutVars>
          <dgm:chPref val="3"/>
        </dgm:presLayoutVars>
      </dgm:prSet>
      <dgm:spPr/>
      <dgm:t>
        <a:bodyPr/>
        <a:lstStyle/>
        <a:p>
          <a:endParaRPr lang="en-US"/>
        </a:p>
      </dgm:t>
    </dgm:pt>
    <dgm:pt modelId="{953CBB23-DDCC-4D3B-87C5-EFC43248033A}" type="pres">
      <dgm:prSet presAssocID="{44517528-2012-4378-AFDD-39A060CCBE95}" presName="rootConnector" presStyleLbl="node3" presStyleIdx="6" presStyleCnt="9"/>
      <dgm:spPr/>
      <dgm:t>
        <a:bodyPr/>
        <a:lstStyle/>
        <a:p>
          <a:endParaRPr lang="en-US"/>
        </a:p>
      </dgm:t>
    </dgm:pt>
    <dgm:pt modelId="{BFF116E4-69F6-43D9-B1D7-F124A0BD613F}" type="pres">
      <dgm:prSet presAssocID="{44517528-2012-4378-AFDD-39A060CCBE95}" presName="hierChild4" presStyleCnt="0"/>
      <dgm:spPr/>
      <dgm:t>
        <a:bodyPr/>
        <a:lstStyle/>
        <a:p>
          <a:endParaRPr lang="en-US"/>
        </a:p>
      </dgm:t>
    </dgm:pt>
    <dgm:pt modelId="{AA06B368-7A61-4349-8C6A-F2438BD1E2B6}" type="pres">
      <dgm:prSet presAssocID="{44517528-2012-4378-AFDD-39A060CCBE95}" presName="hierChild5" presStyleCnt="0"/>
      <dgm:spPr/>
      <dgm:t>
        <a:bodyPr/>
        <a:lstStyle/>
        <a:p>
          <a:endParaRPr lang="en-US"/>
        </a:p>
      </dgm:t>
    </dgm:pt>
    <dgm:pt modelId="{A1FDF859-1065-4153-B0AB-17BD953D8B11}" type="pres">
      <dgm:prSet presAssocID="{D3D6DFA1-9F20-4765-B0F5-AB41501E98D0}" presName="hierChild5" presStyleCnt="0"/>
      <dgm:spPr/>
      <dgm:t>
        <a:bodyPr/>
        <a:lstStyle/>
        <a:p>
          <a:endParaRPr lang="en-US"/>
        </a:p>
      </dgm:t>
    </dgm:pt>
    <dgm:pt modelId="{56662EB9-91E3-4731-A3D5-D501676ECA00}" type="pres">
      <dgm:prSet presAssocID="{BC41B050-917E-4CD7-B771-F7F3FD13B085}" presName="Name37" presStyleLbl="parChTrans1D2" presStyleIdx="4" presStyleCnt="6"/>
      <dgm:spPr/>
      <dgm:t>
        <a:bodyPr/>
        <a:lstStyle/>
        <a:p>
          <a:endParaRPr lang="en-US"/>
        </a:p>
      </dgm:t>
    </dgm:pt>
    <dgm:pt modelId="{EA020D57-DE61-4D60-93B6-BF1527013388}" type="pres">
      <dgm:prSet presAssocID="{53AC12A7-4443-4946-99CF-3B35353C9068}" presName="hierRoot2" presStyleCnt="0">
        <dgm:presLayoutVars>
          <dgm:hierBranch/>
        </dgm:presLayoutVars>
      </dgm:prSet>
      <dgm:spPr/>
      <dgm:t>
        <a:bodyPr/>
        <a:lstStyle/>
        <a:p>
          <a:endParaRPr lang="en-US"/>
        </a:p>
      </dgm:t>
    </dgm:pt>
    <dgm:pt modelId="{75E467B0-5470-47C5-83FB-EF74FDE9AEA9}" type="pres">
      <dgm:prSet presAssocID="{53AC12A7-4443-4946-99CF-3B35353C9068}" presName="rootComposite" presStyleCnt="0"/>
      <dgm:spPr/>
      <dgm:t>
        <a:bodyPr/>
        <a:lstStyle/>
        <a:p>
          <a:endParaRPr lang="en-US"/>
        </a:p>
      </dgm:t>
    </dgm:pt>
    <dgm:pt modelId="{9534A99F-5CA2-4190-AA79-715F5C9CEB58}" type="pres">
      <dgm:prSet presAssocID="{53AC12A7-4443-4946-99CF-3B35353C9068}" presName="rootText" presStyleLbl="node2" presStyleIdx="4" presStyleCnt="6" custScaleX="110000" custScaleY="122935" custLinFactNeighborY="95067">
        <dgm:presLayoutVars>
          <dgm:chPref val="3"/>
        </dgm:presLayoutVars>
      </dgm:prSet>
      <dgm:spPr/>
      <dgm:t>
        <a:bodyPr/>
        <a:lstStyle/>
        <a:p>
          <a:endParaRPr lang="en-US"/>
        </a:p>
      </dgm:t>
    </dgm:pt>
    <dgm:pt modelId="{BFFDD2B8-BA26-4347-974E-E632127F0A1C}" type="pres">
      <dgm:prSet presAssocID="{53AC12A7-4443-4946-99CF-3B35353C9068}" presName="rootConnector" presStyleLbl="node2" presStyleIdx="4" presStyleCnt="6"/>
      <dgm:spPr/>
      <dgm:t>
        <a:bodyPr/>
        <a:lstStyle/>
        <a:p>
          <a:endParaRPr lang="en-US"/>
        </a:p>
      </dgm:t>
    </dgm:pt>
    <dgm:pt modelId="{A1A9547A-B982-4FAF-8244-BE52B048BCAE}" type="pres">
      <dgm:prSet presAssocID="{53AC12A7-4443-4946-99CF-3B35353C9068}" presName="hierChild4" presStyleCnt="0"/>
      <dgm:spPr/>
      <dgm:t>
        <a:bodyPr/>
        <a:lstStyle/>
        <a:p>
          <a:endParaRPr lang="en-US"/>
        </a:p>
      </dgm:t>
    </dgm:pt>
    <dgm:pt modelId="{032929B6-2E57-42C1-AF2F-D521E5BBD934}" type="pres">
      <dgm:prSet presAssocID="{923789D6-F80F-4678-B3FD-FEA805296CEF}" presName="Name35" presStyleLbl="parChTrans1D3" presStyleIdx="7" presStyleCnt="9"/>
      <dgm:spPr/>
      <dgm:t>
        <a:bodyPr/>
        <a:lstStyle/>
        <a:p>
          <a:endParaRPr lang="en-US"/>
        </a:p>
      </dgm:t>
    </dgm:pt>
    <dgm:pt modelId="{5B096F9A-1D12-4ECF-B868-4E35880DBE91}" type="pres">
      <dgm:prSet presAssocID="{E6643D3C-B5F9-48FB-8205-FF5F818A1D24}" presName="hierRoot2" presStyleCnt="0">
        <dgm:presLayoutVars>
          <dgm:hierBranch/>
        </dgm:presLayoutVars>
      </dgm:prSet>
      <dgm:spPr/>
      <dgm:t>
        <a:bodyPr/>
        <a:lstStyle/>
        <a:p>
          <a:endParaRPr lang="en-US"/>
        </a:p>
      </dgm:t>
    </dgm:pt>
    <dgm:pt modelId="{984FDB5A-F6EC-415E-8BCC-5F2939AD7856}" type="pres">
      <dgm:prSet presAssocID="{E6643D3C-B5F9-48FB-8205-FF5F818A1D24}" presName="rootComposite" presStyleCnt="0"/>
      <dgm:spPr/>
      <dgm:t>
        <a:bodyPr/>
        <a:lstStyle/>
        <a:p>
          <a:endParaRPr lang="en-US"/>
        </a:p>
      </dgm:t>
    </dgm:pt>
    <dgm:pt modelId="{C923029B-62F1-4404-9AD7-5DD35E2B8A62}" type="pres">
      <dgm:prSet presAssocID="{E6643D3C-B5F9-48FB-8205-FF5F818A1D24}" presName="rootText" presStyleLbl="node3" presStyleIdx="7" presStyleCnt="9" custScaleX="110000" custScaleY="108796" custLinFactNeighborY="91423">
        <dgm:presLayoutVars>
          <dgm:chPref val="3"/>
        </dgm:presLayoutVars>
      </dgm:prSet>
      <dgm:spPr/>
      <dgm:t>
        <a:bodyPr/>
        <a:lstStyle/>
        <a:p>
          <a:endParaRPr lang="en-US"/>
        </a:p>
      </dgm:t>
    </dgm:pt>
    <dgm:pt modelId="{A175317D-D0D1-4A6B-AE3D-F85B8383F35D}" type="pres">
      <dgm:prSet presAssocID="{E6643D3C-B5F9-48FB-8205-FF5F818A1D24}" presName="rootConnector" presStyleLbl="node3" presStyleIdx="7" presStyleCnt="9"/>
      <dgm:spPr/>
      <dgm:t>
        <a:bodyPr/>
        <a:lstStyle/>
        <a:p>
          <a:endParaRPr lang="en-US"/>
        </a:p>
      </dgm:t>
    </dgm:pt>
    <dgm:pt modelId="{94CF3869-130E-404F-B9FA-3E7D75F814A9}" type="pres">
      <dgm:prSet presAssocID="{E6643D3C-B5F9-48FB-8205-FF5F818A1D24}" presName="hierChild4" presStyleCnt="0"/>
      <dgm:spPr/>
      <dgm:t>
        <a:bodyPr/>
        <a:lstStyle/>
        <a:p>
          <a:endParaRPr lang="en-US"/>
        </a:p>
      </dgm:t>
    </dgm:pt>
    <dgm:pt modelId="{984C7A8A-ADCF-4AF7-B099-C57C0BBC921E}" type="pres">
      <dgm:prSet presAssocID="{E6643D3C-B5F9-48FB-8205-FF5F818A1D24}" presName="hierChild5" presStyleCnt="0"/>
      <dgm:spPr/>
      <dgm:t>
        <a:bodyPr/>
        <a:lstStyle/>
        <a:p>
          <a:endParaRPr lang="en-US"/>
        </a:p>
      </dgm:t>
    </dgm:pt>
    <dgm:pt modelId="{95E7DE6F-3C1B-4BC5-8D9A-18801122BF7C}" type="pres">
      <dgm:prSet presAssocID="{53AC12A7-4443-4946-99CF-3B35353C9068}" presName="hierChild5" presStyleCnt="0"/>
      <dgm:spPr/>
      <dgm:t>
        <a:bodyPr/>
        <a:lstStyle/>
        <a:p>
          <a:endParaRPr lang="en-US"/>
        </a:p>
      </dgm:t>
    </dgm:pt>
    <dgm:pt modelId="{0F9C3C20-8464-4945-8B42-747FBC8AE518}" type="pres">
      <dgm:prSet presAssocID="{E6C5BACD-4815-4D3E-892F-7E8299B2F266}" presName="Name37" presStyleLbl="parChTrans1D2" presStyleIdx="5" presStyleCnt="6"/>
      <dgm:spPr/>
      <dgm:t>
        <a:bodyPr/>
        <a:lstStyle/>
        <a:p>
          <a:endParaRPr lang="en-US"/>
        </a:p>
      </dgm:t>
    </dgm:pt>
    <dgm:pt modelId="{8755072A-1F92-49E9-8F4D-E466A21B6340}" type="pres">
      <dgm:prSet presAssocID="{A1931203-C15E-45FC-AC74-8B7AC19E4E9D}" presName="hierRoot2" presStyleCnt="0">
        <dgm:presLayoutVars>
          <dgm:hierBranch/>
        </dgm:presLayoutVars>
      </dgm:prSet>
      <dgm:spPr/>
      <dgm:t>
        <a:bodyPr/>
        <a:lstStyle/>
        <a:p>
          <a:endParaRPr lang="en-US"/>
        </a:p>
      </dgm:t>
    </dgm:pt>
    <dgm:pt modelId="{B7CD6D98-E849-49BD-AC05-F9CD6592431A}" type="pres">
      <dgm:prSet presAssocID="{A1931203-C15E-45FC-AC74-8B7AC19E4E9D}" presName="rootComposite" presStyleCnt="0"/>
      <dgm:spPr/>
      <dgm:t>
        <a:bodyPr/>
        <a:lstStyle/>
        <a:p>
          <a:endParaRPr lang="en-US"/>
        </a:p>
      </dgm:t>
    </dgm:pt>
    <dgm:pt modelId="{1264D4E5-1989-4F3E-9C4B-4142036B9930}" type="pres">
      <dgm:prSet presAssocID="{A1931203-C15E-45FC-AC74-8B7AC19E4E9D}" presName="rootText" presStyleLbl="node2" presStyleIdx="5" presStyleCnt="6" custScaleX="110000" custScaleY="122935" custLinFactNeighborX="-5070" custLinFactNeighborY="95067">
        <dgm:presLayoutVars>
          <dgm:chPref val="3"/>
        </dgm:presLayoutVars>
      </dgm:prSet>
      <dgm:spPr/>
      <dgm:t>
        <a:bodyPr/>
        <a:lstStyle/>
        <a:p>
          <a:endParaRPr lang="en-US"/>
        </a:p>
      </dgm:t>
    </dgm:pt>
    <dgm:pt modelId="{ECA1DFB2-36B7-4A1D-8B92-3390274E373D}" type="pres">
      <dgm:prSet presAssocID="{A1931203-C15E-45FC-AC74-8B7AC19E4E9D}" presName="rootConnector" presStyleLbl="node2" presStyleIdx="5" presStyleCnt="6"/>
      <dgm:spPr/>
      <dgm:t>
        <a:bodyPr/>
        <a:lstStyle/>
        <a:p>
          <a:endParaRPr lang="en-US"/>
        </a:p>
      </dgm:t>
    </dgm:pt>
    <dgm:pt modelId="{2F570E88-EF77-4DD8-A7F8-F6095037A781}" type="pres">
      <dgm:prSet presAssocID="{A1931203-C15E-45FC-AC74-8B7AC19E4E9D}" presName="hierChild4" presStyleCnt="0"/>
      <dgm:spPr/>
      <dgm:t>
        <a:bodyPr/>
        <a:lstStyle/>
        <a:p>
          <a:endParaRPr lang="en-US"/>
        </a:p>
      </dgm:t>
    </dgm:pt>
    <dgm:pt modelId="{17B254CA-D864-4A50-AD44-B95AEDF6EA71}" type="pres">
      <dgm:prSet presAssocID="{FBF45068-5759-4217-BEB2-48442C3B3CCC}" presName="Name35" presStyleLbl="parChTrans1D3" presStyleIdx="8" presStyleCnt="9"/>
      <dgm:spPr/>
      <dgm:t>
        <a:bodyPr/>
        <a:lstStyle/>
        <a:p>
          <a:endParaRPr lang="en-US"/>
        </a:p>
      </dgm:t>
    </dgm:pt>
    <dgm:pt modelId="{2960CE81-B2FD-44BD-8A26-BC1AC266FCFD}" type="pres">
      <dgm:prSet presAssocID="{2E16AF71-0D28-4EAE-B0A1-129CE6ABD907}" presName="hierRoot2" presStyleCnt="0">
        <dgm:presLayoutVars>
          <dgm:hierBranch/>
        </dgm:presLayoutVars>
      </dgm:prSet>
      <dgm:spPr/>
      <dgm:t>
        <a:bodyPr/>
        <a:lstStyle/>
        <a:p>
          <a:endParaRPr lang="en-US"/>
        </a:p>
      </dgm:t>
    </dgm:pt>
    <dgm:pt modelId="{B5B142B2-E358-48F9-B776-44BCAC2F5032}" type="pres">
      <dgm:prSet presAssocID="{2E16AF71-0D28-4EAE-B0A1-129CE6ABD907}" presName="rootComposite" presStyleCnt="0"/>
      <dgm:spPr/>
      <dgm:t>
        <a:bodyPr/>
        <a:lstStyle/>
        <a:p>
          <a:endParaRPr lang="en-US"/>
        </a:p>
      </dgm:t>
    </dgm:pt>
    <dgm:pt modelId="{DAC38B1F-FD21-4F84-98CD-5E8F00BAFEBC}" type="pres">
      <dgm:prSet presAssocID="{2E16AF71-0D28-4EAE-B0A1-129CE6ABD907}" presName="rootText" presStyleLbl="node3" presStyleIdx="8" presStyleCnt="9" custScaleX="110000" custScaleY="110000" custLinFactNeighborX="-5070" custLinFactNeighborY="91423">
        <dgm:presLayoutVars>
          <dgm:chPref val="3"/>
        </dgm:presLayoutVars>
      </dgm:prSet>
      <dgm:spPr/>
      <dgm:t>
        <a:bodyPr/>
        <a:lstStyle/>
        <a:p>
          <a:endParaRPr lang="en-US"/>
        </a:p>
      </dgm:t>
    </dgm:pt>
    <dgm:pt modelId="{5484E26D-E246-4FE4-888E-05C7E26EDE36}" type="pres">
      <dgm:prSet presAssocID="{2E16AF71-0D28-4EAE-B0A1-129CE6ABD907}" presName="rootConnector" presStyleLbl="node3" presStyleIdx="8" presStyleCnt="9"/>
      <dgm:spPr/>
      <dgm:t>
        <a:bodyPr/>
        <a:lstStyle/>
        <a:p>
          <a:endParaRPr lang="en-US"/>
        </a:p>
      </dgm:t>
    </dgm:pt>
    <dgm:pt modelId="{DFF3B510-FECE-4FB4-8BE3-17B27D740BCF}" type="pres">
      <dgm:prSet presAssocID="{2E16AF71-0D28-4EAE-B0A1-129CE6ABD907}" presName="hierChild4" presStyleCnt="0"/>
      <dgm:spPr/>
      <dgm:t>
        <a:bodyPr/>
        <a:lstStyle/>
        <a:p>
          <a:endParaRPr lang="en-US"/>
        </a:p>
      </dgm:t>
    </dgm:pt>
    <dgm:pt modelId="{8CBD5043-D3E1-4DA4-BEAA-28E162ECFF97}" type="pres">
      <dgm:prSet presAssocID="{2E16AF71-0D28-4EAE-B0A1-129CE6ABD907}" presName="hierChild5" presStyleCnt="0"/>
      <dgm:spPr/>
      <dgm:t>
        <a:bodyPr/>
        <a:lstStyle/>
        <a:p>
          <a:endParaRPr lang="en-US"/>
        </a:p>
      </dgm:t>
    </dgm:pt>
    <dgm:pt modelId="{C7FA0750-C491-4CB8-A8A0-E9887ED60C3F}" type="pres">
      <dgm:prSet presAssocID="{A1931203-C15E-45FC-AC74-8B7AC19E4E9D}" presName="hierChild5" presStyleCnt="0"/>
      <dgm:spPr/>
      <dgm:t>
        <a:bodyPr/>
        <a:lstStyle/>
        <a:p>
          <a:endParaRPr lang="en-US"/>
        </a:p>
      </dgm:t>
    </dgm:pt>
    <dgm:pt modelId="{AB7CD5BE-1C52-43BD-908B-3B8C3B8787AA}" type="pres">
      <dgm:prSet presAssocID="{7A393A3E-9243-46C0-8C34-9AC226E76435}" presName="hierChild3" presStyleCnt="0"/>
      <dgm:spPr/>
    </dgm:pt>
  </dgm:ptLst>
  <dgm:cxnLst>
    <dgm:cxn modelId="{48227669-A338-4543-8A49-5B34A0B8AFC5}" srcId="{CAF46520-E348-4319-9B8B-30F144CE35D4}" destId="{7A393A3E-9243-46C0-8C34-9AC226E76435}" srcOrd="0" destOrd="0" parTransId="{8D4FF67F-6A1B-4919-8CB3-3D5A9E7DDB02}" sibTransId="{8B5EEE63-1B4D-4AEB-A8DA-CDB2811ADC9E}"/>
    <dgm:cxn modelId="{8B63E77D-EC6B-0341-9881-0B44B33250BC}" type="presOf" srcId="{21808980-4809-4EAB-85B0-40753D85FA71}" destId="{011ED66B-4613-4098-9B94-CF32F1A5FB10}" srcOrd="0" destOrd="0" presId="urn:microsoft.com/office/officeart/2005/8/layout/orgChart1"/>
    <dgm:cxn modelId="{1B44B7B4-2F34-5F4C-A46E-D49EC9100A86}" type="presOf" srcId="{B4C02607-A9C7-4B9C-A5A7-E932981C0210}" destId="{647B96C5-3B81-47C1-A543-ADE08075A10B}" srcOrd="1" destOrd="0" presId="urn:microsoft.com/office/officeart/2005/8/layout/orgChart1"/>
    <dgm:cxn modelId="{C0171B6C-52D1-3B49-9EEA-C0C22D3630FA}" type="presOf" srcId="{EFC2CDFE-E784-4BA4-B221-79FF18FE068C}" destId="{B05DC73D-45ED-451A-8073-839CC9F8B9FF}" srcOrd="0" destOrd="0" presId="urn:microsoft.com/office/officeart/2005/8/layout/orgChart1"/>
    <dgm:cxn modelId="{107FE363-8171-0E41-A13E-24F0D76314CC}" type="presOf" srcId="{44517528-2012-4378-AFDD-39A060CCBE95}" destId="{F0445B40-1E8E-40A9-89C6-7C9FDFAB0F86}" srcOrd="0" destOrd="0" presId="urn:microsoft.com/office/officeart/2005/8/layout/orgChart1"/>
    <dgm:cxn modelId="{A1057159-E8A1-4126-90A0-370DDE9F1FB4}" srcId="{7A393A3E-9243-46C0-8C34-9AC226E76435}" destId="{53AC12A7-4443-4946-99CF-3B35353C9068}" srcOrd="4" destOrd="0" parTransId="{BC41B050-917E-4CD7-B771-F7F3FD13B085}" sibTransId="{234C9279-C45F-40E8-B759-887CFCF6766A}"/>
    <dgm:cxn modelId="{56D269BE-63ED-0B4A-939A-055066C49B2E}" type="presOf" srcId="{2CDC8F2D-0C22-DF4B-86A2-3F55A208704E}" destId="{8198DB7C-8200-8D41-815B-512B78EC2BBB}" srcOrd="0" destOrd="0" presId="urn:microsoft.com/office/officeart/2005/8/layout/orgChart1"/>
    <dgm:cxn modelId="{B5F6DF0C-B6C7-1D4F-ABA0-18458581AC07}" type="presOf" srcId="{5ADA9372-9984-CF4E-B3B0-DC659C76F493}" destId="{19C4802D-5257-7F4B-BE51-D5A0A2C2D790}" srcOrd="1" destOrd="0" presId="urn:microsoft.com/office/officeart/2005/8/layout/orgChart1"/>
    <dgm:cxn modelId="{7DBAC1D9-C3D6-A247-9C64-4D4692C14024}" type="presOf" srcId="{254200FD-8215-4186-8669-177BC07DB81B}" destId="{22AB7A47-CA04-4DFD-80A7-37796F01C327}" srcOrd="0" destOrd="0" presId="urn:microsoft.com/office/officeart/2005/8/layout/orgChart1"/>
    <dgm:cxn modelId="{1AC9E816-9747-6641-89F1-B82F66951119}" type="presOf" srcId="{44FEDD8D-E7B5-DA40-A5F7-74F33D024F43}" destId="{E95797A1-438E-B941-BFEC-958E0E8643B4}" srcOrd="1" destOrd="0" presId="urn:microsoft.com/office/officeart/2005/8/layout/orgChart1"/>
    <dgm:cxn modelId="{D6716445-11EC-4147-B1D3-A4ACF2B1E33F}" srcId="{C08CE20E-57A6-4B75-835A-2DA865CA2B1A}" destId="{B4C02607-A9C7-4B9C-A5A7-E932981C0210}" srcOrd="2" destOrd="0" parTransId="{9E94B306-6B88-469D-8F5E-D81705B56ED6}" sibTransId="{E4CDB4D8-59AC-45A7-8BF3-64CD790C90C7}"/>
    <dgm:cxn modelId="{51AA0346-43DB-C84D-868E-08D1B473E03B}" type="presOf" srcId="{C08CE20E-57A6-4B75-835A-2DA865CA2B1A}" destId="{57781BCF-4E97-4200-B7F3-CBF015BFE61A}" srcOrd="0" destOrd="0" presId="urn:microsoft.com/office/officeart/2005/8/layout/orgChart1"/>
    <dgm:cxn modelId="{F136D1DE-7042-A249-BB63-B1DF4B46CA37}" type="presOf" srcId="{2FACFFA9-004B-491C-A413-F67E9D47F07B}" destId="{772D0829-3493-412C-B3F0-F6FCB2040367}" srcOrd="0" destOrd="0" presId="urn:microsoft.com/office/officeart/2005/8/layout/orgChart1"/>
    <dgm:cxn modelId="{582CBF6F-A75F-45C5-A6EC-6974A8DECEC9}" srcId="{7A393A3E-9243-46C0-8C34-9AC226E76435}" destId="{C08CE20E-57A6-4B75-835A-2DA865CA2B1A}" srcOrd="1" destOrd="0" parTransId="{A13C3550-8AB6-4D7B-9A51-FEEE814C2CAA}" sibTransId="{DEE1522D-BED1-47CF-8DC5-5F166E7BF8FD}"/>
    <dgm:cxn modelId="{FB9C8B08-D26F-5543-90FA-18A54040E8C2}" type="presOf" srcId="{9E94B306-6B88-469D-8F5E-D81705B56ED6}" destId="{72C81962-AC02-49F6-815A-9D7A2E85D0D1}" srcOrd="0" destOrd="0" presId="urn:microsoft.com/office/officeart/2005/8/layout/orgChart1"/>
    <dgm:cxn modelId="{FD2055AC-6746-5A4B-91A1-E74F123B98ED}" type="presOf" srcId="{BC41B050-917E-4CD7-B771-F7F3FD13B085}" destId="{56662EB9-91E3-4731-A3D5-D501676ECA00}" srcOrd="0" destOrd="0" presId="urn:microsoft.com/office/officeart/2005/8/layout/orgChart1"/>
    <dgm:cxn modelId="{5D905374-00D4-E941-89D9-8B676F3C5F3A}" type="presOf" srcId="{50A67E3A-E4B2-4FA8-9C4B-81E9577BB59D}" destId="{E06514FF-DFDE-4117-B11B-836DCDCF0BA3}" srcOrd="0" destOrd="0" presId="urn:microsoft.com/office/officeart/2005/8/layout/orgChart1"/>
    <dgm:cxn modelId="{1AE95B92-E098-463F-BAC0-09347FFF8A02}" srcId="{C08CE20E-57A6-4B75-835A-2DA865CA2B1A}" destId="{5640265C-8169-47BC-AAE9-DB2A6A2A0EF6}" srcOrd="1" destOrd="0" parTransId="{EFC2CDFE-E784-4BA4-B221-79FF18FE068C}" sibTransId="{1CE87391-2047-401F-B1FF-9477FA6F1B63}"/>
    <dgm:cxn modelId="{CB1E992A-AF45-4894-8ED6-6C6F185EF1CE}" srcId="{C08CE20E-57A6-4B75-835A-2DA865CA2B1A}" destId="{7BA7DA97-6637-4D56-953E-961B27918EAF}" srcOrd="0" destOrd="0" parTransId="{06BE89A5-D3B2-4DD5-8E19-C4B952E3BC55}" sibTransId="{568453F6-5C67-45EE-86B4-D345FB3B5964}"/>
    <dgm:cxn modelId="{A236235B-1122-49A0-82B8-02492C090F2A}" srcId="{D3D6DFA1-9F20-4765-B0F5-AB41501E98D0}" destId="{44517528-2012-4378-AFDD-39A060CCBE95}" srcOrd="0" destOrd="0" parTransId="{4D71831A-B19C-4897-8BC7-4CED39EAF15B}" sibTransId="{C8FFE305-3950-4118-BE41-0C39073D7D38}"/>
    <dgm:cxn modelId="{11B24FF3-8181-EE46-B135-3862C2F0831F}" type="presOf" srcId="{E6643D3C-B5F9-48FB-8205-FF5F818A1D24}" destId="{C923029B-62F1-4404-9AD7-5DD35E2B8A62}" srcOrd="0" destOrd="0" presId="urn:microsoft.com/office/officeart/2005/8/layout/orgChart1"/>
    <dgm:cxn modelId="{DCC527DD-C4A6-224D-A0F7-BB2E720846B5}" type="presOf" srcId="{9EDDE812-8AC4-4184-979C-54FE4EE55CF4}" destId="{AD45FCEC-D6DE-4E6E-BFE1-20F2FF64A6C5}" srcOrd="0" destOrd="0" presId="urn:microsoft.com/office/officeart/2005/8/layout/orgChart1"/>
    <dgm:cxn modelId="{8DDE6455-5096-A84B-9940-6059CB36331D}" type="presOf" srcId="{62692D6F-46C6-4EEB-A9F9-1A4375C49945}" destId="{D0186850-3D88-4FFF-A380-D4AA8F2603BD}" srcOrd="1" destOrd="0" presId="urn:microsoft.com/office/officeart/2005/8/layout/orgChart1"/>
    <dgm:cxn modelId="{D6FD25AE-C929-E74B-BC6E-5E1A7A6965F0}" type="presOf" srcId="{1E9617A0-E619-4B00-9793-0CC850681EB9}" destId="{FD8F7CBD-E03A-491E-BB92-81672A984F12}" srcOrd="0" destOrd="0" presId="urn:microsoft.com/office/officeart/2005/8/layout/orgChart1"/>
    <dgm:cxn modelId="{9491B7A0-EA4B-AE4F-891C-1FFBB9ED2B23}" type="presOf" srcId="{2FE096D0-AF0D-4A0D-888E-C795DC020AA3}" destId="{F8D5E646-FC90-456A-A1C4-89C13073B3D3}" srcOrd="0" destOrd="0" presId="urn:microsoft.com/office/officeart/2005/8/layout/orgChart1"/>
    <dgm:cxn modelId="{70FEBE66-AD28-4644-B7F0-AA80497FD9F1}" type="presOf" srcId="{AA72B7D2-F5EE-484B-92D0-5B63CFD1E5C9}" destId="{314DC2B3-B1D0-41FA-86BC-EEEF4D408337}" srcOrd="0" destOrd="0" presId="urn:microsoft.com/office/officeart/2005/8/layout/orgChart1"/>
    <dgm:cxn modelId="{D496DE41-04FF-014D-A08B-4A3AA73E974D}" type="presOf" srcId="{B7C35708-17F9-4DD3-A1BD-F7AD22AA57AF}" destId="{6B1CC6A1-6454-4694-85C6-3B0E3BBAF985}" srcOrd="0" destOrd="0" presId="urn:microsoft.com/office/officeart/2005/8/layout/orgChart1"/>
    <dgm:cxn modelId="{023DFF61-D7D4-1748-9ABD-6D6730ABC734}" srcId="{9EDDE812-8AC4-4184-979C-54FE4EE55CF4}" destId="{44FEDD8D-E7B5-DA40-A5F7-74F33D024F43}" srcOrd="0" destOrd="0" parTransId="{26812580-4E28-C148-A43B-AA5754AA2161}" sibTransId="{47F56D24-8E22-BC41-AF53-DBF493A23824}"/>
    <dgm:cxn modelId="{39B964D5-4B38-0848-945B-90D51F086F29}" type="presOf" srcId="{44517528-2012-4378-AFDD-39A060CCBE95}" destId="{953CBB23-DDCC-4D3B-87C5-EFC43248033A}" srcOrd="1" destOrd="0" presId="urn:microsoft.com/office/officeart/2005/8/layout/orgChart1"/>
    <dgm:cxn modelId="{14575159-DB6B-7642-9DEC-D5868006CE1E}" type="presOf" srcId="{2E16AF71-0D28-4EAE-B0A1-129CE6ABD907}" destId="{DAC38B1F-FD21-4F84-98CD-5E8F00BAFEBC}" srcOrd="0" destOrd="0" presId="urn:microsoft.com/office/officeart/2005/8/layout/orgChart1"/>
    <dgm:cxn modelId="{16A9F47C-0E25-F845-841C-754B73B2C612}" type="presOf" srcId="{62692D6F-46C6-4EEB-A9F9-1A4375C49945}" destId="{7BE73CEB-9AA1-4F58-B91C-C025F7E7649A}" srcOrd="0" destOrd="0" presId="urn:microsoft.com/office/officeart/2005/8/layout/orgChart1"/>
    <dgm:cxn modelId="{D3960F92-96DB-42EC-8C90-32C7FBDED300}" srcId="{53AC12A7-4443-4946-99CF-3B35353C9068}" destId="{E6643D3C-B5F9-48FB-8205-FF5F818A1D24}" srcOrd="0" destOrd="0" parTransId="{923789D6-F80F-4678-B3FD-FEA805296CEF}" sibTransId="{AD14234E-0FB9-483D-8C20-D910A8416D3F}"/>
    <dgm:cxn modelId="{903BA630-9D98-CD48-95C6-11CCCF54D8FD}" type="presOf" srcId="{5ADA9372-9984-CF4E-B3B0-DC659C76F493}" destId="{A2DBFA00-873D-3B45-A726-73D1C88F01C9}" srcOrd="0" destOrd="0" presId="urn:microsoft.com/office/officeart/2005/8/layout/orgChart1"/>
    <dgm:cxn modelId="{B2DFF28D-CA11-A34D-878F-7DDAF53E5C4E}" type="presOf" srcId="{B4C02607-A9C7-4B9C-A5A7-E932981C0210}" destId="{5834A3D6-B2D4-4B0C-B47A-3EB97425E132}" srcOrd="0" destOrd="0" presId="urn:microsoft.com/office/officeart/2005/8/layout/orgChart1"/>
    <dgm:cxn modelId="{38E5EBAE-DF44-1C4D-9681-2216B7972A31}" type="presOf" srcId="{44FEDD8D-E7B5-DA40-A5F7-74F33D024F43}" destId="{C461A18E-310E-0646-B8EB-EE9FBFEB357E}" srcOrd="0" destOrd="0" presId="urn:microsoft.com/office/officeart/2005/8/layout/orgChart1"/>
    <dgm:cxn modelId="{377EAC4C-7173-F344-82EA-633007749866}" type="presOf" srcId="{06BE89A5-D3B2-4DD5-8E19-C4B952E3BC55}" destId="{5536C195-23E3-4C2C-9375-138770ECC832}" srcOrd="0" destOrd="0" presId="urn:microsoft.com/office/officeart/2005/8/layout/orgChart1"/>
    <dgm:cxn modelId="{FA50250A-CF3C-4040-8D28-17E2B5923D0D}" srcId="{C08CE20E-57A6-4B75-835A-2DA865CA2B1A}" destId="{1E9617A0-E619-4B00-9793-0CC850681EB9}" srcOrd="3" destOrd="0" parTransId="{FAB3C3A0-A077-4FFB-BE66-D9410F0A448E}" sibTransId="{190CD426-81B5-4C8B-A261-1F6C8FFB10DC}"/>
    <dgm:cxn modelId="{2255BD60-D0F3-4A10-BDC9-A1DF6F2AB03F}" srcId="{A1931203-C15E-45FC-AC74-8B7AC19E4E9D}" destId="{2E16AF71-0D28-4EAE-B0A1-129CE6ABD907}" srcOrd="0" destOrd="0" parTransId="{FBF45068-5759-4217-BEB2-48442C3B3CCC}" sibTransId="{0784BBDA-CC2A-4533-BA28-DAA1000C6DBF}"/>
    <dgm:cxn modelId="{F338DB0D-3A48-0147-BC8D-DE5A2A5680BE}" type="presOf" srcId="{9EDDE812-8AC4-4184-979C-54FE4EE55CF4}" destId="{5E3279C4-852B-46A6-A049-7AFC57983232}" srcOrd="1" destOrd="0" presId="urn:microsoft.com/office/officeart/2005/8/layout/orgChart1"/>
    <dgm:cxn modelId="{BE258779-E373-ED48-B206-62B0CB28A73E}" type="presOf" srcId="{B2942658-0336-4AD8-87A0-24BB66D70AF8}" destId="{2370EC3C-8254-47A1-B803-4CB5C51FBC29}" srcOrd="0" destOrd="0" presId="urn:microsoft.com/office/officeart/2005/8/layout/orgChart1"/>
    <dgm:cxn modelId="{1A2EE087-A502-4792-88CC-1B02DC05C29B}" srcId="{7A393A3E-9243-46C0-8C34-9AC226E76435}" destId="{D3D6DFA1-9F20-4765-B0F5-AB41501E98D0}" srcOrd="3" destOrd="0" parTransId="{98BDB2CA-6748-4CDF-A397-3E32693AA701}" sibTransId="{C4A972E3-431D-4119-BF3C-A5825417FE36}"/>
    <dgm:cxn modelId="{E34E48C9-5F6B-7A48-BE34-959D01B97C68}" type="presOf" srcId="{D3D6DFA1-9F20-4765-B0F5-AB41501E98D0}" destId="{93F54B7A-6551-4582-B4C6-C330BCAF52D8}" srcOrd="0" destOrd="0" presId="urn:microsoft.com/office/officeart/2005/8/layout/orgChart1"/>
    <dgm:cxn modelId="{E1E2C7E7-9CAF-6542-B8D0-148865515844}" type="presOf" srcId="{4D71831A-B19C-4897-8BC7-4CED39EAF15B}" destId="{FCCD52CF-5FDB-475D-9E84-3F4A98EBA4F5}" srcOrd="0" destOrd="0" presId="urn:microsoft.com/office/officeart/2005/8/layout/orgChart1"/>
    <dgm:cxn modelId="{A8B8487E-7348-47A4-871A-5762A2E3FD0F}" srcId="{7A393A3E-9243-46C0-8C34-9AC226E76435}" destId="{50A67E3A-E4B2-4FA8-9C4B-81E9577BB59D}" srcOrd="2" destOrd="0" parTransId="{F9433832-9378-46EA-8C20-A51730D9D13E}" sibTransId="{7F6E5A95-1E54-4234-AF38-97B240497E34}"/>
    <dgm:cxn modelId="{03C965B0-BF88-EB4C-AD1C-0706A0FC5E94}" type="presOf" srcId="{D3D6DFA1-9F20-4765-B0F5-AB41501E98D0}" destId="{8BF78E39-FBA4-4AA7-B071-A03061ADCB64}" srcOrd="1" destOrd="0" presId="urn:microsoft.com/office/officeart/2005/8/layout/orgChart1"/>
    <dgm:cxn modelId="{89D20BA4-3A30-CB4F-9961-3BF7CB594BE6}" type="presOf" srcId="{A1931203-C15E-45FC-AC74-8B7AC19E4E9D}" destId="{ECA1DFB2-36B7-4A1D-8B92-3390274E373D}" srcOrd="1" destOrd="0" presId="urn:microsoft.com/office/officeart/2005/8/layout/orgChart1"/>
    <dgm:cxn modelId="{BA36B9A3-5B18-414F-ACA5-52E30552ED75}" type="presOf" srcId="{E6643D3C-B5F9-48FB-8205-FF5F818A1D24}" destId="{A175317D-D0D1-4A6B-AE3D-F85B8383F35D}" srcOrd="1" destOrd="0" presId="urn:microsoft.com/office/officeart/2005/8/layout/orgChart1"/>
    <dgm:cxn modelId="{A550C339-27BF-1F49-B366-BFD5D370CC3B}" type="presOf" srcId="{7A393A3E-9243-46C0-8C34-9AC226E76435}" destId="{41DD3969-F516-432D-80AE-6651703E3E35}" srcOrd="0" destOrd="0" presId="urn:microsoft.com/office/officeart/2005/8/layout/orgChart1"/>
    <dgm:cxn modelId="{5100B2DF-B96E-A644-A0AF-B937849F7B72}" type="presOf" srcId="{53AC12A7-4443-4946-99CF-3B35353C9068}" destId="{BFFDD2B8-BA26-4347-974E-E632127F0A1C}" srcOrd="1" destOrd="0" presId="urn:microsoft.com/office/officeart/2005/8/layout/orgChart1"/>
    <dgm:cxn modelId="{CFFA4366-56DF-DE48-8A38-0D8A81B2E030}" type="presOf" srcId="{B7C35708-17F9-4DD3-A1BD-F7AD22AA57AF}" destId="{53DE14B4-DC3F-4E09-9959-CE83D031E6E1}" srcOrd="1" destOrd="0" presId="urn:microsoft.com/office/officeart/2005/8/layout/orgChart1"/>
    <dgm:cxn modelId="{C21AA2BB-CA8F-B14B-8E95-19E24E38B7E8}" type="presOf" srcId="{A13C3550-8AB6-4D7B-9A51-FEEE814C2CAA}" destId="{07048A8B-644B-447B-AE01-8EEDEF4623CA}" srcOrd="0" destOrd="0" presId="urn:microsoft.com/office/officeart/2005/8/layout/orgChart1"/>
    <dgm:cxn modelId="{1C9A47CF-466C-E14F-A877-A574D318FB39}" type="presOf" srcId="{CAF46520-E348-4319-9B8B-30F144CE35D4}" destId="{1D5C1569-82F7-43A6-877A-7B837670EF56}" srcOrd="0" destOrd="0" presId="urn:microsoft.com/office/officeart/2005/8/layout/orgChart1"/>
    <dgm:cxn modelId="{9325293F-97F5-2844-913A-DA38978FEEEF}" type="presOf" srcId="{FAB3C3A0-A077-4FFB-BE66-D9410F0A448E}" destId="{D36E0B78-D5E5-48B0-91A4-46A1ABC66741}" srcOrd="0" destOrd="0" presId="urn:microsoft.com/office/officeart/2005/8/layout/orgChart1"/>
    <dgm:cxn modelId="{8A46F302-D23F-4A02-ADE6-10E9DD1263FE}" srcId="{7A393A3E-9243-46C0-8C34-9AC226E76435}" destId="{B2942658-0336-4AD8-87A0-24BB66D70AF8}" srcOrd="0" destOrd="0" parTransId="{254200FD-8215-4186-8669-177BC07DB81B}" sibTransId="{7FB4C792-5EBC-48F5-8E41-211B2A36AD0E}"/>
    <dgm:cxn modelId="{F0877862-4090-0141-A757-9437F2C1AA73}" type="presOf" srcId="{2FACFFA9-004B-491C-A413-F67E9D47F07B}" destId="{AA12E743-C300-4707-A373-83FAD8023992}" srcOrd="1" destOrd="0" presId="urn:microsoft.com/office/officeart/2005/8/layout/orgChart1"/>
    <dgm:cxn modelId="{D414673F-2E3E-4059-BE54-D7ACC1628823}" srcId="{B2942658-0336-4AD8-87A0-24BB66D70AF8}" destId="{9EDDE812-8AC4-4184-979C-54FE4EE55CF4}" srcOrd="0" destOrd="0" parTransId="{D6F505AF-B143-4C7D-9AED-09EE4690316A}" sibTransId="{7A5A5150-7157-43AB-9A9D-524CD1C1569B}"/>
    <dgm:cxn modelId="{5B1E8559-20F3-E94A-ACF9-69184FF52527}" type="presOf" srcId="{5640265C-8169-47BC-AAE9-DB2A6A2A0EF6}" destId="{F7C2A605-A06D-498B-916D-6321ECD6ED51}" srcOrd="1" destOrd="0" presId="urn:microsoft.com/office/officeart/2005/8/layout/orgChart1"/>
    <dgm:cxn modelId="{874B147B-7C63-FB43-AF61-8CA77391E178}" type="presOf" srcId="{E6C5BACD-4815-4D3E-892F-7E8299B2F266}" destId="{0F9C3C20-8464-4945-8B42-747FBC8AE518}" srcOrd="0" destOrd="0" presId="urn:microsoft.com/office/officeart/2005/8/layout/orgChart1"/>
    <dgm:cxn modelId="{0E8AE027-8C20-5A46-9620-649479A134AC}" type="presOf" srcId="{FBF45068-5759-4217-BEB2-48442C3B3CCC}" destId="{17B254CA-D864-4A50-AD44-B95AEDF6EA71}" srcOrd="0" destOrd="0" presId="urn:microsoft.com/office/officeart/2005/8/layout/orgChart1"/>
    <dgm:cxn modelId="{AE5BCC5C-1440-444E-9B9D-20F93007D62F}" type="presOf" srcId="{923789D6-F80F-4678-B3FD-FEA805296CEF}" destId="{032929B6-2E57-42C1-AF2F-D521E5BBD934}" srcOrd="0" destOrd="0" presId="urn:microsoft.com/office/officeart/2005/8/layout/orgChart1"/>
    <dgm:cxn modelId="{740B37EE-9AB1-4C60-ABA9-EF40DFFDB394}" srcId="{7BA7DA97-6637-4D56-953E-961B27918EAF}" destId="{62692D6F-46C6-4EEB-A9F9-1A4375C49945}" srcOrd="0" destOrd="0" parTransId="{2FE096D0-AF0D-4A0D-888E-C795DC020AA3}" sibTransId="{1AE33EAB-2D9A-4486-858E-B9F4712CFB16}"/>
    <dgm:cxn modelId="{F9C110A5-1F2A-D94D-92B7-AD7A7AD2DA2E}" type="presOf" srcId="{53AC12A7-4443-4946-99CF-3B35353C9068}" destId="{9534A99F-5CA2-4190-AA79-715F5C9CEB58}" srcOrd="0" destOrd="0" presId="urn:microsoft.com/office/officeart/2005/8/layout/orgChart1"/>
    <dgm:cxn modelId="{A6C4BB15-0A8A-9E40-A563-CAD786BC9EB9}" type="presOf" srcId="{26812580-4E28-C148-A43B-AA5754AA2161}" destId="{032E52C4-E320-4E47-A8F3-A167CC3F8FBB}" srcOrd="0" destOrd="0" presId="urn:microsoft.com/office/officeart/2005/8/layout/orgChart1"/>
    <dgm:cxn modelId="{D377529A-2BDE-41D3-8484-6190E65A19CA}" srcId="{7A393A3E-9243-46C0-8C34-9AC226E76435}" destId="{A1931203-C15E-45FC-AC74-8B7AC19E4E9D}" srcOrd="5" destOrd="0" parTransId="{E6C5BACD-4815-4D3E-892F-7E8299B2F266}" sibTransId="{94E24560-2B02-47FB-962E-1E8DE26D78BC}"/>
    <dgm:cxn modelId="{8A40D1B2-3906-C14D-84A4-E7F9D9097328}" type="presOf" srcId="{2E16AF71-0D28-4EAE-B0A1-129CE6ABD907}" destId="{5484E26D-E246-4FE4-888E-05C7E26EDE36}" srcOrd="1" destOrd="0" presId="urn:microsoft.com/office/officeart/2005/8/layout/orgChart1"/>
    <dgm:cxn modelId="{3E426F8E-0705-7642-A949-D484F4592DA2}" type="presOf" srcId="{7BA7DA97-6637-4D56-953E-961B27918EAF}" destId="{509C38B4-5A13-4663-9282-516759AFF8BB}" srcOrd="0" destOrd="0" presId="urn:microsoft.com/office/officeart/2005/8/layout/orgChart1"/>
    <dgm:cxn modelId="{7892BDFB-3EDF-2244-B88C-47A9244FB678}" type="presOf" srcId="{50A67E3A-E4B2-4FA8-9C4B-81E9577BB59D}" destId="{E0658E39-3167-4912-8855-019BA587FCBB}" srcOrd="1" destOrd="0" presId="urn:microsoft.com/office/officeart/2005/8/layout/orgChart1"/>
    <dgm:cxn modelId="{1F60B4A2-E4C6-F745-807D-B34189B0E825}" type="presOf" srcId="{1E9617A0-E619-4B00-9793-0CC850681EB9}" destId="{D4EBA386-34B6-4A42-8FB0-809CF9CCECCA}" srcOrd="1" destOrd="0" presId="urn:microsoft.com/office/officeart/2005/8/layout/orgChart1"/>
    <dgm:cxn modelId="{142D93C6-70CA-AA46-8948-BD9541C130F6}" type="presOf" srcId="{C08CE20E-57A6-4B75-835A-2DA865CA2B1A}" destId="{AC46DF73-2B50-4209-BB52-699397E2EE89}" srcOrd="1" destOrd="0" presId="urn:microsoft.com/office/officeart/2005/8/layout/orgChart1"/>
    <dgm:cxn modelId="{85885CC5-B35F-3F4C-9200-4B629E44E463}" type="presOf" srcId="{F9433832-9378-46EA-8C20-A51730D9D13E}" destId="{09221915-1787-419E-844A-0A49FFCDFABF}" srcOrd="0" destOrd="0" presId="urn:microsoft.com/office/officeart/2005/8/layout/orgChart1"/>
    <dgm:cxn modelId="{D3077596-E63B-8140-A532-C85A795E41EE}" type="presOf" srcId="{B2942658-0336-4AD8-87A0-24BB66D70AF8}" destId="{D7260BA1-D306-48A1-870C-4123896D1276}" srcOrd="1" destOrd="0" presId="urn:microsoft.com/office/officeart/2005/8/layout/orgChart1"/>
    <dgm:cxn modelId="{4150CB78-1E4F-4E8A-A7C5-C189F365F198}" srcId="{62692D6F-46C6-4EEB-A9F9-1A4375C49945}" destId="{B7C35708-17F9-4DD3-A1BD-F7AD22AA57AF}" srcOrd="0" destOrd="0" parTransId="{AA72B7D2-F5EE-484B-92D0-5B63CFD1E5C9}" sibTransId="{CE01832D-E9DD-429B-8819-36054EAE258F}"/>
    <dgm:cxn modelId="{C658D608-4001-BF48-8C23-855E16EB6F06}" type="presOf" srcId="{7BA7DA97-6637-4D56-953E-961B27918EAF}" destId="{E799E6CA-2E7D-45E9-AD63-4A45CF7A2A4D}" srcOrd="1" destOrd="0" presId="urn:microsoft.com/office/officeart/2005/8/layout/orgChart1"/>
    <dgm:cxn modelId="{9A062CBA-6C06-9F4D-85CC-039DE5C6FF31}" type="presOf" srcId="{D6F505AF-B143-4C7D-9AED-09EE4690316A}" destId="{AB4975C7-8720-4753-AC3F-49313EB12C70}" srcOrd="0" destOrd="0" presId="urn:microsoft.com/office/officeart/2005/8/layout/orgChart1"/>
    <dgm:cxn modelId="{002CFCAF-7ED3-8049-9DCF-1276C7EE3A32}" type="presOf" srcId="{A1931203-C15E-45FC-AC74-8B7AC19E4E9D}" destId="{1264D4E5-1989-4F3E-9C4B-4142036B9930}" srcOrd="0" destOrd="0" presId="urn:microsoft.com/office/officeart/2005/8/layout/orgChart1"/>
    <dgm:cxn modelId="{0E44945C-FBAC-9F44-9D88-ED924FD69ADD}" type="presOf" srcId="{98BDB2CA-6748-4CDF-A397-3E32693AA701}" destId="{23950881-4DE9-4AF1-88C1-B44E546E97EF}" srcOrd="0" destOrd="0" presId="urn:microsoft.com/office/officeart/2005/8/layout/orgChart1"/>
    <dgm:cxn modelId="{34363045-2420-49F7-BAAC-E58107FDDFEA}" srcId="{50A67E3A-E4B2-4FA8-9C4B-81E9577BB59D}" destId="{2FACFFA9-004B-491C-A413-F67E9D47F07B}" srcOrd="0" destOrd="0" parTransId="{21808980-4809-4EAB-85B0-40753D85FA71}" sibTransId="{5A03DC71-FD10-4849-9D16-F911F2945AA9}"/>
    <dgm:cxn modelId="{43F82E7E-429E-F54D-A0FC-ADB0E73AD7AC}" srcId="{44FEDD8D-E7B5-DA40-A5F7-74F33D024F43}" destId="{5ADA9372-9984-CF4E-B3B0-DC659C76F493}" srcOrd="0" destOrd="0" parTransId="{2CDC8F2D-0C22-DF4B-86A2-3F55A208704E}" sibTransId="{45B3E823-78CA-DB4F-9B7C-FFE907F3ABE2}"/>
    <dgm:cxn modelId="{DCF43A5A-91BE-8449-A955-375E2BCDFE06}" type="presOf" srcId="{7A393A3E-9243-46C0-8C34-9AC226E76435}" destId="{29F5A852-0677-4BA7-AF65-D00AA28D4EDA}" srcOrd="1" destOrd="0" presId="urn:microsoft.com/office/officeart/2005/8/layout/orgChart1"/>
    <dgm:cxn modelId="{EB05A387-8D95-0944-8BDD-3DBEEB7C4F93}" type="presOf" srcId="{5640265C-8169-47BC-AAE9-DB2A6A2A0EF6}" destId="{5308C7E7-1ED7-40E9-A373-870CF734E33E}" srcOrd="0" destOrd="0" presId="urn:microsoft.com/office/officeart/2005/8/layout/orgChart1"/>
    <dgm:cxn modelId="{AF334A9B-B8B3-1641-89C5-840BBF7139F6}" type="presParOf" srcId="{1D5C1569-82F7-43A6-877A-7B837670EF56}" destId="{A113149C-E109-495B-BB58-FCA0A287E632}" srcOrd="0" destOrd="0" presId="urn:microsoft.com/office/officeart/2005/8/layout/orgChart1"/>
    <dgm:cxn modelId="{C84CB7B9-7A34-554D-9103-8DE26BC1CE2A}" type="presParOf" srcId="{A113149C-E109-495B-BB58-FCA0A287E632}" destId="{4F551E0C-BD38-46D5-BD07-28206D1772E9}" srcOrd="0" destOrd="0" presId="urn:microsoft.com/office/officeart/2005/8/layout/orgChart1"/>
    <dgm:cxn modelId="{CF483854-45BF-BD44-899D-CC15005DC03B}" type="presParOf" srcId="{4F551E0C-BD38-46D5-BD07-28206D1772E9}" destId="{41DD3969-F516-432D-80AE-6651703E3E35}" srcOrd="0" destOrd="0" presId="urn:microsoft.com/office/officeart/2005/8/layout/orgChart1"/>
    <dgm:cxn modelId="{A481312D-1197-1949-91F1-E38974F9DC31}" type="presParOf" srcId="{4F551E0C-BD38-46D5-BD07-28206D1772E9}" destId="{29F5A852-0677-4BA7-AF65-D00AA28D4EDA}" srcOrd="1" destOrd="0" presId="urn:microsoft.com/office/officeart/2005/8/layout/orgChart1"/>
    <dgm:cxn modelId="{4262DF9B-7BBD-3243-8914-A715F4C1B2CB}" type="presParOf" srcId="{A113149C-E109-495B-BB58-FCA0A287E632}" destId="{551436A1-D6E1-4177-A0A9-41655E5A9264}" srcOrd="1" destOrd="0" presId="urn:microsoft.com/office/officeart/2005/8/layout/orgChart1"/>
    <dgm:cxn modelId="{CA8E6889-9F8E-E544-8E90-8CE62BC7A52D}" type="presParOf" srcId="{551436A1-D6E1-4177-A0A9-41655E5A9264}" destId="{22AB7A47-CA04-4DFD-80A7-37796F01C327}" srcOrd="0" destOrd="0" presId="urn:microsoft.com/office/officeart/2005/8/layout/orgChart1"/>
    <dgm:cxn modelId="{E4482181-588C-FC4F-8DD7-948DA9B11D2B}" type="presParOf" srcId="{551436A1-D6E1-4177-A0A9-41655E5A9264}" destId="{7DC032E4-543C-4B31-8263-D768BA1CCD01}" srcOrd="1" destOrd="0" presId="urn:microsoft.com/office/officeart/2005/8/layout/orgChart1"/>
    <dgm:cxn modelId="{3259C807-D217-6A4C-A9E4-8016A4527D73}" type="presParOf" srcId="{7DC032E4-543C-4B31-8263-D768BA1CCD01}" destId="{61B72B80-AFCB-462A-AC26-C9728B95F98F}" srcOrd="0" destOrd="0" presId="urn:microsoft.com/office/officeart/2005/8/layout/orgChart1"/>
    <dgm:cxn modelId="{FDE10FE4-719B-8D4F-8425-7B5D83614600}" type="presParOf" srcId="{61B72B80-AFCB-462A-AC26-C9728B95F98F}" destId="{2370EC3C-8254-47A1-B803-4CB5C51FBC29}" srcOrd="0" destOrd="0" presId="urn:microsoft.com/office/officeart/2005/8/layout/orgChart1"/>
    <dgm:cxn modelId="{95C8558C-F4DA-C04C-9EF4-D571CE97CA46}" type="presParOf" srcId="{61B72B80-AFCB-462A-AC26-C9728B95F98F}" destId="{D7260BA1-D306-48A1-870C-4123896D1276}" srcOrd="1" destOrd="0" presId="urn:microsoft.com/office/officeart/2005/8/layout/orgChart1"/>
    <dgm:cxn modelId="{9266C5CD-FE46-DC4B-8529-7E016576A1AB}" type="presParOf" srcId="{7DC032E4-543C-4B31-8263-D768BA1CCD01}" destId="{0533DEB6-74BF-443B-BB7C-FE9CD76EEB47}" srcOrd="1" destOrd="0" presId="urn:microsoft.com/office/officeart/2005/8/layout/orgChart1"/>
    <dgm:cxn modelId="{BA3C1E80-1D1A-754C-A88D-68AA8C4470D7}" type="presParOf" srcId="{0533DEB6-74BF-443B-BB7C-FE9CD76EEB47}" destId="{AB4975C7-8720-4753-AC3F-49313EB12C70}" srcOrd="0" destOrd="0" presId="urn:microsoft.com/office/officeart/2005/8/layout/orgChart1"/>
    <dgm:cxn modelId="{7E52F026-B26E-E448-8D95-A290DEBD7BC0}" type="presParOf" srcId="{0533DEB6-74BF-443B-BB7C-FE9CD76EEB47}" destId="{A48CA512-7504-462F-97CF-464A0993F8F0}" srcOrd="1" destOrd="0" presId="urn:microsoft.com/office/officeart/2005/8/layout/orgChart1"/>
    <dgm:cxn modelId="{7043AE55-E335-5F4E-BFEB-6314277709F5}" type="presParOf" srcId="{A48CA512-7504-462F-97CF-464A0993F8F0}" destId="{74EFF95C-AF76-4D1F-8E8C-94A5DB1150B2}" srcOrd="0" destOrd="0" presId="urn:microsoft.com/office/officeart/2005/8/layout/orgChart1"/>
    <dgm:cxn modelId="{68BFB02D-7E49-8541-BFEB-896E83E7AE80}" type="presParOf" srcId="{74EFF95C-AF76-4D1F-8E8C-94A5DB1150B2}" destId="{AD45FCEC-D6DE-4E6E-BFE1-20F2FF64A6C5}" srcOrd="0" destOrd="0" presId="urn:microsoft.com/office/officeart/2005/8/layout/orgChart1"/>
    <dgm:cxn modelId="{F2BD2E14-5473-F343-A097-C87CA1AD97B4}" type="presParOf" srcId="{74EFF95C-AF76-4D1F-8E8C-94A5DB1150B2}" destId="{5E3279C4-852B-46A6-A049-7AFC57983232}" srcOrd="1" destOrd="0" presId="urn:microsoft.com/office/officeart/2005/8/layout/orgChart1"/>
    <dgm:cxn modelId="{CA34B9C8-1826-4A4F-BAB4-BBD42FFE8A03}" type="presParOf" srcId="{A48CA512-7504-462F-97CF-464A0993F8F0}" destId="{AB39931D-F74F-4833-976E-D4302BB4D562}" srcOrd="1" destOrd="0" presId="urn:microsoft.com/office/officeart/2005/8/layout/orgChart1"/>
    <dgm:cxn modelId="{4AA9DD25-79DF-C144-89D6-09EE54F592EE}" type="presParOf" srcId="{AB39931D-F74F-4833-976E-D4302BB4D562}" destId="{032E52C4-E320-4E47-A8F3-A167CC3F8FBB}" srcOrd="0" destOrd="0" presId="urn:microsoft.com/office/officeart/2005/8/layout/orgChart1"/>
    <dgm:cxn modelId="{2DCF8CEE-EF88-4B40-AACA-F01F996242D4}" type="presParOf" srcId="{AB39931D-F74F-4833-976E-D4302BB4D562}" destId="{FF77109D-32CF-EC4E-8B74-E4E647681426}" srcOrd="1" destOrd="0" presId="urn:microsoft.com/office/officeart/2005/8/layout/orgChart1"/>
    <dgm:cxn modelId="{EA18931D-6E30-0C42-BC01-E2283CDA0D6A}" type="presParOf" srcId="{FF77109D-32CF-EC4E-8B74-E4E647681426}" destId="{223B3903-8994-D548-86AF-DC7738D5B97C}" srcOrd="0" destOrd="0" presId="urn:microsoft.com/office/officeart/2005/8/layout/orgChart1"/>
    <dgm:cxn modelId="{9FEA170D-6C93-D24D-B999-72B8ECF528C8}" type="presParOf" srcId="{223B3903-8994-D548-86AF-DC7738D5B97C}" destId="{C461A18E-310E-0646-B8EB-EE9FBFEB357E}" srcOrd="0" destOrd="0" presId="urn:microsoft.com/office/officeart/2005/8/layout/orgChart1"/>
    <dgm:cxn modelId="{422AF40E-7E64-B04B-B20A-200E8E72EA23}" type="presParOf" srcId="{223B3903-8994-D548-86AF-DC7738D5B97C}" destId="{E95797A1-438E-B941-BFEC-958E0E8643B4}" srcOrd="1" destOrd="0" presId="urn:microsoft.com/office/officeart/2005/8/layout/orgChart1"/>
    <dgm:cxn modelId="{842361F7-A5FC-7447-B4D5-E085D9AE4A9E}" type="presParOf" srcId="{FF77109D-32CF-EC4E-8B74-E4E647681426}" destId="{72DF60E6-D9FB-FB49-B5DD-E50BF36FF960}" srcOrd="1" destOrd="0" presId="urn:microsoft.com/office/officeart/2005/8/layout/orgChart1"/>
    <dgm:cxn modelId="{823CA7E5-2911-2C40-8BC2-1A5F9150F6D0}" type="presParOf" srcId="{72DF60E6-D9FB-FB49-B5DD-E50BF36FF960}" destId="{8198DB7C-8200-8D41-815B-512B78EC2BBB}" srcOrd="0" destOrd="0" presId="urn:microsoft.com/office/officeart/2005/8/layout/orgChart1"/>
    <dgm:cxn modelId="{E4F0B30B-ADBF-0F42-A930-024EB0DAB3FA}" type="presParOf" srcId="{72DF60E6-D9FB-FB49-B5DD-E50BF36FF960}" destId="{E9A1538F-6876-BF47-AB73-52865C746419}" srcOrd="1" destOrd="0" presId="urn:microsoft.com/office/officeart/2005/8/layout/orgChart1"/>
    <dgm:cxn modelId="{B16ACC08-80CB-BF47-94DB-428A65A54A74}" type="presParOf" srcId="{E9A1538F-6876-BF47-AB73-52865C746419}" destId="{54358A4F-B46B-0048-8B16-E0095BB66A6D}" srcOrd="0" destOrd="0" presId="urn:microsoft.com/office/officeart/2005/8/layout/orgChart1"/>
    <dgm:cxn modelId="{A53C6DBE-B0FE-3043-A87B-720925F3AB4B}" type="presParOf" srcId="{54358A4F-B46B-0048-8B16-E0095BB66A6D}" destId="{A2DBFA00-873D-3B45-A726-73D1C88F01C9}" srcOrd="0" destOrd="0" presId="urn:microsoft.com/office/officeart/2005/8/layout/orgChart1"/>
    <dgm:cxn modelId="{48E95AF1-375F-7C4F-AE54-EA99DF61134D}" type="presParOf" srcId="{54358A4F-B46B-0048-8B16-E0095BB66A6D}" destId="{19C4802D-5257-7F4B-BE51-D5A0A2C2D790}" srcOrd="1" destOrd="0" presId="urn:microsoft.com/office/officeart/2005/8/layout/orgChart1"/>
    <dgm:cxn modelId="{0BB982D0-4D0A-AA47-9E9E-0031622F314C}" type="presParOf" srcId="{E9A1538F-6876-BF47-AB73-52865C746419}" destId="{A36D2623-2BE3-844D-956E-D2555AE104F3}" srcOrd="1" destOrd="0" presId="urn:microsoft.com/office/officeart/2005/8/layout/orgChart1"/>
    <dgm:cxn modelId="{1CC17DDB-16B0-F94F-ABE5-916B68652CCF}" type="presParOf" srcId="{E9A1538F-6876-BF47-AB73-52865C746419}" destId="{2DEB72EF-9637-C14B-9375-8476D8213D40}" srcOrd="2" destOrd="0" presId="urn:microsoft.com/office/officeart/2005/8/layout/orgChart1"/>
    <dgm:cxn modelId="{33DADB63-8463-674A-8FC8-970CC302B53B}" type="presParOf" srcId="{FF77109D-32CF-EC4E-8B74-E4E647681426}" destId="{6D69E009-6572-C643-A2EF-C1A0DE7183A9}" srcOrd="2" destOrd="0" presId="urn:microsoft.com/office/officeart/2005/8/layout/orgChart1"/>
    <dgm:cxn modelId="{D110EC81-3436-584D-AD6A-2E8D3A815CAF}" type="presParOf" srcId="{A48CA512-7504-462F-97CF-464A0993F8F0}" destId="{B12BED55-0B75-4A2F-9181-AF9897B7290D}" srcOrd="2" destOrd="0" presId="urn:microsoft.com/office/officeart/2005/8/layout/orgChart1"/>
    <dgm:cxn modelId="{8B8A8D3F-EC40-D048-AEC1-481826401A1B}" type="presParOf" srcId="{7DC032E4-543C-4B31-8263-D768BA1CCD01}" destId="{8866CBEC-6B90-4326-B900-B0DA6C26014D}" srcOrd="2" destOrd="0" presId="urn:microsoft.com/office/officeart/2005/8/layout/orgChart1"/>
    <dgm:cxn modelId="{05F3A203-77DB-464D-B75A-9C24144AEF9C}" type="presParOf" srcId="{551436A1-D6E1-4177-A0A9-41655E5A9264}" destId="{07048A8B-644B-447B-AE01-8EEDEF4623CA}" srcOrd="2" destOrd="0" presId="urn:microsoft.com/office/officeart/2005/8/layout/orgChart1"/>
    <dgm:cxn modelId="{21E73A25-3E28-8E4A-B640-F627B20884A4}" type="presParOf" srcId="{551436A1-D6E1-4177-A0A9-41655E5A9264}" destId="{34A0B388-4E8F-41CD-B70C-2EA93B4626FD}" srcOrd="3" destOrd="0" presId="urn:microsoft.com/office/officeart/2005/8/layout/orgChart1"/>
    <dgm:cxn modelId="{67EEA3D9-23A7-E142-8569-CD04A6EB372A}" type="presParOf" srcId="{34A0B388-4E8F-41CD-B70C-2EA93B4626FD}" destId="{9EE4C72D-9A72-4976-A712-E00A8254C345}" srcOrd="0" destOrd="0" presId="urn:microsoft.com/office/officeart/2005/8/layout/orgChart1"/>
    <dgm:cxn modelId="{480CEB12-7C12-764F-A23D-85A43D6BD319}" type="presParOf" srcId="{9EE4C72D-9A72-4976-A712-E00A8254C345}" destId="{57781BCF-4E97-4200-B7F3-CBF015BFE61A}" srcOrd="0" destOrd="0" presId="urn:microsoft.com/office/officeart/2005/8/layout/orgChart1"/>
    <dgm:cxn modelId="{038D7A9B-B346-3949-BF74-9278B80B3C72}" type="presParOf" srcId="{9EE4C72D-9A72-4976-A712-E00A8254C345}" destId="{AC46DF73-2B50-4209-BB52-699397E2EE89}" srcOrd="1" destOrd="0" presId="urn:microsoft.com/office/officeart/2005/8/layout/orgChart1"/>
    <dgm:cxn modelId="{874BB605-2318-7A44-BE06-B0231A747028}" type="presParOf" srcId="{34A0B388-4E8F-41CD-B70C-2EA93B4626FD}" destId="{8E344B3E-6C85-4580-A002-8B8195654E26}" srcOrd="1" destOrd="0" presId="urn:microsoft.com/office/officeart/2005/8/layout/orgChart1"/>
    <dgm:cxn modelId="{381417CF-B27C-9448-8A31-58DACE10973E}" type="presParOf" srcId="{8E344B3E-6C85-4580-A002-8B8195654E26}" destId="{5536C195-23E3-4C2C-9375-138770ECC832}" srcOrd="0" destOrd="0" presId="urn:microsoft.com/office/officeart/2005/8/layout/orgChart1"/>
    <dgm:cxn modelId="{B2B0F0B5-A00F-9E4F-BD0A-EDD1E47E866B}" type="presParOf" srcId="{8E344B3E-6C85-4580-A002-8B8195654E26}" destId="{83FC8D2A-BF71-437E-A2B4-E1197414104F}" srcOrd="1" destOrd="0" presId="urn:microsoft.com/office/officeart/2005/8/layout/orgChart1"/>
    <dgm:cxn modelId="{03C364C1-A038-0F4B-9D38-ED497EECBCAA}" type="presParOf" srcId="{83FC8D2A-BF71-437E-A2B4-E1197414104F}" destId="{49A3FC45-94C1-4AE7-9129-DA790B9CDC22}" srcOrd="0" destOrd="0" presId="urn:microsoft.com/office/officeart/2005/8/layout/orgChart1"/>
    <dgm:cxn modelId="{D4718EF6-7FF1-1243-8516-66E84D171564}" type="presParOf" srcId="{49A3FC45-94C1-4AE7-9129-DA790B9CDC22}" destId="{509C38B4-5A13-4663-9282-516759AFF8BB}" srcOrd="0" destOrd="0" presId="urn:microsoft.com/office/officeart/2005/8/layout/orgChart1"/>
    <dgm:cxn modelId="{F5F2F3C8-74F9-8A45-A69D-DDDEC53CE191}" type="presParOf" srcId="{49A3FC45-94C1-4AE7-9129-DA790B9CDC22}" destId="{E799E6CA-2E7D-45E9-AD63-4A45CF7A2A4D}" srcOrd="1" destOrd="0" presId="urn:microsoft.com/office/officeart/2005/8/layout/orgChart1"/>
    <dgm:cxn modelId="{A3658881-6E77-CB49-95ED-B0C16780C905}" type="presParOf" srcId="{83FC8D2A-BF71-437E-A2B4-E1197414104F}" destId="{85F98405-D855-42DD-97D4-3596C67B2227}" srcOrd="1" destOrd="0" presId="urn:microsoft.com/office/officeart/2005/8/layout/orgChart1"/>
    <dgm:cxn modelId="{A4AB4F3C-2B50-3A43-AB73-8CD00884C124}" type="presParOf" srcId="{85F98405-D855-42DD-97D4-3596C67B2227}" destId="{F8D5E646-FC90-456A-A1C4-89C13073B3D3}" srcOrd="0" destOrd="0" presId="urn:microsoft.com/office/officeart/2005/8/layout/orgChart1"/>
    <dgm:cxn modelId="{166931A5-E979-8C45-9C95-FCFADF9B8740}" type="presParOf" srcId="{85F98405-D855-42DD-97D4-3596C67B2227}" destId="{CA78ECF4-31D9-4273-A40D-833E0E5FB223}" srcOrd="1" destOrd="0" presId="urn:microsoft.com/office/officeart/2005/8/layout/orgChart1"/>
    <dgm:cxn modelId="{39218934-E34F-E74E-9B3C-C6AC9A5C8EC8}" type="presParOf" srcId="{CA78ECF4-31D9-4273-A40D-833E0E5FB223}" destId="{2927DAF0-1D2A-48A8-8E0A-0DD5769CBE40}" srcOrd="0" destOrd="0" presId="urn:microsoft.com/office/officeart/2005/8/layout/orgChart1"/>
    <dgm:cxn modelId="{EDE57FFC-FE3F-3D4C-B8F6-252B43BD17B9}" type="presParOf" srcId="{2927DAF0-1D2A-48A8-8E0A-0DD5769CBE40}" destId="{7BE73CEB-9AA1-4F58-B91C-C025F7E7649A}" srcOrd="0" destOrd="0" presId="urn:microsoft.com/office/officeart/2005/8/layout/orgChart1"/>
    <dgm:cxn modelId="{22BD7EDE-C04E-4F47-A0BA-E747B640879A}" type="presParOf" srcId="{2927DAF0-1D2A-48A8-8E0A-0DD5769CBE40}" destId="{D0186850-3D88-4FFF-A380-D4AA8F2603BD}" srcOrd="1" destOrd="0" presId="urn:microsoft.com/office/officeart/2005/8/layout/orgChart1"/>
    <dgm:cxn modelId="{B5BF1687-D8F5-C34B-9D03-49CBA4E05DCC}" type="presParOf" srcId="{CA78ECF4-31D9-4273-A40D-833E0E5FB223}" destId="{4D38BB29-86CC-4988-9D1C-88DEA43814A0}" srcOrd="1" destOrd="0" presId="urn:microsoft.com/office/officeart/2005/8/layout/orgChart1"/>
    <dgm:cxn modelId="{A13844A7-0932-3943-B5A6-1518EB16FC71}" type="presParOf" srcId="{4D38BB29-86CC-4988-9D1C-88DEA43814A0}" destId="{314DC2B3-B1D0-41FA-86BC-EEEF4D408337}" srcOrd="0" destOrd="0" presId="urn:microsoft.com/office/officeart/2005/8/layout/orgChart1"/>
    <dgm:cxn modelId="{4C7357B9-D362-AE4D-B347-59FC88DCB8E0}" type="presParOf" srcId="{4D38BB29-86CC-4988-9D1C-88DEA43814A0}" destId="{3460316E-BC63-4690-A8C2-699D52F5E675}" srcOrd="1" destOrd="0" presId="urn:microsoft.com/office/officeart/2005/8/layout/orgChart1"/>
    <dgm:cxn modelId="{AC45630A-824C-FB4A-ADA5-AC1846054624}" type="presParOf" srcId="{3460316E-BC63-4690-A8C2-699D52F5E675}" destId="{14838528-FD36-4111-9E18-E543ADFE81BF}" srcOrd="0" destOrd="0" presId="urn:microsoft.com/office/officeart/2005/8/layout/orgChart1"/>
    <dgm:cxn modelId="{366D0B79-60A9-AA47-94FB-E06D7CB53F7A}" type="presParOf" srcId="{14838528-FD36-4111-9E18-E543ADFE81BF}" destId="{6B1CC6A1-6454-4694-85C6-3B0E3BBAF985}" srcOrd="0" destOrd="0" presId="urn:microsoft.com/office/officeart/2005/8/layout/orgChart1"/>
    <dgm:cxn modelId="{66C7E765-E2B6-8848-B73A-A8CC82571DC9}" type="presParOf" srcId="{14838528-FD36-4111-9E18-E543ADFE81BF}" destId="{53DE14B4-DC3F-4E09-9959-CE83D031E6E1}" srcOrd="1" destOrd="0" presId="urn:microsoft.com/office/officeart/2005/8/layout/orgChart1"/>
    <dgm:cxn modelId="{3ECA950F-A6CA-464D-813F-BEC297E3E263}" type="presParOf" srcId="{3460316E-BC63-4690-A8C2-699D52F5E675}" destId="{B74BFA4B-02CD-4F89-97EB-092F183668D2}" srcOrd="1" destOrd="0" presId="urn:microsoft.com/office/officeart/2005/8/layout/orgChart1"/>
    <dgm:cxn modelId="{0DF8DEBC-2AF3-C34F-8E26-C1F17962AA02}" type="presParOf" srcId="{3460316E-BC63-4690-A8C2-699D52F5E675}" destId="{8CF526A4-BF12-4DE6-BC3A-AAACAFF44F47}" srcOrd="2" destOrd="0" presId="urn:microsoft.com/office/officeart/2005/8/layout/orgChart1"/>
    <dgm:cxn modelId="{F64743BE-EAD0-5A41-A503-027ACE4AD0D9}" type="presParOf" srcId="{CA78ECF4-31D9-4273-A40D-833E0E5FB223}" destId="{FC6D719E-9F44-4322-8C10-564D3D7FF664}" srcOrd="2" destOrd="0" presId="urn:microsoft.com/office/officeart/2005/8/layout/orgChart1"/>
    <dgm:cxn modelId="{58AA9504-1C78-104B-BE38-7F192A91B76D}" type="presParOf" srcId="{83FC8D2A-BF71-437E-A2B4-E1197414104F}" destId="{EE20D59D-8B54-4338-8716-DC91F10F83B0}" srcOrd="2" destOrd="0" presId="urn:microsoft.com/office/officeart/2005/8/layout/orgChart1"/>
    <dgm:cxn modelId="{31579EF9-065A-1C4D-8A41-F7E720D2CF48}" type="presParOf" srcId="{8E344B3E-6C85-4580-A002-8B8195654E26}" destId="{B05DC73D-45ED-451A-8073-839CC9F8B9FF}" srcOrd="2" destOrd="0" presId="urn:microsoft.com/office/officeart/2005/8/layout/orgChart1"/>
    <dgm:cxn modelId="{1A34CE5A-B44E-A744-BBF8-946F4FB73274}" type="presParOf" srcId="{8E344B3E-6C85-4580-A002-8B8195654E26}" destId="{248603C7-7F34-4FAD-959C-C9EEAF784453}" srcOrd="3" destOrd="0" presId="urn:microsoft.com/office/officeart/2005/8/layout/orgChart1"/>
    <dgm:cxn modelId="{B0D053FA-26D3-3947-A096-FEE2DB88BC92}" type="presParOf" srcId="{248603C7-7F34-4FAD-959C-C9EEAF784453}" destId="{53B1A524-D998-48B5-B22F-EA95D6DD4D65}" srcOrd="0" destOrd="0" presId="urn:microsoft.com/office/officeart/2005/8/layout/orgChart1"/>
    <dgm:cxn modelId="{E426BD37-4DB2-3B4B-B0DE-C0A438B58C33}" type="presParOf" srcId="{53B1A524-D998-48B5-B22F-EA95D6DD4D65}" destId="{5308C7E7-1ED7-40E9-A373-870CF734E33E}" srcOrd="0" destOrd="0" presId="urn:microsoft.com/office/officeart/2005/8/layout/orgChart1"/>
    <dgm:cxn modelId="{14566CF8-5FDD-0049-B03C-7239CA5D897D}" type="presParOf" srcId="{53B1A524-D998-48B5-B22F-EA95D6DD4D65}" destId="{F7C2A605-A06D-498B-916D-6321ECD6ED51}" srcOrd="1" destOrd="0" presId="urn:microsoft.com/office/officeart/2005/8/layout/orgChart1"/>
    <dgm:cxn modelId="{75689938-0270-AA40-8A07-C80C61E68E33}" type="presParOf" srcId="{248603C7-7F34-4FAD-959C-C9EEAF784453}" destId="{199C7345-D78D-4B0E-9038-176726C20EBA}" srcOrd="1" destOrd="0" presId="urn:microsoft.com/office/officeart/2005/8/layout/orgChart1"/>
    <dgm:cxn modelId="{BDE4516F-11EB-A743-AC6A-3A7525C5A370}" type="presParOf" srcId="{248603C7-7F34-4FAD-959C-C9EEAF784453}" destId="{06BE2DE9-AA9E-4647-919A-D2EB2A6ED909}" srcOrd="2" destOrd="0" presId="urn:microsoft.com/office/officeart/2005/8/layout/orgChart1"/>
    <dgm:cxn modelId="{E605B89A-0A86-6941-9EF4-693802C04E0A}" type="presParOf" srcId="{8E344B3E-6C85-4580-A002-8B8195654E26}" destId="{72C81962-AC02-49F6-815A-9D7A2E85D0D1}" srcOrd="4" destOrd="0" presId="urn:microsoft.com/office/officeart/2005/8/layout/orgChart1"/>
    <dgm:cxn modelId="{7078C10F-64AE-694C-B92E-05BD86603EC3}" type="presParOf" srcId="{8E344B3E-6C85-4580-A002-8B8195654E26}" destId="{D91AB684-1E91-4452-9F3E-0F458E903E84}" srcOrd="5" destOrd="0" presId="urn:microsoft.com/office/officeart/2005/8/layout/orgChart1"/>
    <dgm:cxn modelId="{DC15338D-0196-EA4C-AC89-899A7846C009}" type="presParOf" srcId="{D91AB684-1E91-4452-9F3E-0F458E903E84}" destId="{8C33CFC3-3C5C-4BDD-916D-F75D62EDC3F0}" srcOrd="0" destOrd="0" presId="urn:microsoft.com/office/officeart/2005/8/layout/orgChart1"/>
    <dgm:cxn modelId="{C146DE87-E9CC-1447-8B51-43D43AE8C46F}" type="presParOf" srcId="{8C33CFC3-3C5C-4BDD-916D-F75D62EDC3F0}" destId="{5834A3D6-B2D4-4B0C-B47A-3EB97425E132}" srcOrd="0" destOrd="0" presId="urn:microsoft.com/office/officeart/2005/8/layout/orgChart1"/>
    <dgm:cxn modelId="{A5906D44-C05E-AF49-AB5C-45372E50E691}" type="presParOf" srcId="{8C33CFC3-3C5C-4BDD-916D-F75D62EDC3F0}" destId="{647B96C5-3B81-47C1-A543-ADE08075A10B}" srcOrd="1" destOrd="0" presId="urn:microsoft.com/office/officeart/2005/8/layout/orgChart1"/>
    <dgm:cxn modelId="{EEE552A8-A7C1-ED46-AA6B-A5C10C5F4F3B}" type="presParOf" srcId="{D91AB684-1E91-4452-9F3E-0F458E903E84}" destId="{F2DC42F1-E2D6-49A2-8599-F937F3F72701}" srcOrd="1" destOrd="0" presId="urn:microsoft.com/office/officeart/2005/8/layout/orgChart1"/>
    <dgm:cxn modelId="{31D4284E-6266-204C-BBC5-505B6A778A69}" type="presParOf" srcId="{D91AB684-1E91-4452-9F3E-0F458E903E84}" destId="{DE7C9ADE-8F25-44B1-9D8F-F8D6B29E5E0A}" srcOrd="2" destOrd="0" presId="urn:microsoft.com/office/officeart/2005/8/layout/orgChart1"/>
    <dgm:cxn modelId="{1EF759DC-E12D-C944-B8CF-F3AD3AC6D8D0}" type="presParOf" srcId="{8E344B3E-6C85-4580-A002-8B8195654E26}" destId="{D36E0B78-D5E5-48B0-91A4-46A1ABC66741}" srcOrd="6" destOrd="0" presId="urn:microsoft.com/office/officeart/2005/8/layout/orgChart1"/>
    <dgm:cxn modelId="{292FAEBD-F438-FD44-BF8D-87079A282927}" type="presParOf" srcId="{8E344B3E-6C85-4580-A002-8B8195654E26}" destId="{CD06DF14-3740-4811-B557-79E490CDED35}" srcOrd="7" destOrd="0" presId="urn:microsoft.com/office/officeart/2005/8/layout/orgChart1"/>
    <dgm:cxn modelId="{8CD52A30-BB18-434A-B388-97AA6A4A07E9}" type="presParOf" srcId="{CD06DF14-3740-4811-B557-79E490CDED35}" destId="{B9A73F94-FFA1-4D1F-BA83-F836F0E580C9}" srcOrd="0" destOrd="0" presId="urn:microsoft.com/office/officeart/2005/8/layout/orgChart1"/>
    <dgm:cxn modelId="{8074AECE-6F92-B04F-9F23-219F3E12E813}" type="presParOf" srcId="{B9A73F94-FFA1-4D1F-BA83-F836F0E580C9}" destId="{FD8F7CBD-E03A-491E-BB92-81672A984F12}" srcOrd="0" destOrd="0" presId="urn:microsoft.com/office/officeart/2005/8/layout/orgChart1"/>
    <dgm:cxn modelId="{ABA58502-CE40-4D43-A63D-F6273113C089}" type="presParOf" srcId="{B9A73F94-FFA1-4D1F-BA83-F836F0E580C9}" destId="{D4EBA386-34B6-4A42-8FB0-809CF9CCECCA}" srcOrd="1" destOrd="0" presId="urn:microsoft.com/office/officeart/2005/8/layout/orgChart1"/>
    <dgm:cxn modelId="{8C4F05BB-C1E2-0940-9C0C-52079B2A4395}" type="presParOf" srcId="{CD06DF14-3740-4811-B557-79E490CDED35}" destId="{5D2A4E90-68F6-4AC6-AB0C-26484436F0C5}" srcOrd="1" destOrd="0" presId="urn:microsoft.com/office/officeart/2005/8/layout/orgChart1"/>
    <dgm:cxn modelId="{28EB672B-913B-CB42-A2F8-D207F7A8108C}" type="presParOf" srcId="{CD06DF14-3740-4811-B557-79E490CDED35}" destId="{A720E174-EEA1-4AB3-A9AF-D3782AF66367}" srcOrd="2" destOrd="0" presId="urn:microsoft.com/office/officeart/2005/8/layout/orgChart1"/>
    <dgm:cxn modelId="{CD6CEE03-A2A9-584E-BDD0-4A0EFBDF0B0D}" type="presParOf" srcId="{34A0B388-4E8F-41CD-B70C-2EA93B4626FD}" destId="{05186BCE-26D6-4170-ADA0-F8B90818A27E}" srcOrd="2" destOrd="0" presId="urn:microsoft.com/office/officeart/2005/8/layout/orgChart1"/>
    <dgm:cxn modelId="{82FD7AFB-F638-514E-B05B-8FBA8005CC6F}" type="presParOf" srcId="{551436A1-D6E1-4177-A0A9-41655E5A9264}" destId="{09221915-1787-419E-844A-0A49FFCDFABF}" srcOrd="4" destOrd="0" presId="urn:microsoft.com/office/officeart/2005/8/layout/orgChart1"/>
    <dgm:cxn modelId="{28ACE7FC-B583-0148-9E84-D30D410DC795}" type="presParOf" srcId="{551436A1-D6E1-4177-A0A9-41655E5A9264}" destId="{0F13031E-BF4B-4D42-964C-F324221F6509}" srcOrd="5" destOrd="0" presId="urn:microsoft.com/office/officeart/2005/8/layout/orgChart1"/>
    <dgm:cxn modelId="{A458D75E-A283-C748-9BE0-D38C99F570C6}" type="presParOf" srcId="{0F13031E-BF4B-4D42-964C-F324221F6509}" destId="{5EA07A25-8CF7-4EE5-8695-6BEC536E0608}" srcOrd="0" destOrd="0" presId="urn:microsoft.com/office/officeart/2005/8/layout/orgChart1"/>
    <dgm:cxn modelId="{B74B2A59-3D96-3F40-8C8F-347A8E799CC7}" type="presParOf" srcId="{5EA07A25-8CF7-4EE5-8695-6BEC536E0608}" destId="{E06514FF-DFDE-4117-B11B-836DCDCF0BA3}" srcOrd="0" destOrd="0" presId="urn:microsoft.com/office/officeart/2005/8/layout/orgChart1"/>
    <dgm:cxn modelId="{0FB92782-30AB-4949-BB17-8824D5D68D22}" type="presParOf" srcId="{5EA07A25-8CF7-4EE5-8695-6BEC536E0608}" destId="{E0658E39-3167-4912-8855-019BA587FCBB}" srcOrd="1" destOrd="0" presId="urn:microsoft.com/office/officeart/2005/8/layout/orgChart1"/>
    <dgm:cxn modelId="{A85A9C4A-416C-3843-9045-FC22B16005C5}" type="presParOf" srcId="{0F13031E-BF4B-4D42-964C-F324221F6509}" destId="{F5A53746-C72A-49E1-BE68-C3860CA471A3}" srcOrd="1" destOrd="0" presId="urn:microsoft.com/office/officeart/2005/8/layout/orgChart1"/>
    <dgm:cxn modelId="{DF198FD2-BDDC-7949-AE8D-2E125EB47E23}" type="presParOf" srcId="{F5A53746-C72A-49E1-BE68-C3860CA471A3}" destId="{011ED66B-4613-4098-9B94-CF32F1A5FB10}" srcOrd="0" destOrd="0" presId="urn:microsoft.com/office/officeart/2005/8/layout/orgChart1"/>
    <dgm:cxn modelId="{3B3094BB-9075-9A4B-8BCF-4F377BB4F657}" type="presParOf" srcId="{F5A53746-C72A-49E1-BE68-C3860CA471A3}" destId="{3A7587B5-93D8-44CE-8ED6-BD037AAAF041}" srcOrd="1" destOrd="0" presId="urn:microsoft.com/office/officeart/2005/8/layout/orgChart1"/>
    <dgm:cxn modelId="{BB1D3508-F811-0443-AACB-2356FC17C0D1}" type="presParOf" srcId="{3A7587B5-93D8-44CE-8ED6-BD037AAAF041}" destId="{39E683DE-0F52-4524-958E-F1E7A82776E2}" srcOrd="0" destOrd="0" presId="urn:microsoft.com/office/officeart/2005/8/layout/orgChart1"/>
    <dgm:cxn modelId="{7DCFDB6B-C83F-A24D-9422-ABBAF9560AAF}" type="presParOf" srcId="{39E683DE-0F52-4524-958E-F1E7A82776E2}" destId="{772D0829-3493-412C-B3F0-F6FCB2040367}" srcOrd="0" destOrd="0" presId="urn:microsoft.com/office/officeart/2005/8/layout/orgChart1"/>
    <dgm:cxn modelId="{934EB60A-6173-B049-A9A3-506DA1127C47}" type="presParOf" srcId="{39E683DE-0F52-4524-958E-F1E7A82776E2}" destId="{AA12E743-C300-4707-A373-83FAD8023992}" srcOrd="1" destOrd="0" presId="urn:microsoft.com/office/officeart/2005/8/layout/orgChart1"/>
    <dgm:cxn modelId="{25844326-1614-854B-A280-9977FB500754}" type="presParOf" srcId="{3A7587B5-93D8-44CE-8ED6-BD037AAAF041}" destId="{5ED9AC35-0AF0-4953-A07E-3D72382312A5}" srcOrd="1" destOrd="0" presId="urn:microsoft.com/office/officeart/2005/8/layout/orgChart1"/>
    <dgm:cxn modelId="{DE6A462B-9A61-B144-8465-DB073DB4EF02}" type="presParOf" srcId="{3A7587B5-93D8-44CE-8ED6-BD037AAAF041}" destId="{A3F8A075-E43E-446A-99A7-F3F85FD1D126}" srcOrd="2" destOrd="0" presId="urn:microsoft.com/office/officeart/2005/8/layout/orgChart1"/>
    <dgm:cxn modelId="{88F0240C-C33E-F14D-A9F3-BB30225E96A0}" type="presParOf" srcId="{0F13031E-BF4B-4D42-964C-F324221F6509}" destId="{BC15CF2F-EA09-48E2-A5AB-A3009B23874F}" srcOrd="2" destOrd="0" presId="urn:microsoft.com/office/officeart/2005/8/layout/orgChart1"/>
    <dgm:cxn modelId="{486DC037-EB80-1D47-AF2D-7C6A76EA41E9}" type="presParOf" srcId="{551436A1-D6E1-4177-A0A9-41655E5A9264}" destId="{23950881-4DE9-4AF1-88C1-B44E546E97EF}" srcOrd="6" destOrd="0" presId="urn:microsoft.com/office/officeart/2005/8/layout/orgChart1"/>
    <dgm:cxn modelId="{CA61BA70-F646-F34D-BE53-D570D0D913B7}" type="presParOf" srcId="{551436A1-D6E1-4177-A0A9-41655E5A9264}" destId="{7BEF12A2-DCFB-45F2-B413-D30F94099549}" srcOrd="7" destOrd="0" presId="urn:microsoft.com/office/officeart/2005/8/layout/orgChart1"/>
    <dgm:cxn modelId="{80AE5DB4-713F-1749-8545-6D9B785D73C4}" type="presParOf" srcId="{7BEF12A2-DCFB-45F2-B413-D30F94099549}" destId="{54E81E8D-3AF1-4080-AD02-249033C861B3}" srcOrd="0" destOrd="0" presId="urn:microsoft.com/office/officeart/2005/8/layout/orgChart1"/>
    <dgm:cxn modelId="{2D743832-9797-1E46-AC89-25A6CFE23FE7}" type="presParOf" srcId="{54E81E8D-3AF1-4080-AD02-249033C861B3}" destId="{93F54B7A-6551-4582-B4C6-C330BCAF52D8}" srcOrd="0" destOrd="0" presId="urn:microsoft.com/office/officeart/2005/8/layout/orgChart1"/>
    <dgm:cxn modelId="{DBB2356A-01B9-C543-859C-19D4BDF81818}" type="presParOf" srcId="{54E81E8D-3AF1-4080-AD02-249033C861B3}" destId="{8BF78E39-FBA4-4AA7-B071-A03061ADCB64}" srcOrd="1" destOrd="0" presId="urn:microsoft.com/office/officeart/2005/8/layout/orgChart1"/>
    <dgm:cxn modelId="{937E4824-779F-4842-B899-5D0708FCAB69}" type="presParOf" srcId="{7BEF12A2-DCFB-45F2-B413-D30F94099549}" destId="{B2EB9C4F-B92E-4608-8537-3C7A6E3EDD6C}" srcOrd="1" destOrd="0" presId="urn:microsoft.com/office/officeart/2005/8/layout/orgChart1"/>
    <dgm:cxn modelId="{BE1A2753-5306-EE4A-A761-9CB5B9608258}" type="presParOf" srcId="{B2EB9C4F-B92E-4608-8537-3C7A6E3EDD6C}" destId="{FCCD52CF-5FDB-475D-9E84-3F4A98EBA4F5}" srcOrd="0" destOrd="0" presId="urn:microsoft.com/office/officeart/2005/8/layout/orgChart1"/>
    <dgm:cxn modelId="{49CAD7BB-2AC9-F248-8D99-21150A425A48}" type="presParOf" srcId="{B2EB9C4F-B92E-4608-8537-3C7A6E3EDD6C}" destId="{05E58C61-01F7-4B4D-996F-57C81880CCE6}" srcOrd="1" destOrd="0" presId="urn:microsoft.com/office/officeart/2005/8/layout/orgChart1"/>
    <dgm:cxn modelId="{F7683F41-8448-5049-9EE6-0F9627FB9CE8}" type="presParOf" srcId="{05E58C61-01F7-4B4D-996F-57C81880CCE6}" destId="{54EEFC3A-683A-4463-AF10-0B9D7D08E7A7}" srcOrd="0" destOrd="0" presId="urn:microsoft.com/office/officeart/2005/8/layout/orgChart1"/>
    <dgm:cxn modelId="{BFE22EBC-064D-5145-B712-DF3AC3060DCB}" type="presParOf" srcId="{54EEFC3A-683A-4463-AF10-0B9D7D08E7A7}" destId="{F0445B40-1E8E-40A9-89C6-7C9FDFAB0F86}" srcOrd="0" destOrd="0" presId="urn:microsoft.com/office/officeart/2005/8/layout/orgChart1"/>
    <dgm:cxn modelId="{2F1244C3-CDAF-1043-A41D-6AE97F527E55}" type="presParOf" srcId="{54EEFC3A-683A-4463-AF10-0B9D7D08E7A7}" destId="{953CBB23-DDCC-4D3B-87C5-EFC43248033A}" srcOrd="1" destOrd="0" presId="urn:microsoft.com/office/officeart/2005/8/layout/orgChart1"/>
    <dgm:cxn modelId="{BD04D6EA-FDD8-CA4A-8B29-BDAF7B079C69}" type="presParOf" srcId="{05E58C61-01F7-4B4D-996F-57C81880CCE6}" destId="{BFF116E4-69F6-43D9-B1D7-F124A0BD613F}" srcOrd="1" destOrd="0" presId="urn:microsoft.com/office/officeart/2005/8/layout/orgChart1"/>
    <dgm:cxn modelId="{B64ADE13-8FF7-B944-A5B4-6E48AFF9D95D}" type="presParOf" srcId="{05E58C61-01F7-4B4D-996F-57C81880CCE6}" destId="{AA06B368-7A61-4349-8C6A-F2438BD1E2B6}" srcOrd="2" destOrd="0" presId="urn:microsoft.com/office/officeart/2005/8/layout/orgChart1"/>
    <dgm:cxn modelId="{65CBE5CD-6B4D-0A47-AFDE-197A8306391B}" type="presParOf" srcId="{7BEF12A2-DCFB-45F2-B413-D30F94099549}" destId="{A1FDF859-1065-4153-B0AB-17BD953D8B11}" srcOrd="2" destOrd="0" presId="urn:microsoft.com/office/officeart/2005/8/layout/orgChart1"/>
    <dgm:cxn modelId="{74482FF3-D1C0-CD4E-9FF7-BFDCBC60EC4F}" type="presParOf" srcId="{551436A1-D6E1-4177-A0A9-41655E5A9264}" destId="{56662EB9-91E3-4731-A3D5-D501676ECA00}" srcOrd="8" destOrd="0" presId="urn:microsoft.com/office/officeart/2005/8/layout/orgChart1"/>
    <dgm:cxn modelId="{7F3947B3-003B-8444-BAAD-AB8C0E1AE74E}" type="presParOf" srcId="{551436A1-D6E1-4177-A0A9-41655E5A9264}" destId="{EA020D57-DE61-4D60-93B6-BF1527013388}" srcOrd="9" destOrd="0" presId="urn:microsoft.com/office/officeart/2005/8/layout/orgChart1"/>
    <dgm:cxn modelId="{BAF1EF86-562D-B94E-AEF9-91C0ED5E9E61}" type="presParOf" srcId="{EA020D57-DE61-4D60-93B6-BF1527013388}" destId="{75E467B0-5470-47C5-83FB-EF74FDE9AEA9}" srcOrd="0" destOrd="0" presId="urn:microsoft.com/office/officeart/2005/8/layout/orgChart1"/>
    <dgm:cxn modelId="{48DC186D-A5B2-094F-AB4D-A08C01F646F8}" type="presParOf" srcId="{75E467B0-5470-47C5-83FB-EF74FDE9AEA9}" destId="{9534A99F-5CA2-4190-AA79-715F5C9CEB58}" srcOrd="0" destOrd="0" presId="urn:microsoft.com/office/officeart/2005/8/layout/orgChart1"/>
    <dgm:cxn modelId="{474E9CA6-3D2A-F44A-BE60-AA459E7A14DD}" type="presParOf" srcId="{75E467B0-5470-47C5-83FB-EF74FDE9AEA9}" destId="{BFFDD2B8-BA26-4347-974E-E632127F0A1C}" srcOrd="1" destOrd="0" presId="urn:microsoft.com/office/officeart/2005/8/layout/orgChart1"/>
    <dgm:cxn modelId="{922320E5-9BC5-0548-B28B-CE864EE508CF}" type="presParOf" srcId="{EA020D57-DE61-4D60-93B6-BF1527013388}" destId="{A1A9547A-B982-4FAF-8244-BE52B048BCAE}" srcOrd="1" destOrd="0" presId="urn:microsoft.com/office/officeart/2005/8/layout/orgChart1"/>
    <dgm:cxn modelId="{9D3D168A-DD0A-134A-9796-B7195D0259BC}" type="presParOf" srcId="{A1A9547A-B982-4FAF-8244-BE52B048BCAE}" destId="{032929B6-2E57-42C1-AF2F-D521E5BBD934}" srcOrd="0" destOrd="0" presId="urn:microsoft.com/office/officeart/2005/8/layout/orgChart1"/>
    <dgm:cxn modelId="{7447A74F-82AD-B24D-AEAF-03EDE1C259CD}" type="presParOf" srcId="{A1A9547A-B982-4FAF-8244-BE52B048BCAE}" destId="{5B096F9A-1D12-4ECF-B868-4E35880DBE91}" srcOrd="1" destOrd="0" presId="urn:microsoft.com/office/officeart/2005/8/layout/orgChart1"/>
    <dgm:cxn modelId="{B8F51A81-48CC-9D47-9AC8-B6E79A96C7B8}" type="presParOf" srcId="{5B096F9A-1D12-4ECF-B868-4E35880DBE91}" destId="{984FDB5A-F6EC-415E-8BCC-5F2939AD7856}" srcOrd="0" destOrd="0" presId="urn:microsoft.com/office/officeart/2005/8/layout/orgChart1"/>
    <dgm:cxn modelId="{5EA01418-A909-8347-AAFC-EB5E87D88FFF}" type="presParOf" srcId="{984FDB5A-F6EC-415E-8BCC-5F2939AD7856}" destId="{C923029B-62F1-4404-9AD7-5DD35E2B8A62}" srcOrd="0" destOrd="0" presId="urn:microsoft.com/office/officeart/2005/8/layout/orgChart1"/>
    <dgm:cxn modelId="{4D9BB708-8BE5-CB49-B012-7FCE66BA1607}" type="presParOf" srcId="{984FDB5A-F6EC-415E-8BCC-5F2939AD7856}" destId="{A175317D-D0D1-4A6B-AE3D-F85B8383F35D}" srcOrd="1" destOrd="0" presId="urn:microsoft.com/office/officeart/2005/8/layout/orgChart1"/>
    <dgm:cxn modelId="{1BDB7F01-95A9-C144-82C8-FE5DD0CE394F}" type="presParOf" srcId="{5B096F9A-1D12-4ECF-B868-4E35880DBE91}" destId="{94CF3869-130E-404F-B9FA-3E7D75F814A9}" srcOrd="1" destOrd="0" presId="urn:microsoft.com/office/officeart/2005/8/layout/orgChart1"/>
    <dgm:cxn modelId="{2AFBB27B-1796-5647-BBA4-2D419A6C170F}" type="presParOf" srcId="{5B096F9A-1D12-4ECF-B868-4E35880DBE91}" destId="{984C7A8A-ADCF-4AF7-B099-C57C0BBC921E}" srcOrd="2" destOrd="0" presId="urn:microsoft.com/office/officeart/2005/8/layout/orgChart1"/>
    <dgm:cxn modelId="{3861869D-B13B-1C4D-B7FF-A7F263353A38}" type="presParOf" srcId="{EA020D57-DE61-4D60-93B6-BF1527013388}" destId="{95E7DE6F-3C1B-4BC5-8D9A-18801122BF7C}" srcOrd="2" destOrd="0" presId="urn:microsoft.com/office/officeart/2005/8/layout/orgChart1"/>
    <dgm:cxn modelId="{7E39AB43-B10A-D14F-B850-6E64299B69FC}" type="presParOf" srcId="{551436A1-D6E1-4177-A0A9-41655E5A9264}" destId="{0F9C3C20-8464-4945-8B42-747FBC8AE518}" srcOrd="10" destOrd="0" presId="urn:microsoft.com/office/officeart/2005/8/layout/orgChart1"/>
    <dgm:cxn modelId="{2F42CCD3-D60B-3846-B82D-66A574C86D22}" type="presParOf" srcId="{551436A1-D6E1-4177-A0A9-41655E5A9264}" destId="{8755072A-1F92-49E9-8F4D-E466A21B6340}" srcOrd="11" destOrd="0" presId="urn:microsoft.com/office/officeart/2005/8/layout/orgChart1"/>
    <dgm:cxn modelId="{598CBDCF-53C7-A34F-AB78-55A1392E8D1D}" type="presParOf" srcId="{8755072A-1F92-49E9-8F4D-E466A21B6340}" destId="{B7CD6D98-E849-49BD-AC05-F9CD6592431A}" srcOrd="0" destOrd="0" presId="urn:microsoft.com/office/officeart/2005/8/layout/orgChart1"/>
    <dgm:cxn modelId="{6FE6436D-0D99-0640-8DFF-4D0E82C26E26}" type="presParOf" srcId="{B7CD6D98-E849-49BD-AC05-F9CD6592431A}" destId="{1264D4E5-1989-4F3E-9C4B-4142036B9930}" srcOrd="0" destOrd="0" presId="urn:microsoft.com/office/officeart/2005/8/layout/orgChart1"/>
    <dgm:cxn modelId="{F2023544-7C88-9248-A602-DA2116D17AA9}" type="presParOf" srcId="{B7CD6D98-E849-49BD-AC05-F9CD6592431A}" destId="{ECA1DFB2-36B7-4A1D-8B92-3390274E373D}" srcOrd="1" destOrd="0" presId="urn:microsoft.com/office/officeart/2005/8/layout/orgChart1"/>
    <dgm:cxn modelId="{57558C90-0409-ED45-919F-F53867C95362}" type="presParOf" srcId="{8755072A-1F92-49E9-8F4D-E466A21B6340}" destId="{2F570E88-EF77-4DD8-A7F8-F6095037A781}" srcOrd="1" destOrd="0" presId="urn:microsoft.com/office/officeart/2005/8/layout/orgChart1"/>
    <dgm:cxn modelId="{8CA7A5F9-82F5-3444-B4F3-5ED2D85413A7}" type="presParOf" srcId="{2F570E88-EF77-4DD8-A7F8-F6095037A781}" destId="{17B254CA-D864-4A50-AD44-B95AEDF6EA71}" srcOrd="0" destOrd="0" presId="urn:microsoft.com/office/officeart/2005/8/layout/orgChart1"/>
    <dgm:cxn modelId="{B11B1FD1-8C16-C64F-AF11-F9F9A9A4CA01}" type="presParOf" srcId="{2F570E88-EF77-4DD8-A7F8-F6095037A781}" destId="{2960CE81-B2FD-44BD-8A26-BC1AC266FCFD}" srcOrd="1" destOrd="0" presId="urn:microsoft.com/office/officeart/2005/8/layout/orgChart1"/>
    <dgm:cxn modelId="{9621787F-07CE-FF49-9F4B-65DC7F8202C8}" type="presParOf" srcId="{2960CE81-B2FD-44BD-8A26-BC1AC266FCFD}" destId="{B5B142B2-E358-48F9-B776-44BCAC2F5032}" srcOrd="0" destOrd="0" presId="urn:microsoft.com/office/officeart/2005/8/layout/orgChart1"/>
    <dgm:cxn modelId="{ACD63D92-C42E-6C4D-BA76-45949CE6600C}" type="presParOf" srcId="{B5B142B2-E358-48F9-B776-44BCAC2F5032}" destId="{DAC38B1F-FD21-4F84-98CD-5E8F00BAFEBC}" srcOrd="0" destOrd="0" presId="urn:microsoft.com/office/officeart/2005/8/layout/orgChart1"/>
    <dgm:cxn modelId="{339AB282-B223-EB43-9D61-94A28E80EFA5}" type="presParOf" srcId="{B5B142B2-E358-48F9-B776-44BCAC2F5032}" destId="{5484E26D-E246-4FE4-888E-05C7E26EDE36}" srcOrd="1" destOrd="0" presId="urn:microsoft.com/office/officeart/2005/8/layout/orgChart1"/>
    <dgm:cxn modelId="{CB7B18F4-43BA-934D-902B-569E2F0E979D}" type="presParOf" srcId="{2960CE81-B2FD-44BD-8A26-BC1AC266FCFD}" destId="{DFF3B510-FECE-4FB4-8BE3-17B27D740BCF}" srcOrd="1" destOrd="0" presId="urn:microsoft.com/office/officeart/2005/8/layout/orgChart1"/>
    <dgm:cxn modelId="{6959E5A3-65F2-1A40-AADB-A3266379DA15}" type="presParOf" srcId="{2960CE81-B2FD-44BD-8A26-BC1AC266FCFD}" destId="{8CBD5043-D3E1-4DA4-BEAA-28E162ECFF97}" srcOrd="2" destOrd="0" presId="urn:microsoft.com/office/officeart/2005/8/layout/orgChart1"/>
    <dgm:cxn modelId="{2840D86B-2864-A74E-B99D-D55C0A4F64A3}" type="presParOf" srcId="{8755072A-1F92-49E9-8F4D-E466A21B6340}" destId="{C7FA0750-C491-4CB8-A8A0-E9887ED60C3F}" srcOrd="2" destOrd="0" presId="urn:microsoft.com/office/officeart/2005/8/layout/orgChart1"/>
    <dgm:cxn modelId="{CE51C514-3D28-CB4C-ABE1-FBC367CEB92B}" type="presParOf" srcId="{A113149C-E109-495B-BB58-FCA0A287E632}" destId="{AB7CD5BE-1C52-43BD-908B-3B8C3B8787A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7FDA8-41B7-4EB1-BBB9-050C1692F5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CA24A1F-D85E-4374-8A6E-C9F07627EB67}" type="asst">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ln>
                <a:noFill/>
              </a:ln>
              <a:solidFill>
                <a:srgbClr val="FFFFFF"/>
              </a:solidFill>
              <a:latin typeface="Arial"/>
              <a:cs typeface="Arial"/>
            </a:rPr>
            <a:t>Executive Producer</a:t>
          </a:r>
          <a:endParaRPr lang="en-US" sz="1800" dirty="0">
            <a:ln>
              <a:noFill/>
            </a:ln>
            <a:solidFill>
              <a:srgbClr val="FFFFFF"/>
            </a:solidFill>
            <a:latin typeface="Arial"/>
            <a:cs typeface="Arial"/>
          </a:endParaRPr>
        </a:p>
      </dgm:t>
    </dgm:pt>
    <dgm:pt modelId="{7E54E2CC-F5CC-4BCD-9567-700FAD8248CC}" type="parTrans" cxnId="{773CA25B-07DB-463E-A099-C5CC31F0C5D1}">
      <dgm:prSet/>
      <dgm:spPr>
        <a:blipFill rotWithShape="0">
          <a:blip xmlns:r="http://schemas.openxmlformats.org/officeDocument/2006/relationships" r:embed="rId1"/>
          <a:stretch>
            <a:fillRect/>
          </a:stretch>
        </a:blipFill>
        <a:ln>
          <a:noFill/>
        </a:ln>
      </dgm:spPr>
      <dgm:t>
        <a:bodyPr/>
        <a:lstStyle/>
        <a:p>
          <a:endParaRPr lang="en-US"/>
        </a:p>
      </dgm:t>
    </dgm:pt>
    <dgm:pt modelId="{DF12FD19-154A-424F-BDEA-A808D10CE06C}" type="sibTrans" cxnId="{773CA25B-07DB-463E-A099-C5CC31F0C5D1}">
      <dgm:prSet/>
      <dgm:spPr/>
      <dgm:t>
        <a:bodyPr/>
        <a:lstStyle/>
        <a:p>
          <a:endParaRPr lang="en-US"/>
        </a:p>
      </dgm:t>
    </dgm:pt>
    <dgm:pt modelId="{4C6F8E13-2580-48AA-B9B2-EE15A018AFC5}">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solidFill>
                <a:srgbClr val="FFFFFF"/>
              </a:solidFill>
              <a:latin typeface="Arial"/>
              <a:cs typeface="Arial"/>
            </a:rPr>
            <a:t>Senior Producer/Director </a:t>
          </a:r>
          <a:endParaRPr lang="en-US" sz="1800" dirty="0">
            <a:solidFill>
              <a:srgbClr val="FFFFFF"/>
            </a:solidFill>
            <a:latin typeface="Arial"/>
            <a:cs typeface="Arial"/>
          </a:endParaRPr>
        </a:p>
      </dgm:t>
    </dgm:pt>
    <dgm:pt modelId="{5848A571-635C-4EC2-8209-9492087BBFB1}" type="parTrans" cxnId="{6F45E9CC-E96F-428D-AF7A-B2A5144C8A31}">
      <dgm:prSet/>
      <dgm:spPr>
        <a:ln>
          <a:solidFill>
            <a:srgbClr val="183961"/>
          </a:solidFill>
        </a:ln>
      </dgm:spPr>
      <dgm:t>
        <a:bodyPr/>
        <a:lstStyle/>
        <a:p>
          <a:endParaRPr lang="en-US"/>
        </a:p>
      </dgm:t>
    </dgm:pt>
    <dgm:pt modelId="{7C5C578A-981B-4462-A297-96DE775D44E2}" type="sibTrans" cxnId="{6F45E9CC-E96F-428D-AF7A-B2A5144C8A31}">
      <dgm:prSet/>
      <dgm:spPr/>
      <dgm:t>
        <a:bodyPr/>
        <a:lstStyle/>
        <a:p>
          <a:endParaRPr lang="en-US"/>
        </a:p>
      </dgm:t>
    </dgm:pt>
    <dgm:pt modelId="{A53F4EEF-5727-4083-9C19-32C690C62756}">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solidFill>
                <a:srgbClr val="FFFFFF"/>
              </a:solidFill>
              <a:latin typeface="Arial"/>
              <a:cs typeface="Arial"/>
            </a:rPr>
            <a:t>Producer/</a:t>
          </a:r>
          <a:br>
            <a:rPr lang="en-US" sz="1800" dirty="0" smtClean="0">
              <a:solidFill>
                <a:srgbClr val="FFFFFF"/>
              </a:solidFill>
              <a:latin typeface="Arial"/>
              <a:cs typeface="Arial"/>
            </a:rPr>
          </a:br>
          <a:r>
            <a:rPr lang="en-US" sz="1800" dirty="0" smtClean="0">
              <a:solidFill>
                <a:srgbClr val="FFFFFF"/>
              </a:solidFill>
              <a:latin typeface="Arial"/>
              <a:cs typeface="Arial"/>
            </a:rPr>
            <a:t>Director (3) </a:t>
          </a:r>
          <a:endParaRPr lang="en-US" sz="1800" dirty="0">
            <a:solidFill>
              <a:srgbClr val="FFFFFF"/>
            </a:solidFill>
            <a:latin typeface="Arial"/>
            <a:cs typeface="Arial"/>
          </a:endParaRPr>
        </a:p>
      </dgm:t>
    </dgm:pt>
    <dgm:pt modelId="{42A6C8F3-BB04-452D-9895-288690C35D8C}" type="parTrans" cxnId="{A76C1DBB-36AA-4723-97D4-3AA150375D45}">
      <dgm:prSet/>
      <dgm:spPr>
        <a:ln>
          <a:solidFill>
            <a:srgbClr val="183961"/>
          </a:solidFill>
        </a:ln>
      </dgm:spPr>
      <dgm:t>
        <a:bodyPr/>
        <a:lstStyle/>
        <a:p>
          <a:endParaRPr lang="en-US"/>
        </a:p>
      </dgm:t>
    </dgm:pt>
    <dgm:pt modelId="{199A5462-7392-4678-830C-F6B9377C276F}" type="sibTrans" cxnId="{A76C1DBB-36AA-4723-97D4-3AA150375D45}">
      <dgm:prSet/>
      <dgm:spPr/>
      <dgm:t>
        <a:bodyPr/>
        <a:lstStyle/>
        <a:p>
          <a:endParaRPr lang="en-US"/>
        </a:p>
      </dgm:t>
    </dgm:pt>
    <dgm:pt modelId="{23C51406-74AC-4889-91F6-99FAE920CECE}">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ln>
                <a:noFill/>
              </a:ln>
              <a:solidFill>
                <a:schemeClr val="bg1"/>
              </a:solidFill>
              <a:latin typeface="Arial"/>
              <a:cs typeface="Arial"/>
            </a:rPr>
            <a:t>Senior Manager HISD TV</a:t>
          </a:r>
          <a:endParaRPr lang="en-US" sz="1800" dirty="0">
            <a:ln>
              <a:noFill/>
            </a:ln>
            <a:solidFill>
              <a:schemeClr val="bg1"/>
            </a:solidFill>
            <a:latin typeface="Arial"/>
            <a:cs typeface="Arial"/>
          </a:endParaRPr>
        </a:p>
      </dgm:t>
    </dgm:pt>
    <dgm:pt modelId="{D6A1DB26-BF1B-46F7-A80D-010BD4FD0A92}" type="sibTrans" cxnId="{841EABF0-C1DF-435D-9543-556611BCF1AF}">
      <dgm:prSet/>
      <dgm:spPr/>
      <dgm:t>
        <a:bodyPr/>
        <a:lstStyle/>
        <a:p>
          <a:endParaRPr lang="en-US"/>
        </a:p>
      </dgm:t>
    </dgm:pt>
    <dgm:pt modelId="{7C464631-E745-4FC5-8BFE-BC3295FC935C}" type="parTrans" cxnId="{841EABF0-C1DF-435D-9543-556611BCF1AF}">
      <dgm:prSet/>
      <dgm:spPr/>
      <dgm:t>
        <a:bodyPr/>
        <a:lstStyle/>
        <a:p>
          <a:endParaRPr lang="en-US"/>
        </a:p>
      </dgm:t>
    </dgm:pt>
    <dgm:pt modelId="{A667D972-A10B-4B36-ADFC-FA385DF5B64D}" type="asst">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solidFill>
                <a:srgbClr val="FFFFFF"/>
              </a:solidFill>
              <a:latin typeface="Arial"/>
              <a:cs typeface="Arial"/>
            </a:rPr>
            <a:t>Multimedia Manager</a:t>
          </a:r>
          <a:endParaRPr lang="en-US" sz="1800" dirty="0">
            <a:solidFill>
              <a:srgbClr val="FFFFFF"/>
            </a:solidFill>
            <a:latin typeface="Arial"/>
            <a:cs typeface="Arial"/>
          </a:endParaRPr>
        </a:p>
      </dgm:t>
    </dgm:pt>
    <dgm:pt modelId="{A9622F50-CF76-40AC-AE82-D8A04F60BE86}" type="parTrans" cxnId="{3C426385-0E0F-4633-BAB2-7B4FA986268D}">
      <dgm:prSet/>
      <dgm:spPr/>
      <dgm:t>
        <a:bodyPr/>
        <a:lstStyle/>
        <a:p>
          <a:endParaRPr lang="en-US"/>
        </a:p>
      </dgm:t>
    </dgm:pt>
    <dgm:pt modelId="{A38BA52C-B414-4026-8992-A5103C71BBFE}" type="sibTrans" cxnId="{3C426385-0E0F-4633-BAB2-7B4FA986268D}">
      <dgm:prSet/>
      <dgm:spPr/>
      <dgm:t>
        <a:bodyPr/>
        <a:lstStyle/>
        <a:p>
          <a:endParaRPr lang="en-US"/>
        </a:p>
      </dgm:t>
    </dgm:pt>
    <dgm:pt modelId="{FD72CCB8-B920-4117-BCD1-60A1EC85B8FD}" type="asst">
      <dgm:prSet phldrT="[Text]" custT="1"/>
      <dgm:spPr>
        <a:gradFill flip="none" rotWithShape="1">
          <a:gsLst>
            <a:gs pos="0">
              <a:srgbClr val="183961"/>
            </a:gs>
            <a:gs pos="100000">
              <a:srgbClr val="183961">
                <a:alpha val="62000"/>
              </a:srgbClr>
            </a:gs>
          </a:gsLst>
          <a:lin ang="16200000" scaled="0"/>
          <a:tileRect/>
        </a:gradFill>
        <a:ln>
          <a:noFill/>
        </a:ln>
        <a:effectLst>
          <a:outerShdw blurRad="95250" dist="38100" dir="2700000" algn="tl" rotWithShape="0">
            <a:srgbClr val="000000">
              <a:alpha val="43000"/>
            </a:srgbClr>
          </a:outerShdw>
        </a:effectLst>
        <a:scene3d>
          <a:camera prst="orthographicFront"/>
          <a:lightRig rig="threePt" dir="t"/>
        </a:scene3d>
        <a:sp3d>
          <a:bevelT w="165100" prst="coolSlant"/>
        </a:sp3d>
      </dgm:spPr>
      <dgm:t>
        <a:bodyPr/>
        <a:lstStyle/>
        <a:p>
          <a:r>
            <a:rPr lang="en-US" sz="1800" dirty="0" smtClean="0">
              <a:solidFill>
                <a:srgbClr val="FFFFFF"/>
              </a:solidFill>
              <a:latin typeface="Arial"/>
              <a:cs typeface="Arial"/>
            </a:rPr>
            <a:t>Senior Network Systems Engineer </a:t>
          </a:r>
          <a:endParaRPr lang="en-US" sz="1800" dirty="0">
            <a:solidFill>
              <a:srgbClr val="FFFFFF"/>
            </a:solidFill>
            <a:latin typeface="Arial"/>
            <a:cs typeface="Arial"/>
          </a:endParaRPr>
        </a:p>
      </dgm:t>
    </dgm:pt>
    <dgm:pt modelId="{C4F3DBD5-DE08-4334-B3B2-40D99F254151}" type="parTrans" cxnId="{439CE4E0-8475-43FE-BEDA-41B38965A714}">
      <dgm:prSet/>
      <dgm:spPr/>
      <dgm:t>
        <a:bodyPr/>
        <a:lstStyle/>
        <a:p>
          <a:endParaRPr lang="en-US"/>
        </a:p>
      </dgm:t>
    </dgm:pt>
    <dgm:pt modelId="{FDDB7EE6-F9DE-42B2-986B-954E6D2E2F5E}" type="sibTrans" cxnId="{439CE4E0-8475-43FE-BEDA-41B38965A714}">
      <dgm:prSet/>
      <dgm:spPr/>
      <dgm:t>
        <a:bodyPr/>
        <a:lstStyle/>
        <a:p>
          <a:endParaRPr lang="en-US"/>
        </a:p>
      </dgm:t>
    </dgm:pt>
    <dgm:pt modelId="{D2C9294E-4343-452D-910E-EA5EF0E2C98C}" type="pres">
      <dgm:prSet presAssocID="{C827FDA8-41B7-4EB1-BBB9-050C1692F5E8}" presName="hierChild1" presStyleCnt="0">
        <dgm:presLayoutVars>
          <dgm:orgChart val="1"/>
          <dgm:chPref val="1"/>
          <dgm:dir/>
          <dgm:animOne val="branch"/>
          <dgm:animLvl val="lvl"/>
          <dgm:resizeHandles/>
        </dgm:presLayoutVars>
      </dgm:prSet>
      <dgm:spPr/>
      <dgm:t>
        <a:bodyPr/>
        <a:lstStyle/>
        <a:p>
          <a:endParaRPr lang="en-US"/>
        </a:p>
      </dgm:t>
    </dgm:pt>
    <dgm:pt modelId="{0655EA0C-53B4-4259-9C33-0B5AF69FB490}" type="pres">
      <dgm:prSet presAssocID="{23C51406-74AC-4889-91F6-99FAE920CECE}" presName="hierRoot1" presStyleCnt="0">
        <dgm:presLayoutVars>
          <dgm:hierBranch val="init"/>
        </dgm:presLayoutVars>
      </dgm:prSet>
      <dgm:spPr/>
    </dgm:pt>
    <dgm:pt modelId="{9911D4DD-E24B-45F3-A3DD-85564217046B}" type="pres">
      <dgm:prSet presAssocID="{23C51406-74AC-4889-91F6-99FAE920CECE}" presName="rootComposite1" presStyleCnt="0"/>
      <dgm:spPr/>
    </dgm:pt>
    <dgm:pt modelId="{6578083B-758B-4F5C-878F-E2F55130BC32}" type="pres">
      <dgm:prSet presAssocID="{23C51406-74AC-4889-91F6-99FAE920CECE}" presName="rootText1" presStyleLbl="node0" presStyleIdx="0" presStyleCnt="3" custScaleX="116199">
        <dgm:presLayoutVars>
          <dgm:chPref val="3"/>
        </dgm:presLayoutVars>
      </dgm:prSet>
      <dgm:spPr/>
      <dgm:t>
        <a:bodyPr/>
        <a:lstStyle/>
        <a:p>
          <a:endParaRPr lang="en-US"/>
        </a:p>
      </dgm:t>
    </dgm:pt>
    <dgm:pt modelId="{93A1DE07-E20B-4618-A33F-42AE49AE32D4}" type="pres">
      <dgm:prSet presAssocID="{23C51406-74AC-4889-91F6-99FAE920CECE}" presName="rootConnector1" presStyleLbl="node1" presStyleIdx="0" presStyleCnt="0"/>
      <dgm:spPr/>
      <dgm:t>
        <a:bodyPr/>
        <a:lstStyle/>
        <a:p>
          <a:endParaRPr lang="en-US"/>
        </a:p>
      </dgm:t>
    </dgm:pt>
    <dgm:pt modelId="{E9F09F46-5BF6-45CA-AFD5-121612B9EDA5}" type="pres">
      <dgm:prSet presAssocID="{23C51406-74AC-4889-91F6-99FAE920CECE}" presName="hierChild2" presStyleCnt="0"/>
      <dgm:spPr/>
    </dgm:pt>
    <dgm:pt modelId="{764AD3AA-5640-4ADF-A663-377AE51F36F1}" type="pres">
      <dgm:prSet presAssocID="{5848A571-635C-4EC2-8209-9492087BBFB1}" presName="Name37" presStyleLbl="parChTrans1D2" presStyleIdx="0" presStyleCnt="3"/>
      <dgm:spPr/>
      <dgm:t>
        <a:bodyPr/>
        <a:lstStyle/>
        <a:p>
          <a:endParaRPr lang="en-US"/>
        </a:p>
      </dgm:t>
    </dgm:pt>
    <dgm:pt modelId="{F223E65A-430B-47A8-8D4E-0BC7404CB123}" type="pres">
      <dgm:prSet presAssocID="{4C6F8E13-2580-48AA-B9B2-EE15A018AFC5}" presName="hierRoot2" presStyleCnt="0">
        <dgm:presLayoutVars>
          <dgm:hierBranch val="init"/>
        </dgm:presLayoutVars>
      </dgm:prSet>
      <dgm:spPr/>
    </dgm:pt>
    <dgm:pt modelId="{011E25FB-C777-4A68-BA44-DF8EAD5123FC}" type="pres">
      <dgm:prSet presAssocID="{4C6F8E13-2580-48AA-B9B2-EE15A018AFC5}" presName="rootComposite" presStyleCnt="0"/>
      <dgm:spPr/>
    </dgm:pt>
    <dgm:pt modelId="{E015285B-6259-44B5-B66B-F491E9564133}" type="pres">
      <dgm:prSet presAssocID="{4C6F8E13-2580-48AA-B9B2-EE15A018AFC5}" presName="rootText" presStyleLbl="node2" presStyleIdx="0" presStyleCnt="2">
        <dgm:presLayoutVars>
          <dgm:chPref val="3"/>
        </dgm:presLayoutVars>
      </dgm:prSet>
      <dgm:spPr/>
      <dgm:t>
        <a:bodyPr/>
        <a:lstStyle/>
        <a:p>
          <a:endParaRPr lang="en-US"/>
        </a:p>
      </dgm:t>
    </dgm:pt>
    <dgm:pt modelId="{D882CD31-F45F-4E07-8A12-46A4191EE674}" type="pres">
      <dgm:prSet presAssocID="{4C6F8E13-2580-48AA-B9B2-EE15A018AFC5}" presName="rootConnector" presStyleLbl="node2" presStyleIdx="0" presStyleCnt="2"/>
      <dgm:spPr/>
      <dgm:t>
        <a:bodyPr/>
        <a:lstStyle/>
        <a:p>
          <a:endParaRPr lang="en-US"/>
        </a:p>
      </dgm:t>
    </dgm:pt>
    <dgm:pt modelId="{B2BF252B-0E87-440A-8286-8B5B0A90A792}" type="pres">
      <dgm:prSet presAssocID="{4C6F8E13-2580-48AA-B9B2-EE15A018AFC5}" presName="hierChild4" presStyleCnt="0"/>
      <dgm:spPr/>
    </dgm:pt>
    <dgm:pt modelId="{69863BBB-403B-457F-8466-D31ADD94D606}" type="pres">
      <dgm:prSet presAssocID="{4C6F8E13-2580-48AA-B9B2-EE15A018AFC5}" presName="hierChild5" presStyleCnt="0"/>
      <dgm:spPr/>
    </dgm:pt>
    <dgm:pt modelId="{B18FECF5-E5B6-4B95-965F-ACEC8C92C317}" type="pres">
      <dgm:prSet presAssocID="{42A6C8F3-BB04-452D-9895-288690C35D8C}" presName="Name37" presStyleLbl="parChTrans1D2" presStyleIdx="1" presStyleCnt="3"/>
      <dgm:spPr/>
      <dgm:t>
        <a:bodyPr/>
        <a:lstStyle/>
        <a:p>
          <a:endParaRPr lang="en-US"/>
        </a:p>
      </dgm:t>
    </dgm:pt>
    <dgm:pt modelId="{BDF08816-DD40-4D55-9D7C-1853231B8D91}" type="pres">
      <dgm:prSet presAssocID="{A53F4EEF-5727-4083-9C19-32C690C62756}" presName="hierRoot2" presStyleCnt="0">
        <dgm:presLayoutVars>
          <dgm:hierBranch val="init"/>
        </dgm:presLayoutVars>
      </dgm:prSet>
      <dgm:spPr/>
    </dgm:pt>
    <dgm:pt modelId="{4C8D784E-2E63-4DD5-B6DF-7ED283FA4CD7}" type="pres">
      <dgm:prSet presAssocID="{A53F4EEF-5727-4083-9C19-32C690C62756}" presName="rootComposite" presStyleCnt="0"/>
      <dgm:spPr/>
    </dgm:pt>
    <dgm:pt modelId="{BF3F80F3-67A7-430F-BA86-6AD8E4AE6590}" type="pres">
      <dgm:prSet presAssocID="{A53F4EEF-5727-4083-9C19-32C690C62756}" presName="rootText" presStyleLbl="node2" presStyleIdx="1" presStyleCnt="2">
        <dgm:presLayoutVars>
          <dgm:chPref val="3"/>
        </dgm:presLayoutVars>
      </dgm:prSet>
      <dgm:spPr/>
      <dgm:t>
        <a:bodyPr/>
        <a:lstStyle/>
        <a:p>
          <a:endParaRPr lang="en-US"/>
        </a:p>
      </dgm:t>
    </dgm:pt>
    <dgm:pt modelId="{4367A289-17D4-4428-85D5-4B6CA9BA17AA}" type="pres">
      <dgm:prSet presAssocID="{A53F4EEF-5727-4083-9C19-32C690C62756}" presName="rootConnector" presStyleLbl="node2" presStyleIdx="1" presStyleCnt="2"/>
      <dgm:spPr/>
      <dgm:t>
        <a:bodyPr/>
        <a:lstStyle/>
        <a:p>
          <a:endParaRPr lang="en-US"/>
        </a:p>
      </dgm:t>
    </dgm:pt>
    <dgm:pt modelId="{4EE409F8-78DD-438F-A860-BFCDAB83B440}" type="pres">
      <dgm:prSet presAssocID="{A53F4EEF-5727-4083-9C19-32C690C62756}" presName="hierChild4" presStyleCnt="0"/>
      <dgm:spPr/>
    </dgm:pt>
    <dgm:pt modelId="{B9B8CCCD-2F7B-49B7-BDD8-233F3C7B14E2}" type="pres">
      <dgm:prSet presAssocID="{A53F4EEF-5727-4083-9C19-32C690C62756}" presName="hierChild5" presStyleCnt="0"/>
      <dgm:spPr/>
    </dgm:pt>
    <dgm:pt modelId="{80ABFFBC-CA15-46FA-8769-A86051CDE8FA}" type="pres">
      <dgm:prSet presAssocID="{23C51406-74AC-4889-91F6-99FAE920CECE}" presName="hierChild3" presStyleCnt="0"/>
      <dgm:spPr/>
    </dgm:pt>
    <dgm:pt modelId="{8DFFDE3E-0598-43FB-BF8B-346784717CFC}" type="pres">
      <dgm:prSet presAssocID="{7E54E2CC-F5CC-4BCD-9567-700FAD8248CC}" presName="Name111" presStyleLbl="parChTrans1D2" presStyleIdx="2" presStyleCnt="3"/>
      <dgm:spPr/>
      <dgm:t>
        <a:bodyPr/>
        <a:lstStyle/>
        <a:p>
          <a:endParaRPr lang="en-US"/>
        </a:p>
      </dgm:t>
    </dgm:pt>
    <dgm:pt modelId="{552EC529-1082-43D2-AD3C-BA4C6E296CD2}" type="pres">
      <dgm:prSet presAssocID="{1CA24A1F-D85E-4374-8A6E-C9F07627EB67}" presName="hierRoot3" presStyleCnt="0">
        <dgm:presLayoutVars>
          <dgm:hierBranch val="init"/>
        </dgm:presLayoutVars>
      </dgm:prSet>
      <dgm:spPr/>
    </dgm:pt>
    <dgm:pt modelId="{0E789FC9-F1E6-4F72-9055-627F07D0A4B6}" type="pres">
      <dgm:prSet presAssocID="{1CA24A1F-D85E-4374-8A6E-C9F07627EB67}" presName="rootComposite3" presStyleCnt="0"/>
      <dgm:spPr/>
    </dgm:pt>
    <dgm:pt modelId="{FB25C5AE-4292-47D4-B48F-9B59C2C24516}" type="pres">
      <dgm:prSet presAssocID="{1CA24A1F-D85E-4374-8A6E-C9F07627EB67}" presName="rootText3" presStyleLbl="asst1" presStyleIdx="0" presStyleCnt="1">
        <dgm:presLayoutVars>
          <dgm:chPref val="3"/>
        </dgm:presLayoutVars>
      </dgm:prSet>
      <dgm:spPr/>
      <dgm:t>
        <a:bodyPr/>
        <a:lstStyle/>
        <a:p>
          <a:endParaRPr lang="en-US"/>
        </a:p>
      </dgm:t>
    </dgm:pt>
    <dgm:pt modelId="{6002702E-614B-4D75-92F2-9002C19736D4}" type="pres">
      <dgm:prSet presAssocID="{1CA24A1F-D85E-4374-8A6E-C9F07627EB67}" presName="rootConnector3" presStyleLbl="asst1" presStyleIdx="0" presStyleCnt="1"/>
      <dgm:spPr/>
      <dgm:t>
        <a:bodyPr/>
        <a:lstStyle/>
        <a:p>
          <a:endParaRPr lang="en-US"/>
        </a:p>
      </dgm:t>
    </dgm:pt>
    <dgm:pt modelId="{489F6F9B-8FC7-4ABA-A21F-D3D8D2B16CA5}" type="pres">
      <dgm:prSet presAssocID="{1CA24A1F-D85E-4374-8A6E-C9F07627EB67}" presName="hierChild6" presStyleCnt="0"/>
      <dgm:spPr/>
    </dgm:pt>
    <dgm:pt modelId="{D809395D-2032-4A4D-AFF0-402BA9DD3F73}" type="pres">
      <dgm:prSet presAssocID="{1CA24A1F-D85E-4374-8A6E-C9F07627EB67}" presName="hierChild7" presStyleCnt="0"/>
      <dgm:spPr/>
    </dgm:pt>
    <dgm:pt modelId="{B509C4AF-CB65-46C4-BFE3-EDAAB614AA34}" type="pres">
      <dgm:prSet presAssocID="{A667D972-A10B-4B36-ADFC-FA385DF5B64D}" presName="hierRoot1" presStyleCnt="0">
        <dgm:presLayoutVars>
          <dgm:hierBranch val="init"/>
        </dgm:presLayoutVars>
      </dgm:prSet>
      <dgm:spPr/>
    </dgm:pt>
    <dgm:pt modelId="{D70BCE68-9C41-4FBE-B4E6-A313ADD7FDB8}" type="pres">
      <dgm:prSet presAssocID="{A667D972-A10B-4B36-ADFC-FA385DF5B64D}" presName="rootComposite1" presStyleCnt="0"/>
      <dgm:spPr/>
    </dgm:pt>
    <dgm:pt modelId="{047483AC-32FA-4114-A848-CEAF05C47D24}" type="pres">
      <dgm:prSet presAssocID="{A667D972-A10B-4B36-ADFC-FA385DF5B64D}" presName="rootText1" presStyleLbl="node0" presStyleIdx="1" presStyleCnt="3" custScaleX="100409" custLinFactY="39352" custLinFactNeighborX="-61712" custLinFactNeighborY="100000">
        <dgm:presLayoutVars>
          <dgm:chPref val="3"/>
        </dgm:presLayoutVars>
      </dgm:prSet>
      <dgm:spPr/>
      <dgm:t>
        <a:bodyPr/>
        <a:lstStyle/>
        <a:p>
          <a:endParaRPr lang="en-US"/>
        </a:p>
      </dgm:t>
    </dgm:pt>
    <dgm:pt modelId="{B68E49EC-E40C-4920-B29B-86879E3029F2}" type="pres">
      <dgm:prSet presAssocID="{A667D972-A10B-4B36-ADFC-FA385DF5B64D}" presName="rootConnector1" presStyleLbl="asst0" presStyleIdx="0" presStyleCnt="0"/>
      <dgm:spPr/>
      <dgm:t>
        <a:bodyPr/>
        <a:lstStyle/>
        <a:p>
          <a:endParaRPr lang="en-US"/>
        </a:p>
      </dgm:t>
    </dgm:pt>
    <dgm:pt modelId="{6DB588A8-5357-4742-97D7-ED598DBF6962}" type="pres">
      <dgm:prSet presAssocID="{A667D972-A10B-4B36-ADFC-FA385DF5B64D}" presName="hierChild2" presStyleCnt="0"/>
      <dgm:spPr/>
    </dgm:pt>
    <dgm:pt modelId="{634ABEA6-6E58-46C7-9AF4-BFD51AC5B52C}" type="pres">
      <dgm:prSet presAssocID="{A667D972-A10B-4B36-ADFC-FA385DF5B64D}" presName="hierChild3" presStyleCnt="0"/>
      <dgm:spPr/>
    </dgm:pt>
    <dgm:pt modelId="{DF24A25B-2112-4F72-B2FB-84ABB3EF234B}" type="pres">
      <dgm:prSet presAssocID="{FD72CCB8-B920-4117-BCD1-60A1EC85B8FD}" presName="hierRoot1" presStyleCnt="0">
        <dgm:presLayoutVars>
          <dgm:hierBranch val="init"/>
        </dgm:presLayoutVars>
      </dgm:prSet>
      <dgm:spPr/>
    </dgm:pt>
    <dgm:pt modelId="{D934F532-CD1C-4A3B-A40C-A23BDB48C73A}" type="pres">
      <dgm:prSet presAssocID="{FD72CCB8-B920-4117-BCD1-60A1EC85B8FD}" presName="rootComposite1" presStyleCnt="0"/>
      <dgm:spPr/>
    </dgm:pt>
    <dgm:pt modelId="{089D950C-4BE5-4900-91BD-9339A3D07889}" type="pres">
      <dgm:prSet presAssocID="{FD72CCB8-B920-4117-BCD1-60A1EC85B8FD}" presName="rootText1" presStyleLbl="node0" presStyleIdx="2" presStyleCnt="3" custScaleX="135757" custLinFactY="41251" custLinFactNeighborX="-75022" custLinFactNeighborY="100000">
        <dgm:presLayoutVars>
          <dgm:chPref val="3"/>
        </dgm:presLayoutVars>
      </dgm:prSet>
      <dgm:spPr/>
      <dgm:t>
        <a:bodyPr/>
        <a:lstStyle/>
        <a:p>
          <a:endParaRPr lang="en-US"/>
        </a:p>
      </dgm:t>
    </dgm:pt>
    <dgm:pt modelId="{DEA1D1F0-8EB5-452B-BA58-33DA04EE9454}" type="pres">
      <dgm:prSet presAssocID="{FD72CCB8-B920-4117-BCD1-60A1EC85B8FD}" presName="rootConnector1" presStyleLbl="asst0" presStyleIdx="0" presStyleCnt="0"/>
      <dgm:spPr/>
      <dgm:t>
        <a:bodyPr/>
        <a:lstStyle/>
        <a:p>
          <a:endParaRPr lang="en-US"/>
        </a:p>
      </dgm:t>
    </dgm:pt>
    <dgm:pt modelId="{0CC939E2-1837-47A4-A89F-A8DB457CC389}" type="pres">
      <dgm:prSet presAssocID="{FD72CCB8-B920-4117-BCD1-60A1EC85B8FD}" presName="hierChild2" presStyleCnt="0"/>
      <dgm:spPr/>
    </dgm:pt>
    <dgm:pt modelId="{FD22370B-DE35-474C-8511-95ECD65D3607}" type="pres">
      <dgm:prSet presAssocID="{FD72CCB8-B920-4117-BCD1-60A1EC85B8FD}" presName="hierChild3" presStyleCnt="0"/>
      <dgm:spPr/>
    </dgm:pt>
  </dgm:ptLst>
  <dgm:cxnLst>
    <dgm:cxn modelId="{9210891E-E59A-3846-8DF5-C4D88E8EE095}" type="presOf" srcId="{7E54E2CC-F5CC-4BCD-9567-700FAD8248CC}" destId="{8DFFDE3E-0598-43FB-BF8B-346784717CFC}" srcOrd="0" destOrd="0" presId="urn:microsoft.com/office/officeart/2005/8/layout/orgChart1"/>
    <dgm:cxn modelId="{6F45E9CC-E96F-428D-AF7A-B2A5144C8A31}" srcId="{23C51406-74AC-4889-91F6-99FAE920CECE}" destId="{4C6F8E13-2580-48AA-B9B2-EE15A018AFC5}" srcOrd="1" destOrd="0" parTransId="{5848A571-635C-4EC2-8209-9492087BBFB1}" sibTransId="{7C5C578A-981B-4462-A297-96DE775D44E2}"/>
    <dgm:cxn modelId="{3A66B234-692F-0147-AEFB-87DA389E0A71}" type="presOf" srcId="{FD72CCB8-B920-4117-BCD1-60A1EC85B8FD}" destId="{DEA1D1F0-8EB5-452B-BA58-33DA04EE9454}" srcOrd="1" destOrd="0" presId="urn:microsoft.com/office/officeart/2005/8/layout/orgChart1"/>
    <dgm:cxn modelId="{5CBB9FAA-7AE3-F942-9C59-AFCABAE75779}" type="presOf" srcId="{23C51406-74AC-4889-91F6-99FAE920CECE}" destId="{6578083B-758B-4F5C-878F-E2F55130BC32}" srcOrd="0" destOrd="0" presId="urn:microsoft.com/office/officeart/2005/8/layout/orgChart1"/>
    <dgm:cxn modelId="{43865582-DA35-1640-A761-3E23BAA8869B}" type="presOf" srcId="{1CA24A1F-D85E-4374-8A6E-C9F07627EB67}" destId="{FB25C5AE-4292-47D4-B48F-9B59C2C24516}" srcOrd="0" destOrd="0" presId="urn:microsoft.com/office/officeart/2005/8/layout/orgChart1"/>
    <dgm:cxn modelId="{37FD7CC5-F223-EE44-AB07-BBAE7285707F}" type="presOf" srcId="{4C6F8E13-2580-48AA-B9B2-EE15A018AFC5}" destId="{E015285B-6259-44B5-B66B-F491E9564133}" srcOrd="0" destOrd="0" presId="urn:microsoft.com/office/officeart/2005/8/layout/orgChart1"/>
    <dgm:cxn modelId="{A76C1DBB-36AA-4723-97D4-3AA150375D45}" srcId="{23C51406-74AC-4889-91F6-99FAE920CECE}" destId="{A53F4EEF-5727-4083-9C19-32C690C62756}" srcOrd="2" destOrd="0" parTransId="{42A6C8F3-BB04-452D-9895-288690C35D8C}" sibTransId="{199A5462-7392-4678-830C-F6B9377C276F}"/>
    <dgm:cxn modelId="{2A2C3756-07B6-9143-8205-5CC32C46F62A}" type="presOf" srcId="{FD72CCB8-B920-4117-BCD1-60A1EC85B8FD}" destId="{089D950C-4BE5-4900-91BD-9339A3D07889}" srcOrd="0" destOrd="0" presId="urn:microsoft.com/office/officeart/2005/8/layout/orgChart1"/>
    <dgm:cxn modelId="{5722A005-2C90-D04A-A045-ABA8945A99EA}" type="presOf" srcId="{4C6F8E13-2580-48AA-B9B2-EE15A018AFC5}" destId="{D882CD31-F45F-4E07-8A12-46A4191EE674}" srcOrd="1" destOrd="0" presId="urn:microsoft.com/office/officeart/2005/8/layout/orgChart1"/>
    <dgm:cxn modelId="{32EDCDD0-5D51-4046-8598-50E8B79523AE}" type="presOf" srcId="{42A6C8F3-BB04-452D-9895-288690C35D8C}" destId="{B18FECF5-E5B6-4B95-965F-ACEC8C92C317}" srcOrd="0" destOrd="0" presId="urn:microsoft.com/office/officeart/2005/8/layout/orgChart1"/>
    <dgm:cxn modelId="{439CE4E0-8475-43FE-BEDA-41B38965A714}" srcId="{C827FDA8-41B7-4EB1-BBB9-050C1692F5E8}" destId="{FD72CCB8-B920-4117-BCD1-60A1EC85B8FD}" srcOrd="2" destOrd="0" parTransId="{C4F3DBD5-DE08-4334-B3B2-40D99F254151}" sibTransId="{FDDB7EE6-F9DE-42B2-986B-954E6D2E2F5E}"/>
    <dgm:cxn modelId="{C01A9709-0D98-5A4C-99F4-BA7306064021}" type="presOf" srcId="{23C51406-74AC-4889-91F6-99FAE920CECE}" destId="{93A1DE07-E20B-4618-A33F-42AE49AE32D4}" srcOrd="1" destOrd="0" presId="urn:microsoft.com/office/officeart/2005/8/layout/orgChart1"/>
    <dgm:cxn modelId="{18FAFEC2-2F31-F54F-B4B3-2E95CAF096DA}" type="presOf" srcId="{C827FDA8-41B7-4EB1-BBB9-050C1692F5E8}" destId="{D2C9294E-4343-452D-910E-EA5EF0E2C98C}" srcOrd="0" destOrd="0" presId="urn:microsoft.com/office/officeart/2005/8/layout/orgChart1"/>
    <dgm:cxn modelId="{4C5FC228-7CF9-AF4B-B67E-6907CBC4A022}" type="presOf" srcId="{5848A571-635C-4EC2-8209-9492087BBFB1}" destId="{764AD3AA-5640-4ADF-A663-377AE51F36F1}" srcOrd="0" destOrd="0" presId="urn:microsoft.com/office/officeart/2005/8/layout/orgChart1"/>
    <dgm:cxn modelId="{841EABF0-C1DF-435D-9543-556611BCF1AF}" srcId="{C827FDA8-41B7-4EB1-BBB9-050C1692F5E8}" destId="{23C51406-74AC-4889-91F6-99FAE920CECE}" srcOrd="0" destOrd="0" parTransId="{7C464631-E745-4FC5-8BFE-BC3295FC935C}" sibTransId="{D6A1DB26-BF1B-46F7-A80D-010BD4FD0A92}"/>
    <dgm:cxn modelId="{A5557F5E-8802-724F-AA5A-3942331D9610}" type="presOf" srcId="{A53F4EEF-5727-4083-9C19-32C690C62756}" destId="{BF3F80F3-67A7-430F-BA86-6AD8E4AE6590}" srcOrd="0" destOrd="0" presId="urn:microsoft.com/office/officeart/2005/8/layout/orgChart1"/>
    <dgm:cxn modelId="{CED13ED7-8719-6940-839E-03108D563270}" type="presOf" srcId="{A667D972-A10B-4B36-ADFC-FA385DF5B64D}" destId="{B68E49EC-E40C-4920-B29B-86879E3029F2}" srcOrd="1" destOrd="0" presId="urn:microsoft.com/office/officeart/2005/8/layout/orgChart1"/>
    <dgm:cxn modelId="{773CA25B-07DB-463E-A099-C5CC31F0C5D1}" srcId="{23C51406-74AC-4889-91F6-99FAE920CECE}" destId="{1CA24A1F-D85E-4374-8A6E-C9F07627EB67}" srcOrd="0" destOrd="0" parTransId="{7E54E2CC-F5CC-4BCD-9567-700FAD8248CC}" sibTransId="{DF12FD19-154A-424F-BDEA-A808D10CE06C}"/>
    <dgm:cxn modelId="{60056E2B-7915-EF40-B395-5A02CA969691}" type="presOf" srcId="{A667D972-A10B-4B36-ADFC-FA385DF5B64D}" destId="{047483AC-32FA-4114-A848-CEAF05C47D24}" srcOrd="0" destOrd="0" presId="urn:microsoft.com/office/officeart/2005/8/layout/orgChart1"/>
    <dgm:cxn modelId="{3C426385-0E0F-4633-BAB2-7B4FA986268D}" srcId="{C827FDA8-41B7-4EB1-BBB9-050C1692F5E8}" destId="{A667D972-A10B-4B36-ADFC-FA385DF5B64D}" srcOrd="1" destOrd="0" parTransId="{A9622F50-CF76-40AC-AE82-D8A04F60BE86}" sibTransId="{A38BA52C-B414-4026-8992-A5103C71BBFE}"/>
    <dgm:cxn modelId="{2D4EF888-1543-404D-89E1-3AB318A8EFDE}" type="presOf" srcId="{1CA24A1F-D85E-4374-8A6E-C9F07627EB67}" destId="{6002702E-614B-4D75-92F2-9002C19736D4}" srcOrd="1" destOrd="0" presId="urn:microsoft.com/office/officeart/2005/8/layout/orgChart1"/>
    <dgm:cxn modelId="{6F36B611-73AD-6945-9C2A-1BA48EA7ABCC}" type="presOf" srcId="{A53F4EEF-5727-4083-9C19-32C690C62756}" destId="{4367A289-17D4-4428-85D5-4B6CA9BA17AA}" srcOrd="1" destOrd="0" presId="urn:microsoft.com/office/officeart/2005/8/layout/orgChart1"/>
    <dgm:cxn modelId="{82E05438-2834-1A48-B298-8C27BC3A2AD9}" type="presParOf" srcId="{D2C9294E-4343-452D-910E-EA5EF0E2C98C}" destId="{0655EA0C-53B4-4259-9C33-0B5AF69FB490}" srcOrd="0" destOrd="0" presId="urn:microsoft.com/office/officeart/2005/8/layout/orgChart1"/>
    <dgm:cxn modelId="{C63CA032-EECF-FB4B-8192-F4353A137849}" type="presParOf" srcId="{0655EA0C-53B4-4259-9C33-0B5AF69FB490}" destId="{9911D4DD-E24B-45F3-A3DD-85564217046B}" srcOrd="0" destOrd="0" presId="urn:microsoft.com/office/officeart/2005/8/layout/orgChart1"/>
    <dgm:cxn modelId="{321C85C4-94E2-F54C-B691-23D6AF88D100}" type="presParOf" srcId="{9911D4DD-E24B-45F3-A3DD-85564217046B}" destId="{6578083B-758B-4F5C-878F-E2F55130BC32}" srcOrd="0" destOrd="0" presId="urn:microsoft.com/office/officeart/2005/8/layout/orgChart1"/>
    <dgm:cxn modelId="{82291422-46C5-2647-874A-9B9A71390854}" type="presParOf" srcId="{9911D4DD-E24B-45F3-A3DD-85564217046B}" destId="{93A1DE07-E20B-4618-A33F-42AE49AE32D4}" srcOrd="1" destOrd="0" presId="urn:microsoft.com/office/officeart/2005/8/layout/orgChart1"/>
    <dgm:cxn modelId="{AFDFD541-8481-2F4C-8630-9D01C431FE37}" type="presParOf" srcId="{0655EA0C-53B4-4259-9C33-0B5AF69FB490}" destId="{E9F09F46-5BF6-45CA-AFD5-121612B9EDA5}" srcOrd="1" destOrd="0" presId="urn:microsoft.com/office/officeart/2005/8/layout/orgChart1"/>
    <dgm:cxn modelId="{87F091EA-EEC8-4F4F-869B-EF449D4FD600}" type="presParOf" srcId="{E9F09F46-5BF6-45CA-AFD5-121612B9EDA5}" destId="{764AD3AA-5640-4ADF-A663-377AE51F36F1}" srcOrd="0" destOrd="0" presId="urn:microsoft.com/office/officeart/2005/8/layout/orgChart1"/>
    <dgm:cxn modelId="{1E4DC575-0E8F-9A4C-BD0C-138AC3486DA0}" type="presParOf" srcId="{E9F09F46-5BF6-45CA-AFD5-121612B9EDA5}" destId="{F223E65A-430B-47A8-8D4E-0BC7404CB123}" srcOrd="1" destOrd="0" presId="urn:microsoft.com/office/officeart/2005/8/layout/orgChart1"/>
    <dgm:cxn modelId="{22920DA4-340E-C54A-B51A-64CE50DDC8D2}" type="presParOf" srcId="{F223E65A-430B-47A8-8D4E-0BC7404CB123}" destId="{011E25FB-C777-4A68-BA44-DF8EAD5123FC}" srcOrd="0" destOrd="0" presId="urn:microsoft.com/office/officeart/2005/8/layout/orgChart1"/>
    <dgm:cxn modelId="{590F4DA4-03FB-2B44-88A6-1D9A07E8610E}" type="presParOf" srcId="{011E25FB-C777-4A68-BA44-DF8EAD5123FC}" destId="{E015285B-6259-44B5-B66B-F491E9564133}" srcOrd="0" destOrd="0" presId="urn:microsoft.com/office/officeart/2005/8/layout/orgChart1"/>
    <dgm:cxn modelId="{448E278B-E694-7540-AFFD-0E3208E94C2A}" type="presParOf" srcId="{011E25FB-C777-4A68-BA44-DF8EAD5123FC}" destId="{D882CD31-F45F-4E07-8A12-46A4191EE674}" srcOrd="1" destOrd="0" presId="urn:microsoft.com/office/officeart/2005/8/layout/orgChart1"/>
    <dgm:cxn modelId="{B4551398-D030-4344-8F3C-F7BF67C1A2DB}" type="presParOf" srcId="{F223E65A-430B-47A8-8D4E-0BC7404CB123}" destId="{B2BF252B-0E87-440A-8286-8B5B0A90A792}" srcOrd="1" destOrd="0" presId="urn:microsoft.com/office/officeart/2005/8/layout/orgChart1"/>
    <dgm:cxn modelId="{9C8E392A-679E-814B-919E-4147795FC28C}" type="presParOf" srcId="{F223E65A-430B-47A8-8D4E-0BC7404CB123}" destId="{69863BBB-403B-457F-8466-D31ADD94D606}" srcOrd="2" destOrd="0" presId="urn:microsoft.com/office/officeart/2005/8/layout/orgChart1"/>
    <dgm:cxn modelId="{95897D63-C92A-FA4B-BEDD-0E71686EB006}" type="presParOf" srcId="{E9F09F46-5BF6-45CA-AFD5-121612B9EDA5}" destId="{B18FECF5-E5B6-4B95-965F-ACEC8C92C317}" srcOrd="2" destOrd="0" presId="urn:microsoft.com/office/officeart/2005/8/layout/orgChart1"/>
    <dgm:cxn modelId="{FD551C34-8C3D-F947-A790-61099C950A85}" type="presParOf" srcId="{E9F09F46-5BF6-45CA-AFD5-121612B9EDA5}" destId="{BDF08816-DD40-4D55-9D7C-1853231B8D91}" srcOrd="3" destOrd="0" presId="urn:microsoft.com/office/officeart/2005/8/layout/orgChart1"/>
    <dgm:cxn modelId="{CF3DC76E-66C4-E04F-8633-CE7E63625A0D}" type="presParOf" srcId="{BDF08816-DD40-4D55-9D7C-1853231B8D91}" destId="{4C8D784E-2E63-4DD5-B6DF-7ED283FA4CD7}" srcOrd="0" destOrd="0" presId="urn:microsoft.com/office/officeart/2005/8/layout/orgChart1"/>
    <dgm:cxn modelId="{AA4DE2C2-4974-5E4B-A9DE-43EA9AB9B476}" type="presParOf" srcId="{4C8D784E-2E63-4DD5-B6DF-7ED283FA4CD7}" destId="{BF3F80F3-67A7-430F-BA86-6AD8E4AE6590}" srcOrd="0" destOrd="0" presId="urn:microsoft.com/office/officeart/2005/8/layout/orgChart1"/>
    <dgm:cxn modelId="{A3F27E9F-E693-9E4F-BF21-5FD9174E3777}" type="presParOf" srcId="{4C8D784E-2E63-4DD5-B6DF-7ED283FA4CD7}" destId="{4367A289-17D4-4428-85D5-4B6CA9BA17AA}" srcOrd="1" destOrd="0" presId="urn:microsoft.com/office/officeart/2005/8/layout/orgChart1"/>
    <dgm:cxn modelId="{CB9EBF41-D1F4-1043-8EF1-3CAB1E25B04D}" type="presParOf" srcId="{BDF08816-DD40-4D55-9D7C-1853231B8D91}" destId="{4EE409F8-78DD-438F-A860-BFCDAB83B440}" srcOrd="1" destOrd="0" presId="urn:microsoft.com/office/officeart/2005/8/layout/orgChart1"/>
    <dgm:cxn modelId="{3CF2C83F-21C4-A345-A53F-A33B629C67C9}" type="presParOf" srcId="{BDF08816-DD40-4D55-9D7C-1853231B8D91}" destId="{B9B8CCCD-2F7B-49B7-BDD8-233F3C7B14E2}" srcOrd="2" destOrd="0" presId="urn:microsoft.com/office/officeart/2005/8/layout/orgChart1"/>
    <dgm:cxn modelId="{A08875BB-91BA-5E4F-999D-740A8DEC6941}" type="presParOf" srcId="{0655EA0C-53B4-4259-9C33-0B5AF69FB490}" destId="{80ABFFBC-CA15-46FA-8769-A86051CDE8FA}" srcOrd="2" destOrd="0" presId="urn:microsoft.com/office/officeart/2005/8/layout/orgChart1"/>
    <dgm:cxn modelId="{ED5C6AE0-74C2-1B46-8832-41FBB87B3F3A}" type="presParOf" srcId="{80ABFFBC-CA15-46FA-8769-A86051CDE8FA}" destId="{8DFFDE3E-0598-43FB-BF8B-346784717CFC}" srcOrd="0" destOrd="0" presId="urn:microsoft.com/office/officeart/2005/8/layout/orgChart1"/>
    <dgm:cxn modelId="{A6C5FB16-FECA-584A-84F6-23995BB51683}" type="presParOf" srcId="{80ABFFBC-CA15-46FA-8769-A86051CDE8FA}" destId="{552EC529-1082-43D2-AD3C-BA4C6E296CD2}" srcOrd="1" destOrd="0" presId="urn:microsoft.com/office/officeart/2005/8/layout/orgChart1"/>
    <dgm:cxn modelId="{A47594FC-A2C3-9941-9B70-635337FD71F3}" type="presParOf" srcId="{552EC529-1082-43D2-AD3C-BA4C6E296CD2}" destId="{0E789FC9-F1E6-4F72-9055-627F07D0A4B6}" srcOrd="0" destOrd="0" presId="urn:microsoft.com/office/officeart/2005/8/layout/orgChart1"/>
    <dgm:cxn modelId="{12DD0A96-4AA4-4246-A1BF-4D833B923A25}" type="presParOf" srcId="{0E789FC9-F1E6-4F72-9055-627F07D0A4B6}" destId="{FB25C5AE-4292-47D4-B48F-9B59C2C24516}" srcOrd="0" destOrd="0" presId="urn:microsoft.com/office/officeart/2005/8/layout/orgChart1"/>
    <dgm:cxn modelId="{BCE02FE9-D174-554E-97ED-F696AC8F696F}" type="presParOf" srcId="{0E789FC9-F1E6-4F72-9055-627F07D0A4B6}" destId="{6002702E-614B-4D75-92F2-9002C19736D4}" srcOrd="1" destOrd="0" presId="urn:microsoft.com/office/officeart/2005/8/layout/orgChart1"/>
    <dgm:cxn modelId="{3066D66B-F9CF-1347-AB64-2FC5E291528A}" type="presParOf" srcId="{552EC529-1082-43D2-AD3C-BA4C6E296CD2}" destId="{489F6F9B-8FC7-4ABA-A21F-D3D8D2B16CA5}" srcOrd="1" destOrd="0" presId="urn:microsoft.com/office/officeart/2005/8/layout/orgChart1"/>
    <dgm:cxn modelId="{34BE6A0F-AB48-4940-9F68-BFBE8946EC0F}" type="presParOf" srcId="{552EC529-1082-43D2-AD3C-BA4C6E296CD2}" destId="{D809395D-2032-4A4D-AFF0-402BA9DD3F73}" srcOrd="2" destOrd="0" presId="urn:microsoft.com/office/officeart/2005/8/layout/orgChart1"/>
    <dgm:cxn modelId="{4AFEAEE5-134A-CE44-9DBC-82434FA19F83}" type="presParOf" srcId="{D2C9294E-4343-452D-910E-EA5EF0E2C98C}" destId="{B509C4AF-CB65-46C4-BFE3-EDAAB614AA34}" srcOrd="1" destOrd="0" presId="urn:microsoft.com/office/officeart/2005/8/layout/orgChart1"/>
    <dgm:cxn modelId="{E8D6CF2C-D5C7-9049-86B7-646B5B14128C}" type="presParOf" srcId="{B509C4AF-CB65-46C4-BFE3-EDAAB614AA34}" destId="{D70BCE68-9C41-4FBE-B4E6-A313ADD7FDB8}" srcOrd="0" destOrd="0" presId="urn:microsoft.com/office/officeart/2005/8/layout/orgChart1"/>
    <dgm:cxn modelId="{EC9516DA-DB60-8141-B9C0-665E6E1BA801}" type="presParOf" srcId="{D70BCE68-9C41-4FBE-B4E6-A313ADD7FDB8}" destId="{047483AC-32FA-4114-A848-CEAF05C47D24}" srcOrd="0" destOrd="0" presId="urn:microsoft.com/office/officeart/2005/8/layout/orgChart1"/>
    <dgm:cxn modelId="{C1E073AF-F8D5-C64D-926D-212B43D26303}" type="presParOf" srcId="{D70BCE68-9C41-4FBE-B4E6-A313ADD7FDB8}" destId="{B68E49EC-E40C-4920-B29B-86879E3029F2}" srcOrd="1" destOrd="0" presId="urn:microsoft.com/office/officeart/2005/8/layout/orgChart1"/>
    <dgm:cxn modelId="{3098C0FD-4830-C149-9FA0-A432C70DEAB0}" type="presParOf" srcId="{B509C4AF-CB65-46C4-BFE3-EDAAB614AA34}" destId="{6DB588A8-5357-4742-97D7-ED598DBF6962}" srcOrd="1" destOrd="0" presId="urn:microsoft.com/office/officeart/2005/8/layout/orgChart1"/>
    <dgm:cxn modelId="{D4F05166-2695-524F-93DD-525190432D5E}" type="presParOf" srcId="{B509C4AF-CB65-46C4-BFE3-EDAAB614AA34}" destId="{634ABEA6-6E58-46C7-9AF4-BFD51AC5B52C}" srcOrd="2" destOrd="0" presId="urn:microsoft.com/office/officeart/2005/8/layout/orgChart1"/>
    <dgm:cxn modelId="{2CADDB4B-40A0-6A49-8437-2AA53D9B0FD8}" type="presParOf" srcId="{D2C9294E-4343-452D-910E-EA5EF0E2C98C}" destId="{DF24A25B-2112-4F72-B2FB-84ABB3EF234B}" srcOrd="2" destOrd="0" presId="urn:microsoft.com/office/officeart/2005/8/layout/orgChart1"/>
    <dgm:cxn modelId="{16B82C84-80C9-4C49-ACF2-B8EB07A6BE25}" type="presParOf" srcId="{DF24A25B-2112-4F72-B2FB-84ABB3EF234B}" destId="{D934F532-CD1C-4A3B-A40C-A23BDB48C73A}" srcOrd="0" destOrd="0" presId="urn:microsoft.com/office/officeart/2005/8/layout/orgChart1"/>
    <dgm:cxn modelId="{29658888-52D2-B744-9F4E-0B33B375693F}" type="presParOf" srcId="{D934F532-CD1C-4A3B-A40C-A23BDB48C73A}" destId="{089D950C-4BE5-4900-91BD-9339A3D07889}" srcOrd="0" destOrd="0" presId="urn:microsoft.com/office/officeart/2005/8/layout/orgChart1"/>
    <dgm:cxn modelId="{DE2D7ABD-766A-9B44-919C-9FC947E2AAD1}" type="presParOf" srcId="{D934F532-CD1C-4A3B-A40C-A23BDB48C73A}" destId="{DEA1D1F0-8EB5-452B-BA58-33DA04EE9454}" srcOrd="1" destOrd="0" presId="urn:microsoft.com/office/officeart/2005/8/layout/orgChart1"/>
    <dgm:cxn modelId="{8D0BD9DA-4DB5-CE4A-81F5-19668A76C72C}" type="presParOf" srcId="{DF24A25B-2112-4F72-B2FB-84ABB3EF234B}" destId="{0CC939E2-1837-47A4-A89F-A8DB457CC389}" srcOrd="1" destOrd="0" presId="urn:microsoft.com/office/officeart/2005/8/layout/orgChart1"/>
    <dgm:cxn modelId="{7288F476-E4C1-964B-902D-C1B696B3AA19}" type="presParOf" srcId="{DF24A25B-2112-4F72-B2FB-84ABB3EF234B}" destId="{FD22370B-DE35-474C-8511-95ECD65D360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66405-634C-EC4D-8D72-98B8FAC10F3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6B7A0519-F2D5-F643-B02E-7A8931A550D5}">
      <dgm:prSet phldrT="[Text]" custT="1"/>
      <dgm:spPr>
        <a:gradFill flip="none" rotWithShape="1">
          <a:gsLst>
            <a:gs pos="0">
              <a:srgbClr val="183961"/>
            </a:gs>
            <a:gs pos="100000">
              <a:srgbClr val="183961">
                <a:alpha val="57000"/>
              </a:srgbClr>
            </a:gs>
          </a:gsLst>
          <a:lin ang="16200000" scaled="0"/>
          <a:tileRect/>
        </a:gradFill>
        <a:effectLst>
          <a:outerShdw blurRad="165100" dist="76200" dir="2700000" sx="97000" sy="97000" algn="tl" rotWithShape="0">
            <a:srgbClr val="000000">
              <a:alpha val="43000"/>
            </a:srgbClr>
          </a:outerShdw>
        </a:effectLst>
        <a:scene3d>
          <a:camera prst="orthographicFront"/>
          <a:lightRig rig="threePt" dir="t"/>
        </a:scene3d>
        <a:sp3d>
          <a:bevelT w="165100" prst="coolSlant"/>
        </a:sp3d>
      </dgm:spPr>
      <dgm:t>
        <a:bodyPr/>
        <a:lstStyle/>
        <a:p>
          <a:r>
            <a:rPr lang="en-US" sz="2000" dirty="0" smtClean="0">
              <a:latin typeface="Arial"/>
            </a:rPr>
            <a:t>Senior Media </a:t>
          </a:r>
          <a:br>
            <a:rPr lang="en-US" sz="2000" dirty="0" smtClean="0">
              <a:latin typeface="Arial"/>
            </a:rPr>
          </a:br>
          <a:r>
            <a:rPr lang="en-US" sz="2000" dirty="0" smtClean="0">
              <a:latin typeface="Arial"/>
            </a:rPr>
            <a:t>Relations Manager</a:t>
          </a:r>
          <a:endParaRPr lang="en-US" sz="2000" dirty="0">
            <a:latin typeface="Arial"/>
          </a:endParaRPr>
        </a:p>
      </dgm:t>
    </dgm:pt>
    <dgm:pt modelId="{46D4028E-C61D-F143-9645-D2B7F477AC86}" type="parTrans" cxnId="{1A67AA88-6365-0D4C-83AB-C145CC72C0F5}">
      <dgm:prSet/>
      <dgm:spPr/>
      <dgm:t>
        <a:bodyPr/>
        <a:lstStyle/>
        <a:p>
          <a:endParaRPr lang="en-US"/>
        </a:p>
      </dgm:t>
    </dgm:pt>
    <dgm:pt modelId="{3364868C-2F61-FF47-8B01-486690034410}" type="sibTrans" cxnId="{1A67AA88-6365-0D4C-83AB-C145CC72C0F5}">
      <dgm:prSet/>
      <dgm:spPr/>
      <dgm:t>
        <a:bodyPr/>
        <a:lstStyle/>
        <a:p>
          <a:endParaRPr lang="en-US"/>
        </a:p>
      </dgm:t>
    </dgm:pt>
    <dgm:pt modelId="{607DDAFE-A04A-7B4D-B2F3-AB420452827A}">
      <dgm:prSet phldrT="[Text]" custT="1"/>
      <dgm:spPr>
        <a:gradFill rotWithShape="0">
          <a:gsLst>
            <a:gs pos="0">
              <a:srgbClr val="183961"/>
            </a:gs>
            <a:gs pos="100000">
              <a:srgbClr val="183961">
                <a:alpha val="53000"/>
              </a:srgbClr>
            </a:gs>
          </a:gsLst>
        </a:gradFill>
        <a:effectLst>
          <a:outerShdw blurRad="206375" dist="23000" dir="5400000" rotWithShape="0">
            <a:srgbClr val="000000">
              <a:alpha val="35000"/>
            </a:srgbClr>
          </a:outerShdw>
        </a:effectLst>
        <a:scene3d>
          <a:camera prst="orthographicFront"/>
          <a:lightRig rig="threePt" dir="t"/>
        </a:scene3d>
        <a:sp3d>
          <a:bevelT w="165100" prst="coolSlant"/>
        </a:sp3d>
      </dgm:spPr>
      <dgm:t>
        <a:bodyPr/>
        <a:lstStyle/>
        <a:p>
          <a:r>
            <a:rPr lang="en-US" sz="2000" dirty="0" smtClean="0">
              <a:latin typeface="Arial"/>
            </a:rPr>
            <a:t>Senior Media Relations Specialist (2)</a:t>
          </a:r>
          <a:endParaRPr lang="en-US" sz="2000" dirty="0">
            <a:latin typeface="Arial"/>
          </a:endParaRPr>
        </a:p>
      </dgm:t>
    </dgm:pt>
    <dgm:pt modelId="{B908BB4A-2085-804B-859C-FF6906F4D380}" type="parTrans" cxnId="{15BEDE60-01FA-5143-81A7-31A16FFB4A54}">
      <dgm:prSet/>
      <dgm:spPr>
        <a:ln w="25400">
          <a:solidFill>
            <a:srgbClr val="183961"/>
          </a:solidFill>
        </a:ln>
      </dgm:spPr>
      <dgm:t>
        <a:bodyPr/>
        <a:lstStyle/>
        <a:p>
          <a:endParaRPr lang="en-US"/>
        </a:p>
      </dgm:t>
    </dgm:pt>
    <dgm:pt modelId="{7399A28B-EEEF-F64F-B6F0-F5A0C7701926}" type="sibTrans" cxnId="{15BEDE60-01FA-5143-81A7-31A16FFB4A54}">
      <dgm:prSet/>
      <dgm:spPr/>
      <dgm:t>
        <a:bodyPr/>
        <a:lstStyle/>
        <a:p>
          <a:endParaRPr lang="en-US"/>
        </a:p>
      </dgm:t>
    </dgm:pt>
    <dgm:pt modelId="{5A7721A3-87C4-004A-B2E6-7288D5D064BC}" type="pres">
      <dgm:prSet presAssocID="{CD366405-634C-EC4D-8D72-98B8FAC10F39}" presName="hierChild1" presStyleCnt="0">
        <dgm:presLayoutVars>
          <dgm:orgChart val="1"/>
          <dgm:chPref val="1"/>
          <dgm:dir/>
          <dgm:animOne val="branch"/>
          <dgm:animLvl val="lvl"/>
          <dgm:resizeHandles/>
        </dgm:presLayoutVars>
      </dgm:prSet>
      <dgm:spPr/>
      <dgm:t>
        <a:bodyPr/>
        <a:lstStyle/>
        <a:p>
          <a:endParaRPr lang="en-US"/>
        </a:p>
      </dgm:t>
    </dgm:pt>
    <dgm:pt modelId="{A9B511CE-6DC3-864F-A3B1-63F041709452}" type="pres">
      <dgm:prSet presAssocID="{6B7A0519-F2D5-F643-B02E-7A8931A550D5}" presName="hierRoot1" presStyleCnt="0">
        <dgm:presLayoutVars>
          <dgm:hierBranch val="init"/>
        </dgm:presLayoutVars>
      </dgm:prSet>
      <dgm:spPr/>
    </dgm:pt>
    <dgm:pt modelId="{CEDB3AC6-AD27-7042-BD54-C5565DC1E4A9}" type="pres">
      <dgm:prSet presAssocID="{6B7A0519-F2D5-F643-B02E-7A8931A550D5}" presName="rootComposite1" presStyleCnt="0"/>
      <dgm:spPr/>
    </dgm:pt>
    <dgm:pt modelId="{EC7ECDA3-347C-2348-B274-80798C7F9952}" type="pres">
      <dgm:prSet presAssocID="{6B7A0519-F2D5-F643-B02E-7A8931A550D5}" presName="rootText1" presStyleLbl="node0" presStyleIdx="0" presStyleCnt="1" custScaleX="130191" custScaleY="87501">
        <dgm:presLayoutVars>
          <dgm:chPref val="3"/>
        </dgm:presLayoutVars>
      </dgm:prSet>
      <dgm:spPr/>
      <dgm:t>
        <a:bodyPr/>
        <a:lstStyle/>
        <a:p>
          <a:endParaRPr lang="en-US"/>
        </a:p>
      </dgm:t>
    </dgm:pt>
    <dgm:pt modelId="{8CA7CFD4-0490-354F-B688-F6E7982FDABD}" type="pres">
      <dgm:prSet presAssocID="{6B7A0519-F2D5-F643-B02E-7A8931A550D5}" presName="rootConnector1" presStyleLbl="node1" presStyleIdx="0" presStyleCnt="0"/>
      <dgm:spPr/>
      <dgm:t>
        <a:bodyPr/>
        <a:lstStyle/>
        <a:p>
          <a:endParaRPr lang="en-US"/>
        </a:p>
      </dgm:t>
    </dgm:pt>
    <dgm:pt modelId="{84CE02DF-C325-0742-90C8-8D100CAE9407}" type="pres">
      <dgm:prSet presAssocID="{6B7A0519-F2D5-F643-B02E-7A8931A550D5}" presName="hierChild2" presStyleCnt="0"/>
      <dgm:spPr/>
    </dgm:pt>
    <dgm:pt modelId="{E9A7CDDF-87D2-1E42-8021-DC5AE9EC56D2}" type="pres">
      <dgm:prSet presAssocID="{B908BB4A-2085-804B-859C-FF6906F4D380}" presName="Name37" presStyleLbl="parChTrans1D2" presStyleIdx="0" presStyleCnt="1"/>
      <dgm:spPr/>
      <dgm:t>
        <a:bodyPr/>
        <a:lstStyle/>
        <a:p>
          <a:endParaRPr lang="en-US"/>
        </a:p>
      </dgm:t>
    </dgm:pt>
    <dgm:pt modelId="{13692702-79C5-5A4D-A296-BE98CA124F38}" type="pres">
      <dgm:prSet presAssocID="{607DDAFE-A04A-7B4D-B2F3-AB420452827A}" presName="hierRoot2" presStyleCnt="0">
        <dgm:presLayoutVars>
          <dgm:hierBranch val="init"/>
        </dgm:presLayoutVars>
      </dgm:prSet>
      <dgm:spPr/>
    </dgm:pt>
    <dgm:pt modelId="{F74A0910-B614-3141-8258-67A4FBC8DD51}" type="pres">
      <dgm:prSet presAssocID="{607DDAFE-A04A-7B4D-B2F3-AB420452827A}" presName="rootComposite" presStyleCnt="0"/>
      <dgm:spPr/>
    </dgm:pt>
    <dgm:pt modelId="{836D25BD-0ADC-CF42-B01C-5936408FF228}" type="pres">
      <dgm:prSet presAssocID="{607DDAFE-A04A-7B4D-B2F3-AB420452827A}" presName="rootText" presStyleLbl="node2" presStyleIdx="0" presStyleCnt="1">
        <dgm:presLayoutVars>
          <dgm:chPref val="3"/>
        </dgm:presLayoutVars>
      </dgm:prSet>
      <dgm:spPr/>
      <dgm:t>
        <a:bodyPr/>
        <a:lstStyle/>
        <a:p>
          <a:endParaRPr lang="en-US"/>
        </a:p>
      </dgm:t>
    </dgm:pt>
    <dgm:pt modelId="{C16CD29B-77E8-574C-979E-3BCC5C0B24ED}" type="pres">
      <dgm:prSet presAssocID="{607DDAFE-A04A-7B4D-B2F3-AB420452827A}" presName="rootConnector" presStyleLbl="node2" presStyleIdx="0" presStyleCnt="1"/>
      <dgm:spPr/>
      <dgm:t>
        <a:bodyPr/>
        <a:lstStyle/>
        <a:p>
          <a:endParaRPr lang="en-US"/>
        </a:p>
      </dgm:t>
    </dgm:pt>
    <dgm:pt modelId="{04F86BE8-108C-FB4C-8AE9-011BCF932D3B}" type="pres">
      <dgm:prSet presAssocID="{607DDAFE-A04A-7B4D-B2F3-AB420452827A}" presName="hierChild4" presStyleCnt="0"/>
      <dgm:spPr/>
    </dgm:pt>
    <dgm:pt modelId="{BE8CD90A-DD14-794C-A0C9-B7D853C84574}" type="pres">
      <dgm:prSet presAssocID="{607DDAFE-A04A-7B4D-B2F3-AB420452827A}" presName="hierChild5" presStyleCnt="0"/>
      <dgm:spPr/>
    </dgm:pt>
    <dgm:pt modelId="{BC2B92C1-E4C0-3844-B4CD-81ACA993AB99}" type="pres">
      <dgm:prSet presAssocID="{6B7A0519-F2D5-F643-B02E-7A8931A550D5}" presName="hierChild3" presStyleCnt="0"/>
      <dgm:spPr/>
    </dgm:pt>
  </dgm:ptLst>
  <dgm:cxnLst>
    <dgm:cxn modelId="{15BEDE60-01FA-5143-81A7-31A16FFB4A54}" srcId="{6B7A0519-F2D5-F643-B02E-7A8931A550D5}" destId="{607DDAFE-A04A-7B4D-B2F3-AB420452827A}" srcOrd="0" destOrd="0" parTransId="{B908BB4A-2085-804B-859C-FF6906F4D380}" sibTransId="{7399A28B-EEEF-F64F-B6F0-F5A0C7701926}"/>
    <dgm:cxn modelId="{F93FF1F9-1D26-0449-91A4-A9A812D3C5C4}" type="presOf" srcId="{CD366405-634C-EC4D-8D72-98B8FAC10F39}" destId="{5A7721A3-87C4-004A-B2E6-7288D5D064BC}" srcOrd="0" destOrd="0" presId="urn:microsoft.com/office/officeart/2005/8/layout/orgChart1"/>
    <dgm:cxn modelId="{EAD17218-46D0-6B4A-8A5A-8538A195648F}" type="presOf" srcId="{6B7A0519-F2D5-F643-B02E-7A8931A550D5}" destId="{EC7ECDA3-347C-2348-B274-80798C7F9952}" srcOrd="0" destOrd="0" presId="urn:microsoft.com/office/officeart/2005/8/layout/orgChart1"/>
    <dgm:cxn modelId="{C7BFD003-D42A-7D4B-AEC9-3EB0EDAADF98}" type="presOf" srcId="{B908BB4A-2085-804B-859C-FF6906F4D380}" destId="{E9A7CDDF-87D2-1E42-8021-DC5AE9EC56D2}" srcOrd="0" destOrd="0" presId="urn:microsoft.com/office/officeart/2005/8/layout/orgChart1"/>
    <dgm:cxn modelId="{000FDF10-B309-5C43-B93E-3BD109FF3CA7}" type="presOf" srcId="{607DDAFE-A04A-7B4D-B2F3-AB420452827A}" destId="{836D25BD-0ADC-CF42-B01C-5936408FF228}" srcOrd="0" destOrd="0" presId="urn:microsoft.com/office/officeart/2005/8/layout/orgChart1"/>
    <dgm:cxn modelId="{BE1B5199-C09D-E74E-BE12-5FA63B02D0D3}" type="presOf" srcId="{6B7A0519-F2D5-F643-B02E-7A8931A550D5}" destId="{8CA7CFD4-0490-354F-B688-F6E7982FDABD}" srcOrd="1" destOrd="0" presId="urn:microsoft.com/office/officeart/2005/8/layout/orgChart1"/>
    <dgm:cxn modelId="{1A67AA88-6365-0D4C-83AB-C145CC72C0F5}" srcId="{CD366405-634C-EC4D-8D72-98B8FAC10F39}" destId="{6B7A0519-F2D5-F643-B02E-7A8931A550D5}" srcOrd="0" destOrd="0" parTransId="{46D4028E-C61D-F143-9645-D2B7F477AC86}" sibTransId="{3364868C-2F61-FF47-8B01-486690034410}"/>
    <dgm:cxn modelId="{DCA390E9-FCF9-6E4C-BD5C-DABDE023D937}" type="presOf" srcId="{607DDAFE-A04A-7B4D-B2F3-AB420452827A}" destId="{C16CD29B-77E8-574C-979E-3BCC5C0B24ED}" srcOrd="1" destOrd="0" presId="urn:microsoft.com/office/officeart/2005/8/layout/orgChart1"/>
    <dgm:cxn modelId="{8812C5B6-F33C-5D4F-AF2D-A9F01DF5A959}" type="presParOf" srcId="{5A7721A3-87C4-004A-B2E6-7288D5D064BC}" destId="{A9B511CE-6DC3-864F-A3B1-63F041709452}" srcOrd="0" destOrd="0" presId="urn:microsoft.com/office/officeart/2005/8/layout/orgChart1"/>
    <dgm:cxn modelId="{73CBB0C0-43AA-FA4A-8AD0-7958CF15ADC1}" type="presParOf" srcId="{A9B511CE-6DC3-864F-A3B1-63F041709452}" destId="{CEDB3AC6-AD27-7042-BD54-C5565DC1E4A9}" srcOrd="0" destOrd="0" presId="urn:microsoft.com/office/officeart/2005/8/layout/orgChart1"/>
    <dgm:cxn modelId="{50BDFD0B-5B0C-BE4B-944A-92D7A88A47D6}" type="presParOf" srcId="{CEDB3AC6-AD27-7042-BD54-C5565DC1E4A9}" destId="{EC7ECDA3-347C-2348-B274-80798C7F9952}" srcOrd="0" destOrd="0" presId="urn:microsoft.com/office/officeart/2005/8/layout/orgChart1"/>
    <dgm:cxn modelId="{6D1D7E67-1DC2-024D-9F6F-92EA5A82786C}" type="presParOf" srcId="{CEDB3AC6-AD27-7042-BD54-C5565DC1E4A9}" destId="{8CA7CFD4-0490-354F-B688-F6E7982FDABD}" srcOrd="1" destOrd="0" presId="urn:microsoft.com/office/officeart/2005/8/layout/orgChart1"/>
    <dgm:cxn modelId="{F8EEA296-BCCA-6747-9E62-0BD89DF18042}" type="presParOf" srcId="{A9B511CE-6DC3-864F-A3B1-63F041709452}" destId="{84CE02DF-C325-0742-90C8-8D100CAE9407}" srcOrd="1" destOrd="0" presId="urn:microsoft.com/office/officeart/2005/8/layout/orgChart1"/>
    <dgm:cxn modelId="{6381D5A3-E6F2-D64B-9667-38C4826E3028}" type="presParOf" srcId="{84CE02DF-C325-0742-90C8-8D100CAE9407}" destId="{E9A7CDDF-87D2-1E42-8021-DC5AE9EC56D2}" srcOrd="0" destOrd="0" presId="urn:microsoft.com/office/officeart/2005/8/layout/orgChart1"/>
    <dgm:cxn modelId="{8A37A813-8EF4-8E43-8FF9-185B7619BCEF}" type="presParOf" srcId="{84CE02DF-C325-0742-90C8-8D100CAE9407}" destId="{13692702-79C5-5A4D-A296-BE98CA124F38}" srcOrd="1" destOrd="0" presId="urn:microsoft.com/office/officeart/2005/8/layout/orgChart1"/>
    <dgm:cxn modelId="{653688CC-29DA-4441-A578-41C5C450DB5C}" type="presParOf" srcId="{13692702-79C5-5A4D-A296-BE98CA124F38}" destId="{F74A0910-B614-3141-8258-67A4FBC8DD51}" srcOrd="0" destOrd="0" presId="urn:microsoft.com/office/officeart/2005/8/layout/orgChart1"/>
    <dgm:cxn modelId="{549E1328-9531-2547-B948-D61CF2DB3639}" type="presParOf" srcId="{F74A0910-B614-3141-8258-67A4FBC8DD51}" destId="{836D25BD-0ADC-CF42-B01C-5936408FF228}" srcOrd="0" destOrd="0" presId="urn:microsoft.com/office/officeart/2005/8/layout/orgChart1"/>
    <dgm:cxn modelId="{78F4C251-25DC-7643-85EA-5039DF4CD602}" type="presParOf" srcId="{F74A0910-B614-3141-8258-67A4FBC8DD51}" destId="{C16CD29B-77E8-574C-979E-3BCC5C0B24ED}" srcOrd="1" destOrd="0" presId="urn:microsoft.com/office/officeart/2005/8/layout/orgChart1"/>
    <dgm:cxn modelId="{E910164B-3765-4543-81AF-61103E7EA295}" type="presParOf" srcId="{13692702-79C5-5A4D-A296-BE98CA124F38}" destId="{04F86BE8-108C-FB4C-8AE9-011BCF932D3B}" srcOrd="1" destOrd="0" presId="urn:microsoft.com/office/officeart/2005/8/layout/orgChart1"/>
    <dgm:cxn modelId="{F8BB2F49-7FF2-EC4F-A477-58E73900A021}" type="presParOf" srcId="{13692702-79C5-5A4D-A296-BE98CA124F38}" destId="{BE8CD90A-DD14-794C-A0C9-B7D853C84574}" srcOrd="2" destOrd="0" presId="urn:microsoft.com/office/officeart/2005/8/layout/orgChart1"/>
    <dgm:cxn modelId="{D073822E-E9E0-BB49-AC53-999023D309E0}" type="presParOf" srcId="{A9B511CE-6DC3-864F-A3B1-63F041709452}" destId="{BC2B92C1-E4C0-3844-B4CD-81ACA993AB9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46520-E348-4319-9B8B-30F144CE35D4}" type="doc">
      <dgm:prSet loTypeId="urn:microsoft.com/office/officeart/2005/8/layout/orgChart1" loCatId="hierarchy" qsTypeId="urn:microsoft.com/office/officeart/2005/8/quickstyle/3d2" qsCatId="3D" csTypeId="urn:microsoft.com/office/officeart/2005/8/colors/accent0_1" csCatId="mainScheme" phldr="1"/>
      <dgm:spPr/>
      <dgm:t>
        <a:bodyPr/>
        <a:lstStyle/>
        <a:p>
          <a:endParaRPr lang="en-US"/>
        </a:p>
      </dgm:t>
    </dgm:pt>
    <dgm:pt modelId="{5BBD0D43-CB3F-4C8C-ACB0-CA51B1DB14D0}">
      <dgm:prSet custT="1"/>
      <dgm:spPr>
        <a:gradFill flip="none" rotWithShape="1">
          <a:gsLst>
            <a:gs pos="0">
              <a:srgbClr val="183961"/>
            </a:gs>
            <a:gs pos="100000">
              <a:srgbClr val="183961">
                <a:alpha val="67000"/>
              </a:srgbClr>
            </a:gs>
          </a:gsLst>
          <a:lin ang="16200000" scaled="0"/>
          <a:tileRect/>
        </a:gradFill>
        <a:ln>
          <a:noFill/>
        </a:ln>
        <a:scene3d>
          <a:camera prst="orthographicFront"/>
          <a:lightRig rig="threePt" dir="t">
            <a:rot lat="0" lon="0" rev="7500000"/>
          </a:lightRig>
        </a:scene3d>
        <a:sp3d prstMaterial="plastic">
          <a:bevelT w="165100" prst="coolSlant"/>
        </a:sp3d>
      </dgm:spPr>
      <dgm:t>
        <a:bodyPr/>
        <a:lstStyle/>
        <a:p>
          <a:pPr>
            <a:lnSpc>
              <a:spcPct val="90000"/>
            </a:lnSpc>
          </a:pPr>
          <a:r>
            <a:rPr lang="en-US" sz="1800" dirty="0">
              <a:solidFill>
                <a:srgbClr val="FFFFFF"/>
              </a:solidFill>
              <a:latin typeface="Arial" pitchFamily="34" charset="0"/>
              <a:cs typeface="Arial" pitchFamily="34" charset="0"/>
            </a:rPr>
            <a:t>Strategic Partnerships</a:t>
          </a:r>
          <a:br>
            <a:rPr lang="en-US" sz="1800" dirty="0">
              <a:solidFill>
                <a:srgbClr val="FFFFFF"/>
              </a:solidFill>
              <a:latin typeface="Arial" pitchFamily="34" charset="0"/>
              <a:cs typeface="Arial" pitchFamily="34" charset="0"/>
            </a:rPr>
          </a:br>
          <a:r>
            <a:rPr lang="en-US" sz="1800" dirty="0">
              <a:solidFill>
                <a:srgbClr val="FFFFFF"/>
              </a:solidFill>
              <a:latin typeface="Arial" pitchFamily="34" charset="0"/>
              <a:cs typeface="Arial" pitchFamily="34" charset="0"/>
            </a:rPr>
            <a:t>General Manager </a:t>
          </a:r>
          <a:endParaRPr lang="en-US" sz="1800" dirty="0">
            <a:solidFill>
              <a:srgbClr val="FFFFFF"/>
            </a:solidFill>
          </a:endParaRPr>
        </a:p>
      </dgm:t>
    </dgm:pt>
    <dgm:pt modelId="{CA9A90DE-F816-462F-ACF5-174D0725EA6A}" type="parTrans" cxnId="{F57848EE-F8B6-4DD2-9569-3FD17B217A61}">
      <dgm:prSet/>
      <dgm:spPr/>
      <dgm:t>
        <a:bodyPr/>
        <a:lstStyle/>
        <a:p>
          <a:endParaRPr lang="en-US"/>
        </a:p>
      </dgm:t>
    </dgm:pt>
    <dgm:pt modelId="{558AE84F-BBBD-48A7-B942-DA29835058FE}" type="sibTrans" cxnId="{F57848EE-F8B6-4DD2-9569-3FD17B217A61}">
      <dgm:prSet/>
      <dgm:spPr/>
      <dgm:t>
        <a:bodyPr/>
        <a:lstStyle/>
        <a:p>
          <a:endParaRPr lang="en-US"/>
        </a:p>
      </dgm:t>
    </dgm:pt>
    <dgm:pt modelId="{E86BCEBC-330F-49CE-A3F4-3820B2724233}">
      <dgm:prSet custT="1"/>
      <dgm:spPr>
        <a:gradFill flip="none" rotWithShape="1">
          <a:gsLst>
            <a:gs pos="0">
              <a:srgbClr val="183961"/>
            </a:gs>
            <a:gs pos="100000">
              <a:srgbClr val="183961">
                <a:alpha val="67000"/>
              </a:srgbClr>
            </a:gs>
          </a:gsLst>
          <a:lin ang="16200000" scaled="0"/>
          <a:tileRect/>
        </a:gradFill>
        <a:ln w="12700">
          <a:noFill/>
        </a:ln>
        <a:scene3d>
          <a:camera prst="orthographicFront"/>
          <a:lightRig rig="threePt" dir="t">
            <a:rot lat="0" lon="0" rev="7500000"/>
          </a:lightRig>
        </a:scene3d>
        <a:sp3d prstMaterial="plastic">
          <a:bevelT w="165100" prst="coolSlant"/>
        </a:sp3d>
      </dgm:spPr>
      <dgm:t>
        <a:bodyPr/>
        <a:lstStyle/>
        <a:p>
          <a:pPr>
            <a:lnSpc>
              <a:spcPct val="90000"/>
            </a:lnSpc>
            <a:spcAft>
              <a:spcPts val="0"/>
            </a:spcAft>
          </a:pPr>
          <a:r>
            <a:rPr lang="en-US" sz="1800" dirty="0">
              <a:solidFill>
                <a:srgbClr val="FFFFFF"/>
              </a:solidFill>
              <a:latin typeface="Arial" pitchFamily="34" charset="0"/>
              <a:cs typeface="Arial" pitchFamily="34" charset="0"/>
            </a:rPr>
            <a:t>Information Center</a:t>
          </a:r>
        </a:p>
        <a:p>
          <a:pPr>
            <a:lnSpc>
              <a:spcPct val="90000"/>
            </a:lnSpc>
            <a:spcAft>
              <a:spcPts val="0"/>
            </a:spcAft>
          </a:pPr>
          <a:r>
            <a:rPr lang="en-US" sz="1800" dirty="0" smtClean="0">
              <a:solidFill>
                <a:srgbClr val="FFFFFF"/>
              </a:solidFill>
              <a:latin typeface="Arial" pitchFamily="34" charset="0"/>
              <a:cs typeface="Arial" pitchFamily="34" charset="0"/>
            </a:rPr>
            <a:t>Manager</a:t>
          </a:r>
          <a:endParaRPr lang="en-US" sz="1800" dirty="0">
            <a:solidFill>
              <a:srgbClr val="FFFFFF"/>
            </a:solidFill>
          </a:endParaRPr>
        </a:p>
      </dgm:t>
    </dgm:pt>
    <dgm:pt modelId="{FDEF15B2-C785-475F-917C-E276C01C4586}" type="parTrans" cxnId="{2102021D-C2C2-4E7C-9734-1662491DA1FE}">
      <dgm:prSet/>
      <dgm:spPr>
        <a:ln>
          <a:solidFill>
            <a:srgbClr val="183961"/>
          </a:solidFill>
        </a:ln>
      </dgm:spPr>
      <dgm:t>
        <a:bodyPr/>
        <a:lstStyle/>
        <a:p>
          <a:endParaRPr lang="en-US"/>
        </a:p>
      </dgm:t>
    </dgm:pt>
    <dgm:pt modelId="{EC9F4137-9368-476F-A8F8-E6087CF2FA84}" type="sibTrans" cxnId="{2102021D-C2C2-4E7C-9734-1662491DA1FE}">
      <dgm:prSet/>
      <dgm:spPr/>
      <dgm:t>
        <a:bodyPr/>
        <a:lstStyle/>
        <a:p>
          <a:endParaRPr lang="en-US"/>
        </a:p>
      </dgm:t>
    </dgm:pt>
    <dgm:pt modelId="{71BB90F3-4062-418B-9A91-F46A2CB76855}">
      <dgm:prSet custT="1"/>
      <dgm:spPr>
        <a:gradFill flip="none" rotWithShape="1">
          <a:gsLst>
            <a:gs pos="0">
              <a:srgbClr val="183961"/>
            </a:gs>
            <a:gs pos="100000">
              <a:srgbClr val="183961">
                <a:alpha val="67000"/>
              </a:srgbClr>
            </a:gs>
          </a:gsLst>
          <a:lin ang="16200000" scaled="0"/>
          <a:tileRect/>
        </a:gradFill>
        <a:ln>
          <a:noFill/>
        </a:ln>
        <a:scene3d>
          <a:camera prst="orthographicFront"/>
          <a:lightRig rig="threePt" dir="t">
            <a:rot lat="0" lon="0" rev="7500000"/>
          </a:lightRig>
        </a:scene3d>
        <a:sp3d prstMaterial="plastic">
          <a:bevelT w="165100" prst="coolSlant"/>
        </a:sp3d>
      </dgm:spPr>
      <dgm:t>
        <a:bodyPr/>
        <a:lstStyle/>
        <a:p>
          <a:r>
            <a:rPr lang="en-US" sz="1800" dirty="0">
              <a:solidFill>
                <a:srgbClr val="FFFFFF"/>
              </a:solidFill>
              <a:latin typeface="Arial" pitchFamily="34" charset="0"/>
              <a:cs typeface="Arial" pitchFamily="34" charset="0"/>
            </a:rPr>
            <a:t>Community </a:t>
          </a:r>
          <a:r>
            <a:rPr lang="en-US" sz="1800" dirty="0" smtClean="0">
              <a:solidFill>
                <a:srgbClr val="FFFFFF"/>
              </a:solidFill>
              <a:latin typeface="Arial" pitchFamily="34" charset="0"/>
              <a:cs typeface="Arial" pitchFamily="34" charset="0"/>
            </a:rPr>
            <a:t>Relations</a:t>
          </a:r>
          <a:br>
            <a:rPr lang="en-US" sz="1800" dirty="0" smtClean="0">
              <a:solidFill>
                <a:srgbClr val="FFFFFF"/>
              </a:solidFill>
              <a:latin typeface="Arial" pitchFamily="34" charset="0"/>
              <a:cs typeface="Arial" pitchFamily="34" charset="0"/>
            </a:rPr>
          </a:br>
          <a:r>
            <a:rPr lang="en-US" sz="1800" dirty="0" smtClean="0">
              <a:solidFill>
                <a:srgbClr val="FFFFFF"/>
              </a:solidFill>
              <a:latin typeface="Arial" pitchFamily="34" charset="0"/>
              <a:cs typeface="Arial" pitchFamily="34" charset="0"/>
            </a:rPr>
            <a:t>Liaison</a:t>
          </a:r>
          <a:endParaRPr lang="en-US" sz="1800" dirty="0">
            <a:solidFill>
              <a:srgbClr val="FFFFFF"/>
            </a:solidFill>
            <a:latin typeface="Arial" pitchFamily="34" charset="0"/>
            <a:cs typeface="Arial" pitchFamily="34" charset="0"/>
          </a:endParaRPr>
        </a:p>
      </dgm:t>
    </dgm:pt>
    <dgm:pt modelId="{63BDF7C9-0DD5-447D-AD0B-9A3FD8C97AFA}" type="parTrans" cxnId="{F1C57141-65AD-476E-A75C-0A7CFF237C63}">
      <dgm:prSet/>
      <dgm:spPr>
        <a:ln>
          <a:solidFill>
            <a:srgbClr val="183961"/>
          </a:solidFill>
        </a:ln>
      </dgm:spPr>
      <dgm:t>
        <a:bodyPr/>
        <a:lstStyle/>
        <a:p>
          <a:endParaRPr lang="en-US"/>
        </a:p>
      </dgm:t>
    </dgm:pt>
    <dgm:pt modelId="{E9F7D7A2-6B51-4285-831E-A6ABB3F12631}" type="sibTrans" cxnId="{F1C57141-65AD-476E-A75C-0A7CFF237C63}">
      <dgm:prSet/>
      <dgm:spPr/>
      <dgm:t>
        <a:bodyPr/>
        <a:lstStyle/>
        <a:p>
          <a:endParaRPr lang="en-US"/>
        </a:p>
      </dgm:t>
    </dgm:pt>
    <dgm:pt modelId="{AEEAEE6E-CB2C-4FED-B3E9-C75A7038729E}">
      <dgm:prSet custT="1"/>
      <dgm:spPr>
        <a:gradFill flip="none" rotWithShape="1">
          <a:gsLst>
            <a:gs pos="0">
              <a:srgbClr val="183961"/>
            </a:gs>
            <a:gs pos="100000">
              <a:srgbClr val="183961">
                <a:alpha val="67000"/>
              </a:srgbClr>
            </a:gs>
          </a:gsLst>
          <a:lin ang="16200000" scaled="0"/>
          <a:tileRect/>
        </a:gradFill>
        <a:ln>
          <a:noFill/>
        </a:ln>
        <a:scene3d>
          <a:camera prst="orthographicFront"/>
          <a:lightRig rig="threePt" dir="t">
            <a:rot lat="0" lon="0" rev="7500000"/>
          </a:lightRig>
        </a:scene3d>
        <a:sp3d prstMaterial="plastic">
          <a:bevelT w="165100" prst="coolSlant"/>
        </a:sp3d>
      </dgm:spPr>
      <dgm:t>
        <a:bodyPr/>
        <a:lstStyle/>
        <a:p>
          <a:pPr>
            <a:lnSpc>
              <a:spcPct val="90000"/>
            </a:lnSpc>
            <a:spcAft>
              <a:spcPts val="0"/>
            </a:spcAft>
          </a:pPr>
          <a:r>
            <a:rPr lang="en-US" sz="1800" dirty="0">
              <a:solidFill>
                <a:srgbClr val="FFFFFF"/>
              </a:solidFill>
              <a:latin typeface="Arial" pitchFamily="34" charset="0"/>
              <a:cs typeface="Arial" pitchFamily="34" charset="0"/>
            </a:rPr>
            <a:t>Community </a:t>
          </a:r>
        </a:p>
        <a:p>
          <a:pPr>
            <a:lnSpc>
              <a:spcPct val="90000"/>
            </a:lnSpc>
            <a:spcAft>
              <a:spcPts val="0"/>
            </a:spcAft>
          </a:pPr>
          <a:r>
            <a:rPr lang="en-US" sz="1800" dirty="0">
              <a:solidFill>
                <a:srgbClr val="FFFFFF"/>
              </a:solidFill>
              <a:latin typeface="Arial" pitchFamily="34" charset="0"/>
              <a:cs typeface="Arial" pitchFamily="34" charset="0"/>
            </a:rPr>
            <a:t>Engagement</a:t>
          </a:r>
        </a:p>
        <a:p>
          <a:pPr>
            <a:lnSpc>
              <a:spcPct val="90000"/>
            </a:lnSpc>
            <a:spcAft>
              <a:spcPts val="0"/>
            </a:spcAft>
          </a:pPr>
          <a:r>
            <a:rPr lang="en-US" sz="1800" dirty="0">
              <a:solidFill>
                <a:srgbClr val="FFFFFF"/>
              </a:solidFill>
              <a:latin typeface="Arial" pitchFamily="34" charset="0"/>
              <a:cs typeface="Arial" pitchFamily="34" charset="0"/>
            </a:rPr>
            <a:t>Senior </a:t>
          </a:r>
          <a:r>
            <a:rPr lang="en-US" sz="1800" dirty="0" smtClean="0">
              <a:solidFill>
                <a:srgbClr val="FFFFFF"/>
              </a:solidFill>
              <a:latin typeface="Arial" pitchFamily="34" charset="0"/>
              <a:cs typeface="Arial" pitchFamily="34" charset="0"/>
            </a:rPr>
            <a:t>Manager</a:t>
          </a:r>
          <a:endParaRPr lang="en-US" sz="1800" dirty="0">
            <a:solidFill>
              <a:srgbClr val="FFFFFF"/>
            </a:solidFill>
            <a:latin typeface="Arial" pitchFamily="34" charset="0"/>
            <a:cs typeface="Arial" pitchFamily="34" charset="0"/>
          </a:endParaRPr>
        </a:p>
      </dgm:t>
    </dgm:pt>
    <dgm:pt modelId="{31FE2E1B-5029-4924-AFF7-8B5186201F4E}" type="parTrans" cxnId="{F08956B0-831D-4C76-9FF1-4A2ACF61F8C8}">
      <dgm:prSet/>
      <dgm:spPr>
        <a:ln>
          <a:solidFill>
            <a:srgbClr val="183961"/>
          </a:solidFill>
        </a:ln>
      </dgm:spPr>
      <dgm:t>
        <a:bodyPr/>
        <a:lstStyle/>
        <a:p>
          <a:endParaRPr lang="en-US"/>
        </a:p>
      </dgm:t>
    </dgm:pt>
    <dgm:pt modelId="{850D67A7-39F4-4CE4-B5E5-9249508D6124}" type="sibTrans" cxnId="{F08956B0-831D-4C76-9FF1-4A2ACF61F8C8}">
      <dgm:prSet/>
      <dgm:spPr/>
      <dgm:t>
        <a:bodyPr/>
        <a:lstStyle/>
        <a:p>
          <a:endParaRPr lang="en-US"/>
        </a:p>
      </dgm:t>
    </dgm:pt>
    <dgm:pt modelId="{65FCB22F-9635-454D-B44A-34498DB4CBDB}">
      <dgm:prSet custT="1"/>
      <dgm:spPr>
        <a:gradFill flip="none" rotWithShape="1">
          <a:gsLst>
            <a:gs pos="0">
              <a:srgbClr val="183961"/>
            </a:gs>
            <a:gs pos="100000">
              <a:srgbClr val="183961">
                <a:alpha val="67000"/>
              </a:srgbClr>
            </a:gs>
          </a:gsLst>
          <a:lin ang="16200000" scaled="0"/>
          <a:tileRect/>
        </a:gradFill>
        <a:ln>
          <a:noFill/>
        </a:ln>
        <a:scene3d>
          <a:camera prst="orthographicFront"/>
          <a:lightRig rig="threePt" dir="t">
            <a:rot lat="0" lon="0" rev="7500000"/>
          </a:lightRig>
        </a:scene3d>
        <a:sp3d prstMaterial="plastic">
          <a:bevelT w="165100" prst="coolSlant"/>
        </a:sp3d>
      </dgm:spPr>
      <dgm:t>
        <a:bodyPr/>
        <a:lstStyle/>
        <a:p>
          <a:pPr>
            <a:lnSpc>
              <a:spcPct val="90000"/>
            </a:lnSpc>
            <a:spcAft>
              <a:spcPts val="0"/>
            </a:spcAft>
          </a:pPr>
          <a:r>
            <a:rPr lang="en-US" sz="1800" dirty="0">
              <a:solidFill>
                <a:srgbClr val="FFFFFF"/>
              </a:solidFill>
              <a:latin typeface="Arial" pitchFamily="34" charset="0"/>
              <a:cs typeface="Arial" pitchFamily="34" charset="0"/>
            </a:rPr>
            <a:t>Special Events </a:t>
          </a:r>
        </a:p>
        <a:p>
          <a:pPr>
            <a:lnSpc>
              <a:spcPct val="90000"/>
            </a:lnSpc>
            <a:spcAft>
              <a:spcPts val="0"/>
            </a:spcAft>
          </a:pPr>
          <a:r>
            <a:rPr lang="en-US" sz="1800" dirty="0" smtClean="0">
              <a:solidFill>
                <a:srgbClr val="FFFFFF"/>
              </a:solidFill>
              <a:latin typeface="Arial" pitchFamily="34" charset="0"/>
              <a:cs typeface="Arial" pitchFamily="34" charset="0"/>
            </a:rPr>
            <a:t>Planner</a:t>
          </a:r>
          <a:endParaRPr lang="en-US" sz="1800" dirty="0">
            <a:solidFill>
              <a:srgbClr val="FFFFFF"/>
            </a:solidFill>
          </a:endParaRPr>
        </a:p>
      </dgm:t>
    </dgm:pt>
    <dgm:pt modelId="{35903046-A7B7-43A3-AD69-6524BFDC22B7}" type="parTrans" cxnId="{1ABE1B28-2D4A-43ED-A3D6-1596D5F9C9A1}">
      <dgm:prSet/>
      <dgm:spPr>
        <a:ln>
          <a:solidFill>
            <a:srgbClr val="183961"/>
          </a:solidFill>
        </a:ln>
      </dgm:spPr>
      <dgm:t>
        <a:bodyPr/>
        <a:lstStyle/>
        <a:p>
          <a:endParaRPr lang="en-US"/>
        </a:p>
      </dgm:t>
    </dgm:pt>
    <dgm:pt modelId="{393F7BD4-C1D9-483B-B718-0619872A4045}" type="sibTrans" cxnId="{1ABE1B28-2D4A-43ED-A3D6-1596D5F9C9A1}">
      <dgm:prSet/>
      <dgm:spPr/>
      <dgm:t>
        <a:bodyPr/>
        <a:lstStyle/>
        <a:p>
          <a:endParaRPr lang="en-US"/>
        </a:p>
      </dgm:t>
    </dgm:pt>
    <dgm:pt modelId="{9BDE1B69-2C76-47FD-B766-E5593A12F7D4}">
      <dgm:prSet custT="1"/>
      <dgm:spPr>
        <a:gradFill flip="none" rotWithShape="1">
          <a:gsLst>
            <a:gs pos="0">
              <a:srgbClr val="183961"/>
            </a:gs>
            <a:gs pos="100000">
              <a:srgbClr val="183961">
                <a:alpha val="67000"/>
              </a:srgbClr>
            </a:gs>
          </a:gsLst>
          <a:lin ang="16200000" scaled="0"/>
          <a:tileRect/>
        </a:gradFill>
        <a:ln>
          <a:noFill/>
        </a:ln>
        <a:scene3d>
          <a:camera prst="orthographicFront"/>
          <a:lightRig rig="threePt" dir="t">
            <a:rot lat="0" lon="0" rev="7500000"/>
          </a:lightRig>
        </a:scene3d>
        <a:sp3d prstMaterial="plastic">
          <a:bevelT w="165100" prst="coolSlant"/>
        </a:sp3d>
      </dgm:spPr>
      <dgm:t>
        <a:bodyPr/>
        <a:lstStyle/>
        <a:p>
          <a:pPr>
            <a:lnSpc>
              <a:spcPct val="90000"/>
            </a:lnSpc>
            <a:spcAft>
              <a:spcPts val="0"/>
            </a:spcAft>
          </a:pPr>
          <a:r>
            <a:rPr lang="en-US" sz="1800" dirty="0">
              <a:solidFill>
                <a:srgbClr val="FFFFFF"/>
              </a:solidFill>
              <a:latin typeface="Arial" pitchFamily="34" charset="0"/>
              <a:cs typeface="Arial" pitchFamily="34" charset="0"/>
            </a:rPr>
            <a:t>Community </a:t>
          </a:r>
          <a:r>
            <a:rPr lang="en-US" sz="1800" dirty="0" smtClean="0">
              <a:solidFill>
                <a:srgbClr val="FFFFFF"/>
              </a:solidFill>
              <a:latin typeface="Arial" pitchFamily="34" charset="0"/>
              <a:cs typeface="Arial" pitchFamily="34" charset="0"/>
            </a:rPr>
            <a:t>Liaison (3)</a:t>
          </a:r>
          <a:endParaRPr lang="en-US" sz="1800" dirty="0">
            <a:solidFill>
              <a:srgbClr val="FFFFFF"/>
            </a:solidFill>
          </a:endParaRPr>
        </a:p>
      </dgm:t>
    </dgm:pt>
    <dgm:pt modelId="{E6BEB2B4-6C26-4248-8630-6BF3070E1722}" type="parTrans" cxnId="{4D03697A-FE89-4B0E-A770-8F367A14F422}">
      <dgm:prSet/>
      <dgm:spPr>
        <a:ln>
          <a:solidFill>
            <a:srgbClr val="183961"/>
          </a:solidFill>
        </a:ln>
      </dgm:spPr>
      <dgm:t>
        <a:bodyPr/>
        <a:lstStyle/>
        <a:p>
          <a:endParaRPr lang="en-US"/>
        </a:p>
      </dgm:t>
    </dgm:pt>
    <dgm:pt modelId="{1B7E6EC9-B6E6-492A-8D1C-2F5BEF9ACC7D}" type="sibTrans" cxnId="{4D03697A-FE89-4B0E-A770-8F367A14F422}">
      <dgm:prSet/>
      <dgm:spPr/>
      <dgm:t>
        <a:bodyPr/>
        <a:lstStyle/>
        <a:p>
          <a:endParaRPr lang="en-US"/>
        </a:p>
      </dgm:t>
    </dgm:pt>
    <dgm:pt modelId="{1D5C1569-82F7-43A6-877A-7B837670EF56}" type="pres">
      <dgm:prSet presAssocID="{CAF46520-E348-4319-9B8B-30F144CE35D4}" presName="hierChild1" presStyleCnt="0">
        <dgm:presLayoutVars>
          <dgm:orgChart val="1"/>
          <dgm:chPref val="1"/>
          <dgm:dir/>
          <dgm:animOne val="branch"/>
          <dgm:animLvl val="lvl"/>
          <dgm:resizeHandles/>
        </dgm:presLayoutVars>
      </dgm:prSet>
      <dgm:spPr/>
      <dgm:t>
        <a:bodyPr/>
        <a:lstStyle/>
        <a:p>
          <a:endParaRPr lang="en-US"/>
        </a:p>
      </dgm:t>
    </dgm:pt>
    <dgm:pt modelId="{8BAB03F1-0286-4A4B-8A87-A5C33AFB3F8B}" type="pres">
      <dgm:prSet presAssocID="{5BBD0D43-CB3F-4C8C-ACB0-CA51B1DB14D0}" presName="hierRoot1" presStyleCnt="0">
        <dgm:presLayoutVars>
          <dgm:hierBranch val="init"/>
        </dgm:presLayoutVars>
      </dgm:prSet>
      <dgm:spPr/>
    </dgm:pt>
    <dgm:pt modelId="{34A94228-0C46-46AA-8E75-6E4044020C70}" type="pres">
      <dgm:prSet presAssocID="{5BBD0D43-CB3F-4C8C-ACB0-CA51B1DB14D0}" presName="rootComposite1" presStyleCnt="0"/>
      <dgm:spPr/>
    </dgm:pt>
    <dgm:pt modelId="{87073C47-C257-40AC-BB61-B7987032313A}" type="pres">
      <dgm:prSet presAssocID="{5BBD0D43-CB3F-4C8C-ACB0-CA51B1DB14D0}" presName="rootText1" presStyleLbl="node0" presStyleIdx="0" presStyleCnt="1" custScaleX="62574" custScaleY="54985">
        <dgm:presLayoutVars>
          <dgm:chPref val="3"/>
        </dgm:presLayoutVars>
      </dgm:prSet>
      <dgm:spPr/>
      <dgm:t>
        <a:bodyPr/>
        <a:lstStyle/>
        <a:p>
          <a:endParaRPr lang="en-US"/>
        </a:p>
      </dgm:t>
    </dgm:pt>
    <dgm:pt modelId="{DB00B547-4C63-4E21-84C9-88B20E494C85}" type="pres">
      <dgm:prSet presAssocID="{5BBD0D43-CB3F-4C8C-ACB0-CA51B1DB14D0}" presName="rootConnector1" presStyleLbl="node1" presStyleIdx="0" presStyleCnt="0"/>
      <dgm:spPr/>
      <dgm:t>
        <a:bodyPr/>
        <a:lstStyle/>
        <a:p>
          <a:endParaRPr lang="en-US"/>
        </a:p>
      </dgm:t>
    </dgm:pt>
    <dgm:pt modelId="{0A88FFC4-2D97-4D84-A39B-DCB284C77513}" type="pres">
      <dgm:prSet presAssocID="{5BBD0D43-CB3F-4C8C-ACB0-CA51B1DB14D0}" presName="hierChild2" presStyleCnt="0"/>
      <dgm:spPr/>
    </dgm:pt>
    <dgm:pt modelId="{F35D6725-37C2-4C3B-A589-68288D2D5AA5}" type="pres">
      <dgm:prSet presAssocID="{35903046-A7B7-43A3-AD69-6524BFDC22B7}" presName="Name37" presStyleLbl="parChTrans1D2" presStyleIdx="0" presStyleCnt="4"/>
      <dgm:spPr/>
      <dgm:t>
        <a:bodyPr/>
        <a:lstStyle/>
        <a:p>
          <a:endParaRPr lang="en-US"/>
        </a:p>
      </dgm:t>
    </dgm:pt>
    <dgm:pt modelId="{650EEAEE-ADE2-4D25-ABCD-35278759A584}" type="pres">
      <dgm:prSet presAssocID="{65FCB22F-9635-454D-B44A-34498DB4CBDB}" presName="hierRoot2" presStyleCnt="0">
        <dgm:presLayoutVars>
          <dgm:hierBranch/>
        </dgm:presLayoutVars>
      </dgm:prSet>
      <dgm:spPr/>
      <dgm:t>
        <a:bodyPr/>
        <a:lstStyle/>
        <a:p>
          <a:endParaRPr lang="en-US"/>
        </a:p>
      </dgm:t>
    </dgm:pt>
    <dgm:pt modelId="{C6C69225-3252-46BD-814C-CA1E872516CA}" type="pres">
      <dgm:prSet presAssocID="{65FCB22F-9635-454D-B44A-34498DB4CBDB}" presName="rootComposite" presStyleCnt="0"/>
      <dgm:spPr/>
      <dgm:t>
        <a:bodyPr/>
        <a:lstStyle/>
        <a:p>
          <a:endParaRPr lang="en-US"/>
        </a:p>
      </dgm:t>
    </dgm:pt>
    <dgm:pt modelId="{EA8A81D4-5F51-4037-9CC7-B4683C80392A}" type="pres">
      <dgm:prSet presAssocID="{65FCB22F-9635-454D-B44A-34498DB4CBDB}" presName="rootText" presStyleLbl="node2" presStyleIdx="0" presStyleCnt="4" custScaleX="51316" custScaleY="51316" custLinFactX="31127" custLinFactNeighborX="100000" custLinFactNeighborY="-5526">
        <dgm:presLayoutVars>
          <dgm:chPref val="3"/>
        </dgm:presLayoutVars>
      </dgm:prSet>
      <dgm:spPr/>
      <dgm:t>
        <a:bodyPr/>
        <a:lstStyle/>
        <a:p>
          <a:endParaRPr lang="en-US"/>
        </a:p>
      </dgm:t>
    </dgm:pt>
    <dgm:pt modelId="{5A1DEC7D-4A30-4DFC-9AF4-BBB608755435}" type="pres">
      <dgm:prSet presAssocID="{65FCB22F-9635-454D-B44A-34498DB4CBDB}" presName="rootConnector" presStyleLbl="node2" presStyleIdx="0" presStyleCnt="4"/>
      <dgm:spPr/>
      <dgm:t>
        <a:bodyPr/>
        <a:lstStyle/>
        <a:p>
          <a:endParaRPr lang="en-US"/>
        </a:p>
      </dgm:t>
    </dgm:pt>
    <dgm:pt modelId="{71BD5C9D-F7B2-498A-AE7D-F95EE157663B}" type="pres">
      <dgm:prSet presAssocID="{65FCB22F-9635-454D-B44A-34498DB4CBDB}" presName="hierChild4" presStyleCnt="0"/>
      <dgm:spPr/>
      <dgm:t>
        <a:bodyPr/>
        <a:lstStyle/>
        <a:p>
          <a:endParaRPr lang="en-US"/>
        </a:p>
      </dgm:t>
    </dgm:pt>
    <dgm:pt modelId="{15DD0EA3-F4A4-4090-A106-6FB7BD52B112}" type="pres">
      <dgm:prSet presAssocID="{65FCB22F-9635-454D-B44A-34498DB4CBDB}" presName="hierChild5" presStyleCnt="0"/>
      <dgm:spPr/>
      <dgm:t>
        <a:bodyPr/>
        <a:lstStyle/>
        <a:p>
          <a:endParaRPr lang="en-US"/>
        </a:p>
      </dgm:t>
    </dgm:pt>
    <dgm:pt modelId="{536D1560-97C0-4114-9C5A-D21B4302CFFE}" type="pres">
      <dgm:prSet presAssocID="{63BDF7C9-0DD5-447D-AD0B-9A3FD8C97AFA}" presName="Name37" presStyleLbl="parChTrans1D2" presStyleIdx="1" presStyleCnt="4"/>
      <dgm:spPr/>
      <dgm:t>
        <a:bodyPr/>
        <a:lstStyle/>
        <a:p>
          <a:endParaRPr lang="en-US"/>
        </a:p>
      </dgm:t>
    </dgm:pt>
    <dgm:pt modelId="{6389D491-B8DB-46B4-8797-EDF4DF7B0AE8}" type="pres">
      <dgm:prSet presAssocID="{71BB90F3-4062-418B-9A91-F46A2CB76855}" presName="hierRoot2" presStyleCnt="0">
        <dgm:presLayoutVars>
          <dgm:hierBranch/>
        </dgm:presLayoutVars>
      </dgm:prSet>
      <dgm:spPr/>
      <dgm:t>
        <a:bodyPr/>
        <a:lstStyle/>
        <a:p>
          <a:endParaRPr lang="en-US"/>
        </a:p>
      </dgm:t>
    </dgm:pt>
    <dgm:pt modelId="{96D28CF8-98E2-46F7-9681-70E0EFA28260}" type="pres">
      <dgm:prSet presAssocID="{71BB90F3-4062-418B-9A91-F46A2CB76855}" presName="rootComposite" presStyleCnt="0"/>
      <dgm:spPr/>
      <dgm:t>
        <a:bodyPr/>
        <a:lstStyle/>
        <a:p>
          <a:endParaRPr lang="en-US"/>
        </a:p>
      </dgm:t>
    </dgm:pt>
    <dgm:pt modelId="{D5290E64-C67D-4385-92C8-F170E9C97170}" type="pres">
      <dgm:prSet presAssocID="{71BB90F3-4062-418B-9A91-F46A2CB76855}" presName="rootText" presStyleLbl="node2" presStyleIdx="1" presStyleCnt="4" custScaleX="51316" custScaleY="51316" custLinFactNeighborX="-56965" custLinFactNeighborY="-5602">
        <dgm:presLayoutVars>
          <dgm:chPref val="3"/>
        </dgm:presLayoutVars>
      </dgm:prSet>
      <dgm:spPr/>
      <dgm:t>
        <a:bodyPr/>
        <a:lstStyle/>
        <a:p>
          <a:endParaRPr lang="en-US"/>
        </a:p>
      </dgm:t>
    </dgm:pt>
    <dgm:pt modelId="{EB34954C-525C-4BB3-AACE-6276F215E12B}" type="pres">
      <dgm:prSet presAssocID="{71BB90F3-4062-418B-9A91-F46A2CB76855}" presName="rootConnector" presStyleLbl="node2" presStyleIdx="1" presStyleCnt="4"/>
      <dgm:spPr/>
      <dgm:t>
        <a:bodyPr/>
        <a:lstStyle/>
        <a:p>
          <a:endParaRPr lang="en-US"/>
        </a:p>
      </dgm:t>
    </dgm:pt>
    <dgm:pt modelId="{5EC77BE0-A543-4B2D-B1BC-34F40895FCFB}" type="pres">
      <dgm:prSet presAssocID="{71BB90F3-4062-418B-9A91-F46A2CB76855}" presName="hierChild4" presStyleCnt="0"/>
      <dgm:spPr/>
      <dgm:t>
        <a:bodyPr/>
        <a:lstStyle/>
        <a:p>
          <a:endParaRPr lang="en-US"/>
        </a:p>
      </dgm:t>
    </dgm:pt>
    <dgm:pt modelId="{6F5D89ED-12E9-4EA7-8394-F7AA4FEC1C3B}" type="pres">
      <dgm:prSet presAssocID="{71BB90F3-4062-418B-9A91-F46A2CB76855}" presName="hierChild5" presStyleCnt="0"/>
      <dgm:spPr/>
      <dgm:t>
        <a:bodyPr/>
        <a:lstStyle/>
        <a:p>
          <a:endParaRPr lang="en-US"/>
        </a:p>
      </dgm:t>
    </dgm:pt>
    <dgm:pt modelId="{FE0B719D-DECF-47D0-A8CB-B578BD634596}" type="pres">
      <dgm:prSet presAssocID="{31FE2E1B-5029-4924-AFF7-8B5186201F4E}" presName="Name37" presStyleLbl="parChTrans1D2" presStyleIdx="2" presStyleCnt="4"/>
      <dgm:spPr/>
      <dgm:t>
        <a:bodyPr/>
        <a:lstStyle/>
        <a:p>
          <a:endParaRPr lang="en-US"/>
        </a:p>
      </dgm:t>
    </dgm:pt>
    <dgm:pt modelId="{940733DC-30C7-4D9F-9D8F-CE9546F53B92}" type="pres">
      <dgm:prSet presAssocID="{AEEAEE6E-CB2C-4FED-B3E9-C75A7038729E}" presName="hierRoot2" presStyleCnt="0">
        <dgm:presLayoutVars>
          <dgm:hierBranch/>
        </dgm:presLayoutVars>
      </dgm:prSet>
      <dgm:spPr/>
      <dgm:t>
        <a:bodyPr/>
        <a:lstStyle/>
        <a:p>
          <a:endParaRPr lang="en-US"/>
        </a:p>
      </dgm:t>
    </dgm:pt>
    <dgm:pt modelId="{B3298F56-3DBB-48ED-B18E-F82278BE80F4}" type="pres">
      <dgm:prSet presAssocID="{AEEAEE6E-CB2C-4FED-B3E9-C75A7038729E}" presName="rootComposite" presStyleCnt="0"/>
      <dgm:spPr/>
      <dgm:t>
        <a:bodyPr/>
        <a:lstStyle/>
        <a:p>
          <a:endParaRPr lang="en-US"/>
        </a:p>
      </dgm:t>
    </dgm:pt>
    <dgm:pt modelId="{5BB5F3C8-DDE8-4AC1-9A8B-9CABC45C1AA7}" type="pres">
      <dgm:prSet presAssocID="{AEEAEE6E-CB2C-4FED-B3E9-C75A7038729E}" presName="rootText" presStyleLbl="node2" presStyleIdx="2" presStyleCnt="4" custScaleX="51316" custScaleY="51316" custLinFactNeighborX="-71330" custLinFactNeighborY="-5352">
        <dgm:presLayoutVars>
          <dgm:chPref val="3"/>
        </dgm:presLayoutVars>
      </dgm:prSet>
      <dgm:spPr/>
      <dgm:t>
        <a:bodyPr/>
        <a:lstStyle/>
        <a:p>
          <a:endParaRPr lang="en-US"/>
        </a:p>
      </dgm:t>
    </dgm:pt>
    <dgm:pt modelId="{82F85B4F-71C9-42CF-A706-4D94732EBFF5}" type="pres">
      <dgm:prSet presAssocID="{AEEAEE6E-CB2C-4FED-B3E9-C75A7038729E}" presName="rootConnector" presStyleLbl="node2" presStyleIdx="2" presStyleCnt="4"/>
      <dgm:spPr/>
      <dgm:t>
        <a:bodyPr/>
        <a:lstStyle/>
        <a:p>
          <a:endParaRPr lang="en-US"/>
        </a:p>
      </dgm:t>
    </dgm:pt>
    <dgm:pt modelId="{FB06EE18-87A8-499F-9015-406739B4D038}" type="pres">
      <dgm:prSet presAssocID="{AEEAEE6E-CB2C-4FED-B3E9-C75A7038729E}" presName="hierChild4" presStyleCnt="0"/>
      <dgm:spPr/>
      <dgm:t>
        <a:bodyPr/>
        <a:lstStyle/>
        <a:p>
          <a:endParaRPr lang="en-US"/>
        </a:p>
      </dgm:t>
    </dgm:pt>
    <dgm:pt modelId="{61036060-9067-42DA-B25E-34253E750E60}" type="pres">
      <dgm:prSet presAssocID="{E6BEB2B4-6C26-4248-8630-6BF3070E1722}" presName="Name35" presStyleLbl="parChTrans1D3" presStyleIdx="0" presStyleCnt="1"/>
      <dgm:spPr/>
      <dgm:t>
        <a:bodyPr/>
        <a:lstStyle/>
        <a:p>
          <a:endParaRPr lang="en-US"/>
        </a:p>
      </dgm:t>
    </dgm:pt>
    <dgm:pt modelId="{848DCB67-E2F1-4CC3-ACD3-83819CB2FF68}" type="pres">
      <dgm:prSet presAssocID="{9BDE1B69-2C76-47FD-B766-E5593A12F7D4}" presName="hierRoot2" presStyleCnt="0">
        <dgm:presLayoutVars>
          <dgm:hierBranch/>
        </dgm:presLayoutVars>
      </dgm:prSet>
      <dgm:spPr/>
      <dgm:t>
        <a:bodyPr/>
        <a:lstStyle/>
        <a:p>
          <a:endParaRPr lang="en-US"/>
        </a:p>
      </dgm:t>
    </dgm:pt>
    <dgm:pt modelId="{AAEAD615-86FF-437F-8D4A-DE76D340DDE4}" type="pres">
      <dgm:prSet presAssocID="{9BDE1B69-2C76-47FD-B766-E5593A12F7D4}" presName="rootComposite" presStyleCnt="0"/>
      <dgm:spPr/>
      <dgm:t>
        <a:bodyPr/>
        <a:lstStyle/>
        <a:p>
          <a:endParaRPr lang="en-US"/>
        </a:p>
      </dgm:t>
    </dgm:pt>
    <dgm:pt modelId="{6F562E87-7A0F-4FCE-9F3C-CEC773D78FF6}" type="pres">
      <dgm:prSet presAssocID="{9BDE1B69-2C76-47FD-B766-E5593A12F7D4}" presName="rootText" presStyleLbl="node3" presStyleIdx="0" presStyleCnt="1" custScaleX="51316" custScaleY="51316" custLinFactNeighborX="-71229" custLinFactNeighborY="-14321">
        <dgm:presLayoutVars>
          <dgm:chPref val="3"/>
        </dgm:presLayoutVars>
      </dgm:prSet>
      <dgm:spPr/>
      <dgm:t>
        <a:bodyPr/>
        <a:lstStyle/>
        <a:p>
          <a:endParaRPr lang="en-US"/>
        </a:p>
      </dgm:t>
    </dgm:pt>
    <dgm:pt modelId="{051F2FBE-F9CC-4A7E-A465-AEAB0496028F}" type="pres">
      <dgm:prSet presAssocID="{9BDE1B69-2C76-47FD-B766-E5593A12F7D4}" presName="rootConnector" presStyleLbl="node3" presStyleIdx="0" presStyleCnt="1"/>
      <dgm:spPr/>
      <dgm:t>
        <a:bodyPr/>
        <a:lstStyle/>
        <a:p>
          <a:endParaRPr lang="en-US"/>
        </a:p>
      </dgm:t>
    </dgm:pt>
    <dgm:pt modelId="{1CF2B845-DC63-44B3-8044-69CDF04E6383}" type="pres">
      <dgm:prSet presAssocID="{9BDE1B69-2C76-47FD-B766-E5593A12F7D4}" presName="hierChild4" presStyleCnt="0"/>
      <dgm:spPr/>
      <dgm:t>
        <a:bodyPr/>
        <a:lstStyle/>
        <a:p>
          <a:endParaRPr lang="en-US"/>
        </a:p>
      </dgm:t>
    </dgm:pt>
    <dgm:pt modelId="{81CBBD87-D17E-4E1A-A61F-CA030D8BB298}" type="pres">
      <dgm:prSet presAssocID="{9BDE1B69-2C76-47FD-B766-E5593A12F7D4}" presName="hierChild5" presStyleCnt="0"/>
      <dgm:spPr/>
      <dgm:t>
        <a:bodyPr/>
        <a:lstStyle/>
        <a:p>
          <a:endParaRPr lang="en-US"/>
        </a:p>
      </dgm:t>
    </dgm:pt>
    <dgm:pt modelId="{297831FB-E0A1-4827-92A8-810B6FBAF4A2}" type="pres">
      <dgm:prSet presAssocID="{AEEAEE6E-CB2C-4FED-B3E9-C75A7038729E}" presName="hierChild5" presStyleCnt="0"/>
      <dgm:spPr/>
      <dgm:t>
        <a:bodyPr/>
        <a:lstStyle/>
        <a:p>
          <a:endParaRPr lang="en-US"/>
        </a:p>
      </dgm:t>
    </dgm:pt>
    <dgm:pt modelId="{E4EA03EF-27C2-4A49-8E3B-A6E1A68788E4}" type="pres">
      <dgm:prSet presAssocID="{FDEF15B2-C785-475F-917C-E276C01C4586}" presName="Name37" presStyleLbl="parChTrans1D2" presStyleIdx="3" presStyleCnt="4"/>
      <dgm:spPr/>
      <dgm:t>
        <a:bodyPr/>
        <a:lstStyle/>
        <a:p>
          <a:endParaRPr lang="en-US"/>
        </a:p>
      </dgm:t>
    </dgm:pt>
    <dgm:pt modelId="{12B7FB41-885C-492C-AF6E-55437BEF38C0}" type="pres">
      <dgm:prSet presAssocID="{E86BCEBC-330F-49CE-A3F4-3820B2724233}" presName="hierRoot2" presStyleCnt="0">
        <dgm:presLayoutVars>
          <dgm:hierBranch val="init"/>
        </dgm:presLayoutVars>
      </dgm:prSet>
      <dgm:spPr/>
      <dgm:t>
        <a:bodyPr/>
        <a:lstStyle/>
        <a:p>
          <a:endParaRPr lang="en-US"/>
        </a:p>
      </dgm:t>
    </dgm:pt>
    <dgm:pt modelId="{332B8B72-F81C-4D47-B582-5E907C0C96ED}" type="pres">
      <dgm:prSet presAssocID="{E86BCEBC-330F-49CE-A3F4-3820B2724233}" presName="rootComposite" presStyleCnt="0"/>
      <dgm:spPr/>
      <dgm:t>
        <a:bodyPr/>
        <a:lstStyle/>
        <a:p>
          <a:endParaRPr lang="en-US"/>
        </a:p>
      </dgm:t>
    </dgm:pt>
    <dgm:pt modelId="{DF0F5E61-1F53-4A5D-93DD-9245EABD982E}" type="pres">
      <dgm:prSet presAssocID="{E86BCEBC-330F-49CE-A3F4-3820B2724233}" presName="rootText" presStyleLbl="node2" presStyleIdx="3" presStyleCnt="4" custScaleX="51316" custScaleY="51316" custLinFactNeighborX="-27219" custLinFactNeighborY="-5204">
        <dgm:presLayoutVars>
          <dgm:chPref val="3"/>
        </dgm:presLayoutVars>
      </dgm:prSet>
      <dgm:spPr/>
      <dgm:t>
        <a:bodyPr/>
        <a:lstStyle/>
        <a:p>
          <a:endParaRPr lang="en-US"/>
        </a:p>
      </dgm:t>
    </dgm:pt>
    <dgm:pt modelId="{83EB5E09-CD72-41FC-ABA0-1EA7585D83C7}" type="pres">
      <dgm:prSet presAssocID="{E86BCEBC-330F-49CE-A3F4-3820B2724233}" presName="rootConnector" presStyleLbl="node2" presStyleIdx="3" presStyleCnt="4"/>
      <dgm:spPr/>
      <dgm:t>
        <a:bodyPr/>
        <a:lstStyle/>
        <a:p>
          <a:endParaRPr lang="en-US"/>
        </a:p>
      </dgm:t>
    </dgm:pt>
    <dgm:pt modelId="{B27B78A6-D1B6-4426-8017-8D76619E7BC7}" type="pres">
      <dgm:prSet presAssocID="{E86BCEBC-330F-49CE-A3F4-3820B2724233}" presName="hierChild4" presStyleCnt="0"/>
      <dgm:spPr/>
      <dgm:t>
        <a:bodyPr/>
        <a:lstStyle/>
        <a:p>
          <a:endParaRPr lang="en-US"/>
        </a:p>
      </dgm:t>
    </dgm:pt>
    <dgm:pt modelId="{E6AE48A6-5C30-4A1C-9311-D6AAB1B4686B}" type="pres">
      <dgm:prSet presAssocID="{E86BCEBC-330F-49CE-A3F4-3820B2724233}" presName="hierChild5" presStyleCnt="0"/>
      <dgm:spPr/>
      <dgm:t>
        <a:bodyPr/>
        <a:lstStyle/>
        <a:p>
          <a:endParaRPr lang="en-US"/>
        </a:p>
      </dgm:t>
    </dgm:pt>
    <dgm:pt modelId="{4A9BBE6A-74BD-4492-860C-434230B2C9B4}" type="pres">
      <dgm:prSet presAssocID="{5BBD0D43-CB3F-4C8C-ACB0-CA51B1DB14D0}" presName="hierChild3" presStyleCnt="0"/>
      <dgm:spPr/>
    </dgm:pt>
  </dgm:ptLst>
  <dgm:cxnLst>
    <dgm:cxn modelId="{E2F45DD9-89A8-6A4B-AFBA-16371B22E2E0}" type="presOf" srcId="{9BDE1B69-2C76-47FD-B766-E5593A12F7D4}" destId="{051F2FBE-F9CC-4A7E-A465-AEAB0496028F}" srcOrd="1" destOrd="0" presId="urn:microsoft.com/office/officeart/2005/8/layout/orgChart1"/>
    <dgm:cxn modelId="{FE4C6D2F-65ED-CB43-8345-6CC9FE7A78F2}" type="presOf" srcId="{E86BCEBC-330F-49CE-A3F4-3820B2724233}" destId="{DF0F5E61-1F53-4A5D-93DD-9245EABD982E}" srcOrd="0" destOrd="0" presId="urn:microsoft.com/office/officeart/2005/8/layout/orgChart1"/>
    <dgm:cxn modelId="{2102021D-C2C2-4E7C-9734-1662491DA1FE}" srcId="{5BBD0D43-CB3F-4C8C-ACB0-CA51B1DB14D0}" destId="{E86BCEBC-330F-49CE-A3F4-3820B2724233}" srcOrd="3" destOrd="0" parTransId="{FDEF15B2-C785-475F-917C-E276C01C4586}" sibTransId="{EC9F4137-9368-476F-A8F8-E6087CF2FA84}"/>
    <dgm:cxn modelId="{7793F48F-C6A4-E24A-B8D1-EFBF0DBB780E}" type="presOf" srcId="{71BB90F3-4062-418B-9A91-F46A2CB76855}" destId="{D5290E64-C67D-4385-92C8-F170E9C97170}" srcOrd="0" destOrd="0" presId="urn:microsoft.com/office/officeart/2005/8/layout/orgChart1"/>
    <dgm:cxn modelId="{02896A02-FDF5-D348-AD94-AA87CF5AB262}" type="presOf" srcId="{63BDF7C9-0DD5-447D-AD0B-9A3FD8C97AFA}" destId="{536D1560-97C0-4114-9C5A-D21B4302CFFE}" srcOrd="0" destOrd="0" presId="urn:microsoft.com/office/officeart/2005/8/layout/orgChart1"/>
    <dgm:cxn modelId="{B3B2E2AC-A612-1048-820B-9326C14773AD}" type="presOf" srcId="{FDEF15B2-C785-475F-917C-E276C01C4586}" destId="{E4EA03EF-27C2-4A49-8E3B-A6E1A68788E4}" srcOrd="0" destOrd="0" presId="urn:microsoft.com/office/officeart/2005/8/layout/orgChart1"/>
    <dgm:cxn modelId="{F4B7AEBD-2ADF-434A-8936-9FF09FB3B95A}" type="presOf" srcId="{9BDE1B69-2C76-47FD-B766-E5593A12F7D4}" destId="{6F562E87-7A0F-4FCE-9F3C-CEC773D78FF6}" srcOrd="0" destOrd="0" presId="urn:microsoft.com/office/officeart/2005/8/layout/orgChart1"/>
    <dgm:cxn modelId="{F57848EE-F8B6-4DD2-9569-3FD17B217A61}" srcId="{CAF46520-E348-4319-9B8B-30F144CE35D4}" destId="{5BBD0D43-CB3F-4C8C-ACB0-CA51B1DB14D0}" srcOrd="0" destOrd="0" parTransId="{CA9A90DE-F816-462F-ACF5-174D0725EA6A}" sibTransId="{558AE84F-BBBD-48A7-B942-DA29835058FE}"/>
    <dgm:cxn modelId="{8E2FDEB5-D90F-7F40-AFD8-1A83C7785C9B}" type="presOf" srcId="{5BBD0D43-CB3F-4C8C-ACB0-CA51B1DB14D0}" destId="{DB00B547-4C63-4E21-84C9-88B20E494C85}" srcOrd="1" destOrd="0" presId="urn:microsoft.com/office/officeart/2005/8/layout/orgChart1"/>
    <dgm:cxn modelId="{62CFB790-705B-1F4D-8927-1C5FF765F29B}" type="presOf" srcId="{5BBD0D43-CB3F-4C8C-ACB0-CA51B1DB14D0}" destId="{87073C47-C257-40AC-BB61-B7987032313A}" srcOrd="0" destOrd="0" presId="urn:microsoft.com/office/officeart/2005/8/layout/orgChart1"/>
    <dgm:cxn modelId="{F08956B0-831D-4C76-9FF1-4A2ACF61F8C8}" srcId="{5BBD0D43-CB3F-4C8C-ACB0-CA51B1DB14D0}" destId="{AEEAEE6E-CB2C-4FED-B3E9-C75A7038729E}" srcOrd="2" destOrd="0" parTransId="{31FE2E1B-5029-4924-AFF7-8B5186201F4E}" sibTransId="{850D67A7-39F4-4CE4-B5E5-9249508D6124}"/>
    <dgm:cxn modelId="{C774F9DE-A749-FD4D-97D7-0EE12432B4A7}" type="presOf" srcId="{AEEAEE6E-CB2C-4FED-B3E9-C75A7038729E}" destId="{82F85B4F-71C9-42CF-A706-4D94732EBFF5}" srcOrd="1" destOrd="0" presId="urn:microsoft.com/office/officeart/2005/8/layout/orgChart1"/>
    <dgm:cxn modelId="{F1C57141-65AD-476E-A75C-0A7CFF237C63}" srcId="{5BBD0D43-CB3F-4C8C-ACB0-CA51B1DB14D0}" destId="{71BB90F3-4062-418B-9A91-F46A2CB76855}" srcOrd="1" destOrd="0" parTransId="{63BDF7C9-0DD5-447D-AD0B-9A3FD8C97AFA}" sibTransId="{E9F7D7A2-6B51-4285-831E-A6ABB3F12631}"/>
    <dgm:cxn modelId="{AEF1D053-505C-6741-A35E-B9C25DA8BA02}" type="presOf" srcId="{71BB90F3-4062-418B-9A91-F46A2CB76855}" destId="{EB34954C-525C-4BB3-AACE-6276F215E12B}" srcOrd="1" destOrd="0" presId="urn:microsoft.com/office/officeart/2005/8/layout/orgChart1"/>
    <dgm:cxn modelId="{2B419882-F870-134B-97C5-569BFE4E7C76}" type="presOf" srcId="{65FCB22F-9635-454D-B44A-34498DB4CBDB}" destId="{5A1DEC7D-4A30-4DFC-9AF4-BBB608755435}" srcOrd="1" destOrd="0" presId="urn:microsoft.com/office/officeart/2005/8/layout/orgChart1"/>
    <dgm:cxn modelId="{1ABE1B28-2D4A-43ED-A3D6-1596D5F9C9A1}" srcId="{5BBD0D43-CB3F-4C8C-ACB0-CA51B1DB14D0}" destId="{65FCB22F-9635-454D-B44A-34498DB4CBDB}" srcOrd="0" destOrd="0" parTransId="{35903046-A7B7-43A3-AD69-6524BFDC22B7}" sibTransId="{393F7BD4-C1D9-483B-B718-0619872A4045}"/>
    <dgm:cxn modelId="{BE6F59D3-176C-9D44-818F-D595620D985C}" type="presOf" srcId="{35903046-A7B7-43A3-AD69-6524BFDC22B7}" destId="{F35D6725-37C2-4C3B-A589-68288D2D5AA5}" srcOrd="0" destOrd="0" presId="urn:microsoft.com/office/officeart/2005/8/layout/orgChart1"/>
    <dgm:cxn modelId="{B28B1639-769D-BE46-A531-CBD33498278B}" type="presOf" srcId="{E86BCEBC-330F-49CE-A3F4-3820B2724233}" destId="{83EB5E09-CD72-41FC-ABA0-1EA7585D83C7}" srcOrd="1" destOrd="0" presId="urn:microsoft.com/office/officeart/2005/8/layout/orgChart1"/>
    <dgm:cxn modelId="{3DE08B74-7FB9-024E-B1DA-BAE7319AFA48}" type="presOf" srcId="{31FE2E1B-5029-4924-AFF7-8B5186201F4E}" destId="{FE0B719D-DECF-47D0-A8CB-B578BD634596}" srcOrd="0" destOrd="0" presId="urn:microsoft.com/office/officeart/2005/8/layout/orgChart1"/>
    <dgm:cxn modelId="{7868ECF0-9C9D-304B-A56B-E8D36609F3DE}" type="presOf" srcId="{AEEAEE6E-CB2C-4FED-B3E9-C75A7038729E}" destId="{5BB5F3C8-DDE8-4AC1-9A8B-9CABC45C1AA7}" srcOrd="0" destOrd="0" presId="urn:microsoft.com/office/officeart/2005/8/layout/orgChart1"/>
    <dgm:cxn modelId="{9595AD87-D533-164D-ACEB-5B92E9F94293}" type="presOf" srcId="{E6BEB2B4-6C26-4248-8630-6BF3070E1722}" destId="{61036060-9067-42DA-B25E-34253E750E60}" srcOrd="0" destOrd="0" presId="urn:microsoft.com/office/officeart/2005/8/layout/orgChart1"/>
    <dgm:cxn modelId="{4D03697A-FE89-4B0E-A770-8F367A14F422}" srcId="{AEEAEE6E-CB2C-4FED-B3E9-C75A7038729E}" destId="{9BDE1B69-2C76-47FD-B766-E5593A12F7D4}" srcOrd="0" destOrd="0" parTransId="{E6BEB2B4-6C26-4248-8630-6BF3070E1722}" sibTransId="{1B7E6EC9-B6E6-492A-8D1C-2F5BEF9ACC7D}"/>
    <dgm:cxn modelId="{01C18BD6-97AB-C74B-AEF8-B5F072F07114}" type="presOf" srcId="{CAF46520-E348-4319-9B8B-30F144CE35D4}" destId="{1D5C1569-82F7-43A6-877A-7B837670EF56}" srcOrd="0" destOrd="0" presId="urn:microsoft.com/office/officeart/2005/8/layout/orgChart1"/>
    <dgm:cxn modelId="{710170C6-ED44-C24D-8B9D-80BF0B844DC2}" type="presOf" srcId="{65FCB22F-9635-454D-B44A-34498DB4CBDB}" destId="{EA8A81D4-5F51-4037-9CC7-B4683C80392A}" srcOrd="0" destOrd="0" presId="urn:microsoft.com/office/officeart/2005/8/layout/orgChart1"/>
    <dgm:cxn modelId="{66040D6A-EE9E-924F-B711-7C737CBFDE28}" type="presParOf" srcId="{1D5C1569-82F7-43A6-877A-7B837670EF56}" destId="{8BAB03F1-0286-4A4B-8A87-A5C33AFB3F8B}" srcOrd="0" destOrd="0" presId="urn:microsoft.com/office/officeart/2005/8/layout/orgChart1"/>
    <dgm:cxn modelId="{75651368-94B3-824D-A98A-FF22D7D7028A}" type="presParOf" srcId="{8BAB03F1-0286-4A4B-8A87-A5C33AFB3F8B}" destId="{34A94228-0C46-46AA-8E75-6E4044020C70}" srcOrd="0" destOrd="0" presId="urn:microsoft.com/office/officeart/2005/8/layout/orgChart1"/>
    <dgm:cxn modelId="{64C7F6F9-0674-DE41-8A33-1E911D4C50E7}" type="presParOf" srcId="{34A94228-0C46-46AA-8E75-6E4044020C70}" destId="{87073C47-C257-40AC-BB61-B7987032313A}" srcOrd="0" destOrd="0" presId="urn:microsoft.com/office/officeart/2005/8/layout/orgChart1"/>
    <dgm:cxn modelId="{8C0BEE8E-4A9C-9E48-A600-4CA25741DA59}" type="presParOf" srcId="{34A94228-0C46-46AA-8E75-6E4044020C70}" destId="{DB00B547-4C63-4E21-84C9-88B20E494C85}" srcOrd="1" destOrd="0" presId="urn:microsoft.com/office/officeart/2005/8/layout/orgChart1"/>
    <dgm:cxn modelId="{079BC679-5C46-9C43-9C34-14ADE1A130F5}" type="presParOf" srcId="{8BAB03F1-0286-4A4B-8A87-A5C33AFB3F8B}" destId="{0A88FFC4-2D97-4D84-A39B-DCB284C77513}" srcOrd="1" destOrd="0" presId="urn:microsoft.com/office/officeart/2005/8/layout/orgChart1"/>
    <dgm:cxn modelId="{53B1F55F-A3E8-B64A-8697-92785D8C958B}" type="presParOf" srcId="{0A88FFC4-2D97-4D84-A39B-DCB284C77513}" destId="{F35D6725-37C2-4C3B-A589-68288D2D5AA5}" srcOrd="0" destOrd="0" presId="urn:microsoft.com/office/officeart/2005/8/layout/orgChart1"/>
    <dgm:cxn modelId="{9C9ADCCD-587B-AE4D-887D-3D46B380CB91}" type="presParOf" srcId="{0A88FFC4-2D97-4D84-A39B-DCB284C77513}" destId="{650EEAEE-ADE2-4D25-ABCD-35278759A584}" srcOrd="1" destOrd="0" presId="urn:microsoft.com/office/officeart/2005/8/layout/orgChart1"/>
    <dgm:cxn modelId="{A5BCE77B-2E87-D44F-B09A-028180A429D0}" type="presParOf" srcId="{650EEAEE-ADE2-4D25-ABCD-35278759A584}" destId="{C6C69225-3252-46BD-814C-CA1E872516CA}" srcOrd="0" destOrd="0" presId="urn:microsoft.com/office/officeart/2005/8/layout/orgChart1"/>
    <dgm:cxn modelId="{BADA5214-853A-1446-AF0B-AB35C1C55F00}" type="presParOf" srcId="{C6C69225-3252-46BD-814C-CA1E872516CA}" destId="{EA8A81D4-5F51-4037-9CC7-B4683C80392A}" srcOrd="0" destOrd="0" presId="urn:microsoft.com/office/officeart/2005/8/layout/orgChart1"/>
    <dgm:cxn modelId="{430DA8F5-19E8-FA45-AB89-2C1F339F078E}" type="presParOf" srcId="{C6C69225-3252-46BD-814C-CA1E872516CA}" destId="{5A1DEC7D-4A30-4DFC-9AF4-BBB608755435}" srcOrd="1" destOrd="0" presId="urn:microsoft.com/office/officeart/2005/8/layout/orgChart1"/>
    <dgm:cxn modelId="{04CACB6D-D05B-E74B-B1BC-18A9D8AB6666}" type="presParOf" srcId="{650EEAEE-ADE2-4D25-ABCD-35278759A584}" destId="{71BD5C9D-F7B2-498A-AE7D-F95EE157663B}" srcOrd="1" destOrd="0" presId="urn:microsoft.com/office/officeart/2005/8/layout/orgChart1"/>
    <dgm:cxn modelId="{8EDE77DC-FE4F-2B42-805F-B32C04606BFE}" type="presParOf" srcId="{650EEAEE-ADE2-4D25-ABCD-35278759A584}" destId="{15DD0EA3-F4A4-4090-A106-6FB7BD52B112}" srcOrd="2" destOrd="0" presId="urn:microsoft.com/office/officeart/2005/8/layout/orgChart1"/>
    <dgm:cxn modelId="{4693EF2D-AF01-884C-9703-FA31017BCA1B}" type="presParOf" srcId="{0A88FFC4-2D97-4D84-A39B-DCB284C77513}" destId="{536D1560-97C0-4114-9C5A-D21B4302CFFE}" srcOrd="2" destOrd="0" presId="urn:microsoft.com/office/officeart/2005/8/layout/orgChart1"/>
    <dgm:cxn modelId="{05267617-0B13-2A4C-AA13-18BFFAC6F73E}" type="presParOf" srcId="{0A88FFC4-2D97-4D84-A39B-DCB284C77513}" destId="{6389D491-B8DB-46B4-8797-EDF4DF7B0AE8}" srcOrd="3" destOrd="0" presId="urn:microsoft.com/office/officeart/2005/8/layout/orgChart1"/>
    <dgm:cxn modelId="{10832530-07B6-704D-A8C2-702F077AC262}" type="presParOf" srcId="{6389D491-B8DB-46B4-8797-EDF4DF7B0AE8}" destId="{96D28CF8-98E2-46F7-9681-70E0EFA28260}" srcOrd="0" destOrd="0" presId="urn:microsoft.com/office/officeart/2005/8/layout/orgChart1"/>
    <dgm:cxn modelId="{0BE77E92-CD1E-4240-A7E9-8EF67CEAB993}" type="presParOf" srcId="{96D28CF8-98E2-46F7-9681-70E0EFA28260}" destId="{D5290E64-C67D-4385-92C8-F170E9C97170}" srcOrd="0" destOrd="0" presId="urn:microsoft.com/office/officeart/2005/8/layout/orgChart1"/>
    <dgm:cxn modelId="{FFC5544E-4ADF-D14F-8022-7FB7B695E6B0}" type="presParOf" srcId="{96D28CF8-98E2-46F7-9681-70E0EFA28260}" destId="{EB34954C-525C-4BB3-AACE-6276F215E12B}" srcOrd="1" destOrd="0" presId="urn:microsoft.com/office/officeart/2005/8/layout/orgChart1"/>
    <dgm:cxn modelId="{D3AB15E2-D3CB-5940-9637-9158EAEE6041}" type="presParOf" srcId="{6389D491-B8DB-46B4-8797-EDF4DF7B0AE8}" destId="{5EC77BE0-A543-4B2D-B1BC-34F40895FCFB}" srcOrd="1" destOrd="0" presId="urn:microsoft.com/office/officeart/2005/8/layout/orgChart1"/>
    <dgm:cxn modelId="{8A2CDA9F-3779-FE46-995B-DC336EDE2744}" type="presParOf" srcId="{6389D491-B8DB-46B4-8797-EDF4DF7B0AE8}" destId="{6F5D89ED-12E9-4EA7-8394-F7AA4FEC1C3B}" srcOrd="2" destOrd="0" presId="urn:microsoft.com/office/officeart/2005/8/layout/orgChart1"/>
    <dgm:cxn modelId="{2A9875D5-A2A2-6D41-9312-FF9574DD48EC}" type="presParOf" srcId="{0A88FFC4-2D97-4D84-A39B-DCB284C77513}" destId="{FE0B719D-DECF-47D0-A8CB-B578BD634596}" srcOrd="4" destOrd="0" presId="urn:microsoft.com/office/officeart/2005/8/layout/orgChart1"/>
    <dgm:cxn modelId="{16481E79-1163-4C4A-9348-AB082885114D}" type="presParOf" srcId="{0A88FFC4-2D97-4D84-A39B-DCB284C77513}" destId="{940733DC-30C7-4D9F-9D8F-CE9546F53B92}" srcOrd="5" destOrd="0" presId="urn:microsoft.com/office/officeart/2005/8/layout/orgChart1"/>
    <dgm:cxn modelId="{FDF90D74-B97F-0146-9A81-D99F360570C7}" type="presParOf" srcId="{940733DC-30C7-4D9F-9D8F-CE9546F53B92}" destId="{B3298F56-3DBB-48ED-B18E-F82278BE80F4}" srcOrd="0" destOrd="0" presId="urn:microsoft.com/office/officeart/2005/8/layout/orgChart1"/>
    <dgm:cxn modelId="{68DE540A-8D0C-0040-A7A9-3F66A42FA112}" type="presParOf" srcId="{B3298F56-3DBB-48ED-B18E-F82278BE80F4}" destId="{5BB5F3C8-DDE8-4AC1-9A8B-9CABC45C1AA7}" srcOrd="0" destOrd="0" presId="urn:microsoft.com/office/officeart/2005/8/layout/orgChart1"/>
    <dgm:cxn modelId="{B8A9C22E-29C1-A348-8B8F-AA34D48FB8FA}" type="presParOf" srcId="{B3298F56-3DBB-48ED-B18E-F82278BE80F4}" destId="{82F85B4F-71C9-42CF-A706-4D94732EBFF5}" srcOrd="1" destOrd="0" presId="urn:microsoft.com/office/officeart/2005/8/layout/orgChart1"/>
    <dgm:cxn modelId="{5EDF5F46-74AC-7744-97F4-8B11B1205EDF}" type="presParOf" srcId="{940733DC-30C7-4D9F-9D8F-CE9546F53B92}" destId="{FB06EE18-87A8-499F-9015-406739B4D038}" srcOrd="1" destOrd="0" presId="urn:microsoft.com/office/officeart/2005/8/layout/orgChart1"/>
    <dgm:cxn modelId="{150DA832-5CEA-0C4C-9683-5253934714F2}" type="presParOf" srcId="{FB06EE18-87A8-499F-9015-406739B4D038}" destId="{61036060-9067-42DA-B25E-34253E750E60}" srcOrd="0" destOrd="0" presId="urn:microsoft.com/office/officeart/2005/8/layout/orgChart1"/>
    <dgm:cxn modelId="{82065E59-4F00-DF49-BD0A-1BE99EBBCA22}" type="presParOf" srcId="{FB06EE18-87A8-499F-9015-406739B4D038}" destId="{848DCB67-E2F1-4CC3-ACD3-83819CB2FF68}" srcOrd="1" destOrd="0" presId="urn:microsoft.com/office/officeart/2005/8/layout/orgChart1"/>
    <dgm:cxn modelId="{17FA132A-08CA-BC4B-85CD-4FEF41A1FF07}" type="presParOf" srcId="{848DCB67-E2F1-4CC3-ACD3-83819CB2FF68}" destId="{AAEAD615-86FF-437F-8D4A-DE76D340DDE4}" srcOrd="0" destOrd="0" presId="urn:microsoft.com/office/officeart/2005/8/layout/orgChart1"/>
    <dgm:cxn modelId="{084060D9-134D-C044-801F-788A0C69BB64}" type="presParOf" srcId="{AAEAD615-86FF-437F-8D4A-DE76D340DDE4}" destId="{6F562E87-7A0F-4FCE-9F3C-CEC773D78FF6}" srcOrd="0" destOrd="0" presId="urn:microsoft.com/office/officeart/2005/8/layout/orgChart1"/>
    <dgm:cxn modelId="{3C184FF4-5123-0C44-A870-30FB856E0946}" type="presParOf" srcId="{AAEAD615-86FF-437F-8D4A-DE76D340DDE4}" destId="{051F2FBE-F9CC-4A7E-A465-AEAB0496028F}" srcOrd="1" destOrd="0" presId="urn:microsoft.com/office/officeart/2005/8/layout/orgChart1"/>
    <dgm:cxn modelId="{3645FE27-713D-6B4E-8E5D-A27A7AF85026}" type="presParOf" srcId="{848DCB67-E2F1-4CC3-ACD3-83819CB2FF68}" destId="{1CF2B845-DC63-44B3-8044-69CDF04E6383}" srcOrd="1" destOrd="0" presId="urn:microsoft.com/office/officeart/2005/8/layout/orgChart1"/>
    <dgm:cxn modelId="{1CFCF17A-0CF7-1B46-9903-ECF42653E7FB}" type="presParOf" srcId="{848DCB67-E2F1-4CC3-ACD3-83819CB2FF68}" destId="{81CBBD87-D17E-4E1A-A61F-CA030D8BB298}" srcOrd="2" destOrd="0" presId="urn:microsoft.com/office/officeart/2005/8/layout/orgChart1"/>
    <dgm:cxn modelId="{D3924E42-CAC3-A941-BB16-72A70FEC1084}" type="presParOf" srcId="{940733DC-30C7-4D9F-9D8F-CE9546F53B92}" destId="{297831FB-E0A1-4827-92A8-810B6FBAF4A2}" srcOrd="2" destOrd="0" presId="urn:microsoft.com/office/officeart/2005/8/layout/orgChart1"/>
    <dgm:cxn modelId="{8BF873A6-1A3B-934E-A106-190820B9A178}" type="presParOf" srcId="{0A88FFC4-2D97-4D84-A39B-DCB284C77513}" destId="{E4EA03EF-27C2-4A49-8E3B-A6E1A68788E4}" srcOrd="6" destOrd="0" presId="urn:microsoft.com/office/officeart/2005/8/layout/orgChart1"/>
    <dgm:cxn modelId="{438D9635-33D4-F14A-8FF7-6A3B3F75C5BC}" type="presParOf" srcId="{0A88FFC4-2D97-4D84-A39B-DCB284C77513}" destId="{12B7FB41-885C-492C-AF6E-55437BEF38C0}" srcOrd="7" destOrd="0" presId="urn:microsoft.com/office/officeart/2005/8/layout/orgChart1"/>
    <dgm:cxn modelId="{3B3DBFAD-30FA-2F48-87F0-E2D0A60C220E}" type="presParOf" srcId="{12B7FB41-885C-492C-AF6E-55437BEF38C0}" destId="{332B8B72-F81C-4D47-B582-5E907C0C96ED}" srcOrd="0" destOrd="0" presId="urn:microsoft.com/office/officeart/2005/8/layout/orgChart1"/>
    <dgm:cxn modelId="{BADDF6A5-50D1-E148-A061-33D608153207}" type="presParOf" srcId="{332B8B72-F81C-4D47-B582-5E907C0C96ED}" destId="{DF0F5E61-1F53-4A5D-93DD-9245EABD982E}" srcOrd="0" destOrd="0" presId="urn:microsoft.com/office/officeart/2005/8/layout/orgChart1"/>
    <dgm:cxn modelId="{E7A0D95D-B4B1-6C4C-BCB1-46CF53F8A525}" type="presParOf" srcId="{332B8B72-F81C-4D47-B582-5E907C0C96ED}" destId="{83EB5E09-CD72-41FC-ABA0-1EA7585D83C7}" srcOrd="1" destOrd="0" presId="urn:microsoft.com/office/officeart/2005/8/layout/orgChart1"/>
    <dgm:cxn modelId="{D36214FA-ADE7-0946-8C52-98010BA49EAD}" type="presParOf" srcId="{12B7FB41-885C-492C-AF6E-55437BEF38C0}" destId="{B27B78A6-D1B6-4426-8017-8D76619E7BC7}" srcOrd="1" destOrd="0" presId="urn:microsoft.com/office/officeart/2005/8/layout/orgChart1"/>
    <dgm:cxn modelId="{6A89D46C-97B8-8947-B3AC-DC5D909FE9A9}" type="presParOf" srcId="{12B7FB41-885C-492C-AF6E-55437BEF38C0}" destId="{E6AE48A6-5C30-4A1C-9311-D6AAB1B4686B}" srcOrd="2" destOrd="0" presId="urn:microsoft.com/office/officeart/2005/8/layout/orgChart1"/>
    <dgm:cxn modelId="{C8287124-5019-D84B-AAE8-32B66D182079}" type="presParOf" srcId="{8BAB03F1-0286-4A4B-8A87-A5C33AFB3F8B}" destId="{4A9BBE6A-74BD-4492-860C-434230B2C9B4}" srcOrd="2" destOrd="0" presId="urn:microsoft.com/office/officeart/2005/8/layout/orgChart1"/>
  </dgm:cxnLst>
  <dgm:bg/>
  <dgm:whole>
    <a:ln w="22225"/>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305CD8-F3AF-1A44-A1EE-03A81866786A}">
      <dsp:nvSpPr>
        <dsp:cNvPr id="0" name=""/>
        <dsp:cNvSpPr/>
      </dsp:nvSpPr>
      <dsp:spPr>
        <a:xfrm>
          <a:off x="4316346" y="1464732"/>
          <a:ext cx="204853" cy="897451"/>
        </a:xfrm>
        <a:custGeom>
          <a:avLst/>
          <a:gdLst/>
          <a:ahLst/>
          <a:cxnLst/>
          <a:rect l="0" t="0" r="0" b="0"/>
          <a:pathLst>
            <a:path>
              <a:moveTo>
                <a:pt x="204853" y="0"/>
              </a:moveTo>
              <a:lnTo>
                <a:pt x="204853" y="897451"/>
              </a:lnTo>
              <a:lnTo>
                <a:pt x="0" y="8974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405A0-99D4-0948-AE92-2AD50E65FBDF}">
      <dsp:nvSpPr>
        <dsp:cNvPr id="0" name=""/>
        <dsp:cNvSpPr/>
      </dsp:nvSpPr>
      <dsp:spPr>
        <a:xfrm>
          <a:off x="4521199" y="1464732"/>
          <a:ext cx="3541031" cy="1794903"/>
        </a:xfrm>
        <a:custGeom>
          <a:avLst/>
          <a:gdLst/>
          <a:ahLst/>
          <a:cxnLst/>
          <a:rect l="0" t="0" r="0" b="0"/>
          <a:pathLst>
            <a:path>
              <a:moveTo>
                <a:pt x="0" y="0"/>
              </a:moveTo>
              <a:lnTo>
                <a:pt x="0" y="1590050"/>
              </a:lnTo>
              <a:lnTo>
                <a:pt x="3541031" y="1590050"/>
              </a:lnTo>
              <a:lnTo>
                <a:pt x="3541031" y="17949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DFCB49-B115-C646-A1CB-70548E930AD6}">
      <dsp:nvSpPr>
        <dsp:cNvPr id="0" name=""/>
        <dsp:cNvSpPr/>
      </dsp:nvSpPr>
      <dsp:spPr>
        <a:xfrm>
          <a:off x="4521199" y="1464732"/>
          <a:ext cx="1180343" cy="1794903"/>
        </a:xfrm>
        <a:custGeom>
          <a:avLst/>
          <a:gdLst/>
          <a:ahLst/>
          <a:cxnLst/>
          <a:rect l="0" t="0" r="0" b="0"/>
          <a:pathLst>
            <a:path>
              <a:moveTo>
                <a:pt x="0" y="0"/>
              </a:moveTo>
              <a:lnTo>
                <a:pt x="0" y="1590050"/>
              </a:lnTo>
              <a:lnTo>
                <a:pt x="1180343" y="1590050"/>
              </a:lnTo>
              <a:lnTo>
                <a:pt x="1180343" y="17949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4CE27-8EF5-A24A-9E58-B9AF97103BCC}">
      <dsp:nvSpPr>
        <dsp:cNvPr id="0" name=""/>
        <dsp:cNvSpPr/>
      </dsp:nvSpPr>
      <dsp:spPr>
        <a:xfrm>
          <a:off x="3340856" y="1464732"/>
          <a:ext cx="1180343" cy="1794903"/>
        </a:xfrm>
        <a:custGeom>
          <a:avLst/>
          <a:gdLst/>
          <a:ahLst/>
          <a:cxnLst/>
          <a:rect l="0" t="0" r="0" b="0"/>
          <a:pathLst>
            <a:path>
              <a:moveTo>
                <a:pt x="1180343" y="0"/>
              </a:moveTo>
              <a:lnTo>
                <a:pt x="1180343" y="1590050"/>
              </a:lnTo>
              <a:lnTo>
                <a:pt x="0" y="1590050"/>
              </a:lnTo>
              <a:lnTo>
                <a:pt x="0" y="17949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A7CDDF-87D2-1E42-8021-DC5AE9EC56D2}">
      <dsp:nvSpPr>
        <dsp:cNvPr id="0" name=""/>
        <dsp:cNvSpPr/>
      </dsp:nvSpPr>
      <dsp:spPr>
        <a:xfrm>
          <a:off x="980168" y="1464732"/>
          <a:ext cx="3541031" cy="1794903"/>
        </a:xfrm>
        <a:custGeom>
          <a:avLst/>
          <a:gdLst/>
          <a:ahLst/>
          <a:cxnLst/>
          <a:rect l="0" t="0" r="0" b="0"/>
          <a:pathLst>
            <a:path>
              <a:moveTo>
                <a:pt x="3541031" y="0"/>
              </a:moveTo>
              <a:lnTo>
                <a:pt x="3541031" y="1590050"/>
              </a:lnTo>
              <a:lnTo>
                <a:pt x="0" y="1590050"/>
              </a:lnTo>
              <a:lnTo>
                <a:pt x="0" y="17949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ECDA3-347C-2348-B274-80798C7F9952}">
      <dsp:nvSpPr>
        <dsp:cNvPr id="0" name=""/>
        <dsp:cNvSpPr/>
      </dsp:nvSpPr>
      <dsp:spPr>
        <a:xfrm>
          <a:off x="3251198" y="235273"/>
          <a:ext cx="2540002" cy="1229459"/>
        </a:xfrm>
        <a:prstGeom prst="rect">
          <a:avLst/>
        </a:prstGeom>
        <a:gradFill flip="none" rotWithShape="1">
          <a:gsLst>
            <a:gs pos="0">
              <a:srgbClr val="183961"/>
            </a:gs>
            <a:gs pos="100000">
              <a:srgbClr val="183961">
                <a:alpha val="57000"/>
              </a:srgbClr>
            </a:gs>
          </a:gsLst>
          <a:lin ang="16200000" scaled="0"/>
          <a:tileRect/>
        </a:gradFill>
        <a:ln>
          <a:noFill/>
        </a:ln>
        <a:effectLst>
          <a:outerShdw blurRad="165100" dist="76200" dir="2700000" sx="97000" sy="97000" algn="tl" rotWithShape="0">
            <a:srgbClr val="000000">
              <a:alpha val="43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Chief Communications Officer</a:t>
          </a:r>
          <a:endParaRPr lang="en-US" sz="2000" kern="1200" dirty="0">
            <a:latin typeface="Arial"/>
          </a:endParaRPr>
        </a:p>
      </dsp:txBody>
      <dsp:txXfrm>
        <a:off x="3251198" y="235273"/>
        <a:ext cx="2540002" cy="1229459"/>
      </dsp:txXfrm>
    </dsp:sp>
    <dsp:sp modelId="{836D25BD-0ADC-CF42-B01C-5936408FF228}">
      <dsp:nvSpPr>
        <dsp:cNvPr id="0" name=""/>
        <dsp:cNvSpPr/>
      </dsp:nvSpPr>
      <dsp:spPr>
        <a:xfrm>
          <a:off x="4677" y="3259636"/>
          <a:ext cx="1950981" cy="975490"/>
        </a:xfrm>
        <a:prstGeom prst="rect">
          <a:avLst/>
        </a:prstGeom>
        <a:gradFill rotWithShape="0">
          <a:gsLst>
            <a:gs pos="0">
              <a:srgbClr val="183961"/>
            </a:gs>
            <a:gs pos="100000">
              <a:srgbClr val="183961">
                <a:alpha val="53000"/>
              </a:srgbClr>
            </a:gs>
          </a:gsLst>
          <a:lin ang="16200000" scaled="0"/>
        </a:gradFill>
        <a:ln>
          <a:noFill/>
        </a:ln>
        <a:effectLst>
          <a:outerShdw blurRad="206375"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Media Relations</a:t>
          </a:r>
          <a:endParaRPr lang="en-US" sz="2000" kern="1200" dirty="0">
            <a:latin typeface="Arial"/>
          </a:endParaRPr>
        </a:p>
      </dsp:txBody>
      <dsp:txXfrm>
        <a:off x="4677" y="3259636"/>
        <a:ext cx="1950981" cy="975490"/>
      </dsp:txXfrm>
    </dsp:sp>
    <dsp:sp modelId="{1030F93B-42AB-4B40-A1A3-8D1B1BF47BD3}">
      <dsp:nvSpPr>
        <dsp:cNvPr id="0" name=""/>
        <dsp:cNvSpPr/>
      </dsp:nvSpPr>
      <dsp:spPr>
        <a:xfrm>
          <a:off x="2365365" y="3259636"/>
          <a:ext cx="1950981" cy="975490"/>
        </a:xfrm>
        <a:prstGeom prst="rect">
          <a:avLst/>
        </a:prstGeom>
        <a:gradFill rotWithShape="0">
          <a:gsLst>
            <a:gs pos="0">
              <a:srgbClr val="183961"/>
            </a:gs>
            <a:gs pos="100000">
              <a:srgbClr val="183961">
                <a:alpha val="53000"/>
              </a:srgbClr>
            </a:gs>
          </a:gsLst>
          <a:lin ang="16200000" scaled="0"/>
        </a:gradFill>
        <a:ln>
          <a:noFill/>
        </a:ln>
        <a:effectLst>
          <a:outerShdw blurRad="206375"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Administrative Services</a:t>
          </a:r>
          <a:endParaRPr lang="en-US" sz="2000" kern="1200" dirty="0">
            <a:latin typeface="Arial"/>
          </a:endParaRPr>
        </a:p>
      </dsp:txBody>
      <dsp:txXfrm>
        <a:off x="2365365" y="3259636"/>
        <a:ext cx="1950981" cy="975490"/>
      </dsp:txXfrm>
    </dsp:sp>
    <dsp:sp modelId="{A3AEA384-820C-9E49-8B74-DD22D70BBA2D}">
      <dsp:nvSpPr>
        <dsp:cNvPr id="0" name=""/>
        <dsp:cNvSpPr/>
      </dsp:nvSpPr>
      <dsp:spPr>
        <a:xfrm>
          <a:off x="4726053" y="3259636"/>
          <a:ext cx="1950981" cy="975490"/>
        </a:xfrm>
        <a:prstGeom prst="rect">
          <a:avLst/>
        </a:prstGeom>
        <a:gradFill rotWithShape="0">
          <a:gsLst>
            <a:gs pos="0">
              <a:srgbClr val="183961"/>
            </a:gs>
            <a:gs pos="100000">
              <a:srgbClr val="183961">
                <a:alpha val="53000"/>
              </a:srgbClr>
            </a:gs>
          </a:gsLst>
          <a:lin ang="16200000" scaled="0"/>
        </a:gradFill>
        <a:ln>
          <a:noFill/>
        </a:ln>
        <a:effectLst>
          <a:outerShdw blurRad="206375"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HISD TV</a:t>
          </a:r>
          <a:endParaRPr lang="en-US" sz="2000" kern="1200" dirty="0">
            <a:latin typeface="Arial"/>
          </a:endParaRPr>
        </a:p>
      </dsp:txBody>
      <dsp:txXfrm>
        <a:off x="4726053" y="3259636"/>
        <a:ext cx="1950981" cy="975490"/>
      </dsp:txXfrm>
    </dsp:sp>
    <dsp:sp modelId="{CC68A354-6591-944C-A88A-D4A549F6CFAA}">
      <dsp:nvSpPr>
        <dsp:cNvPr id="0" name=""/>
        <dsp:cNvSpPr/>
      </dsp:nvSpPr>
      <dsp:spPr>
        <a:xfrm>
          <a:off x="7086740" y="3259636"/>
          <a:ext cx="1950981" cy="975490"/>
        </a:xfrm>
        <a:prstGeom prst="rect">
          <a:avLst/>
        </a:prstGeom>
        <a:gradFill rotWithShape="0">
          <a:gsLst>
            <a:gs pos="0">
              <a:srgbClr val="183961"/>
            </a:gs>
            <a:gs pos="100000">
              <a:srgbClr val="183961">
                <a:alpha val="53000"/>
              </a:srgbClr>
            </a:gs>
          </a:gsLst>
          <a:lin ang="16200000" scaled="0"/>
        </a:gradFill>
        <a:ln>
          <a:noFill/>
        </a:ln>
        <a:effectLst>
          <a:outerShdw blurRad="206375"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Strategic Partnerships</a:t>
          </a:r>
          <a:endParaRPr lang="en-US" sz="2000" kern="1200" dirty="0">
            <a:latin typeface="Arial"/>
          </a:endParaRPr>
        </a:p>
      </dsp:txBody>
      <dsp:txXfrm>
        <a:off x="7086740" y="3259636"/>
        <a:ext cx="1950981" cy="975490"/>
      </dsp:txXfrm>
    </dsp:sp>
    <dsp:sp modelId="{686C4E1C-88F3-1A48-BC98-4771D92FADA9}">
      <dsp:nvSpPr>
        <dsp:cNvPr id="0" name=""/>
        <dsp:cNvSpPr/>
      </dsp:nvSpPr>
      <dsp:spPr>
        <a:xfrm>
          <a:off x="1969569" y="1874439"/>
          <a:ext cx="2346777" cy="975490"/>
        </a:xfrm>
        <a:prstGeom prst="rect">
          <a:avLst/>
        </a:prstGeom>
        <a:gradFill rotWithShape="0">
          <a:gsLst>
            <a:gs pos="0">
              <a:srgbClr val="183961"/>
            </a:gs>
            <a:gs pos="100000">
              <a:srgbClr val="183961">
                <a:alpha val="70000"/>
              </a:srgbClr>
            </a:gs>
          </a:gsLst>
          <a:lin ang="16200000" scaled="0"/>
        </a:gradFill>
        <a:ln>
          <a:noFill/>
        </a:ln>
        <a:effectLst>
          <a:outerShdw blurRad="206375"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a:rPr>
            <a:t>General Manager Communications</a:t>
          </a:r>
          <a:endParaRPr lang="en-US" sz="2000" kern="1200" dirty="0">
            <a:latin typeface="Arial"/>
          </a:endParaRPr>
        </a:p>
      </dsp:txBody>
      <dsp:txXfrm>
        <a:off x="1969569" y="1874439"/>
        <a:ext cx="2346777" cy="975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0.3529</cdr:x>
      <cdr:y>0</cdr:y>
    </cdr:from>
    <cdr:to>
      <cdr:x>0.56739</cdr:x>
      <cdr:y>0.16878</cdr:y>
    </cdr:to>
    <cdr:sp macro="" textlink="">
      <cdr:nvSpPr>
        <cdr:cNvPr id="2" name="TextBox 1"/>
        <cdr:cNvSpPr txBox="1"/>
      </cdr:nvSpPr>
      <cdr:spPr>
        <a:xfrm xmlns:a="http://schemas.openxmlformats.org/drawingml/2006/main">
          <a:off x="2061647" y="-458306"/>
          <a:ext cx="1253051" cy="4001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xmlns:a="http://schemas.openxmlformats.org/drawingml/2006/main">
          <a:r>
            <a:rPr lang="en-US" dirty="0" smtClean="0">
              <a:latin typeface="Arial-BoldMT"/>
              <a:cs typeface="Arial-BoldMT"/>
            </a:rPr>
            <a:t>$1,819</a:t>
          </a:r>
          <a:endParaRPr lang="en-US" dirty="0">
            <a:latin typeface="Arial-BoldMT"/>
            <a:cs typeface="Arial-BoldM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7CD2F-CD82-D745-AE78-3CB3AC927FD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69CD7-191E-914F-ADD5-C583CFFDC844}"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50087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69CD7-191E-914F-ADD5-C583CFFDC844}" type="slidenum">
              <a:rPr lang="en-US" smtClean="0"/>
              <a:pPr/>
              <a:t>7</a:t>
            </a:fld>
            <a:endParaRPr lang="en-US"/>
          </a:p>
        </p:txBody>
      </p:sp>
    </p:spTree>
    <p:extLst>
      <p:ext uri="{BB962C8B-B14F-4D97-AF65-F5344CB8AC3E}">
        <p14:creationId xmlns="" xmlns:p14="http://schemas.microsoft.com/office/powerpoint/2010/main" xmlns:mv="urn:schemas-microsoft-com:mac:vml" xmlns:mc="http://schemas.openxmlformats.org/markup-compatibility/2006" val="236613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269CD7-191E-914F-ADD5-C583CFFDC844}" type="slidenum">
              <a:rPr lang="en-US" smtClean="0"/>
              <a:pPr/>
              <a:t>22</a:t>
            </a:fld>
            <a:endParaRPr lang="en-US"/>
          </a:p>
        </p:txBody>
      </p:sp>
    </p:spTree>
    <p:extLst>
      <p:ext uri="{BB962C8B-B14F-4D97-AF65-F5344CB8AC3E}">
        <p14:creationId xmlns="" xmlns:p14="http://schemas.microsoft.com/office/powerpoint/2010/main" xmlns:mv="urn:schemas-microsoft-com:mac:vml" xmlns:mc="http://schemas.openxmlformats.org/markup-compatibility/2006" val="327037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29383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02520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45720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51667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72477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31265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5113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47369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4969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16366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529A7-8D3D-684D-ABE9-D4B8BC77B46B}" type="datetimeFigureOut">
              <a:rPr lang="en-US" smtClean="0"/>
              <a:pPr/>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FF9CCD-81D7-1E4A-8671-DC42F31EC8D0}"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34306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65B529A7-8D3D-684D-ABE9-D4B8BC77B46B}" type="datetimeFigureOut">
              <a:rPr lang="en-US" smtClean="0"/>
              <a:pPr/>
              <a:t>6/14/2012</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9FF9CCD-81D7-1E4A-8671-DC42F31EC8D0}" type="slidenum">
              <a:rPr lang="en-US" smtClean="0"/>
              <a:pPr/>
              <a:t>‹#›</a:t>
            </a:fld>
            <a:endParaRPr lang="en-US" dirty="0"/>
          </a:p>
        </p:txBody>
      </p:sp>
      <p:pic>
        <p:nvPicPr>
          <p:cNvPr id="7" name="Picture 6" descr="CommBackground.jpg"/>
          <p:cNvPicPr>
            <a:picLocks noChangeAspect="1"/>
          </p:cNvPicPr>
          <p:nvPr userDrawn="1"/>
        </p:nvPicPr>
        <p:blipFill>
          <a:blip r:embed="rId1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10058400" cy="7751260"/>
          </a:xfrm>
          <a:prstGeom prst="rect">
            <a:avLst/>
          </a:prstGeom>
        </p:spPr>
      </p:pic>
      <p:sp>
        <p:nvSpPr>
          <p:cNvPr id="8" name="Rectangle 7"/>
          <p:cNvSpPr/>
          <p:nvPr userDrawn="1"/>
        </p:nvSpPr>
        <p:spPr>
          <a:xfrm>
            <a:off x="9429110" y="7267632"/>
            <a:ext cx="402073" cy="307777"/>
          </a:xfrm>
          <a:prstGeom prst="rect">
            <a:avLst/>
          </a:prstGeom>
        </p:spPr>
        <p:txBody>
          <a:bodyPr wrap="none">
            <a:spAutoFit/>
          </a:bodyPr>
          <a:lstStyle/>
          <a:p>
            <a:fld id="{394C8929-6074-437E-89FF-C97696DF611A}" type="slidenum">
              <a:rPr lang="en-US" sz="1400" smtClean="0">
                <a:latin typeface="Tw Cen MT" charset="0"/>
              </a:rPr>
              <a:pPr/>
              <a:t>‹#›</a:t>
            </a:fld>
            <a:endParaRPr lang="en-US" sz="1400" dirty="0"/>
          </a:p>
        </p:txBody>
      </p:sp>
      <p:pic>
        <p:nvPicPr>
          <p:cNvPr id="9" name="Picture 8" descr="seal.png"/>
          <p:cNvPicPr>
            <a:picLocks noChangeAspect="1"/>
          </p:cNvPicPr>
          <p:nvPr userDrawn="1"/>
        </p:nvPicPr>
        <p:blipFill>
          <a:blip r:embed="rId14">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47522" y="226390"/>
            <a:ext cx="845822" cy="845822"/>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1192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hart" Target="../charts/chart6.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CommBackground.jp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10058400" cy="7751260"/>
          </a:xfrm>
          <a:prstGeom prst="rect">
            <a:avLst/>
          </a:prstGeom>
        </p:spPr>
      </p:pic>
      <p:pic>
        <p:nvPicPr>
          <p:cNvPr id="6" name="Picture 5" descr="communications_PPT.pn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14080"/>
            <a:ext cx="10058400" cy="7765340"/>
          </a:xfrm>
          <a:prstGeom prst="rect">
            <a:avLst/>
          </a:prstGeom>
        </p:spPr>
      </p:pic>
      <p:sp>
        <p:nvSpPr>
          <p:cNvPr id="7" name="TextBox 6"/>
          <p:cNvSpPr txBox="1"/>
          <p:nvPr/>
        </p:nvSpPr>
        <p:spPr>
          <a:xfrm>
            <a:off x="1617665" y="4446165"/>
            <a:ext cx="5772396" cy="630942"/>
          </a:xfrm>
          <a:prstGeom prst="rect">
            <a:avLst/>
          </a:prstGeom>
          <a:noFill/>
        </p:spPr>
        <p:txBody>
          <a:bodyPr wrap="square" rtlCol="0">
            <a:spAutoFit/>
          </a:bodyPr>
          <a:lstStyle/>
          <a:p>
            <a:r>
              <a:rPr lang="en-US" sz="3500" spc="190" dirty="0" smtClean="0">
                <a:solidFill>
                  <a:srgbClr val="CEE3FF"/>
                </a:solidFill>
                <a:latin typeface="Helvetica Neue Light"/>
                <a:cs typeface="Helvetica Neue Light"/>
              </a:rPr>
              <a:t>Management Oversight</a:t>
            </a:r>
            <a:endParaRPr lang="en-US" sz="3500" spc="190" dirty="0">
              <a:solidFill>
                <a:srgbClr val="CEE3FF"/>
              </a:solidFill>
              <a:latin typeface="Helvetica Neue Light"/>
              <a:cs typeface="Helvetica Neue Light"/>
            </a:endParaRPr>
          </a:p>
        </p:txBody>
      </p:sp>
      <p:sp>
        <p:nvSpPr>
          <p:cNvPr id="8" name="TextBox 7"/>
          <p:cNvSpPr txBox="1"/>
          <p:nvPr/>
        </p:nvSpPr>
        <p:spPr>
          <a:xfrm>
            <a:off x="1617665" y="2726323"/>
            <a:ext cx="5729079" cy="338554"/>
          </a:xfrm>
          <a:prstGeom prst="rect">
            <a:avLst/>
          </a:prstGeom>
          <a:noFill/>
        </p:spPr>
        <p:txBody>
          <a:bodyPr wrap="square" rtlCol="0">
            <a:spAutoFit/>
          </a:bodyPr>
          <a:lstStyle/>
          <a:p>
            <a:r>
              <a:rPr lang="en-US" sz="1600" spc="100" dirty="0" smtClean="0">
                <a:solidFill>
                  <a:schemeClr val="bg1"/>
                </a:solidFill>
                <a:latin typeface="Arial"/>
              </a:rPr>
              <a:t>Aggie Alvez, Chief Communications Officer</a:t>
            </a:r>
            <a:endParaRPr lang="en-US" sz="1600" spc="100" dirty="0">
              <a:solidFill>
                <a:schemeClr val="bg1"/>
              </a:solidFill>
              <a:latin typeface="Arial"/>
            </a:endParaRPr>
          </a:p>
        </p:txBody>
      </p:sp>
    </p:spTree>
    <p:extLst>
      <p:ext uri="{BB962C8B-B14F-4D97-AF65-F5344CB8AC3E}">
        <p14:creationId xmlns="" xmlns:p14="http://schemas.microsoft.com/office/powerpoint/2010/main" xmlns:mv="urn:schemas-microsoft-com:mac:vml" xmlns:mc="http://schemas.openxmlformats.org/markup-compatibility/2006" val="3505269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2920" y="1813560"/>
            <a:ext cx="4442460" cy="2052865"/>
          </a:xfrm>
          <a:prstGeom prst="roundRect">
            <a:avLst/>
          </a:prstGeom>
          <a:gradFill flip="none" rotWithShape="1">
            <a:gsLst>
              <a:gs pos="0">
                <a:srgbClr val="71970A"/>
              </a:gs>
              <a:gs pos="100000">
                <a:srgbClr val="8DBB0F"/>
              </a:gs>
            </a:gsLst>
            <a:lin ang="16200000" scaled="0"/>
            <a:tileRect/>
          </a:gradFill>
          <a:ln>
            <a:noFill/>
          </a:ln>
          <a:effectLst>
            <a:outerShdw blurRad="149225"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8" name="TextBox 7"/>
          <p:cNvSpPr txBox="1"/>
          <p:nvPr/>
        </p:nvSpPr>
        <p:spPr>
          <a:xfrm>
            <a:off x="502919" y="2430863"/>
            <a:ext cx="4442461" cy="1277273"/>
          </a:xfrm>
          <a:prstGeom prst="rect">
            <a:avLst/>
          </a:prstGeom>
          <a:noFill/>
        </p:spPr>
        <p:txBody>
          <a:bodyPr wrap="square" rtlCol="0">
            <a:spAutoFit/>
          </a:bodyPr>
          <a:lstStyle/>
          <a:p>
            <a:pPr algn="ctr">
              <a:lnSpc>
                <a:spcPct val="130000"/>
              </a:lnSpc>
              <a:spcBef>
                <a:spcPts val="1200"/>
              </a:spcBef>
              <a:defRPr/>
            </a:pPr>
            <a:r>
              <a:rPr lang="en-US" b="1" dirty="0" smtClean="0">
                <a:solidFill>
                  <a:schemeClr val="bg1"/>
                </a:solidFill>
                <a:latin typeface="Arial"/>
                <a:cs typeface="Arial"/>
              </a:rPr>
              <a:t>Use a variety of methods to communicate with internal and external stakeholders</a:t>
            </a:r>
            <a:endParaRPr lang="en-US" b="1" dirty="0">
              <a:solidFill>
                <a:schemeClr val="bg1"/>
              </a:solidFill>
              <a:latin typeface="Arial"/>
              <a:cs typeface="Arial"/>
            </a:endParaRPr>
          </a:p>
        </p:txBody>
      </p:sp>
      <p:sp>
        <p:nvSpPr>
          <p:cNvPr id="9" name="Rectangle 8"/>
          <p:cNvSpPr/>
          <p:nvPr/>
        </p:nvSpPr>
        <p:spPr>
          <a:xfrm>
            <a:off x="1531254" y="1828074"/>
            <a:ext cx="2452917" cy="646331"/>
          </a:xfrm>
          <a:prstGeom prst="rect">
            <a:avLst/>
          </a:prstGeom>
        </p:spPr>
        <p:txBody>
          <a:bodyPr wrap="square">
            <a:spAutoFit/>
          </a:bodyPr>
          <a:lstStyle/>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Strategic Direction</a:t>
            </a:r>
          </a:p>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Main Element</a:t>
            </a:r>
          </a:p>
        </p:txBody>
      </p:sp>
      <p:sp>
        <p:nvSpPr>
          <p:cNvPr id="10"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11" name="Content Placeholder 4"/>
          <p:cNvSpPr txBox="1">
            <a:spLocks/>
          </p:cNvSpPr>
          <p:nvPr/>
        </p:nvSpPr>
        <p:spPr>
          <a:xfrm>
            <a:off x="502920" y="4107543"/>
            <a:ext cx="4610100" cy="3135086"/>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r>
              <a:rPr lang="en-US" sz="2000" dirty="0">
                <a:latin typeface="Arial"/>
                <a:cs typeface="Arial"/>
              </a:rPr>
              <a:t>Redesigned main pages of HISD website</a:t>
            </a:r>
          </a:p>
          <a:p>
            <a:pPr marL="274320" indent="-274320">
              <a:lnSpc>
                <a:spcPct val="110000"/>
              </a:lnSpc>
              <a:spcBef>
                <a:spcPts val="900"/>
              </a:spcBef>
              <a:buClr>
                <a:srgbClr val="E96720"/>
              </a:buClr>
              <a:buFont typeface="Wingdings" charset="2"/>
              <a:buChar char="§"/>
            </a:pPr>
            <a:r>
              <a:rPr lang="en-US" sz="2000" dirty="0">
                <a:latin typeface="Arial"/>
                <a:cs typeface="Arial"/>
              </a:rPr>
              <a:t>Revamped HISD TV news update and created Spanish version</a:t>
            </a:r>
          </a:p>
          <a:p>
            <a:pPr marL="274320" indent="-274320">
              <a:lnSpc>
                <a:spcPct val="110000"/>
              </a:lnSpc>
              <a:spcBef>
                <a:spcPts val="900"/>
              </a:spcBef>
              <a:buClr>
                <a:srgbClr val="E96720"/>
              </a:buClr>
              <a:buFont typeface="Wingdings" charset="2"/>
              <a:buChar char="§"/>
            </a:pPr>
            <a:r>
              <a:rPr lang="en-US" sz="2000" dirty="0">
                <a:latin typeface="Arial"/>
                <a:cs typeface="Arial"/>
              </a:rPr>
              <a:t>Launched Spanish Twitter feed</a:t>
            </a:r>
            <a:endParaRPr lang="en-US" sz="2000" spc="-50" dirty="0">
              <a:latin typeface="Arial"/>
              <a:cs typeface="Arial"/>
            </a:endParaRPr>
          </a:p>
          <a:p>
            <a:pPr marL="274320" indent="-274320">
              <a:lnSpc>
                <a:spcPct val="110000"/>
              </a:lnSpc>
              <a:spcBef>
                <a:spcPts val="900"/>
              </a:spcBef>
              <a:buClr>
                <a:srgbClr val="E96720"/>
              </a:buClr>
              <a:buFont typeface="Wingdings" charset="2"/>
              <a:buChar char="§"/>
            </a:pPr>
            <a:r>
              <a:rPr lang="en-US" sz="2000" spc="-50" dirty="0">
                <a:latin typeface="Arial"/>
                <a:cs typeface="Arial"/>
              </a:rPr>
              <a:t>Created district marketing brochure and </a:t>
            </a:r>
            <a:r>
              <a:rPr lang="en-US" sz="2000" spc="-50" dirty="0" smtClean="0">
                <a:latin typeface="Arial"/>
                <a:cs typeface="Arial"/>
              </a:rPr>
              <a:t>video</a:t>
            </a:r>
            <a:endParaRPr lang="en-US" sz="2000" spc="-50" dirty="0">
              <a:latin typeface="Arial"/>
              <a:cs typeface="Arial"/>
            </a:endParaRPr>
          </a:p>
        </p:txBody>
      </p:sp>
      <p:sp>
        <p:nvSpPr>
          <p:cNvPr id="12" name="Content Placeholder 5"/>
          <p:cNvSpPr txBox="1">
            <a:spLocks/>
          </p:cNvSpPr>
          <p:nvPr/>
        </p:nvSpPr>
        <p:spPr>
          <a:xfrm>
            <a:off x="5113020" y="1828074"/>
            <a:ext cx="4655094"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r>
              <a:rPr lang="en-US" sz="2000" spc="-50" dirty="0">
                <a:latin typeface="Arial"/>
                <a:cs typeface="Arial"/>
              </a:rPr>
              <a:t>Produced live, call-in TV shows on Strategic Direction, budget, </a:t>
            </a:r>
            <a:r>
              <a:rPr lang="en-US" sz="2000" spc="-50" dirty="0" smtClean="0">
                <a:latin typeface="Arial"/>
                <a:cs typeface="Arial"/>
              </a:rPr>
              <a:t>EVAAS</a:t>
            </a: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Produced </a:t>
            </a:r>
            <a:r>
              <a:rPr lang="en-US" sz="2000" dirty="0">
                <a:latin typeface="Arial"/>
                <a:cs typeface="Arial"/>
              </a:rPr>
              <a:t>series of WOW videos </a:t>
            </a:r>
            <a:r>
              <a:rPr lang="en-US" sz="2000" dirty="0" smtClean="0">
                <a:latin typeface="Arial"/>
                <a:cs typeface="Arial"/>
              </a:rPr>
              <a:t/>
            </a:r>
            <a:br>
              <a:rPr lang="en-US" sz="2000" dirty="0" smtClean="0">
                <a:latin typeface="Arial"/>
                <a:cs typeface="Arial"/>
              </a:rPr>
            </a:br>
            <a:r>
              <a:rPr lang="en-US" sz="2000" dirty="0" smtClean="0">
                <a:latin typeface="Arial"/>
                <a:cs typeface="Arial"/>
              </a:rPr>
              <a:t>on </a:t>
            </a:r>
            <a:r>
              <a:rPr lang="en-US" sz="2000" dirty="0">
                <a:latin typeface="Arial"/>
                <a:cs typeface="Arial"/>
              </a:rPr>
              <a:t>great schools and programs</a:t>
            </a:r>
          </a:p>
          <a:p>
            <a:pPr marL="274320" indent="-274320">
              <a:lnSpc>
                <a:spcPct val="110000"/>
              </a:lnSpc>
              <a:spcBef>
                <a:spcPts val="900"/>
              </a:spcBef>
              <a:buClr>
                <a:srgbClr val="E96720"/>
              </a:buClr>
              <a:buFont typeface="Wingdings" charset="2"/>
              <a:buChar char="§"/>
            </a:pPr>
            <a:r>
              <a:rPr lang="en-US" sz="2000" spc="-30" dirty="0">
                <a:latin typeface="Arial"/>
                <a:cs typeface="Arial"/>
              </a:rPr>
              <a:t>Established partnerships with African American and Latino news media outlets (KCOH, Univision radio</a:t>
            </a:r>
            <a:r>
              <a:rPr lang="en-US" sz="2000" spc="-30" dirty="0" smtClean="0">
                <a:latin typeface="Arial"/>
                <a:cs typeface="Arial"/>
              </a:rPr>
              <a:t>/ TV</a:t>
            </a:r>
            <a:r>
              <a:rPr lang="en-US" sz="2000" spc="-30" dirty="0">
                <a:latin typeface="Arial"/>
                <a:cs typeface="Arial"/>
              </a:rPr>
              <a:t>, African American News &amp; Issues)</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a:latin typeface="Arial"/>
                <a:cs typeface="Arial"/>
              </a:rPr>
              <a:t>Held Community Conversations meetings on budget and Magnet review</a:t>
            </a:r>
          </a:p>
          <a:p>
            <a:pPr marL="274320" indent="-274320">
              <a:lnSpc>
                <a:spcPct val="110000"/>
              </a:lnSpc>
              <a:spcBef>
                <a:spcPts val="900"/>
              </a:spcBef>
              <a:buClr>
                <a:srgbClr val="E96720"/>
              </a:buClr>
              <a:buFont typeface="Wingdings" charset="2"/>
              <a:buChar char="§"/>
            </a:pPr>
            <a:r>
              <a:rPr lang="en-US" sz="2000" dirty="0">
                <a:latin typeface="Arial"/>
                <a:cs typeface="Arial"/>
              </a:rPr>
              <a:t>Launched HISD Facebook </a:t>
            </a:r>
            <a:r>
              <a:rPr lang="en-US" sz="2000" dirty="0" smtClean="0">
                <a:latin typeface="Arial"/>
                <a:cs typeface="Arial"/>
              </a:rPr>
              <a:t>page </a:t>
            </a:r>
            <a:br>
              <a:rPr lang="en-US" sz="2000" dirty="0" smtClean="0">
                <a:latin typeface="Arial"/>
                <a:cs typeface="Arial"/>
              </a:rPr>
            </a:br>
            <a:r>
              <a:rPr lang="en-US" sz="2000" dirty="0" smtClean="0">
                <a:latin typeface="Arial"/>
                <a:cs typeface="Arial"/>
              </a:rPr>
              <a:t>and YouTube channel</a:t>
            </a:r>
          </a:p>
          <a:p>
            <a:pPr marL="0" indent="0">
              <a:lnSpc>
                <a:spcPct val="110000"/>
              </a:lnSpc>
              <a:spcBef>
                <a:spcPts val="900"/>
              </a:spcBef>
              <a:buClr>
                <a:srgbClr val="E96720"/>
              </a:buClr>
              <a:buNone/>
            </a:pPr>
            <a:r>
              <a:rPr lang="en-US" sz="2000" i="1" dirty="0" smtClean="0">
                <a:latin typeface="Arial"/>
                <a:cs typeface="Arial"/>
              </a:rPr>
              <a:t>					(Continued)</a:t>
            </a:r>
            <a:endParaRPr lang="en-US" sz="2000" i="1" dirty="0">
              <a:latin typeface="Arial"/>
              <a:cs typeface="Arial"/>
            </a:endParaRPr>
          </a:p>
        </p:txBody>
      </p:sp>
    </p:spTree>
    <p:extLst>
      <p:ext uri="{BB962C8B-B14F-4D97-AF65-F5344CB8AC3E}">
        <p14:creationId xmlns="" xmlns:p14="http://schemas.microsoft.com/office/powerpoint/2010/main" xmlns:mv="urn:schemas-microsoft-com:mac:vml" xmlns:mc="http://schemas.openxmlformats.org/markup-compatibility/2006" val="86043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11" name="Content Placeholder 4"/>
          <p:cNvSpPr txBox="1">
            <a:spLocks/>
          </p:cNvSpPr>
          <p:nvPr/>
        </p:nvSpPr>
        <p:spPr>
          <a:xfrm>
            <a:off x="502920" y="4148668"/>
            <a:ext cx="4610100" cy="3093962"/>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10000"/>
              </a:lnSpc>
              <a:spcBef>
                <a:spcPts val="900"/>
              </a:spcBef>
              <a:buClr>
                <a:srgbClr val="E96720"/>
              </a:buClr>
              <a:buNone/>
            </a:pPr>
            <a:r>
              <a:rPr lang="en-US" sz="2000" i="1" dirty="0" smtClean="0">
                <a:latin typeface="Arial"/>
                <a:cs typeface="Arial"/>
              </a:rPr>
              <a:t>(</a:t>
            </a:r>
            <a:r>
              <a:rPr lang="en-US" sz="2000" i="1" dirty="0">
                <a:latin typeface="Arial"/>
                <a:cs typeface="Arial"/>
              </a:rPr>
              <a:t>Continued)</a:t>
            </a:r>
          </a:p>
          <a:p>
            <a:pPr marL="274320" indent="-274320">
              <a:lnSpc>
                <a:spcPct val="110000"/>
              </a:lnSpc>
              <a:spcBef>
                <a:spcPts val="900"/>
              </a:spcBef>
              <a:buClr>
                <a:srgbClr val="E96720"/>
              </a:buClr>
              <a:buFont typeface="Wingdings" charset="2"/>
              <a:buChar char="§"/>
            </a:pPr>
            <a:r>
              <a:rPr lang="en-US" sz="2000" dirty="0">
                <a:latin typeface="Arial"/>
                <a:cs typeface="Arial"/>
              </a:rPr>
              <a:t>Conducted first superintendent’s press conference with student journalists</a:t>
            </a:r>
          </a:p>
          <a:p>
            <a:pPr marL="274320" indent="-274320">
              <a:lnSpc>
                <a:spcPct val="110000"/>
              </a:lnSpc>
              <a:spcBef>
                <a:spcPts val="900"/>
              </a:spcBef>
              <a:buClr>
                <a:srgbClr val="E96720"/>
              </a:buClr>
              <a:buFont typeface="Wingdings" charset="2"/>
              <a:buChar char="§"/>
            </a:pPr>
            <a:r>
              <a:rPr lang="en-US" sz="2000" dirty="0">
                <a:latin typeface="Arial"/>
                <a:cs typeface="Arial"/>
              </a:rPr>
              <a:t>Launched K12 </a:t>
            </a:r>
            <a:r>
              <a:rPr lang="en-US" sz="2000" dirty="0" smtClean="0">
                <a:latin typeface="Arial"/>
                <a:cs typeface="Arial"/>
              </a:rPr>
              <a:t>Radio</a:t>
            </a:r>
            <a:endParaRPr lang="en-US" sz="2000" dirty="0">
              <a:latin typeface="Arial"/>
              <a:cs typeface="Arial"/>
            </a:endParaRPr>
          </a:p>
        </p:txBody>
      </p:sp>
      <p:sp>
        <p:nvSpPr>
          <p:cNvPr id="12" name="Content Placeholder 5"/>
          <p:cNvSpPr txBox="1">
            <a:spLocks/>
          </p:cNvSpPr>
          <p:nvPr/>
        </p:nvSpPr>
        <p:spPr>
          <a:xfrm>
            <a:off x="10600901" y="2268339"/>
            <a:ext cx="4655094"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endParaRPr lang="en-US" sz="2000" dirty="0">
              <a:latin typeface="Arial"/>
              <a:cs typeface="Arial"/>
            </a:endParaRPr>
          </a:p>
        </p:txBody>
      </p:sp>
      <p:sp>
        <p:nvSpPr>
          <p:cNvPr id="5" name="Rounded Rectangle 4"/>
          <p:cNvSpPr/>
          <p:nvPr/>
        </p:nvSpPr>
        <p:spPr>
          <a:xfrm>
            <a:off x="502920" y="1813560"/>
            <a:ext cx="4442460" cy="2052865"/>
          </a:xfrm>
          <a:prstGeom prst="roundRect">
            <a:avLst/>
          </a:prstGeom>
          <a:gradFill flip="none" rotWithShape="1">
            <a:gsLst>
              <a:gs pos="0">
                <a:srgbClr val="71970A"/>
              </a:gs>
              <a:gs pos="100000">
                <a:srgbClr val="8DBB0F"/>
              </a:gs>
            </a:gsLst>
            <a:lin ang="16200000" scaled="0"/>
            <a:tileRect/>
          </a:gradFill>
          <a:ln>
            <a:noFill/>
          </a:ln>
          <a:effectLst>
            <a:outerShdw blurRad="149225"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6" name="TextBox 5"/>
          <p:cNvSpPr txBox="1"/>
          <p:nvPr/>
        </p:nvSpPr>
        <p:spPr>
          <a:xfrm>
            <a:off x="502919" y="2430863"/>
            <a:ext cx="4442461" cy="1277273"/>
          </a:xfrm>
          <a:prstGeom prst="rect">
            <a:avLst/>
          </a:prstGeom>
          <a:noFill/>
        </p:spPr>
        <p:txBody>
          <a:bodyPr wrap="square" rtlCol="0">
            <a:spAutoFit/>
          </a:bodyPr>
          <a:lstStyle/>
          <a:p>
            <a:pPr algn="ctr">
              <a:lnSpc>
                <a:spcPct val="130000"/>
              </a:lnSpc>
              <a:spcBef>
                <a:spcPts val="1200"/>
              </a:spcBef>
              <a:defRPr/>
            </a:pPr>
            <a:r>
              <a:rPr lang="en-US" b="1" dirty="0" smtClean="0">
                <a:solidFill>
                  <a:schemeClr val="bg1"/>
                </a:solidFill>
                <a:latin typeface="Arial"/>
                <a:cs typeface="Arial"/>
              </a:rPr>
              <a:t>Use a variety of methods to communicate with internal and external stakeholders</a:t>
            </a:r>
            <a:endParaRPr lang="en-US" b="1" dirty="0">
              <a:solidFill>
                <a:schemeClr val="bg1"/>
              </a:solidFill>
              <a:latin typeface="Arial"/>
              <a:cs typeface="Arial"/>
            </a:endParaRPr>
          </a:p>
        </p:txBody>
      </p:sp>
      <p:sp>
        <p:nvSpPr>
          <p:cNvPr id="7" name="Rectangle 6"/>
          <p:cNvSpPr/>
          <p:nvPr/>
        </p:nvSpPr>
        <p:spPr>
          <a:xfrm>
            <a:off x="1531254" y="1828074"/>
            <a:ext cx="2452917" cy="646331"/>
          </a:xfrm>
          <a:prstGeom prst="rect">
            <a:avLst/>
          </a:prstGeom>
        </p:spPr>
        <p:txBody>
          <a:bodyPr wrap="square">
            <a:spAutoFit/>
          </a:bodyPr>
          <a:lstStyle/>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Strategic Direction</a:t>
            </a:r>
          </a:p>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Main Element</a:t>
            </a:r>
          </a:p>
        </p:txBody>
      </p:sp>
      <p:sp>
        <p:nvSpPr>
          <p:cNvPr id="8" name="Content Placeholder 5"/>
          <p:cNvSpPr txBox="1">
            <a:spLocks/>
          </p:cNvSpPr>
          <p:nvPr/>
        </p:nvSpPr>
        <p:spPr>
          <a:xfrm>
            <a:off x="5113020" y="1828074"/>
            <a:ext cx="4655094"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Launched </a:t>
            </a:r>
            <a:r>
              <a:rPr lang="en-US" sz="2000" dirty="0" err="1" smtClean="0">
                <a:latin typeface="Arial"/>
                <a:cs typeface="Arial"/>
              </a:rPr>
              <a:t>Mythbusters</a:t>
            </a:r>
            <a:r>
              <a:rPr lang="en-US" sz="2000" dirty="0" smtClean="0">
                <a:latin typeface="Arial"/>
                <a:cs typeface="Arial"/>
              </a:rPr>
              <a:t> on </a:t>
            </a:r>
            <a:br>
              <a:rPr lang="en-US" sz="2000" dirty="0" smtClean="0">
                <a:latin typeface="Arial"/>
                <a:cs typeface="Arial"/>
              </a:rPr>
            </a:br>
            <a:r>
              <a:rPr lang="en-US" sz="2000" dirty="0" smtClean="0">
                <a:latin typeface="Arial"/>
                <a:cs typeface="Arial"/>
              </a:rPr>
              <a:t>HISD website</a:t>
            </a:r>
          </a:p>
          <a:p>
            <a:pPr marL="274320" indent="-274320">
              <a:lnSpc>
                <a:spcPct val="110000"/>
              </a:lnSpc>
              <a:spcBef>
                <a:spcPts val="900"/>
              </a:spcBef>
              <a:buClr>
                <a:srgbClr val="E96720"/>
              </a:buClr>
              <a:buFont typeface="Wingdings" charset="2"/>
              <a:buChar char="§"/>
            </a:pPr>
            <a:r>
              <a:rPr lang="en-US" sz="2000" dirty="0" smtClean="0">
                <a:latin typeface="Arial"/>
                <a:cs typeface="Arial"/>
              </a:rPr>
              <a:t>Hosted Vietnamese radio and </a:t>
            </a:r>
            <a:br>
              <a:rPr lang="en-US" sz="2000" dirty="0" smtClean="0">
                <a:latin typeface="Arial"/>
                <a:cs typeface="Arial"/>
              </a:rPr>
            </a:br>
            <a:r>
              <a:rPr lang="en-US" sz="2000" dirty="0" smtClean="0">
                <a:latin typeface="Arial"/>
                <a:cs typeface="Arial"/>
              </a:rPr>
              <a:t>TV programs on local Asian</a:t>
            </a:r>
            <a:br>
              <a:rPr lang="en-US" sz="2000" dirty="0" smtClean="0">
                <a:latin typeface="Arial"/>
                <a:cs typeface="Arial"/>
              </a:rPr>
            </a:br>
            <a:r>
              <a:rPr lang="en-US" sz="2000" dirty="0" smtClean="0">
                <a:latin typeface="Arial"/>
                <a:cs typeface="Arial"/>
              </a:rPr>
              <a:t> media outlets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Community Connections program on HISD TV and web that highlights outstanding partnerships</a:t>
            </a:r>
            <a:endParaRPr lang="en-US" sz="2000" dirty="0">
              <a:latin typeface="Arial"/>
              <a:cs typeface="Arial"/>
            </a:endParaRPr>
          </a:p>
        </p:txBody>
      </p:sp>
    </p:spTree>
    <p:extLst>
      <p:ext uri="{BB962C8B-B14F-4D97-AF65-F5344CB8AC3E}">
        <p14:creationId xmlns="" xmlns:p14="http://schemas.microsoft.com/office/powerpoint/2010/main" xmlns:mv="urn:schemas-microsoft-com:mac:vml" xmlns:mc="http://schemas.openxmlformats.org/markup-compatibility/2006" val="1423263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Tube.jpg"/>
          <p:cNvPicPr>
            <a:picLocks noChangeAspect="1"/>
          </p:cNvPicPr>
          <p:nvPr/>
        </p:nvPicPr>
        <p:blipFill>
          <a:blip r:embed="rId2"/>
          <a:stretch>
            <a:fillRect/>
          </a:stretch>
        </p:blipFill>
        <p:spPr>
          <a:xfrm>
            <a:off x="4370190" y="2493204"/>
            <a:ext cx="5324990" cy="3158295"/>
          </a:xfrm>
          <a:prstGeom prst="rect">
            <a:avLst/>
          </a:prstGeom>
          <a:ln>
            <a:solidFill>
              <a:schemeClr val="tx1">
                <a:lumMod val="65000"/>
                <a:lumOff val="35000"/>
              </a:schemeClr>
            </a:solidFill>
          </a:ln>
          <a:effectLst>
            <a:outerShdw blurRad="180975" dist="38100" dir="2700000" algn="tl" rotWithShape="0">
              <a:srgbClr val="000000">
                <a:alpha val="43000"/>
              </a:srgbClr>
            </a:outerShdw>
          </a:effectLst>
        </p:spPr>
      </p:pic>
      <p:pic>
        <p:nvPicPr>
          <p:cNvPr id="8" name="Picture 7" descr="Facebook-HISDAbout.jpg"/>
          <p:cNvPicPr>
            <a:picLocks noChangeAspect="1"/>
          </p:cNvPicPr>
          <p:nvPr/>
        </p:nvPicPr>
        <p:blipFill>
          <a:blip r:embed="rId3"/>
          <a:stretch>
            <a:fillRect/>
          </a:stretch>
        </p:blipFill>
        <p:spPr>
          <a:xfrm>
            <a:off x="418868" y="2463800"/>
            <a:ext cx="3835632" cy="3242110"/>
          </a:xfrm>
          <a:prstGeom prst="rect">
            <a:avLst/>
          </a:prstGeom>
          <a:ln>
            <a:solidFill>
              <a:schemeClr val="bg2">
                <a:lumMod val="50000"/>
              </a:schemeClr>
            </a:solidFill>
          </a:ln>
          <a:effectLst>
            <a:outerShdw blurRad="180975" dist="38100" dir="2700000" algn="tl" rotWithShape="0">
              <a:srgbClr val="000000">
                <a:alpha val="43000"/>
              </a:srgbClr>
            </a:outerShdw>
          </a:effectLst>
        </p:spPr>
      </p:pic>
      <p:sp>
        <p:nvSpPr>
          <p:cNvPr id="6"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7" name="TextBox 6"/>
          <p:cNvSpPr txBox="1"/>
          <p:nvPr/>
        </p:nvSpPr>
        <p:spPr>
          <a:xfrm>
            <a:off x="418868" y="1898710"/>
            <a:ext cx="3835632" cy="430887"/>
          </a:xfrm>
          <a:prstGeom prst="rect">
            <a:avLst/>
          </a:prstGeom>
          <a:noFill/>
        </p:spPr>
        <p:txBody>
          <a:bodyPr wrap="square" rtlCol="0">
            <a:spAutoFit/>
          </a:bodyPr>
          <a:lstStyle/>
          <a:p>
            <a:pPr algn="ctr"/>
            <a:r>
              <a:rPr lang="en-US" sz="2200" dirty="0" err="1" smtClean="0">
                <a:latin typeface="Arial"/>
                <a:cs typeface="Arial"/>
              </a:rPr>
              <a:t>Facebook</a:t>
            </a:r>
            <a:endParaRPr lang="en-US" sz="2200" dirty="0">
              <a:latin typeface="Arial"/>
              <a:cs typeface="Arial"/>
            </a:endParaRPr>
          </a:p>
        </p:txBody>
      </p:sp>
      <p:sp>
        <p:nvSpPr>
          <p:cNvPr id="10" name="TextBox 9"/>
          <p:cNvSpPr txBox="1"/>
          <p:nvPr/>
        </p:nvSpPr>
        <p:spPr>
          <a:xfrm>
            <a:off x="4370190" y="1898710"/>
            <a:ext cx="5324990" cy="430887"/>
          </a:xfrm>
          <a:prstGeom prst="rect">
            <a:avLst/>
          </a:prstGeom>
          <a:noFill/>
        </p:spPr>
        <p:txBody>
          <a:bodyPr wrap="square" rtlCol="0">
            <a:spAutoFit/>
          </a:bodyPr>
          <a:lstStyle/>
          <a:p>
            <a:pPr algn="ctr"/>
            <a:r>
              <a:rPr lang="en-US" sz="2200" dirty="0" smtClean="0">
                <a:latin typeface="Arial"/>
                <a:cs typeface="Arial"/>
              </a:rPr>
              <a:t>YouTube</a:t>
            </a:r>
            <a:endParaRPr lang="en-US" sz="2200" dirty="0">
              <a:latin typeface="Arial"/>
              <a:cs typeface="Arial"/>
            </a:endParaRPr>
          </a:p>
        </p:txBody>
      </p:sp>
    </p:spTree>
    <p:extLst>
      <p:ext uri="{BB962C8B-B14F-4D97-AF65-F5344CB8AC3E}">
        <p14:creationId xmlns:mc="http://schemas.openxmlformats.org/markup-compatibility/2006" xmlns:mv="urn:schemas-microsoft-com:mac:vml" xmlns="" xmlns:p14="http://schemas.microsoft.com/office/powerpoint/2010/main" val="215495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8" name="Rounded Rectangle 7"/>
          <p:cNvSpPr/>
          <p:nvPr/>
        </p:nvSpPr>
        <p:spPr>
          <a:xfrm>
            <a:off x="502920" y="1813560"/>
            <a:ext cx="4442460" cy="2052865"/>
          </a:xfrm>
          <a:prstGeom prst="roundRect">
            <a:avLst/>
          </a:prstGeom>
          <a:gradFill flip="none" rotWithShape="1">
            <a:gsLst>
              <a:gs pos="0">
                <a:srgbClr val="71970A"/>
              </a:gs>
              <a:gs pos="100000">
                <a:srgbClr val="8DBB0F"/>
              </a:gs>
            </a:gsLst>
            <a:lin ang="16200000" scaled="0"/>
            <a:tileRect/>
          </a:gradFill>
          <a:ln>
            <a:noFill/>
          </a:ln>
          <a:effectLst>
            <a:outerShdw blurRad="149225"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9" name="TextBox 8"/>
          <p:cNvSpPr txBox="1"/>
          <p:nvPr/>
        </p:nvSpPr>
        <p:spPr>
          <a:xfrm>
            <a:off x="241301" y="2430863"/>
            <a:ext cx="4945380" cy="1292662"/>
          </a:xfrm>
          <a:prstGeom prst="rect">
            <a:avLst/>
          </a:prstGeom>
          <a:noFill/>
        </p:spPr>
        <p:txBody>
          <a:bodyPr wrap="square" rtlCol="0">
            <a:spAutoFit/>
          </a:bodyPr>
          <a:lstStyle/>
          <a:p>
            <a:pPr algn="ctr">
              <a:lnSpc>
                <a:spcPct val="130000"/>
              </a:lnSpc>
              <a:spcBef>
                <a:spcPts val="1200"/>
              </a:spcBef>
              <a:defRPr/>
            </a:pPr>
            <a:r>
              <a:rPr lang="en-US" b="1" spc="-20" dirty="0" smtClean="0">
                <a:solidFill>
                  <a:schemeClr val="bg1"/>
                </a:solidFill>
                <a:latin typeface="Arial"/>
                <a:cs typeface="Arial"/>
              </a:rPr>
              <a:t>Build capacity to ensure implementation </a:t>
            </a:r>
            <a:r>
              <a:rPr lang="en-US" b="1" dirty="0" smtClean="0">
                <a:solidFill>
                  <a:schemeClr val="bg1"/>
                </a:solidFill>
                <a:latin typeface="Arial"/>
                <a:cs typeface="Arial"/>
              </a:rPr>
              <a:t>of timely, effective, </a:t>
            </a:r>
            <a:br>
              <a:rPr lang="en-US" b="1" dirty="0" smtClean="0">
                <a:solidFill>
                  <a:schemeClr val="bg1"/>
                </a:solidFill>
                <a:latin typeface="Arial"/>
                <a:cs typeface="Arial"/>
              </a:rPr>
            </a:br>
            <a:r>
              <a:rPr lang="en-US" b="1" dirty="0" smtClean="0">
                <a:solidFill>
                  <a:schemeClr val="bg1"/>
                </a:solidFill>
                <a:latin typeface="Arial"/>
                <a:cs typeface="Arial"/>
              </a:rPr>
              <a:t>two-way communication</a:t>
            </a:r>
            <a:endParaRPr lang="en-US" b="1" dirty="0">
              <a:solidFill>
                <a:schemeClr val="bg1"/>
              </a:solidFill>
              <a:latin typeface="Arial"/>
              <a:cs typeface="Arial"/>
            </a:endParaRPr>
          </a:p>
        </p:txBody>
      </p:sp>
      <p:sp>
        <p:nvSpPr>
          <p:cNvPr id="10" name="Rectangle 9"/>
          <p:cNvSpPr/>
          <p:nvPr/>
        </p:nvSpPr>
        <p:spPr>
          <a:xfrm>
            <a:off x="1531254" y="1828074"/>
            <a:ext cx="2452917" cy="646331"/>
          </a:xfrm>
          <a:prstGeom prst="rect">
            <a:avLst/>
          </a:prstGeom>
        </p:spPr>
        <p:txBody>
          <a:bodyPr wrap="square">
            <a:spAutoFit/>
          </a:bodyPr>
          <a:lstStyle/>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Strategic Direction</a:t>
            </a:r>
          </a:p>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Main Element</a:t>
            </a:r>
          </a:p>
        </p:txBody>
      </p:sp>
      <p:sp>
        <p:nvSpPr>
          <p:cNvPr id="11" name="Content Placeholder 4"/>
          <p:cNvSpPr txBox="1">
            <a:spLocks/>
          </p:cNvSpPr>
          <p:nvPr/>
        </p:nvSpPr>
        <p:spPr>
          <a:xfrm>
            <a:off x="502920" y="4107543"/>
            <a:ext cx="4610100" cy="3135086"/>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spcBef>
                <a:spcPts val="900"/>
              </a:spcBef>
              <a:buClr>
                <a:srgbClr val="E96720"/>
              </a:buClr>
              <a:buSzPct val="100000"/>
              <a:buFont typeface="Wingdings" charset="2"/>
              <a:buChar char="§"/>
            </a:pPr>
            <a:r>
              <a:rPr lang="en-US" sz="2000" spc="-20" dirty="0">
                <a:latin typeface="Arial"/>
                <a:cs typeface="Arial"/>
              </a:rPr>
              <a:t>Coordinated communications/media training for Cabinet and SIOs</a:t>
            </a:r>
          </a:p>
          <a:p>
            <a:pPr marL="274320" indent="-274320">
              <a:spcBef>
                <a:spcPts val="900"/>
              </a:spcBef>
              <a:buClr>
                <a:srgbClr val="E96720"/>
              </a:buClr>
              <a:buSzPct val="100000"/>
              <a:buFont typeface="Wingdings" charset="2"/>
              <a:buChar char="§"/>
            </a:pPr>
            <a:r>
              <a:rPr lang="en-US" sz="2000" dirty="0">
                <a:latin typeface="Arial"/>
                <a:cs typeface="Arial"/>
              </a:rPr>
              <a:t>Conducted trainings for assistant principal cohort on effective communications</a:t>
            </a:r>
          </a:p>
          <a:p>
            <a:pPr marL="274320" indent="-274320">
              <a:spcBef>
                <a:spcPts val="900"/>
              </a:spcBef>
              <a:buClr>
                <a:srgbClr val="E96720"/>
              </a:buClr>
              <a:buSzPct val="100000"/>
              <a:buFont typeface="Wingdings" charset="2"/>
              <a:buChar char="§"/>
            </a:pPr>
            <a:r>
              <a:rPr lang="en-US" sz="2000" dirty="0">
                <a:latin typeface="Arial"/>
                <a:cs typeface="Arial"/>
              </a:rPr>
              <a:t>In collaboration with Leadership </a:t>
            </a:r>
            <a:r>
              <a:rPr lang="en-US" sz="2000" spc="-40" dirty="0">
                <a:latin typeface="Arial"/>
                <a:cs typeface="Arial"/>
              </a:rPr>
              <a:t>Development department, established </a:t>
            </a:r>
            <a:r>
              <a:rPr lang="en-US" sz="2000" dirty="0">
                <a:latin typeface="Arial"/>
                <a:cs typeface="Arial"/>
              </a:rPr>
              <a:t>partnership with the Rice University Business School to provide marketing seminar for principals</a:t>
            </a:r>
            <a:r>
              <a:rPr lang="en-US" sz="2000" dirty="0" smtClean="0">
                <a:latin typeface="Arial"/>
                <a:cs typeface="Arial"/>
              </a:rPr>
              <a:t>.</a:t>
            </a:r>
            <a:endParaRPr lang="en-US" sz="2000" dirty="0">
              <a:latin typeface="Arial"/>
              <a:cs typeface="Arial"/>
            </a:endParaRPr>
          </a:p>
        </p:txBody>
      </p:sp>
      <p:sp>
        <p:nvSpPr>
          <p:cNvPr id="12" name="Content Placeholder 5"/>
          <p:cNvSpPr txBox="1">
            <a:spLocks/>
          </p:cNvSpPr>
          <p:nvPr/>
        </p:nvSpPr>
        <p:spPr>
          <a:xfrm>
            <a:off x="5113020" y="1828074"/>
            <a:ext cx="4655094"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spcBef>
                <a:spcPts val="900"/>
              </a:spcBef>
              <a:buClr>
                <a:srgbClr val="E96720"/>
              </a:buClr>
              <a:buSzPct val="100000"/>
              <a:buFont typeface="Wingdings" charset="2"/>
              <a:buChar char="§"/>
            </a:pPr>
            <a:r>
              <a:rPr lang="en-US" sz="2000" dirty="0">
                <a:latin typeface="Arial"/>
                <a:cs typeface="Arial"/>
              </a:rPr>
              <a:t>Conducted communications/media training for PTA leadership</a:t>
            </a:r>
          </a:p>
          <a:p>
            <a:pPr marL="274320" indent="-274320">
              <a:spcBef>
                <a:spcPts val="900"/>
              </a:spcBef>
              <a:buClr>
                <a:srgbClr val="E96720"/>
              </a:buClr>
              <a:buSzPct val="100000"/>
              <a:buFont typeface="Wingdings" charset="2"/>
              <a:buChar char="§"/>
            </a:pPr>
            <a:r>
              <a:rPr lang="en-US" sz="2000" dirty="0">
                <a:latin typeface="Arial"/>
                <a:cs typeface="Arial"/>
              </a:rPr>
              <a:t>Enrolled 80 schools in first cohort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implement new web hosting and content management system</a:t>
            </a:r>
          </a:p>
          <a:p>
            <a:pPr marL="274320" indent="-274320">
              <a:spcBef>
                <a:spcPts val="900"/>
              </a:spcBef>
              <a:buClr>
                <a:srgbClr val="E96720"/>
              </a:buClr>
              <a:buSzPct val="100000"/>
              <a:buFont typeface="Wingdings" charset="2"/>
              <a:buChar char="§"/>
            </a:pPr>
            <a:r>
              <a:rPr lang="en-US" sz="2000" spc="-10" dirty="0">
                <a:latin typeface="Arial"/>
                <a:cs typeface="Arial"/>
              </a:rPr>
              <a:t>Provided training</a:t>
            </a:r>
            <a:r>
              <a:rPr lang="en-US" sz="2000" spc="-10" dirty="0" smtClean="0">
                <a:latin typeface="Arial"/>
                <a:cs typeface="Arial"/>
              </a:rPr>
              <a:t> for </a:t>
            </a:r>
            <a:r>
              <a:rPr lang="en-US" sz="2000" spc="-10" dirty="0">
                <a:latin typeface="Arial"/>
                <a:cs typeface="Arial"/>
              </a:rPr>
              <a:t>schools on developing business partnerships </a:t>
            </a:r>
          </a:p>
          <a:p>
            <a:pPr marL="274320" indent="-274320">
              <a:spcBef>
                <a:spcPts val="900"/>
              </a:spcBef>
              <a:buClr>
                <a:srgbClr val="E96720"/>
              </a:buClr>
              <a:buSzPct val="100000"/>
              <a:buFont typeface="Wingdings" charset="2"/>
              <a:buChar char="§"/>
            </a:pPr>
            <a:r>
              <a:rPr lang="en-US" sz="2000" dirty="0">
                <a:latin typeface="Arial"/>
                <a:cs typeface="Arial"/>
              </a:rPr>
              <a:t>Developed partnership training webinar for principals  </a:t>
            </a:r>
          </a:p>
          <a:p>
            <a:pPr marL="274320" indent="-274320">
              <a:spcBef>
                <a:spcPts val="900"/>
              </a:spcBef>
              <a:buClr>
                <a:srgbClr val="E96720"/>
              </a:buClr>
              <a:buSzPct val="100000"/>
              <a:buFont typeface="Wingdings" charset="2"/>
              <a:buChar char="§"/>
            </a:pPr>
            <a:r>
              <a:rPr lang="en-US" sz="2000" dirty="0">
                <a:latin typeface="Arial"/>
                <a:cs typeface="Arial"/>
              </a:rPr>
              <a:t>Provided ongoing support and coaching to central office staff </a:t>
            </a:r>
            <a:br>
              <a:rPr lang="en-US" sz="2000" dirty="0">
                <a:latin typeface="Arial"/>
                <a:cs typeface="Arial"/>
              </a:rPr>
            </a:br>
            <a:r>
              <a:rPr lang="en-US" sz="2000" dirty="0">
                <a:latin typeface="Arial"/>
                <a:cs typeface="Arial"/>
              </a:rPr>
              <a:t>on messaging district initiatives</a:t>
            </a:r>
          </a:p>
          <a:p>
            <a:pPr marL="274320" indent="-274320">
              <a:spcBef>
                <a:spcPts val="900"/>
              </a:spcBef>
              <a:buClr>
                <a:srgbClr val="E96720"/>
              </a:buClr>
              <a:buSzPct val="100000"/>
              <a:buFont typeface="Wingdings" charset="2"/>
              <a:buChar char="§"/>
            </a:pPr>
            <a:r>
              <a:rPr lang="en-US" sz="2000" dirty="0">
                <a:latin typeface="Arial"/>
                <a:cs typeface="Arial"/>
              </a:rPr>
              <a:t>Provided guidance and assistance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principals on marketing and developed print, video, and web materials for schools</a:t>
            </a:r>
          </a:p>
        </p:txBody>
      </p:sp>
    </p:spTree>
    <p:extLst>
      <p:ext uri="{BB962C8B-B14F-4D97-AF65-F5344CB8AC3E}">
        <p14:creationId xmlns="" xmlns:p14="http://schemas.microsoft.com/office/powerpoint/2010/main" xmlns:mv="urn:schemas-microsoft-com:mac:vml" xmlns:mc="http://schemas.openxmlformats.org/markup-compatibility/2006" val="2246303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noChangeArrowheads="1"/>
          </p:cNvPicPr>
          <p:nvPr>
            <p:ph idx="4294967295"/>
          </p:nvPr>
        </p:nvPicPr>
        <p:blipFill>
          <a:blip r:embed="rId2" cstate="print"/>
          <a:srcRect/>
          <a:stretch>
            <a:fillRect/>
          </a:stretch>
        </p:blipFill>
        <p:spPr bwMode="auto">
          <a:xfrm>
            <a:off x="5072798" y="2111265"/>
            <a:ext cx="4106349" cy="3933190"/>
          </a:xfrm>
          <a:prstGeom prst="rect">
            <a:avLst/>
          </a:prstGeom>
          <a:noFill/>
          <a:ln w="9525">
            <a:noFill/>
            <a:miter lim="800000"/>
            <a:headEnd/>
            <a:tailEnd/>
          </a:ln>
          <a:effectLst>
            <a:outerShdw blurRad="165100" dist="38100" dir="2700000" algn="tl" rotWithShape="0">
              <a:srgbClr val="000000">
                <a:alpha val="43000"/>
              </a:srgbClr>
            </a:outerShdw>
          </a:effectLst>
        </p:spPr>
      </p:pic>
      <p:pic>
        <p:nvPicPr>
          <p:cNvPr id="7" name="Picture 2"/>
          <p:cNvPicPr>
            <a:picLocks noChangeAspect="1" noChangeArrowheads="1"/>
          </p:cNvPicPr>
          <p:nvPr/>
        </p:nvPicPr>
        <p:blipFill>
          <a:blip r:embed="rId3" cstate="print"/>
          <a:srcRect/>
          <a:stretch>
            <a:fillRect/>
          </a:stretch>
        </p:blipFill>
        <p:spPr bwMode="auto">
          <a:xfrm>
            <a:off x="1016886" y="2102177"/>
            <a:ext cx="3834809" cy="3923235"/>
          </a:xfrm>
          <a:prstGeom prst="rect">
            <a:avLst/>
          </a:prstGeom>
          <a:noFill/>
          <a:ln w="9525">
            <a:noFill/>
            <a:miter lim="800000"/>
            <a:headEnd/>
            <a:tailEnd/>
          </a:ln>
          <a:effectLst>
            <a:outerShdw blurRad="165100" dist="38100" dir="2700000" algn="tl" rotWithShape="0">
              <a:srgbClr val="000000">
                <a:alpha val="43000"/>
              </a:srgbClr>
            </a:outerShdw>
          </a:effectLst>
        </p:spPr>
      </p:pic>
      <p:sp>
        <p:nvSpPr>
          <p:cNvPr id="5"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416469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8" name="Rounded Rectangle 7"/>
          <p:cNvSpPr/>
          <p:nvPr/>
        </p:nvSpPr>
        <p:spPr>
          <a:xfrm>
            <a:off x="502920" y="1813560"/>
            <a:ext cx="4442460" cy="2052865"/>
          </a:xfrm>
          <a:prstGeom prst="roundRect">
            <a:avLst/>
          </a:prstGeom>
          <a:gradFill flip="none" rotWithShape="1">
            <a:gsLst>
              <a:gs pos="0">
                <a:srgbClr val="71970A"/>
              </a:gs>
              <a:gs pos="100000">
                <a:srgbClr val="8DBB0F"/>
              </a:gs>
            </a:gsLst>
            <a:lin ang="16200000" scaled="0"/>
            <a:tileRect/>
          </a:gradFill>
          <a:ln>
            <a:noFill/>
          </a:ln>
          <a:effectLst>
            <a:outerShdw blurRad="149225"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9" name="TextBox 8"/>
          <p:cNvSpPr txBox="1"/>
          <p:nvPr/>
        </p:nvSpPr>
        <p:spPr>
          <a:xfrm>
            <a:off x="502919" y="2430863"/>
            <a:ext cx="4442461" cy="1277273"/>
          </a:xfrm>
          <a:prstGeom prst="rect">
            <a:avLst/>
          </a:prstGeom>
          <a:noFill/>
        </p:spPr>
        <p:txBody>
          <a:bodyPr wrap="square" rtlCol="0">
            <a:spAutoFit/>
          </a:bodyPr>
          <a:lstStyle/>
          <a:p>
            <a:pPr algn="ctr">
              <a:lnSpc>
                <a:spcPct val="130000"/>
              </a:lnSpc>
              <a:spcBef>
                <a:spcPts val="1200"/>
              </a:spcBef>
              <a:defRPr/>
            </a:pPr>
            <a:r>
              <a:rPr lang="en-US" b="1" dirty="0" smtClean="0">
                <a:solidFill>
                  <a:schemeClr val="bg1"/>
                </a:solidFill>
                <a:latin typeface="Arial"/>
                <a:cs typeface="Arial"/>
              </a:rPr>
              <a:t>Define and implement methods </a:t>
            </a:r>
            <a:br>
              <a:rPr lang="en-US" b="1" dirty="0" smtClean="0">
                <a:solidFill>
                  <a:schemeClr val="bg1"/>
                </a:solidFill>
                <a:latin typeface="Arial"/>
                <a:cs typeface="Arial"/>
              </a:rPr>
            </a:br>
            <a:r>
              <a:rPr lang="en-US" b="1" dirty="0" smtClean="0">
                <a:solidFill>
                  <a:schemeClr val="bg1"/>
                </a:solidFill>
                <a:latin typeface="Arial"/>
                <a:cs typeface="Arial"/>
              </a:rPr>
              <a:t>to evaluate effectiveness </a:t>
            </a:r>
            <a:br>
              <a:rPr lang="en-US" b="1" dirty="0" smtClean="0">
                <a:solidFill>
                  <a:schemeClr val="bg1"/>
                </a:solidFill>
                <a:latin typeface="Arial"/>
                <a:cs typeface="Arial"/>
              </a:rPr>
            </a:br>
            <a:r>
              <a:rPr lang="en-US" b="1" dirty="0" smtClean="0">
                <a:solidFill>
                  <a:schemeClr val="bg1"/>
                </a:solidFill>
                <a:latin typeface="Arial"/>
                <a:cs typeface="Arial"/>
              </a:rPr>
              <a:t>of communications</a:t>
            </a:r>
            <a:endParaRPr lang="en-US" b="1" dirty="0">
              <a:solidFill>
                <a:schemeClr val="bg1"/>
              </a:solidFill>
              <a:latin typeface="Arial"/>
              <a:cs typeface="Arial"/>
            </a:endParaRPr>
          </a:p>
        </p:txBody>
      </p:sp>
      <p:sp>
        <p:nvSpPr>
          <p:cNvPr id="10" name="Rectangle 9"/>
          <p:cNvSpPr/>
          <p:nvPr/>
        </p:nvSpPr>
        <p:spPr>
          <a:xfrm>
            <a:off x="1531254" y="1828074"/>
            <a:ext cx="2452917" cy="646331"/>
          </a:xfrm>
          <a:prstGeom prst="rect">
            <a:avLst/>
          </a:prstGeom>
        </p:spPr>
        <p:txBody>
          <a:bodyPr wrap="square">
            <a:spAutoFit/>
          </a:bodyPr>
          <a:lstStyle/>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Strategic Direction</a:t>
            </a:r>
          </a:p>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Main Element</a:t>
            </a:r>
          </a:p>
        </p:txBody>
      </p:sp>
      <p:sp>
        <p:nvSpPr>
          <p:cNvPr id="11" name="Content Placeholder 4"/>
          <p:cNvSpPr txBox="1">
            <a:spLocks/>
          </p:cNvSpPr>
          <p:nvPr/>
        </p:nvSpPr>
        <p:spPr>
          <a:xfrm>
            <a:off x="502920" y="4107543"/>
            <a:ext cx="4610100" cy="3135086"/>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spcAft>
                <a:spcPts val="600"/>
              </a:spcAft>
              <a:buClr>
                <a:srgbClr val="E96720"/>
              </a:buClr>
              <a:buFont typeface="Wingdings" charset="2"/>
              <a:buChar char="§"/>
            </a:pPr>
            <a:r>
              <a:rPr lang="en-US" sz="2000" dirty="0">
                <a:latin typeface="Arial"/>
                <a:cs typeface="Arial"/>
              </a:rPr>
              <a:t>Revised biannual community survey to align with Strategic Direction; added online pilot version for first time this year</a:t>
            </a:r>
          </a:p>
          <a:p>
            <a:pPr marL="274320" indent="-274320">
              <a:lnSpc>
                <a:spcPct val="110000"/>
              </a:lnSpc>
              <a:spcBef>
                <a:spcPts val="900"/>
              </a:spcBef>
              <a:spcAft>
                <a:spcPts val="600"/>
              </a:spcAft>
              <a:buClr>
                <a:srgbClr val="E96720"/>
              </a:buClr>
              <a:buFont typeface="Wingdings" charset="2"/>
              <a:buChar char="§"/>
            </a:pPr>
            <a:r>
              <a:rPr lang="en-US" sz="2000" spc="-40" dirty="0">
                <a:latin typeface="Arial"/>
                <a:cs typeface="Arial"/>
              </a:rPr>
              <a:t>Established media tracking protocol </a:t>
            </a:r>
            <a:r>
              <a:rPr lang="en-US" sz="2000" spc="-40" dirty="0" smtClean="0">
                <a:latin typeface="Arial"/>
                <a:cs typeface="Arial"/>
              </a:rPr>
              <a:t/>
            </a:r>
            <a:br>
              <a:rPr lang="en-US" sz="2000" spc="-40" dirty="0" smtClean="0">
                <a:latin typeface="Arial"/>
                <a:cs typeface="Arial"/>
              </a:rPr>
            </a:br>
            <a:r>
              <a:rPr lang="en-US" sz="2000" spc="-40" dirty="0" smtClean="0">
                <a:latin typeface="Arial"/>
                <a:cs typeface="Arial"/>
              </a:rPr>
              <a:t>to </a:t>
            </a:r>
            <a:r>
              <a:rPr lang="en-US" sz="2000" spc="-40" dirty="0">
                <a:latin typeface="Arial"/>
                <a:cs typeface="Arial"/>
              </a:rPr>
              <a:t>monitor </a:t>
            </a:r>
            <a:r>
              <a:rPr lang="en-US" sz="2000" spc="-40" dirty="0" smtClean="0">
                <a:latin typeface="Arial"/>
                <a:cs typeface="Arial"/>
              </a:rPr>
              <a:t>coverage</a:t>
            </a:r>
            <a:endParaRPr lang="en-US" sz="2000" dirty="0">
              <a:latin typeface="Arial"/>
              <a:cs typeface="Arial"/>
            </a:endParaRPr>
          </a:p>
        </p:txBody>
      </p:sp>
      <p:sp>
        <p:nvSpPr>
          <p:cNvPr id="12" name="Content Placeholder 5"/>
          <p:cNvSpPr txBox="1">
            <a:spLocks/>
          </p:cNvSpPr>
          <p:nvPr/>
        </p:nvSpPr>
        <p:spPr>
          <a:xfrm>
            <a:off x="5113020" y="1828074"/>
            <a:ext cx="4655094"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spcAft>
                <a:spcPts val="600"/>
              </a:spcAft>
              <a:buClr>
                <a:srgbClr val="E96720"/>
              </a:buClr>
              <a:buFont typeface="Wingdings" charset="2"/>
              <a:buChar char="§"/>
            </a:pPr>
            <a:r>
              <a:rPr lang="en-US" sz="2000" dirty="0">
                <a:latin typeface="Arial"/>
                <a:cs typeface="Arial"/>
              </a:rPr>
              <a:t>Included postage-paid feedback card for first time in Welcome to HISD publication—nearly 1,000 </a:t>
            </a:r>
            <a:r>
              <a:rPr lang="en-US" sz="2000" dirty="0" smtClean="0">
                <a:latin typeface="Arial"/>
                <a:cs typeface="Arial"/>
              </a:rPr>
              <a:t>returned</a:t>
            </a:r>
          </a:p>
          <a:p>
            <a:pPr marL="274320" indent="-274320">
              <a:lnSpc>
                <a:spcPct val="110000"/>
              </a:lnSpc>
              <a:spcBef>
                <a:spcPts val="900"/>
              </a:spcBef>
              <a:spcAft>
                <a:spcPts val="600"/>
              </a:spcAft>
              <a:buClr>
                <a:srgbClr val="E96720"/>
              </a:buClr>
              <a:buFont typeface="Wingdings" charset="2"/>
              <a:buChar char="§"/>
            </a:pPr>
            <a:r>
              <a:rPr lang="en-US" sz="2000" dirty="0" smtClean="0">
                <a:latin typeface="Arial"/>
                <a:cs typeface="Arial"/>
              </a:rPr>
              <a:t>Gathered </a:t>
            </a:r>
            <a:r>
              <a:rPr lang="en-US" sz="2000" dirty="0">
                <a:latin typeface="Arial"/>
                <a:cs typeface="Arial"/>
              </a:rPr>
              <a:t>feedback through surveys and focus groups </a:t>
            </a:r>
            <a:r>
              <a:rPr lang="en-US" sz="2000" dirty="0" smtClean="0">
                <a:latin typeface="Arial"/>
                <a:cs typeface="Arial"/>
              </a:rPr>
              <a:t>in </a:t>
            </a:r>
            <a:r>
              <a:rPr lang="en-US" sz="2000" dirty="0">
                <a:latin typeface="Arial"/>
                <a:cs typeface="Arial"/>
              </a:rPr>
              <a:t>development of new website</a:t>
            </a:r>
          </a:p>
          <a:p>
            <a:pPr marL="274320" indent="-274320">
              <a:lnSpc>
                <a:spcPct val="110000"/>
              </a:lnSpc>
              <a:spcBef>
                <a:spcPts val="900"/>
              </a:spcBef>
              <a:buClr>
                <a:srgbClr val="E96720"/>
              </a:buClr>
              <a:buFont typeface="Wingdings" charset="2"/>
              <a:buChar char="§"/>
            </a:pPr>
            <a:r>
              <a:rPr lang="en-US" sz="2000" spc="-40" dirty="0">
                <a:latin typeface="Arial"/>
                <a:cs typeface="Arial"/>
              </a:rPr>
              <a:t>Met regularly with advisory committees </a:t>
            </a:r>
            <a:r>
              <a:rPr lang="en-US" sz="2000" spc="-10" dirty="0">
                <a:latin typeface="Arial"/>
                <a:cs typeface="Arial"/>
              </a:rPr>
              <a:t>and strategic partners, including civic, </a:t>
            </a:r>
            <a:r>
              <a:rPr lang="en-US" sz="2000" spc="-60" dirty="0">
                <a:latin typeface="Arial"/>
                <a:cs typeface="Arial"/>
              </a:rPr>
              <a:t>business, and faith-based organizations </a:t>
            </a:r>
            <a:r>
              <a:rPr lang="en-US" sz="2000" dirty="0">
                <a:latin typeface="Arial"/>
                <a:cs typeface="Arial"/>
              </a:rPr>
              <a:t>and local chambers</a:t>
            </a:r>
          </a:p>
          <a:p>
            <a:pPr marL="274320" indent="-274320">
              <a:lnSpc>
                <a:spcPct val="110000"/>
              </a:lnSpc>
              <a:spcBef>
                <a:spcPts val="900"/>
              </a:spcBef>
              <a:spcAft>
                <a:spcPts val="600"/>
              </a:spcAft>
              <a:buClr>
                <a:srgbClr val="E96720"/>
              </a:buClr>
              <a:buFont typeface="Wingdings" charset="2"/>
              <a:buChar char="§"/>
            </a:pPr>
            <a:r>
              <a:rPr lang="en-US" sz="2000" dirty="0">
                <a:latin typeface="Arial"/>
                <a:cs typeface="Arial"/>
              </a:rPr>
              <a:t>Developed standardized feedback </a:t>
            </a:r>
            <a:r>
              <a:rPr lang="en-US" sz="2000" dirty="0" smtClean="0">
                <a:latin typeface="Arial"/>
                <a:cs typeface="Arial"/>
              </a:rPr>
              <a:t>form </a:t>
            </a:r>
            <a:r>
              <a:rPr lang="en-US" sz="2000" dirty="0">
                <a:latin typeface="Arial"/>
                <a:cs typeface="Arial"/>
              </a:rPr>
              <a:t>for community </a:t>
            </a:r>
            <a:r>
              <a:rPr lang="en-US" sz="2000" dirty="0" smtClean="0">
                <a:latin typeface="Arial"/>
                <a:cs typeface="Arial"/>
              </a:rPr>
              <a:t>meetings</a:t>
            </a:r>
            <a:endParaRPr lang="en-US" sz="2000" dirty="0">
              <a:latin typeface="Arial"/>
              <a:cs typeface="Arial"/>
            </a:endParaRPr>
          </a:p>
        </p:txBody>
      </p:sp>
    </p:spTree>
    <p:extLst>
      <p:ext uri="{BB962C8B-B14F-4D97-AF65-F5344CB8AC3E}">
        <p14:creationId xmlns="" xmlns:p14="http://schemas.microsoft.com/office/powerpoint/2010/main" xmlns:mv="urn:schemas-microsoft-com:mac:vml" xmlns:mc="http://schemas.openxmlformats.org/markup-compatibility/2006" val="4086482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4265507"/>
          </a:xfrm>
        </p:spPr>
        <p:txBody>
          <a:bodyPr wrap="none" numCol="2" spcCol="228600">
            <a:noAutofit/>
          </a:bodyPr>
          <a:lstStyle/>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Facilitated 19 Community Conversations (7 budget/legislative; 12 Magnet review) attended </a:t>
            </a:r>
            <a:br>
              <a:rPr lang="en-US" sz="2000" dirty="0" smtClean="0">
                <a:latin typeface="Arial"/>
                <a:cs typeface="Arial"/>
              </a:rPr>
            </a:br>
            <a:r>
              <a:rPr lang="en-US" sz="2000" dirty="0" smtClean="0">
                <a:latin typeface="Arial"/>
                <a:cs typeface="Arial"/>
              </a:rPr>
              <a:t>by more than 2,800 parents, staff, students, </a:t>
            </a:r>
            <a:br>
              <a:rPr lang="en-US" sz="2000" dirty="0" smtClean="0">
                <a:latin typeface="Arial"/>
                <a:cs typeface="Arial"/>
              </a:rPr>
            </a:br>
            <a:r>
              <a:rPr lang="en-US" sz="2000" dirty="0" smtClean="0">
                <a:latin typeface="Arial"/>
                <a:cs typeface="Arial"/>
              </a:rPr>
              <a:t>and community members</a:t>
            </a:r>
          </a:p>
          <a:p>
            <a:pPr marL="274320" lvl="0" indent="-274320">
              <a:lnSpc>
                <a:spcPct val="110000"/>
              </a:lnSpc>
              <a:spcBef>
                <a:spcPts val="900"/>
              </a:spcBef>
              <a:buClr>
                <a:srgbClr val="E96720"/>
              </a:buClr>
              <a:buSzPct val="100000"/>
              <a:buFont typeface="Wingdings" charset="2"/>
              <a:buChar char="§"/>
            </a:pPr>
            <a:r>
              <a:rPr lang="en-US" sz="2000" dirty="0" smtClean="0">
                <a:latin typeface="Arial"/>
                <a:cs typeface="Arial"/>
              </a:rPr>
              <a:t>Fulfilled 1,558 requests for translations (26 percent from schools) from April 2010 through March 2011</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Provided 354 hours of interpretation services</a:t>
            </a:r>
          </a:p>
          <a:p>
            <a:pPr marL="274320" lvl="3" indent="274320">
              <a:lnSpc>
                <a:spcPct val="110000"/>
              </a:lnSpc>
              <a:spcBef>
                <a:spcPts val="900"/>
              </a:spcBef>
              <a:buClr>
                <a:srgbClr val="E96720"/>
              </a:buClr>
              <a:buSzPct val="100000"/>
              <a:buFont typeface="Wingdings" charset="2"/>
              <a:buChar char="§"/>
            </a:pPr>
            <a:r>
              <a:rPr lang="en-US" sz="2000" dirty="0" smtClean="0">
                <a:latin typeface="Arial"/>
                <a:cs typeface="Arial"/>
              </a:rPr>
              <a:t>Through PS1 (July 1, 2010–</a:t>
            </a:r>
            <a:br>
              <a:rPr lang="en-US" sz="2000" dirty="0" smtClean="0">
                <a:latin typeface="Arial"/>
                <a:cs typeface="Arial"/>
              </a:rPr>
            </a:br>
            <a:r>
              <a:rPr lang="en-US" sz="2000" dirty="0" smtClean="0">
                <a:latin typeface="Arial"/>
                <a:cs typeface="Arial"/>
              </a:rPr>
              <a:t>     April 30, 2011):</a:t>
            </a:r>
          </a:p>
          <a:p>
            <a:pPr marL="1170432" lvl="3" indent="-347472">
              <a:lnSpc>
                <a:spcPct val="110000"/>
              </a:lnSpc>
              <a:spcBef>
                <a:spcPts val="600"/>
              </a:spcBef>
              <a:buClr>
                <a:srgbClr val="E96720"/>
              </a:buClr>
              <a:buSzPct val="60000"/>
              <a:buFont typeface="Wingdings" charset="2"/>
              <a:buChar char="q"/>
            </a:pPr>
            <a:r>
              <a:rPr lang="en-US" sz="2000" dirty="0" smtClean="0">
                <a:latin typeface="Arial"/>
                <a:cs typeface="Arial"/>
              </a:rPr>
              <a:t>Served 238 schools, </a:t>
            </a:r>
            <a:br>
              <a:rPr lang="en-US" sz="2000" dirty="0" smtClean="0">
                <a:latin typeface="Arial"/>
                <a:cs typeface="Arial"/>
              </a:rPr>
            </a:br>
            <a:r>
              <a:rPr lang="en-US" sz="2000" dirty="0" smtClean="0">
                <a:latin typeface="Arial"/>
                <a:cs typeface="Arial"/>
              </a:rPr>
              <a:t>100 departments, </a:t>
            </a:r>
            <a:br>
              <a:rPr lang="en-US" sz="2000" dirty="0" smtClean="0">
                <a:latin typeface="Arial"/>
                <a:cs typeface="Arial"/>
              </a:rPr>
            </a:br>
            <a:r>
              <a:rPr lang="en-US" sz="2000" dirty="0" smtClean="0">
                <a:latin typeface="Arial"/>
                <a:cs typeface="Arial"/>
              </a:rPr>
              <a:t>and 102 external clients</a:t>
            </a:r>
          </a:p>
          <a:p>
            <a:pPr marL="1170432" lvl="3" indent="-347472">
              <a:lnSpc>
                <a:spcPct val="110000"/>
              </a:lnSpc>
              <a:spcBef>
                <a:spcPts val="600"/>
              </a:spcBef>
              <a:buClr>
                <a:srgbClr val="E96720"/>
              </a:buClr>
              <a:buSzPct val="60000"/>
              <a:buFont typeface="Wingdings" charset="2"/>
              <a:buChar char="q"/>
            </a:pPr>
            <a:r>
              <a:rPr lang="en-US" sz="2000" dirty="0" smtClean="0">
                <a:latin typeface="Arial"/>
                <a:cs typeface="Arial"/>
              </a:rPr>
              <a:t>Produced 66,422,331 copies and processed 2,739,871 pieces of mail</a:t>
            </a:r>
          </a:p>
          <a:p>
            <a:pPr marL="1170432" lvl="3" indent="-347472">
              <a:lnSpc>
                <a:spcPct val="110000"/>
              </a:lnSpc>
              <a:spcBef>
                <a:spcPts val="600"/>
              </a:spcBef>
              <a:buClr>
                <a:srgbClr val="E96720"/>
              </a:buClr>
              <a:buSzPct val="60000"/>
              <a:buFont typeface="Wingdings" charset="2"/>
              <a:buChar char="q"/>
            </a:pPr>
            <a:r>
              <a:rPr lang="en-US" sz="2000" dirty="0" smtClean="0">
                <a:latin typeface="Arial"/>
                <a:cs typeface="Arial"/>
              </a:rPr>
              <a:t>Completed 5,138 print jobs; 40 percent of the jobs were </a:t>
            </a:r>
            <a:r>
              <a:rPr lang="en-US" sz="2000" dirty="0">
                <a:latin typeface="Arial"/>
                <a:cs typeface="Arial"/>
              </a:rPr>
              <a:t/>
            </a:r>
            <a:br>
              <a:rPr lang="en-US" sz="2000" dirty="0">
                <a:latin typeface="Arial"/>
                <a:cs typeface="Arial"/>
              </a:rPr>
            </a:br>
            <a:r>
              <a:rPr lang="en-US" sz="2000" dirty="0" smtClean="0">
                <a:latin typeface="Arial"/>
                <a:cs typeface="Arial"/>
              </a:rPr>
              <a:t>to assist schools in their communications and marketing efforts</a:t>
            </a:r>
          </a:p>
        </p:txBody>
      </p:sp>
      <p:sp>
        <p:nvSpPr>
          <p:cNvPr id="6"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PERFORMANCE INDICATORS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03053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59"/>
            <a:ext cx="9288780" cy="5078307"/>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From April 2010 through March 2011, the HISD public website experienced 79.1 million page views and 3.0 million unique visitors, an increase of 300,000 unique visitors compared with the previous year </a:t>
            </a:r>
            <a:br>
              <a:rPr lang="en-US" sz="2000" dirty="0" smtClean="0">
                <a:latin typeface="Arial"/>
                <a:cs typeface="Arial"/>
              </a:rPr>
            </a:br>
            <a:r>
              <a:rPr lang="en-US" sz="2000" dirty="0" smtClean="0">
                <a:latin typeface="Arial"/>
                <a:cs typeface="Arial"/>
              </a:rPr>
              <a:t>(11 percent increase)</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the number of Twitter followers by 74 percent, from 949 in January 2011 to 1,649 in May 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the number of eNews community subscribers by 50 percent, from 16,556 in April 2010 </a:t>
            </a:r>
            <a:br>
              <a:rPr lang="en-US" sz="2000" dirty="0" smtClean="0">
                <a:latin typeface="Arial"/>
                <a:cs typeface="Arial"/>
              </a:rPr>
            </a:br>
            <a:r>
              <a:rPr lang="en-US" sz="2000" dirty="0" smtClean="0">
                <a:latin typeface="Arial"/>
                <a:cs typeface="Arial"/>
              </a:rPr>
              <a:t>to 24,876 in March 2011</a:t>
            </a:r>
          </a:p>
          <a:p>
            <a:pPr marL="457200" indent="-274320">
              <a:lnSpc>
                <a:spcPct val="110000"/>
              </a:lnSpc>
              <a:spcBef>
                <a:spcPts val="900"/>
              </a:spcBef>
              <a:buClr>
                <a:srgbClr val="E96720"/>
              </a:buClr>
              <a:buFont typeface="Wingdings" charset="2"/>
              <a:buChar char="§"/>
            </a:pPr>
            <a:r>
              <a:rPr lang="en-US" sz="2000" dirty="0" smtClean="0">
                <a:latin typeface="Arial"/>
                <a:cs typeface="Arial"/>
              </a:rPr>
              <a:t>Produced 449 videos from July 2010  through April 2011</a:t>
            </a:r>
          </a:p>
          <a:p>
            <a:pPr marL="1051560" lvl="1" indent="-274320">
              <a:lnSpc>
                <a:spcPct val="110000"/>
              </a:lnSpc>
              <a:spcBef>
                <a:spcPts val="600"/>
              </a:spcBef>
              <a:buClr>
                <a:srgbClr val="E96720"/>
              </a:buClr>
              <a:buSzPct val="58000"/>
              <a:buFont typeface="Wingdings" charset="2"/>
              <a:buChar char="q"/>
            </a:pPr>
            <a:r>
              <a:rPr lang="en-US" sz="2000" dirty="0" smtClean="0">
                <a:latin typeface="Arial"/>
                <a:cs typeface="Arial"/>
              </a:rPr>
              <a:t>369 informational </a:t>
            </a:r>
            <a:br>
              <a:rPr lang="en-US" sz="2000" dirty="0" smtClean="0">
                <a:latin typeface="Arial"/>
                <a:cs typeface="Arial"/>
              </a:rPr>
            </a:br>
            <a:r>
              <a:rPr lang="en-US" sz="2000" dirty="0" smtClean="0">
                <a:latin typeface="Arial"/>
                <a:cs typeface="Arial"/>
              </a:rPr>
              <a:t>(includes 61 </a:t>
            </a:r>
            <a:r>
              <a:rPr lang="en-US" sz="2000" spc="-30" dirty="0" smtClean="0">
                <a:latin typeface="Arial"/>
                <a:cs typeface="Arial"/>
              </a:rPr>
              <a:t>in  Spanish </a:t>
            </a:r>
            <a:br>
              <a:rPr lang="en-US" sz="2000" spc="-30" dirty="0" smtClean="0">
                <a:latin typeface="Arial"/>
                <a:cs typeface="Arial"/>
              </a:rPr>
            </a:br>
            <a:r>
              <a:rPr lang="en-US" sz="2000" spc="-30" dirty="0" smtClean="0">
                <a:latin typeface="Arial"/>
                <a:cs typeface="Arial"/>
              </a:rPr>
              <a:t>and 4 in Vietnamese</a:t>
            </a:r>
            <a:r>
              <a:rPr lang="en-US" sz="2000" dirty="0" smtClean="0">
                <a:latin typeface="Arial"/>
                <a:cs typeface="Arial"/>
              </a:rPr>
              <a:t>)</a:t>
            </a:r>
          </a:p>
          <a:p>
            <a:pPr marL="1051560" lvl="1" indent="-274320">
              <a:lnSpc>
                <a:spcPct val="110000"/>
              </a:lnSpc>
              <a:spcBef>
                <a:spcPts val="600"/>
              </a:spcBef>
              <a:buClr>
                <a:srgbClr val="E96720"/>
              </a:buClr>
              <a:buSzPct val="58000"/>
              <a:buFont typeface="Wingdings" charset="2"/>
              <a:buChar char="q"/>
            </a:pPr>
            <a:r>
              <a:rPr lang="en-US" sz="2000" dirty="0" smtClean="0">
                <a:latin typeface="Arial"/>
                <a:cs typeface="Arial"/>
              </a:rPr>
              <a:t> 58 instructional</a:t>
            </a:r>
          </a:p>
          <a:p>
            <a:pPr marL="1051560" lvl="1" indent="-274320">
              <a:lnSpc>
                <a:spcPct val="110000"/>
              </a:lnSpc>
              <a:spcBef>
                <a:spcPts val="600"/>
              </a:spcBef>
              <a:buClr>
                <a:srgbClr val="E96720"/>
              </a:buClr>
              <a:buSzPct val="58000"/>
              <a:buFont typeface="Wingdings" charset="2"/>
              <a:buChar char="q"/>
            </a:pPr>
            <a:r>
              <a:rPr lang="en-US" sz="2000" dirty="0" smtClean="0">
                <a:latin typeface="Arial"/>
                <a:cs typeface="Arial"/>
              </a:rPr>
              <a:t> 22 professional development</a:t>
            </a:r>
          </a:p>
          <a:p>
            <a:pPr marL="548640" indent="-274320">
              <a:lnSpc>
                <a:spcPct val="110000"/>
              </a:lnSpc>
              <a:spcBef>
                <a:spcPts val="900"/>
              </a:spcBef>
              <a:buClr>
                <a:srgbClr val="E96720"/>
              </a:buClr>
              <a:buFont typeface="Wingdings" charset="2"/>
              <a:buChar char="§"/>
            </a:pPr>
            <a:r>
              <a:rPr lang="en-US" sz="2000" dirty="0" smtClean="0">
                <a:latin typeface="Arial"/>
                <a:cs typeface="Arial"/>
              </a:rPr>
              <a:t>Planned and coordinated 100 special events in 2010</a:t>
            </a:r>
          </a:p>
        </p:txBody>
      </p:sp>
      <p:sp>
        <p:nvSpPr>
          <p:cNvPr id="7"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PERFORMANCE INDICATORS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030531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88780" cy="4671907"/>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Responded to record number </a:t>
            </a:r>
            <a:br>
              <a:rPr lang="en-US" sz="2000" dirty="0" smtClean="0">
                <a:latin typeface="Arial"/>
                <a:cs typeface="Arial"/>
              </a:rPr>
            </a:br>
            <a:r>
              <a:rPr lang="en-US" sz="2000" dirty="0" smtClean="0">
                <a:latin typeface="Arial"/>
                <a:cs typeface="Arial"/>
              </a:rPr>
              <a:t>of calls—149,751—to main switchboard in 2010</a:t>
            </a:r>
          </a:p>
          <a:p>
            <a:pPr marL="274320" indent="-274320">
              <a:lnSpc>
                <a:spcPct val="110000"/>
              </a:lnSpc>
              <a:spcBef>
                <a:spcPts val="900"/>
              </a:spcBef>
              <a:buClr>
                <a:srgbClr val="E96720"/>
              </a:buClr>
              <a:buFont typeface="Wingdings" charset="2"/>
              <a:buChar char="§"/>
            </a:pPr>
            <a:r>
              <a:rPr lang="en-US" sz="2000" dirty="0" smtClean="0">
                <a:latin typeface="Arial"/>
                <a:cs typeface="Arial"/>
              </a:rPr>
              <a:t>Served 139,383 guests at the HMWESC front desk in 2010 </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number of schools participating in Principal for a Day </a:t>
            </a:r>
            <a:br>
              <a:rPr lang="en-US" sz="2000" dirty="0" smtClean="0">
                <a:latin typeface="Arial"/>
                <a:cs typeface="Arial"/>
              </a:rPr>
            </a:br>
            <a:r>
              <a:rPr lang="en-US" sz="2000" dirty="0" smtClean="0">
                <a:latin typeface="Arial"/>
                <a:cs typeface="Arial"/>
              </a:rPr>
              <a:t>to 282, a jump of 66 percent compared with the previous year</a:t>
            </a:r>
          </a:p>
          <a:p>
            <a:pPr marL="274320" indent="-274320">
              <a:lnSpc>
                <a:spcPct val="110000"/>
              </a:lnSpc>
              <a:spcBef>
                <a:spcPts val="900"/>
              </a:spcBef>
              <a:buClr>
                <a:srgbClr val="E96720"/>
              </a:buClr>
              <a:buFont typeface="Wingdings" charset="2"/>
              <a:buChar char="§"/>
            </a:pPr>
            <a:r>
              <a:rPr lang="en-US" sz="2000" dirty="0" smtClean="0">
                <a:latin typeface="Arial"/>
                <a:cs typeface="Arial"/>
              </a:rPr>
              <a:t>Tripled the average number of press releases issued per month (257 releases issued this school year)</a:t>
            </a:r>
          </a:p>
          <a:p>
            <a:pPr marL="274320" indent="-274320">
              <a:lnSpc>
                <a:spcPct val="110000"/>
              </a:lnSpc>
              <a:spcBef>
                <a:spcPts val="900"/>
              </a:spcBef>
              <a:buClr>
                <a:srgbClr val="E96720"/>
              </a:buClr>
              <a:buFont typeface="Wingdings" charset="2"/>
              <a:buChar char="§"/>
            </a:pPr>
            <a:r>
              <a:rPr lang="en-US" sz="2000" dirty="0" smtClean="0">
                <a:latin typeface="Arial"/>
                <a:cs typeface="Arial"/>
              </a:rPr>
              <a:t>Established media tracking protocol:</a:t>
            </a:r>
          </a:p>
          <a:p>
            <a:pPr marL="822960" lvl="3" indent="-274320">
              <a:lnSpc>
                <a:spcPct val="110000"/>
              </a:lnSpc>
              <a:spcBef>
                <a:spcPts val="600"/>
              </a:spcBef>
              <a:buClr>
                <a:srgbClr val="E96720"/>
              </a:buClr>
              <a:buSzPct val="50000"/>
              <a:buFont typeface="Wingdings" charset="2"/>
              <a:buChar char="q"/>
            </a:pPr>
            <a:r>
              <a:rPr lang="en-US" sz="2000" spc="-20" dirty="0" smtClean="0">
                <a:latin typeface="Arial"/>
                <a:cs typeface="Arial"/>
              </a:rPr>
              <a:t>2,645 stories reported in media (2010–2011 school year to date</a:t>
            </a:r>
            <a:r>
              <a:rPr lang="en-US" sz="2000" dirty="0" smtClean="0">
                <a:latin typeface="Arial"/>
                <a:cs typeface="Arial"/>
              </a:rPr>
              <a:t>)</a:t>
            </a:r>
          </a:p>
          <a:p>
            <a:pPr marL="822960" lvl="4" indent="-274320">
              <a:lnSpc>
                <a:spcPct val="110000"/>
              </a:lnSpc>
              <a:spcBef>
                <a:spcPts val="600"/>
              </a:spcBef>
              <a:buClr>
                <a:srgbClr val="E96720"/>
              </a:buClr>
              <a:buSzPct val="50000"/>
              <a:buFont typeface="Wingdings" charset="2"/>
              <a:buChar char="q"/>
            </a:pPr>
            <a:r>
              <a:rPr lang="en-US" sz="2000" spc="-20" dirty="0" smtClean="0">
                <a:latin typeface="Arial"/>
                <a:cs typeface="Arial"/>
              </a:rPr>
              <a:t>64.5 percent positive; 29 percent </a:t>
            </a:r>
            <a:r>
              <a:rPr lang="en-US" sz="2000" dirty="0" smtClean="0">
                <a:latin typeface="Arial"/>
                <a:cs typeface="Arial"/>
              </a:rPr>
              <a:t>neutral; 6.5 percent negative</a:t>
            </a:r>
          </a:p>
          <a:p>
            <a:pPr marL="274320" lvl="3" indent="-274320">
              <a:lnSpc>
                <a:spcPct val="110000"/>
              </a:lnSpc>
              <a:spcBef>
                <a:spcPts val="900"/>
              </a:spcBef>
              <a:buClr>
                <a:srgbClr val="E96720"/>
              </a:buClr>
              <a:buSzPct val="100000"/>
              <a:buFont typeface="Wingdings" charset="2"/>
              <a:buChar char="§"/>
            </a:pPr>
            <a:r>
              <a:rPr lang="en-US" sz="2000" dirty="0" smtClean="0">
                <a:latin typeface="Arial"/>
                <a:cs typeface="Arial"/>
              </a:rPr>
              <a:t>Responded to average of 44 requests per month from principals, </a:t>
            </a:r>
            <a:r>
              <a:rPr lang="en-US" sz="2000" dirty="0" err="1" smtClean="0">
                <a:latin typeface="Arial"/>
                <a:cs typeface="Arial"/>
              </a:rPr>
              <a:t>SIOs</a:t>
            </a:r>
            <a:r>
              <a:rPr lang="en-US" sz="2000" dirty="0" smtClean="0">
                <a:latin typeface="Arial"/>
                <a:cs typeface="Arial"/>
              </a:rPr>
              <a:t>, and </a:t>
            </a:r>
            <a:r>
              <a:rPr lang="en-US" sz="2000" dirty="0" err="1" smtClean="0">
                <a:latin typeface="Arial"/>
                <a:cs typeface="Arial"/>
              </a:rPr>
              <a:t>CSOs</a:t>
            </a:r>
            <a:r>
              <a:rPr lang="en-US" sz="2000" dirty="0" smtClean="0">
                <a:latin typeface="Arial"/>
                <a:cs typeface="Arial"/>
              </a:rPr>
              <a:t> for support with </a:t>
            </a:r>
            <a:r>
              <a:rPr lang="en-US" sz="2000" spc="-20" dirty="0" smtClean="0">
                <a:latin typeface="Arial"/>
                <a:cs typeface="Arial"/>
              </a:rPr>
              <a:t>media issues and Connect-ED scripts</a:t>
            </a:r>
          </a:p>
        </p:txBody>
      </p:sp>
      <p:sp>
        <p:nvSpPr>
          <p:cNvPr id="6"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PERFORMANCE INDICATORS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03053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58"/>
            <a:ext cx="9288780" cy="3401909"/>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Upgrading/replacing web content management system</a:t>
            </a:r>
          </a:p>
          <a:p>
            <a:pPr marL="274320" indent="-274320">
              <a:lnSpc>
                <a:spcPct val="110000"/>
              </a:lnSpc>
              <a:spcBef>
                <a:spcPts val="900"/>
              </a:spcBef>
              <a:buClr>
                <a:srgbClr val="E96720"/>
              </a:buClr>
              <a:buFont typeface="Wingdings" charset="2"/>
              <a:buChar char="§"/>
            </a:pPr>
            <a:r>
              <a:rPr lang="en-US" sz="2000" dirty="0" smtClean="0">
                <a:latin typeface="Arial"/>
                <a:cs typeface="Arial"/>
              </a:rPr>
              <a:t>Equipment upgrades</a:t>
            </a:r>
          </a:p>
          <a:p>
            <a:pPr marL="822960" lvl="3" indent="-274320">
              <a:lnSpc>
                <a:spcPct val="110000"/>
              </a:lnSpc>
              <a:spcBef>
                <a:spcPts val="600"/>
              </a:spcBef>
              <a:buClr>
                <a:srgbClr val="E96720"/>
              </a:buClr>
              <a:buSzPct val="60000"/>
              <a:buFont typeface="Wingdings" charset="2"/>
              <a:buChar char="q"/>
            </a:pPr>
            <a:r>
              <a:rPr lang="en-US" sz="2000" spc="-20" dirty="0" smtClean="0">
                <a:latin typeface="Arial"/>
                <a:cs typeface="Arial"/>
              </a:rPr>
              <a:t>Replacing key pieces of equipment at McCarty </a:t>
            </a:r>
            <a:br>
              <a:rPr lang="en-US" sz="2000" spc="-20" dirty="0" smtClean="0">
                <a:latin typeface="Arial"/>
                <a:cs typeface="Arial"/>
              </a:rPr>
            </a:br>
            <a:r>
              <a:rPr lang="en-US" sz="2000" spc="-20" dirty="0" smtClean="0">
                <a:latin typeface="Arial"/>
                <a:cs typeface="Arial"/>
              </a:rPr>
              <a:t>printing facility</a:t>
            </a:r>
            <a:endParaRPr lang="en-US" sz="2000" dirty="0" smtClean="0">
              <a:latin typeface="Arial"/>
              <a:cs typeface="Arial"/>
            </a:endParaRPr>
          </a:p>
          <a:p>
            <a:pPr marL="822960" lvl="4" indent="-274320">
              <a:lnSpc>
                <a:spcPct val="110000"/>
              </a:lnSpc>
              <a:spcBef>
                <a:spcPts val="600"/>
              </a:spcBef>
              <a:buClr>
                <a:srgbClr val="E96720"/>
              </a:buClr>
              <a:buSzPct val="60000"/>
              <a:buFont typeface="Wingdings" charset="2"/>
              <a:buChar char="q"/>
            </a:pPr>
            <a:r>
              <a:rPr lang="en-US" sz="2000" dirty="0" smtClean="0">
                <a:latin typeface="Arial"/>
                <a:cs typeface="Arial"/>
              </a:rPr>
              <a:t>Bringing TV facility up </a:t>
            </a:r>
            <a:br>
              <a:rPr lang="en-US" sz="2000" dirty="0" smtClean="0">
                <a:latin typeface="Arial"/>
                <a:cs typeface="Arial"/>
              </a:rPr>
            </a:br>
            <a:r>
              <a:rPr lang="en-US" sz="2000" dirty="0" smtClean="0">
                <a:latin typeface="Arial"/>
                <a:cs typeface="Arial"/>
              </a:rPr>
              <a:t>to standard</a:t>
            </a:r>
          </a:p>
          <a:p>
            <a:pPr marL="274320" indent="-274320">
              <a:lnSpc>
                <a:spcPct val="110000"/>
              </a:lnSpc>
              <a:spcBef>
                <a:spcPts val="900"/>
              </a:spcBef>
              <a:buClr>
                <a:srgbClr val="E96720"/>
              </a:buClr>
              <a:buFont typeface="Wingdings" charset="2"/>
              <a:buChar char="§"/>
            </a:pPr>
            <a:r>
              <a:rPr lang="en-US" sz="2000" dirty="0" smtClean="0">
                <a:latin typeface="Arial"/>
                <a:cs typeface="Arial"/>
              </a:rPr>
              <a:t>Impact on PS1 revenue of reduction in HISD school/office printing budgets and reduction in City </a:t>
            </a:r>
            <a:br>
              <a:rPr lang="en-US" sz="2000" dirty="0" smtClean="0">
                <a:latin typeface="Arial"/>
                <a:cs typeface="Arial"/>
              </a:rPr>
            </a:br>
            <a:r>
              <a:rPr lang="en-US" sz="2000" dirty="0" smtClean="0">
                <a:latin typeface="Arial"/>
                <a:cs typeface="Arial"/>
              </a:rPr>
              <a:t>of Houston printing</a:t>
            </a:r>
          </a:p>
          <a:p>
            <a:pPr marL="274320" indent="-274320">
              <a:lnSpc>
                <a:spcPct val="110000"/>
              </a:lnSpc>
              <a:spcBef>
                <a:spcPts val="900"/>
              </a:spcBef>
              <a:buClr>
                <a:srgbClr val="E96720"/>
              </a:buClr>
              <a:buFont typeface="Wingdings" charset="2"/>
              <a:buChar char="§"/>
            </a:pPr>
            <a:r>
              <a:rPr lang="en-US" sz="2000" dirty="0" smtClean="0">
                <a:latin typeface="Arial"/>
                <a:cs typeface="Arial"/>
              </a:rPr>
              <a:t>Marketing support for individual schools</a:t>
            </a:r>
          </a:p>
        </p:txBody>
      </p:sp>
      <p:sp>
        <p:nvSpPr>
          <p:cNvPr id="6"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CRITICAL CHALLENGES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03053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813560"/>
            <a:ext cx="9052560" cy="4841240"/>
          </a:xfrm>
        </p:spPr>
        <p:txBody>
          <a:bodyPr anchor="ctr" anchorCtr="1">
            <a:normAutofit/>
          </a:bodyPr>
          <a:lstStyle/>
          <a:p>
            <a:pPr marL="0" algn="ctr">
              <a:lnSpc>
                <a:spcPct val="120000"/>
              </a:lnSpc>
              <a:spcBef>
                <a:spcPts val="0"/>
              </a:spcBef>
              <a:spcAft>
                <a:spcPts val="3000"/>
              </a:spcAft>
              <a:buNone/>
            </a:pPr>
            <a:r>
              <a:rPr lang="en-US" sz="3000" b="1" dirty="0" smtClean="0">
                <a:effectLst>
                  <a:outerShdw blurRad="111125" dist="38100" dir="2700000" algn="tl" rotWithShape="0">
                    <a:srgbClr val="000000">
                      <a:alpha val="26000"/>
                    </a:srgbClr>
                  </a:outerShdw>
                </a:effectLst>
                <a:latin typeface="Arial"/>
                <a:cs typeface="Arial"/>
              </a:rPr>
              <a:t>The Office of Communications </a:t>
            </a:r>
            <a:br>
              <a:rPr lang="en-US" sz="3000" b="1" dirty="0" smtClean="0">
                <a:effectLst>
                  <a:outerShdw blurRad="111125" dist="38100" dir="2700000" algn="tl" rotWithShape="0">
                    <a:srgbClr val="000000">
                      <a:alpha val="26000"/>
                    </a:srgbClr>
                  </a:outerShdw>
                </a:effectLst>
                <a:latin typeface="Arial"/>
                <a:cs typeface="Arial"/>
              </a:rPr>
            </a:br>
            <a:r>
              <a:rPr lang="en-US" sz="3000" b="1" dirty="0" smtClean="0">
                <a:effectLst>
                  <a:outerShdw blurRad="111125" dist="38100" dir="2700000" algn="tl" rotWithShape="0">
                    <a:srgbClr val="000000">
                      <a:alpha val="26000"/>
                    </a:srgbClr>
                  </a:outerShdw>
                </a:effectLst>
                <a:latin typeface="Arial"/>
                <a:cs typeface="Arial"/>
              </a:rPr>
              <a:t>coordinates internal and external </a:t>
            </a:r>
            <a:r>
              <a:rPr lang="en-US" sz="3000" b="1" dirty="0" err="1" smtClean="0">
                <a:effectLst>
                  <a:outerShdw blurRad="111125" dist="38100" dir="2700000" algn="tl" rotWithShape="0">
                    <a:srgbClr val="000000">
                      <a:alpha val="26000"/>
                    </a:srgbClr>
                  </a:outerShdw>
                </a:effectLst>
                <a:latin typeface="Arial"/>
                <a:cs typeface="Arial"/>
              </a:rPr>
              <a:t>districtwide</a:t>
            </a:r>
            <a:r>
              <a:rPr lang="en-US" sz="3000" b="1" dirty="0" smtClean="0">
                <a:effectLst>
                  <a:outerShdw blurRad="111125" dist="38100" dir="2700000" algn="tl" rotWithShape="0">
                    <a:srgbClr val="000000">
                      <a:alpha val="26000"/>
                    </a:srgbClr>
                  </a:outerShdw>
                </a:effectLst>
                <a:latin typeface="Arial"/>
                <a:cs typeface="Arial"/>
              </a:rPr>
              <a:t> communications and strategic partnerships </a:t>
            </a:r>
            <a:br>
              <a:rPr lang="en-US" sz="3000" b="1" dirty="0" smtClean="0">
                <a:effectLst>
                  <a:outerShdw blurRad="111125" dist="38100" dir="2700000" algn="tl" rotWithShape="0">
                    <a:srgbClr val="000000">
                      <a:alpha val="26000"/>
                    </a:srgbClr>
                  </a:outerShdw>
                </a:effectLst>
                <a:latin typeface="Arial"/>
                <a:cs typeface="Arial"/>
              </a:rPr>
            </a:br>
            <a:r>
              <a:rPr lang="en-US" sz="3000" b="1" dirty="0" smtClean="0">
                <a:effectLst>
                  <a:outerShdw blurRad="111125" dist="38100" dir="2700000" algn="tl" rotWithShape="0">
                    <a:srgbClr val="000000">
                      <a:alpha val="26000"/>
                    </a:srgbClr>
                  </a:outerShdw>
                </a:effectLst>
                <a:latin typeface="Arial"/>
                <a:cs typeface="Arial"/>
              </a:rPr>
              <a:t>to increase transparency, support, </a:t>
            </a:r>
            <a:br>
              <a:rPr lang="en-US" sz="3000" b="1" dirty="0" smtClean="0">
                <a:effectLst>
                  <a:outerShdw blurRad="111125" dist="38100" dir="2700000" algn="tl" rotWithShape="0">
                    <a:srgbClr val="000000">
                      <a:alpha val="26000"/>
                    </a:srgbClr>
                  </a:outerShdw>
                </a:effectLst>
                <a:latin typeface="Arial"/>
                <a:cs typeface="Arial"/>
              </a:rPr>
            </a:br>
            <a:r>
              <a:rPr lang="en-US" sz="3000" b="1" dirty="0" smtClean="0">
                <a:effectLst>
                  <a:outerShdw blurRad="111125" dist="38100" dir="2700000" algn="tl" rotWithShape="0">
                    <a:srgbClr val="000000">
                      <a:alpha val="26000"/>
                    </a:srgbClr>
                  </a:outerShdw>
                </a:effectLst>
                <a:latin typeface="Arial"/>
                <a:cs typeface="Arial"/>
              </a:rPr>
              <a:t>and confidence in HISD. </a:t>
            </a:r>
          </a:p>
        </p:txBody>
      </p:sp>
      <p:sp>
        <p:nvSpPr>
          <p:cNvPr id="4" name="Title 1"/>
          <p:cNvSpPr txBox="1">
            <a:spLocks/>
          </p:cNvSpPr>
          <p:nvPr/>
        </p:nvSpPr>
        <p:spPr>
          <a:xfrm>
            <a:off x="1439333" y="103361"/>
            <a:ext cx="8619067" cy="1077911"/>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pPr algn="l">
              <a:lnSpc>
                <a:spcPct val="90000"/>
              </a:lnSpc>
            </a:pPr>
            <a:r>
              <a:rPr lang="en-US" sz="2800" spc="100" dirty="0" smtClean="0">
                <a:solidFill>
                  <a:schemeClr val="bg1"/>
                </a:solidFill>
                <a:latin typeface="Times New Roman"/>
                <a:cs typeface="Times New Roman"/>
              </a:rPr>
              <a:t>OFFICE OF COMMUNICATIONS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178982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1"/>
            <a:ext cx="9298305" cy="46380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Develop suite of tools and resources to support principals in marketing their schools</a:t>
            </a:r>
          </a:p>
          <a:p>
            <a:pPr marL="274320" indent="-274320">
              <a:lnSpc>
                <a:spcPct val="110000"/>
              </a:lnSpc>
              <a:spcBef>
                <a:spcPts val="900"/>
              </a:spcBef>
              <a:buClr>
                <a:srgbClr val="E96720"/>
              </a:buClr>
              <a:buFont typeface="Wingdings" charset="2"/>
              <a:buChar char="§"/>
            </a:pPr>
            <a:r>
              <a:rPr lang="en-US" sz="2000" dirty="0" smtClean="0">
                <a:latin typeface="Arial"/>
                <a:cs typeface="Arial"/>
              </a:rPr>
              <a:t>Collaborate with Leadership Development department to build capacity of administrators in communications and marketing</a:t>
            </a:r>
          </a:p>
          <a:p>
            <a:pPr marL="274320" indent="-274320">
              <a:lnSpc>
                <a:spcPct val="110000"/>
              </a:lnSpc>
              <a:spcBef>
                <a:spcPts val="900"/>
              </a:spcBef>
              <a:buClr>
                <a:srgbClr val="E96720"/>
              </a:buClr>
              <a:buFont typeface="Wingdings" charset="2"/>
              <a:buChar char="§"/>
            </a:pPr>
            <a:r>
              <a:rPr lang="en-US" sz="2000" dirty="0" smtClean="0">
                <a:latin typeface="Arial"/>
                <a:cs typeface="Arial"/>
              </a:rPr>
              <a:t>Create a comprehensive </a:t>
            </a:r>
            <a:br>
              <a:rPr lang="en-US" sz="2000" dirty="0" smtClean="0">
                <a:latin typeface="Arial"/>
                <a:cs typeface="Arial"/>
              </a:rPr>
            </a:br>
            <a:r>
              <a:rPr lang="en-US" sz="2000" dirty="0" smtClean="0">
                <a:latin typeface="Arial"/>
                <a:cs typeface="Arial"/>
              </a:rPr>
              <a:t>toolkit for internal communications, including processes, protocols, </a:t>
            </a:r>
            <a:br>
              <a:rPr lang="en-US" sz="2000" dirty="0" smtClean="0">
                <a:latin typeface="Arial"/>
                <a:cs typeface="Arial"/>
              </a:rPr>
            </a:br>
            <a:r>
              <a:rPr lang="en-US" sz="2000" dirty="0" smtClean="0">
                <a:latin typeface="Arial"/>
                <a:cs typeface="Arial"/>
              </a:rPr>
              <a:t>brand guidelines, and </a:t>
            </a:r>
            <a:br>
              <a:rPr lang="en-US" sz="2000" dirty="0" smtClean="0">
                <a:latin typeface="Arial"/>
                <a:cs typeface="Arial"/>
              </a:rPr>
            </a:br>
            <a:r>
              <a:rPr lang="en-US" sz="2000" dirty="0" smtClean="0">
                <a:latin typeface="Arial"/>
                <a:cs typeface="Arial"/>
              </a:rPr>
              <a:t>ready-to-use templates</a:t>
            </a:r>
          </a:p>
          <a:p>
            <a:pPr marL="274320" indent="-274320">
              <a:lnSpc>
                <a:spcPct val="110000"/>
              </a:lnSpc>
              <a:spcBef>
                <a:spcPts val="900"/>
              </a:spcBef>
              <a:buClr>
                <a:srgbClr val="E96720"/>
              </a:buClr>
              <a:buFont typeface="Wingdings" charset="2"/>
              <a:buChar char="§"/>
            </a:pPr>
            <a:r>
              <a:rPr lang="en-US" sz="2000" dirty="0" smtClean="0">
                <a:latin typeface="Arial"/>
                <a:cs typeface="Arial"/>
              </a:rPr>
              <a:t>Develop a practical, easy-to-use “neighbor-to-neighbor” engagement </a:t>
            </a:r>
            <a:r>
              <a:rPr lang="en-US" sz="2000" spc="-30" dirty="0" smtClean="0">
                <a:latin typeface="Arial"/>
                <a:cs typeface="Arial"/>
              </a:rPr>
              <a:t>toolkit for school community members</a:t>
            </a:r>
          </a:p>
          <a:p>
            <a:pPr marL="274320" indent="-274320">
              <a:lnSpc>
                <a:spcPct val="110000"/>
              </a:lnSpc>
              <a:spcBef>
                <a:spcPts val="900"/>
              </a:spcBef>
              <a:buClr>
                <a:srgbClr val="E96720"/>
              </a:buClr>
              <a:buFont typeface="Wingdings" charset="2"/>
              <a:buChar char="§"/>
            </a:pPr>
            <a:r>
              <a:rPr lang="en-US" sz="2000" spc="-40" dirty="0" smtClean="0">
                <a:latin typeface="Arial"/>
                <a:cs typeface="Arial"/>
              </a:rPr>
              <a:t>Hold first annual HISD Back-to-School </a:t>
            </a:r>
            <a:r>
              <a:rPr lang="en-US" sz="2000" dirty="0" smtClean="0">
                <a:latin typeface="Arial"/>
                <a:cs typeface="Arial"/>
              </a:rPr>
              <a:t>Fest on August 6 </a:t>
            </a:r>
          </a:p>
          <a:p>
            <a:pPr marL="274320" indent="-274320">
              <a:lnSpc>
                <a:spcPct val="110000"/>
              </a:lnSpc>
              <a:spcBef>
                <a:spcPts val="900"/>
              </a:spcBef>
              <a:buClr>
                <a:srgbClr val="E96720"/>
              </a:buClr>
              <a:buFont typeface="Wingdings" charset="2"/>
              <a:buChar char="§"/>
            </a:pPr>
            <a:r>
              <a:rPr lang="en-US" sz="2000" dirty="0" smtClean="0">
                <a:latin typeface="Arial"/>
                <a:cs typeface="Arial"/>
              </a:rPr>
              <a:t>Continue to work with IT department on addressing the need to upgrade/replace the web content management system</a:t>
            </a:r>
          </a:p>
          <a:p>
            <a:pPr marL="274320" indent="-274320">
              <a:lnSpc>
                <a:spcPct val="110000"/>
              </a:lnSpc>
              <a:spcBef>
                <a:spcPts val="900"/>
              </a:spcBef>
              <a:buClr>
                <a:srgbClr val="E96720"/>
              </a:buClr>
              <a:buFont typeface="Wingdings" charset="2"/>
              <a:buChar char="§"/>
            </a:pPr>
            <a:r>
              <a:rPr lang="en-US" sz="2000" dirty="0" smtClean="0">
                <a:latin typeface="Arial"/>
                <a:cs typeface="Arial"/>
              </a:rPr>
              <a:t>Audit all HISD TV programming </a:t>
            </a:r>
            <a:br>
              <a:rPr lang="en-US" sz="2000" dirty="0" smtClean="0">
                <a:latin typeface="Arial"/>
                <a:cs typeface="Arial"/>
              </a:rPr>
            </a:br>
            <a:r>
              <a:rPr lang="en-US" sz="2000" dirty="0" smtClean="0">
                <a:latin typeface="Arial"/>
                <a:cs typeface="Arial"/>
              </a:rPr>
              <a:t>to ensure greater alignment with </a:t>
            </a:r>
            <a:br>
              <a:rPr lang="en-US" sz="2000" dirty="0" smtClean="0">
                <a:latin typeface="Arial"/>
                <a:cs typeface="Arial"/>
              </a:rPr>
            </a:br>
            <a:r>
              <a:rPr lang="en-US" sz="2000" dirty="0" smtClean="0">
                <a:latin typeface="Arial"/>
                <a:cs typeface="Arial"/>
              </a:rPr>
              <a:t>Strategic Direction</a:t>
            </a:r>
          </a:p>
        </p:txBody>
      </p:sp>
      <p:sp>
        <p:nvSpPr>
          <p:cNvPr id="6"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ON THE HORIZON</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390563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00" y="3196162"/>
            <a:ext cx="10033000" cy="584776"/>
          </a:xfrm>
          <a:prstGeom prst="rect">
            <a:avLst/>
          </a:prstGeom>
          <a:noFill/>
        </p:spPr>
        <p:txBody>
          <a:bodyPr wrap="square" rtlCol="0">
            <a:spAutoFit/>
          </a:bodyPr>
          <a:lstStyle/>
          <a:p>
            <a:pPr algn="ctr"/>
            <a:r>
              <a:rPr lang="en-US" sz="3200" b="1" dirty="0" smtClean="0">
                <a:latin typeface="Arial"/>
                <a:cs typeface="Arial"/>
              </a:rPr>
              <a:t>Department Summaries</a:t>
            </a:r>
            <a:endParaRPr lang="en-US" sz="3200" b="1" dirty="0">
              <a:latin typeface="Arial"/>
              <a:cs typeface="Arial"/>
            </a:endParaRPr>
          </a:p>
        </p:txBody>
      </p:sp>
      <p:sp>
        <p:nvSpPr>
          <p:cNvPr id="5"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39056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615922" y="192725"/>
            <a:ext cx="81258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ADMINISTRATIVE SERVICESMAY 2011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ORGANIZATION</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cxnSp>
        <p:nvCxnSpPr>
          <p:cNvPr id="15" name="Straight Connector 14"/>
          <p:cNvCxnSpPr/>
          <p:nvPr/>
        </p:nvCxnSpPr>
        <p:spPr>
          <a:xfrm rot="10800000">
            <a:off x="3090871" y="5874332"/>
            <a:ext cx="92597"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ext uri="{D42A27DB-BD31-4B8C-83A1-F6EECF244321}">
                <p14:modId xmlns="" xmlns:p14="http://schemas.microsoft.com/office/powerpoint/2010/main" xmlns:mv="urn:schemas-microsoft-com:mac:vml" xmlns:mc="http://schemas.openxmlformats.org/markup-compatibility/2006" val="214211303"/>
              </p:ext>
            </p:extLst>
          </p:nvPr>
        </p:nvGraphicFramePr>
        <p:xfrm>
          <a:off x="101600" y="1600204"/>
          <a:ext cx="9296400" cy="560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715000" y="5317072"/>
            <a:ext cx="3682999" cy="1693331"/>
          </a:xfrm>
          <a:prstGeom prst="rect">
            <a:avLst/>
          </a:prstGeom>
        </p:spPr>
        <p:style>
          <a:lnRef idx="0">
            <a:schemeClr val="accent6"/>
          </a:lnRef>
          <a:fillRef idx="3">
            <a:schemeClr val="accent6"/>
          </a:fillRef>
          <a:effectRef idx="3">
            <a:schemeClr val="accent6"/>
          </a:effectRef>
          <a:fontRef idx="minor">
            <a:schemeClr val="lt1"/>
          </a:fontRef>
        </p:style>
        <p:txBody>
          <a:bodyPr rtlCol="0" anchor="ctr" anchorCtr="1"/>
          <a:lstStyle/>
          <a:p>
            <a:r>
              <a:rPr lang="en-US" sz="1400" dirty="0" smtClean="0">
                <a:solidFill>
                  <a:schemeClr val="tx1"/>
                </a:solidFill>
                <a:latin typeface="Arial"/>
                <a:cs typeface="Arial"/>
              </a:rPr>
              <a:t>25 Prof Staff (Pay grade 25 and above)</a:t>
            </a:r>
          </a:p>
          <a:p>
            <a:pPr marL="466344" indent="-155448">
              <a:buFont typeface="Wingdings" charset="2"/>
              <a:buChar char="§"/>
            </a:pPr>
            <a:r>
              <a:rPr lang="en-US" sz="1400" dirty="0" smtClean="0">
                <a:solidFill>
                  <a:schemeClr val="tx1"/>
                </a:solidFill>
                <a:latin typeface="Arial"/>
                <a:cs typeface="Arial"/>
              </a:rPr>
              <a:t>11.25 GF1</a:t>
            </a:r>
          </a:p>
          <a:p>
            <a:pPr marL="466344" indent="-155448">
              <a:buFont typeface="Wingdings" charset="2"/>
              <a:buChar char="§"/>
            </a:pPr>
            <a:r>
              <a:rPr lang="en-US" sz="1400" dirty="0" smtClean="0">
                <a:solidFill>
                  <a:schemeClr val="tx1"/>
                </a:solidFill>
                <a:latin typeface="Arial"/>
                <a:cs typeface="Arial"/>
              </a:rPr>
              <a:t>11.75 PS1</a:t>
            </a:r>
          </a:p>
          <a:p>
            <a:pPr marL="466344" indent="-155448">
              <a:buFont typeface="Wingdings" charset="2"/>
              <a:buChar char="§"/>
            </a:pPr>
            <a:r>
              <a:rPr lang="en-US" sz="1400" dirty="0" smtClean="0">
                <a:solidFill>
                  <a:schemeClr val="tx1"/>
                </a:solidFill>
                <a:latin typeface="Arial"/>
                <a:cs typeface="Arial"/>
              </a:rPr>
              <a:t>2 SR1</a:t>
            </a:r>
          </a:p>
          <a:p>
            <a:r>
              <a:rPr lang="en-US" sz="1400" dirty="0" smtClean="0">
                <a:solidFill>
                  <a:schemeClr val="tx1"/>
                </a:solidFill>
                <a:latin typeface="Arial"/>
                <a:cs typeface="Arial"/>
              </a:rPr>
              <a:t>58 Admin (Pay grade 24 and below)</a:t>
            </a:r>
          </a:p>
          <a:p>
            <a:pPr marL="466344" indent="-155448">
              <a:buFont typeface="Wingdings" charset="2"/>
              <a:buChar char="§"/>
            </a:pPr>
            <a:r>
              <a:rPr lang="en-US" sz="1400" dirty="0" smtClean="0">
                <a:solidFill>
                  <a:schemeClr val="tx1"/>
                </a:solidFill>
                <a:latin typeface="Arial"/>
                <a:cs typeface="Arial"/>
              </a:rPr>
              <a:t>19 GF1</a:t>
            </a:r>
          </a:p>
          <a:p>
            <a:pPr marL="466344" indent="-155448">
              <a:buFont typeface="Wingdings" charset="2"/>
              <a:buChar char="§"/>
            </a:pPr>
            <a:r>
              <a:rPr lang="en-US" sz="1400" dirty="0" smtClean="0">
                <a:solidFill>
                  <a:schemeClr val="tx1"/>
                </a:solidFill>
                <a:latin typeface="Arial"/>
                <a:cs typeface="Arial"/>
              </a:rPr>
              <a:t>39 PS1</a:t>
            </a:r>
            <a:endParaRPr lang="en-US" sz="1400" dirty="0">
              <a:solidFill>
                <a:schemeClr val="tx1"/>
              </a:solidFill>
              <a:latin typeface="Arial"/>
              <a:cs typeface="Arial"/>
            </a:endParaRPr>
          </a:p>
        </p:txBody>
      </p:sp>
      <p:sp>
        <p:nvSpPr>
          <p:cNvPr id="12" name="Rectangle 11"/>
          <p:cNvSpPr/>
          <p:nvPr/>
        </p:nvSpPr>
        <p:spPr>
          <a:xfrm>
            <a:off x="1320800" y="6731004"/>
            <a:ext cx="444500" cy="317500"/>
          </a:xfrm>
          <a:prstGeom prst="rect">
            <a:avLst/>
          </a:prstGeom>
          <a:gradFill>
            <a:gsLst>
              <a:gs pos="0">
                <a:srgbClr val="7EA70C"/>
              </a:gs>
              <a:gs pos="100000">
                <a:srgbClr val="98CB0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0700" y="6667504"/>
            <a:ext cx="1371600" cy="430887"/>
          </a:xfrm>
          <a:prstGeom prst="rect">
            <a:avLst/>
          </a:prstGeom>
          <a:noFill/>
        </p:spPr>
        <p:txBody>
          <a:bodyPr wrap="square" rtlCol="0">
            <a:spAutoFit/>
          </a:bodyPr>
          <a:lstStyle/>
          <a:p>
            <a:r>
              <a:rPr lang="en-US" sz="1100" dirty="0" smtClean="0"/>
              <a:t>Internal Service Funds (PS1)</a:t>
            </a:r>
            <a:endParaRPr lang="en-US" sz="1100" dirty="0"/>
          </a:p>
        </p:txBody>
      </p:sp>
      <p:cxnSp>
        <p:nvCxnSpPr>
          <p:cNvPr id="19" name="Straight Connector 18"/>
          <p:cNvCxnSpPr/>
          <p:nvPr/>
        </p:nvCxnSpPr>
        <p:spPr>
          <a:xfrm>
            <a:off x="4748212" y="4133860"/>
            <a:ext cx="0" cy="2103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182112" y="5257800"/>
            <a:ext cx="6" cy="6309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863600" y="4140210"/>
            <a:ext cx="139700" cy="1396994"/>
          </a:xfrm>
          <a:custGeom>
            <a:avLst/>
            <a:gdLst>
              <a:gd name="connsiteX0" fmla="*/ 0 w 139700"/>
              <a:gd name="connsiteY0" fmla="*/ 0 h 1295400"/>
              <a:gd name="connsiteX1" fmla="*/ 0 w 139700"/>
              <a:gd name="connsiteY1" fmla="*/ 1295400 h 1295400"/>
              <a:gd name="connsiteX2" fmla="*/ 139700 w 139700"/>
              <a:gd name="connsiteY2" fmla="*/ 1295400 h 1295400"/>
              <a:gd name="connsiteX3" fmla="*/ 139700 w 139700"/>
              <a:gd name="connsiteY3" fmla="*/ 1295400 h 1295400"/>
              <a:gd name="connsiteX4" fmla="*/ 139700 w 139700"/>
              <a:gd name="connsiteY4" fmla="*/ 1295400 h 1295400"/>
              <a:gd name="connsiteX5" fmla="*/ 139700 w 139700"/>
              <a:gd name="connsiteY5" fmla="*/ 1295400 h 1295400"/>
              <a:gd name="connsiteX6" fmla="*/ 139700 w 139700"/>
              <a:gd name="connsiteY6"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1295400">
                <a:moveTo>
                  <a:pt x="0" y="0"/>
                </a:moveTo>
                <a:lnTo>
                  <a:pt x="0" y="1295400"/>
                </a:lnTo>
                <a:lnTo>
                  <a:pt x="139700" y="1295400"/>
                </a:lnTo>
                <a:lnTo>
                  <a:pt x="139700" y="1295400"/>
                </a:lnTo>
                <a:lnTo>
                  <a:pt x="139700" y="1295400"/>
                </a:lnTo>
                <a:lnTo>
                  <a:pt x="139700" y="1295400"/>
                </a:lnTo>
                <a:lnTo>
                  <a:pt x="139700" y="12954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Connector 3"/>
          <p:cNvCxnSpPr/>
          <p:nvPr/>
        </p:nvCxnSpPr>
        <p:spPr>
          <a:xfrm>
            <a:off x="857250" y="4514854"/>
            <a:ext cx="128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63600" y="5041904"/>
            <a:ext cx="1280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154371" y="6731004"/>
            <a:ext cx="444500" cy="317500"/>
          </a:xfrm>
          <a:prstGeom prst="rect">
            <a:avLst/>
          </a:prstGeom>
          <a:pattFill prst="wdDnDiag">
            <a:fgClr>
              <a:srgbClr val="A026EC"/>
            </a:fgClr>
            <a:bgClr>
              <a:srgbClr val="49264C"/>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24271" y="6667504"/>
            <a:ext cx="1371600" cy="430887"/>
          </a:xfrm>
          <a:prstGeom prst="rect">
            <a:avLst/>
          </a:prstGeom>
          <a:noFill/>
        </p:spPr>
        <p:txBody>
          <a:bodyPr wrap="square" rtlCol="0">
            <a:spAutoFit/>
          </a:bodyPr>
          <a:lstStyle/>
          <a:p>
            <a:r>
              <a:rPr lang="en-US" sz="1100" dirty="0" smtClean="0"/>
              <a:t>Special Revenue Funds (SR1)</a:t>
            </a:r>
            <a:endParaRPr lang="en-US" sz="1100" dirty="0"/>
          </a:p>
        </p:txBody>
      </p:sp>
    </p:spTree>
    <p:extLst>
      <p:ext uri="{BB962C8B-B14F-4D97-AF65-F5344CB8AC3E}">
        <p14:creationId xmlns="" xmlns:p14="http://schemas.microsoft.com/office/powerpoint/2010/main" xmlns:mv="urn:schemas-microsoft-com:mac:vml" xmlns:mc="http://schemas.openxmlformats.org/markup-compatibility/2006" val="189581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xmlns:mv="urn:schemas-microsoft-com:mac:vml" xmlns:mc="http://schemas.openxmlformats.org/markup-compatibility/2006" val="2876905889"/>
              </p:ext>
            </p:extLst>
          </p:nvPr>
        </p:nvGraphicFramePr>
        <p:xfrm>
          <a:off x="4157155" y="2251039"/>
          <a:ext cx="5842000" cy="2802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 xmlns:p14="http://schemas.microsoft.com/office/powerpoint/2010/main" xmlns:mv="urn:schemas-microsoft-com:mac:vml" xmlns:mc="http://schemas.openxmlformats.org/markup-compatibility/2006" val="2838003125"/>
              </p:ext>
            </p:extLst>
          </p:nvPr>
        </p:nvGraphicFramePr>
        <p:xfrm>
          <a:off x="4157154" y="5225016"/>
          <a:ext cx="6345746" cy="29802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45535" y="1799177"/>
            <a:ext cx="4491565" cy="1182375"/>
          </a:xfrm>
          <a:prstGeom prst="rect">
            <a:avLst/>
          </a:prstGeom>
          <a:noFill/>
        </p:spPr>
        <p:txBody>
          <a:bodyPr wrap="square" rtlCol="0">
            <a:spAutoFit/>
          </a:bodyPr>
          <a:lstStyle/>
          <a:p>
            <a:pPr>
              <a:spcAft>
                <a:spcPts val="1300"/>
              </a:spcAft>
            </a:pPr>
            <a:r>
              <a:rPr lang="en-US" b="1" dirty="0" smtClean="0">
                <a:latin typeface="Arial"/>
                <a:cs typeface="Arial"/>
              </a:rPr>
              <a:t>Current Annual Budget—$7.15 M</a:t>
            </a:r>
          </a:p>
          <a:p>
            <a:r>
              <a:rPr lang="en-US" dirty="0" smtClean="0">
                <a:latin typeface="Arial"/>
                <a:cs typeface="Arial"/>
              </a:rPr>
              <a:t>Payroll—$3.70 M </a:t>
            </a:r>
          </a:p>
          <a:p>
            <a:r>
              <a:rPr lang="en-US" dirty="0" smtClean="0">
                <a:latin typeface="Arial"/>
                <a:cs typeface="Arial"/>
              </a:rPr>
              <a:t>Operational Cost—$3.45 M </a:t>
            </a:r>
            <a:endParaRPr lang="en-US" dirty="0">
              <a:latin typeface="Arial"/>
              <a:cs typeface="Arial"/>
            </a:endParaRPr>
          </a:p>
        </p:txBody>
      </p:sp>
      <p:sp>
        <p:nvSpPr>
          <p:cNvPr id="12" name="TextBox 11"/>
          <p:cNvSpPr txBox="1"/>
          <p:nvPr/>
        </p:nvSpPr>
        <p:spPr>
          <a:xfrm>
            <a:off x="245538" y="5029158"/>
            <a:ext cx="3733817" cy="1797928"/>
          </a:xfrm>
          <a:prstGeom prst="rect">
            <a:avLst/>
          </a:prstGeom>
          <a:noFill/>
        </p:spPr>
        <p:txBody>
          <a:bodyPr wrap="square" rtlCol="0">
            <a:spAutoFit/>
          </a:bodyPr>
          <a:lstStyle/>
          <a:p>
            <a:pPr>
              <a:spcAft>
                <a:spcPts val="1300"/>
              </a:spcAft>
            </a:pPr>
            <a:r>
              <a:rPr lang="en-US" b="1" dirty="0" smtClean="0">
                <a:latin typeface="Arial"/>
                <a:cs typeface="Arial"/>
              </a:rPr>
              <a:t>Funding Sources</a:t>
            </a:r>
          </a:p>
          <a:p>
            <a:r>
              <a:rPr lang="en-US" dirty="0">
                <a:latin typeface="Arial"/>
                <a:cs typeface="Arial"/>
              </a:rPr>
              <a:t>Priority Services 1—$5.50 M </a:t>
            </a:r>
            <a:endParaRPr lang="en-US" dirty="0" smtClean="0">
              <a:latin typeface="Arial"/>
              <a:cs typeface="Arial"/>
            </a:endParaRPr>
          </a:p>
          <a:p>
            <a:r>
              <a:rPr lang="en-US" dirty="0" smtClean="0">
                <a:latin typeface="Arial"/>
                <a:cs typeface="Arial"/>
              </a:rPr>
              <a:t>General Fund—$1.50 M </a:t>
            </a:r>
          </a:p>
          <a:p>
            <a:r>
              <a:rPr lang="en-US" dirty="0" smtClean="0">
                <a:latin typeface="Arial"/>
                <a:cs typeface="Arial"/>
              </a:rPr>
              <a:t>Special Revenue—$.13 M</a:t>
            </a:r>
          </a:p>
          <a:p>
            <a:r>
              <a:rPr lang="en-US" dirty="0" smtClean="0">
                <a:latin typeface="Arial"/>
                <a:cs typeface="Arial"/>
              </a:rPr>
              <a:t>Capital Outlay—$.02 M</a:t>
            </a:r>
            <a:endParaRPr lang="en-US" dirty="0">
              <a:latin typeface="Arial"/>
              <a:cs typeface="Arial"/>
            </a:endParaRPr>
          </a:p>
        </p:txBody>
      </p:sp>
      <p:sp>
        <p:nvSpPr>
          <p:cNvPr id="16" name="TextBox 15"/>
          <p:cNvSpPr txBox="1"/>
          <p:nvPr/>
        </p:nvSpPr>
        <p:spPr>
          <a:xfrm>
            <a:off x="6498169" y="3172396"/>
            <a:ext cx="1540931" cy="400110"/>
          </a:xfrm>
          <a:prstGeom prst="rect">
            <a:avLst/>
          </a:prstGeom>
          <a:noFill/>
        </p:spPr>
        <p:txBody>
          <a:bodyPr wrap="square" rtlCol="0">
            <a:spAutoFit/>
          </a:bodyPr>
          <a:lstStyle/>
          <a:p>
            <a:r>
              <a:rPr lang="en-US" dirty="0" smtClean="0">
                <a:solidFill>
                  <a:schemeClr val="bg1"/>
                </a:solidFill>
                <a:latin typeface="Arial-BoldMT"/>
                <a:cs typeface="Arial-BoldMT"/>
              </a:rPr>
              <a:t>$3,700,665</a:t>
            </a:r>
            <a:endParaRPr lang="en-US" dirty="0">
              <a:solidFill>
                <a:schemeClr val="bg1"/>
              </a:solidFill>
              <a:latin typeface="Arial-BoldMT"/>
              <a:cs typeface="Arial-BoldMT"/>
            </a:endParaRPr>
          </a:p>
        </p:txBody>
      </p:sp>
      <p:sp>
        <p:nvSpPr>
          <p:cNvPr id="18" name="TextBox 17"/>
          <p:cNvSpPr txBox="1"/>
          <p:nvPr/>
        </p:nvSpPr>
        <p:spPr>
          <a:xfrm>
            <a:off x="4474655" y="3406320"/>
            <a:ext cx="1587467" cy="400110"/>
          </a:xfrm>
          <a:prstGeom prst="rect">
            <a:avLst/>
          </a:prstGeom>
          <a:noFill/>
        </p:spPr>
        <p:txBody>
          <a:bodyPr wrap="square" rtlCol="0">
            <a:spAutoFit/>
          </a:bodyPr>
          <a:lstStyle/>
          <a:p>
            <a:r>
              <a:rPr lang="en-US" dirty="0" smtClean="0">
                <a:solidFill>
                  <a:srgbClr val="183961"/>
                </a:solidFill>
                <a:latin typeface="Arial-BoldMT"/>
                <a:cs typeface="Arial-BoldMT"/>
              </a:rPr>
              <a:t>$1,587,621</a:t>
            </a:r>
            <a:endParaRPr lang="en-US" dirty="0">
              <a:solidFill>
                <a:srgbClr val="183961"/>
              </a:solidFill>
              <a:latin typeface="Arial-BoldMT"/>
              <a:cs typeface="Arial-BoldMT"/>
            </a:endParaRPr>
          </a:p>
        </p:txBody>
      </p:sp>
      <p:cxnSp>
        <p:nvCxnSpPr>
          <p:cNvPr id="21" name="Straight Connector 20"/>
          <p:cNvCxnSpPr/>
          <p:nvPr/>
        </p:nvCxnSpPr>
        <p:spPr>
          <a:xfrm rot="16200000" flipV="1">
            <a:off x="5857530" y="2472023"/>
            <a:ext cx="246212" cy="14182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66054" y="2419831"/>
            <a:ext cx="1574801" cy="400110"/>
          </a:xfrm>
          <a:prstGeom prst="rect">
            <a:avLst/>
          </a:prstGeom>
          <a:noFill/>
        </p:spPr>
        <p:txBody>
          <a:bodyPr wrap="square" rtlCol="0">
            <a:spAutoFit/>
          </a:bodyPr>
          <a:lstStyle/>
          <a:p>
            <a:r>
              <a:rPr lang="en-US" dirty="0" smtClean="0">
                <a:solidFill>
                  <a:srgbClr val="183961"/>
                </a:solidFill>
                <a:latin typeface="Arial-BoldMT"/>
                <a:cs typeface="Arial-BoldMT"/>
              </a:rPr>
              <a:t>$1,666,873</a:t>
            </a:r>
            <a:endParaRPr lang="en-US" dirty="0">
              <a:solidFill>
                <a:srgbClr val="183961"/>
              </a:solidFill>
              <a:latin typeface="Arial-BoldMT"/>
              <a:cs typeface="Arial-BoldMT"/>
            </a:endParaRPr>
          </a:p>
        </p:txBody>
      </p:sp>
      <p:sp>
        <p:nvSpPr>
          <p:cNvPr id="20" name="TextBox 19"/>
          <p:cNvSpPr txBox="1"/>
          <p:nvPr/>
        </p:nvSpPr>
        <p:spPr>
          <a:xfrm>
            <a:off x="5075767" y="2053177"/>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$196,800</a:t>
            </a:r>
            <a:endParaRPr lang="en-US" dirty="0">
              <a:solidFill>
                <a:srgbClr val="183961"/>
              </a:solidFill>
              <a:latin typeface="Arial-BoldMT"/>
              <a:cs typeface="Arial-BoldMT"/>
            </a:endParaRPr>
          </a:p>
        </p:txBody>
      </p:sp>
      <p:sp>
        <p:nvSpPr>
          <p:cNvPr id="22" name="TextBox 21"/>
          <p:cNvSpPr txBox="1"/>
          <p:nvPr/>
        </p:nvSpPr>
        <p:spPr>
          <a:xfrm>
            <a:off x="6358468" y="2087054"/>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$15,000</a:t>
            </a:r>
            <a:endParaRPr lang="en-US" dirty="0">
              <a:solidFill>
                <a:srgbClr val="183961"/>
              </a:solidFill>
              <a:latin typeface="Arial-BoldMT"/>
              <a:cs typeface="Arial-BoldMT"/>
            </a:endParaRPr>
          </a:p>
        </p:txBody>
      </p:sp>
      <p:cxnSp>
        <p:nvCxnSpPr>
          <p:cNvPr id="23" name="Straight Connector 22"/>
          <p:cNvCxnSpPr/>
          <p:nvPr/>
        </p:nvCxnSpPr>
        <p:spPr>
          <a:xfrm flipV="1">
            <a:off x="6199715" y="2465987"/>
            <a:ext cx="452969" cy="2000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38667" y="4699000"/>
            <a:ext cx="9330266" cy="0"/>
          </a:xfrm>
          <a:prstGeom prst="line">
            <a:avLst/>
          </a:prstGeom>
          <a:ln w="12700">
            <a:solidFill>
              <a:srgbClr val="18396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4585741" y="2818444"/>
            <a:ext cx="540814" cy="1343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184641" y="4736006"/>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Funding Sources</a:t>
            </a:r>
          </a:p>
        </p:txBody>
      </p:sp>
      <p:sp>
        <p:nvSpPr>
          <p:cNvPr id="27" name="TextBox 26"/>
          <p:cNvSpPr txBox="1"/>
          <p:nvPr/>
        </p:nvSpPr>
        <p:spPr>
          <a:xfrm>
            <a:off x="4322255" y="1624522"/>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Current Budget</a:t>
            </a:r>
          </a:p>
        </p:txBody>
      </p:sp>
      <p:sp>
        <p:nvSpPr>
          <p:cNvPr id="28" name="TextBox 27"/>
          <p:cNvSpPr txBox="1"/>
          <p:nvPr/>
        </p:nvSpPr>
        <p:spPr>
          <a:xfrm>
            <a:off x="6339427" y="5626100"/>
            <a:ext cx="1540931" cy="400110"/>
          </a:xfrm>
          <a:prstGeom prst="rect">
            <a:avLst/>
          </a:prstGeom>
          <a:noFill/>
        </p:spPr>
        <p:txBody>
          <a:bodyPr wrap="square" rtlCol="0">
            <a:spAutoFit/>
          </a:bodyPr>
          <a:lstStyle/>
          <a:p>
            <a:r>
              <a:rPr lang="en-US" sz="1950" spc="-60" dirty="0" smtClean="0">
                <a:solidFill>
                  <a:schemeClr val="bg1"/>
                </a:solidFill>
                <a:latin typeface="Arial-BoldMT"/>
                <a:cs typeface="Arial-BoldMT"/>
              </a:rPr>
              <a:t>$1,503,964</a:t>
            </a:r>
            <a:endParaRPr lang="en-US" sz="1950" spc="-60" dirty="0">
              <a:solidFill>
                <a:schemeClr val="bg1"/>
              </a:solidFill>
              <a:latin typeface="Arial-BoldMT"/>
              <a:cs typeface="Arial-BoldMT"/>
            </a:endParaRPr>
          </a:p>
        </p:txBody>
      </p:sp>
      <p:sp>
        <p:nvSpPr>
          <p:cNvPr id="29" name="TextBox 28"/>
          <p:cNvSpPr txBox="1"/>
          <p:nvPr/>
        </p:nvSpPr>
        <p:spPr>
          <a:xfrm>
            <a:off x="5405955" y="6363476"/>
            <a:ext cx="1672179" cy="400110"/>
          </a:xfrm>
          <a:prstGeom prst="rect">
            <a:avLst/>
          </a:prstGeom>
          <a:noFill/>
        </p:spPr>
        <p:txBody>
          <a:bodyPr wrap="square" rtlCol="0">
            <a:spAutoFit/>
          </a:bodyPr>
          <a:lstStyle/>
          <a:p>
            <a:r>
              <a:rPr lang="en-US" dirty="0" smtClean="0">
                <a:solidFill>
                  <a:srgbClr val="183961"/>
                </a:solidFill>
                <a:latin typeface="Arial-BoldMT"/>
                <a:cs typeface="Arial-BoldMT"/>
              </a:rPr>
              <a:t>$5,496,177</a:t>
            </a:r>
            <a:endParaRPr lang="en-US" dirty="0">
              <a:solidFill>
                <a:srgbClr val="183961"/>
              </a:solidFill>
              <a:latin typeface="Arial-BoldMT"/>
              <a:cs typeface="Arial-BoldMT"/>
            </a:endParaRPr>
          </a:p>
        </p:txBody>
      </p:sp>
      <p:sp>
        <p:nvSpPr>
          <p:cNvPr id="30" name="TextBox 29"/>
          <p:cNvSpPr txBox="1"/>
          <p:nvPr/>
        </p:nvSpPr>
        <p:spPr>
          <a:xfrm>
            <a:off x="4624914" y="5161516"/>
            <a:ext cx="1574801" cy="400110"/>
          </a:xfrm>
          <a:prstGeom prst="rect">
            <a:avLst/>
          </a:prstGeom>
          <a:noFill/>
        </p:spPr>
        <p:txBody>
          <a:bodyPr wrap="square" rtlCol="0">
            <a:spAutoFit/>
          </a:bodyPr>
          <a:lstStyle/>
          <a:p>
            <a:r>
              <a:rPr lang="en-US" dirty="0" smtClean="0">
                <a:solidFill>
                  <a:srgbClr val="183961"/>
                </a:solidFill>
                <a:latin typeface="Arial-BoldMT"/>
                <a:cs typeface="Arial-BoldMT"/>
              </a:rPr>
              <a:t>$136,818</a:t>
            </a:r>
            <a:endParaRPr lang="en-US" dirty="0">
              <a:solidFill>
                <a:srgbClr val="183961"/>
              </a:solidFill>
              <a:latin typeface="Arial-BoldMT"/>
              <a:cs typeface="Arial-BoldMT"/>
            </a:endParaRPr>
          </a:p>
        </p:txBody>
      </p:sp>
      <p:sp>
        <p:nvSpPr>
          <p:cNvPr id="31" name="TextBox 30"/>
          <p:cNvSpPr txBox="1"/>
          <p:nvPr/>
        </p:nvSpPr>
        <p:spPr>
          <a:xfrm>
            <a:off x="6360591" y="5085316"/>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$15,000</a:t>
            </a:r>
            <a:endParaRPr lang="en-US" dirty="0">
              <a:solidFill>
                <a:srgbClr val="183961"/>
              </a:solidFill>
              <a:latin typeface="Arial-BoldMT"/>
              <a:cs typeface="Arial-BoldMT"/>
            </a:endParaRPr>
          </a:p>
        </p:txBody>
      </p:sp>
      <p:cxnSp>
        <p:nvCxnSpPr>
          <p:cNvPr id="32" name="Straight Connector 31"/>
          <p:cNvCxnSpPr/>
          <p:nvPr/>
        </p:nvCxnSpPr>
        <p:spPr>
          <a:xfrm rot="10800000">
            <a:off x="5810251" y="5485426"/>
            <a:ext cx="369883" cy="14067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265334" y="5397500"/>
            <a:ext cx="192616" cy="8792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BUDGET</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67513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57810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McCarty Printing Plant</a:t>
            </a:r>
            <a:endParaRPr lang="en-US" sz="2000" dirty="0">
              <a:latin typeface="Arial"/>
              <a:cs typeface="Arial"/>
            </a:endParaRPr>
          </a:p>
          <a:p>
            <a:pPr marL="822960" indent="-274320">
              <a:lnSpc>
                <a:spcPct val="110000"/>
              </a:lnSpc>
              <a:spcBef>
                <a:spcPts val="600"/>
              </a:spcBef>
              <a:buClr>
                <a:srgbClr val="E96720"/>
              </a:buClr>
              <a:buSzPct val="60000"/>
              <a:buFont typeface="Wingdings" charset="2"/>
              <a:buChar char="q"/>
            </a:pPr>
            <a:r>
              <a:rPr lang="en-US" sz="2000" dirty="0" smtClean="0">
                <a:latin typeface="Arial"/>
                <a:cs typeface="Arial"/>
              </a:rPr>
              <a:t>Provides printing and </a:t>
            </a:r>
            <a:br>
              <a:rPr lang="en-US" sz="2000" dirty="0" smtClean="0">
                <a:latin typeface="Arial"/>
                <a:cs typeface="Arial"/>
              </a:rPr>
            </a:br>
            <a:r>
              <a:rPr lang="en-US" sz="2000" dirty="0" smtClean="0">
                <a:latin typeface="Arial"/>
                <a:cs typeface="Arial"/>
              </a:rPr>
              <a:t>bindery services to HISD schools, departments, </a:t>
            </a:r>
            <a:br>
              <a:rPr lang="en-US" sz="2000" dirty="0" smtClean="0">
                <a:latin typeface="Arial"/>
                <a:cs typeface="Arial"/>
              </a:rPr>
            </a:br>
            <a:r>
              <a:rPr lang="en-US" sz="2000" dirty="0" smtClean="0">
                <a:latin typeface="Arial"/>
                <a:cs typeface="Arial"/>
              </a:rPr>
              <a:t>and external clients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District Post Office</a:t>
            </a:r>
          </a:p>
          <a:p>
            <a:pPr marL="822960" indent="-274320">
              <a:lnSpc>
                <a:spcPct val="110000"/>
              </a:lnSpc>
              <a:spcBef>
                <a:spcPts val="600"/>
              </a:spcBef>
              <a:buClr>
                <a:srgbClr val="E96720"/>
              </a:buClr>
              <a:buSzPct val="60000"/>
              <a:buFont typeface="Wingdings" charset="2"/>
              <a:buChar char="q"/>
            </a:pPr>
            <a:r>
              <a:rPr lang="en-US" sz="2000" dirty="0" smtClean="0">
                <a:latin typeface="Arial"/>
                <a:cs typeface="Arial"/>
              </a:rPr>
              <a:t>Receives, sorts, and processes all HISD departmental mail </a:t>
            </a:r>
            <a:br>
              <a:rPr lang="en-US" sz="2000" dirty="0" smtClean="0">
                <a:latin typeface="Arial"/>
                <a:cs typeface="Arial"/>
              </a:rPr>
            </a:br>
            <a:r>
              <a:rPr lang="en-US" sz="2000" dirty="0" smtClean="0">
                <a:latin typeface="Arial"/>
                <a:cs typeface="Arial"/>
              </a:rPr>
              <a:t>from schools and offices</a:t>
            </a:r>
            <a:endParaRPr lang="en-US" sz="2000" i="1" dirty="0" smtClean="0">
              <a:latin typeface="Arial"/>
              <a:cs typeface="Arial"/>
            </a:endParaRPr>
          </a:p>
          <a:p>
            <a:pPr marL="822960" indent="-274320">
              <a:lnSpc>
                <a:spcPct val="110000"/>
              </a:lnSpc>
              <a:spcBef>
                <a:spcPts val="600"/>
              </a:spcBef>
              <a:buClr>
                <a:srgbClr val="E96720"/>
              </a:buClr>
              <a:buSzPct val="60000"/>
              <a:buFont typeface="Wingdings" charset="2"/>
              <a:buChar char="q"/>
            </a:pPr>
            <a:r>
              <a:rPr lang="en-US" sz="2000" dirty="0" smtClean="0">
                <a:latin typeface="Arial"/>
                <a:cs typeface="Arial"/>
              </a:rPr>
              <a:t>Meters all out-going HISD mail</a:t>
            </a:r>
          </a:p>
          <a:p>
            <a:pPr marL="274320" indent="-274320">
              <a:lnSpc>
                <a:spcPct val="110000"/>
              </a:lnSpc>
              <a:spcBef>
                <a:spcPts val="900"/>
              </a:spcBef>
              <a:buClr>
                <a:srgbClr val="E96720"/>
              </a:buClr>
              <a:buFont typeface="Wingdings" charset="2"/>
              <a:buChar char="§"/>
            </a:pPr>
            <a:r>
              <a:rPr lang="en-US" sz="2000" dirty="0" smtClean="0">
                <a:latin typeface="Arial"/>
                <a:cs typeface="Arial"/>
              </a:rPr>
              <a:t>Print Services Center</a:t>
            </a:r>
          </a:p>
          <a:p>
            <a:pPr marL="822960" indent="-274320">
              <a:lnSpc>
                <a:spcPct val="110000"/>
              </a:lnSpc>
              <a:spcBef>
                <a:spcPts val="600"/>
              </a:spcBef>
              <a:buClr>
                <a:srgbClr val="E96720"/>
              </a:buClr>
              <a:buSzPct val="60000"/>
              <a:buFont typeface="Wingdings" charset="2"/>
              <a:buChar char="q"/>
            </a:pPr>
            <a:r>
              <a:rPr lang="en-US" sz="2000" dirty="0" smtClean="0">
                <a:latin typeface="Arial"/>
                <a:cs typeface="Arial"/>
              </a:rPr>
              <a:t>Provides copy and small bindery services in HMWESC</a:t>
            </a:r>
          </a:p>
          <a:p>
            <a:pPr marL="822960" indent="-274320">
              <a:lnSpc>
                <a:spcPct val="110000"/>
              </a:lnSpc>
              <a:spcBef>
                <a:spcPts val="600"/>
              </a:spcBef>
              <a:buClr>
                <a:srgbClr val="E96720"/>
              </a:buClr>
              <a:buSzPct val="60000"/>
              <a:buFont typeface="Wingdings" charset="2"/>
              <a:buChar char="q"/>
            </a:pPr>
            <a:r>
              <a:rPr lang="en-US" sz="2000" dirty="0" smtClean="0">
                <a:latin typeface="Arial"/>
                <a:cs typeface="Arial"/>
              </a:rPr>
              <a:t>Manages fleet copiers </a:t>
            </a:r>
            <a:br>
              <a:rPr lang="en-US" sz="2000" dirty="0" smtClean="0">
                <a:latin typeface="Arial"/>
                <a:cs typeface="Arial"/>
              </a:rPr>
            </a:br>
            <a:r>
              <a:rPr lang="en-US" sz="2000" dirty="0" smtClean="0">
                <a:latin typeface="Arial"/>
                <a:cs typeface="Arial"/>
              </a:rPr>
              <a:t>in HMWESC</a:t>
            </a:r>
          </a:p>
          <a:p>
            <a:pPr marL="274320" indent="-274320">
              <a:lnSpc>
                <a:spcPct val="110000"/>
              </a:lnSpc>
              <a:buClr>
                <a:srgbClr val="E96720"/>
              </a:buClr>
              <a:buFont typeface="Wingdings" charset="2"/>
              <a:buChar char="§"/>
            </a:pPr>
            <a:r>
              <a:rPr lang="en-US" sz="2000" dirty="0" smtClean="0">
                <a:latin typeface="Arial"/>
                <a:cs typeface="Arial"/>
              </a:rPr>
              <a:t>Design Department</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Provides design services </a:t>
            </a:r>
            <a:br>
              <a:rPr lang="en-US" sz="2000" dirty="0" smtClean="0">
                <a:latin typeface="Arial"/>
                <a:cs typeface="Arial"/>
              </a:rPr>
            </a:br>
            <a:r>
              <a:rPr lang="en-US" sz="2000" dirty="0" smtClean="0">
                <a:latin typeface="Arial"/>
                <a:cs typeface="Arial"/>
              </a:rPr>
              <a:t>for schools and departments </a:t>
            </a:r>
            <a:br>
              <a:rPr lang="en-US" sz="2000" dirty="0" smtClean="0">
                <a:latin typeface="Arial"/>
                <a:cs typeface="Arial"/>
              </a:rPr>
            </a:br>
            <a:r>
              <a:rPr lang="en-US" sz="2000" dirty="0" smtClean="0">
                <a:latin typeface="Arial"/>
                <a:cs typeface="Arial"/>
              </a:rPr>
              <a:t>to support marketing and communications efforts</a:t>
            </a:r>
          </a:p>
          <a:p>
            <a:pPr marL="274320" indent="-274320">
              <a:lnSpc>
                <a:spcPct val="110000"/>
              </a:lnSpc>
              <a:buClr>
                <a:srgbClr val="E96720"/>
              </a:buClr>
              <a:buFont typeface="Wingdings" charset="2"/>
              <a:buChar char="§"/>
            </a:pPr>
            <a:r>
              <a:rPr lang="en-US" sz="2000" dirty="0" smtClean="0">
                <a:latin typeface="Arial"/>
                <a:cs typeface="Arial"/>
              </a:rPr>
              <a:t>Copy and Mailing Facility Management</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Manages day-to-day operations of copy centers and/or mailing services for Lone Star College, Spring ISD, </a:t>
            </a:r>
            <a:br>
              <a:rPr lang="en-US" sz="2000" dirty="0" smtClean="0">
                <a:latin typeface="Arial"/>
                <a:cs typeface="Arial"/>
              </a:rPr>
            </a:br>
            <a:r>
              <a:rPr lang="en-US" sz="2000" dirty="0" smtClean="0">
                <a:latin typeface="Arial"/>
                <a:cs typeface="Arial"/>
              </a:rPr>
              <a:t>and City of Houston</a:t>
            </a:r>
            <a:endParaRPr lang="en-US" sz="2000" i="1" dirty="0" smtClean="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Acts as primary contractor to external customers for onsite copy and mailing services</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013577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63380" cy="4663440"/>
          </a:xfrm>
        </p:spPr>
        <p:txBody>
          <a:bodyPr numCol="2" spcCol="228600">
            <a:noAutofit/>
          </a:bodyPr>
          <a:lstStyle/>
          <a:p>
            <a:pPr marL="274320" indent="-274320">
              <a:lnSpc>
                <a:spcPct val="110000"/>
              </a:lnSpc>
              <a:buClr>
                <a:srgbClr val="E96720"/>
              </a:buClr>
              <a:buFont typeface="Wingdings" charset="2"/>
              <a:buChar char="§"/>
            </a:pPr>
            <a:r>
              <a:rPr lang="en-US" sz="2000" dirty="0" smtClean="0">
                <a:latin typeface="Arial"/>
                <a:cs typeface="Arial"/>
              </a:rPr>
              <a:t>Produced key documents and resources for schools and departments</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Practice tests, school handbooks, school forms, marketing collateral, </a:t>
            </a:r>
            <a:br>
              <a:rPr lang="en-US" sz="2000" dirty="0" smtClean="0">
                <a:latin typeface="Arial"/>
                <a:cs typeface="Arial"/>
              </a:rPr>
            </a:br>
            <a:r>
              <a:rPr lang="en-US" sz="2000" dirty="0" smtClean="0">
                <a:latin typeface="Arial"/>
                <a:cs typeface="Arial"/>
              </a:rPr>
              <a:t>fine arts performance programs, all graduation programs</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Back-to-school publications, including </a:t>
            </a:r>
            <a:r>
              <a:rPr lang="en-US" sz="2000" i="1" dirty="0" smtClean="0">
                <a:latin typeface="Arial"/>
                <a:cs typeface="Arial"/>
              </a:rPr>
              <a:t>Welcome to HISD </a:t>
            </a:r>
            <a:r>
              <a:rPr lang="en-US" sz="2000" dirty="0" smtClean="0">
                <a:latin typeface="Arial"/>
                <a:cs typeface="Arial"/>
              </a:rPr>
              <a:t>booklet and </a:t>
            </a:r>
            <a:r>
              <a:rPr lang="en-US" sz="2000" i="1" dirty="0" smtClean="0">
                <a:latin typeface="Arial"/>
                <a:cs typeface="Arial"/>
              </a:rPr>
              <a:t>Code of Student Conduct</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District financial audit books</a:t>
            </a:r>
          </a:p>
          <a:p>
            <a:pPr marL="822960" indent="-342900">
              <a:lnSpc>
                <a:spcPct val="110000"/>
              </a:lnSpc>
              <a:spcBef>
                <a:spcPts val="600"/>
              </a:spcBef>
              <a:buClr>
                <a:srgbClr val="E96720"/>
              </a:buClr>
              <a:buSzPct val="60000"/>
              <a:buFont typeface="Wingdings" charset="2"/>
              <a:buChar char="q"/>
            </a:pPr>
            <a:endParaRPr lang="en-US" sz="2000" spc="-20" dirty="0" smtClean="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spc="-20" dirty="0" smtClean="0">
                <a:latin typeface="Arial"/>
                <a:cs typeface="Arial"/>
              </a:rPr>
              <a:t>Array of resources for Strategic Direction, budget, School Choice Fair, Apollo 20, Magnet review, etc.</a:t>
            </a:r>
            <a:endParaRPr lang="en-US" sz="2000" dirty="0" smtClean="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State of the Schools event materials—Annual Report, stationery, invitations, </a:t>
            </a:r>
            <a:br>
              <a:rPr lang="en-US" sz="2000" dirty="0" smtClean="0">
                <a:latin typeface="Arial"/>
                <a:cs typeface="Arial"/>
              </a:rPr>
            </a:br>
            <a:r>
              <a:rPr lang="en-US" sz="2000" dirty="0" smtClean="0">
                <a:latin typeface="Arial"/>
                <a:cs typeface="Arial"/>
              </a:rPr>
              <a:t>banners, program, collateral</a:t>
            </a:r>
          </a:p>
          <a:p>
            <a:pPr marL="274320" indent="-274320">
              <a:lnSpc>
                <a:spcPct val="110000"/>
              </a:lnSpc>
              <a:spcBef>
                <a:spcPts val="900"/>
              </a:spcBef>
              <a:buClr>
                <a:srgbClr val="E96720"/>
              </a:buClr>
              <a:buFont typeface="Wingdings" charset="2"/>
              <a:buChar char="§"/>
            </a:pPr>
            <a:r>
              <a:rPr lang="en-US" sz="2000" dirty="0" smtClean="0">
                <a:latin typeface="Arial"/>
                <a:cs typeface="Arial"/>
              </a:rPr>
              <a:t>Installed 4-color digital press in July 2010 that has produced more than 234 jobs in 7 months; old press produced 240 jobs for the entire previous year. New press has produced more than $222,546 </a:t>
            </a:r>
            <a:br>
              <a:rPr lang="en-US" sz="2000" dirty="0" smtClean="0">
                <a:latin typeface="Arial"/>
                <a:cs typeface="Arial"/>
              </a:rPr>
            </a:br>
            <a:r>
              <a:rPr lang="en-US" sz="2000" dirty="0" smtClean="0">
                <a:latin typeface="Arial"/>
                <a:cs typeface="Arial"/>
              </a:rPr>
              <a:t>in printing revenue.</a:t>
            </a:r>
            <a:endParaRPr lang="en-US" sz="2000" dirty="0">
              <a:latin typeface="Arial"/>
              <a:cs typeface="Arial"/>
            </a:endParaRP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54084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63380" cy="2059940"/>
          </a:xfrm>
        </p:spPr>
        <p:txBody>
          <a:bodyPr wrap="none" numCol="2" spcCol="228600">
            <a:noAutofit/>
          </a:bodyPr>
          <a:lstStyle/>
          <a:p>
            <a:pPr marL="274320" indent="-274320">
              <a:lnSpc>
                <a:spcPct val="110000"/>
              </a:lnSpc>
              <a:buClr>
                <a:srgbClr val="E96720"/>
              </a:buClr>
              <a:buFont typeface="Wingdings" charset="2"/>
              <a:buChar char="§"/>
            </a:pPr>
            <a:r>
              <a:rPr lang="en-US" sz="2000" dirty="0" smtClean="0">
                <a:latin typeface="Arial"/>
                <a:cs typeface="Arial"/>
              </a:rPr>
              <a:t>PS1 saved the district $757,853 </a:t>
            </a:r>
            <a:br>
              <a:rPr lang="en-US" sz="2000" dirty="0" smtClean="0">
                <a:latin typeface="Arial"/>
                <a:cs typeface="Arial"/>
              </a:rPr>
            </a:br>
            <a:r>
              <a:rPr lang="en-US" sz="2000" dirty="0" smtClean="0">
                <a:latin typeface="Arial"/>
                <a:cs typeface="Arial"/>
              </a:rPr>
              <a:t>in printing and mailing costs </a:t>
            </a:r>
            <a:br>
              <a:rPr lang="en-US" sz="2000" dirty="0" smtClean="0">
                <a:latin typeface="Arial"/>
                <a:cs typeface="Arial"/>
              </a:rPr>
            </a:br>
            <a:r>
              <a:rPr lang="en-US" sz="2000" dirty="0" smtClean="0">
                <a:latin typeface="Arial"/>
                <a:cs typeface="Arial"/>
              </a:rPr>
              <a:t>in 2009–2010</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$432,000 in printing costs</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$325,853 in mailing costs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Last year, generated over $4 million in total revenue, with $1.3 million from external clients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Generated enough revenue last year to have positive fund balance</a:t>
            </a:r>
            <a:endParaRPr lang="en-US" sz="2000" dirty="0">
              <a:latin typeface="Arial"/>
              <a:cs typeface="Arial"/>
            </a:endParaRP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693490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63380" cy="24536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238 schools served</a:t>
            </a:r>
            <a:endParaRPr lang="en-US" sz="2000" dirty="0">
              <a:solidFill>
                <a:srgbClr val="FF0000"/>
              </a:solidFill>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100 departments served</a:t>
            </a:r>
          </a:p>
          <a:p>
            <a:pPr marL="274320" indent="-274320">
              <a:lnSpc>
                <a:spcPct val="110000"/>
              </a:lnSpc>
              <a:spcBef>
                <a:spcPts val="900"/>
              </a:spcBef>
              <a:buClr>
                <a:srgbClr val="E96720"/>
              </a:buClr>
              <a:buFont typeface="Wingdings" charset="2"/>
              <a:buChar char="§"/>
            </a:pPr>
            <a:r>
              <a:rPr lang="en-US" sz="2000" dirty="0" smtClean="0">
                <a:latin typeface="Arial"/>
                <a:cs typeface="Arial"/>
              </a:rPr>
              <a:t>5,138 print jobs for schools and departments </a:t>
            </a:r>
            <a:r>
              <a:rPr lang="en-US" sz="2000" dirty="0" smtClean="0">
                <a:solidFill>
                  <a:srgbClr val="000000"/>
                </a:solidFill>
                <a:latin typeface="Arial"/>
                <a:cs typeface="Arial"/>
              </a:rPr>
              <a:t>(40 percent of the jobs were from schools)</a:t>
            </a:r>
          </a:p>
          <a:p>
            <a:pPr marL="274320" indent="-274320">
              <a:lnSpc>
                <a:spcPct val="110000"/>
              </a:lnSpc>
              <a:spcBef>
                <a:spcPts val="900"/>
              </a:spcBef>
              <a:buClr>
                <a:srgbClr val="E96720"/>
              </a:buClr>
              <a:buFont typeface="Wingdings" charset="2"/>
              <a:buChar char="§"/>
            </a:pPr>
            <a:r>
              <a:rPr lang="en-US" sz="2000" dirty="0" smtClean="0">
                <a:latin typeface="Arial"/>
                <a:cs typeface="Arial"/>
              </a:rPr>
              <a:t>102 external clients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2,102 external print jobs</a:t>
            </a:r>
          </a:p>
          <a:p>
            <a:pPr marL="274320" indent="-274320">
              <a:lnSpc>
                <a:spcPct val="110000"/>
              </a:lnSpc>
              <a:spcBef>
                <a:spcPts val="900"/>
              </a:spcBef>
              <a:buClr>
                <a:srgbClr val="E96720"/>
              </a:buClr>
              <a:buFont typeface="Wingdings" charset="2"/>
              <a:buChar char="§"/>
            </a:pPr>
            <a:r>
              <a:rPr lang="en-US" sz="2000" dirty="0" smtClean="0">
                <a:latin typeface="Arial"/>
                <a:cs typeface="Arial"/>
              </a:rPr>
              <a:t>62,842,211 B&amp;W copies produced</a:t>
            </a:r>
          </a:p>
          <a:p>
            <a:pPr marL="274320" indent="-274320">
              <a:lnSpc>
                <a:spcPct val="110000"/>
              </a:lnSpc>
              <a:spcBef>
                <a:spcPts val="900"/>
              </a:spcBef>
              <a:buClr>
                <a:srgbClr val="E96720"/>
              </a:buClr>
              <a:buFont typeface="Wingdings" charset="2"/>
              <a:buChar char="§"/>
            </a:pPr>
            <a:r>
              <a:rPr lang="en-US" sz="2000" dirty="0" smtClean="0">
                <a:latin typeface="Arial"/>
                <a:cs typeface="Arial"/>
              </a:rPr>
              <a:t>3,580,120 color copies produced</a:t>
            </a:r>
          </a:p>
          <a:p>
            <a:pPr marL="274320" indent="-274320">
              <a:lnSpc>
                <a:spcPct val="110000"/>
              </a:lnSpc>
              <a:spcBef>
                <a:spcPts val="900"/>
              </a:spcBef>
              <a:buClr>
                <a:srgbClr val="E96720"/>
              </a:buClr>
              <a:buFont typeface="Wingdings" charset="2"/>
              <a:buChar char="§"/>
            </a:pPr>
            <a:r>
              <a:rPr lang="en-US" sz="2000" dirty="0" smtClean="0">
                <a:latin typeface="Arial"/>
                <a:cs typeface="Arial"/>
              </a:rPr>
              <a:t>2,739,871 pieces of mail processed</a:t>
            </a:r>
          </a:p>
        </p:txBody>
      </p:sp>
      <p:sp>
        <p:nvSpPr>
          <p:cNvPr id="8"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79347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5171439"/>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b="1" spc="-60" dirty="0" smtClean="0">
                <a:latin typeface="Arial"/>
                <a:cs typeface="Arial"/>
              </a:rPr>
              <a:t>2010 Printing Industries of the Gulf Coast Printing Excellence Awards</a:t>
            </a:r>
            <a:endParaRPr lang="en-US" sz="2000" b="1" spc="-60" dirty="0" smtClean="0">
              <a:solidFill>
                <a:srgbClr val="FF0000"/>
              </a:solidFill>
              <a:latin typeface="Arial"/>
              <a:cs typeface="Arial"/>
            </a:endParaRP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SPARK 2009 Calendar</a:t>
            </a:r>
            <a:br>
              <a:rPr lang="en-US" sz="2000" dirty="0" smtClean="0">
                <a:latin typeface="Arial"/>
                <a:cs typeface="Arial"/>
              </a:rPr>
            </a:br>
            <a:r>
              <a:rPr lang="en-US" sz="2000" dirty="0" smtClean="0">
                <a:latin typeface="Arial"/>
                <a:cs typeface="Arial"/>
              </a:rPr>
              <a:t>—Best In-plant</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Black History Heritage Month</a:t>
            </a:r>
            <a:br>
              <a:rPr lang="en-US" sz="2000" dirty="0" smtClean="0">
                <a:latin typeface="Arial"/>
                <a:cs typeface="Arial"/>
              </a:rPr>
            </a:br>
            <a:r>
              <a:rPr lang="en-US" sz="2000" dirty="0" smtClean="0">
                <a:latin typeface="Arial"/>
                <a:cs typeface="Arial"/>
              </a:rPr>
              <a:t>—Award of Excellence</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A Family Affair</a:t>
            </a:r>
            <a:br>
              <a:rPr lang="en-US" sz="2000" dirty="0" smtClean="0">
                <a:latin typeface="Arial"/>
                <a:cs typeface="Arial"/>
              </a:rPr>
            </a:br>
            <a:r>
              <a:rPr lang="en-US" sz="2000" dirty="0" smtClean="0">
                <a:latin typeface="Arial"/>
                <a:cs typeface="Arial"/>
              </a:rPr>
              <a:t>—Award of Excellence</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Get a Jump on Success</a:t>
            </a:r>
            <a:br>
              <a:rPr lang="en-US" sz="2000" dirty="0" smtClean="0">
                <a:latin typeface="Arial"/>
                <a:cs typeface="Arial"/>
              </a:rPr>
            </a:br>
            <a:r>
              <a:rPr lang="en-US" sz="2000" dirty="0" smtClean="0">
                <a:latin typeface="Arial"/>
                <a:cs typeface="Arial"/>
              </a:rPr>
              <a:t>—Award of Excellence</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Student and Parent Handbook—Award of Excellence</a:t>
            </a:r>
          </a:p>
          <a:p>
            <a:pPr marL="274320" indent="-274320">
              <a:lnSpc>
                <a:spcPct val="110000"/>
              </a:lnSpc>
              <a:spcBef>
                <a:spcPts val="900"/>
              </a:spcBef>
              <a:buClr>
                <a:srgbClr val="E96720"/>
              </a:buClr>
              <a:buFont typeface="Wingdings" charset="2"/>
              <a:buChar char="§"/>
            </a:pPr>
            <a:r>
              <a:rPr lang="en-US" sz="2000" b="1" dirty="0" smtClean="0">
                <a:latin typeface="Arial"/>
                <a:cs typeface="Arial"/>
              </a:rPr>
              <a:t>2011 Graphics Printing </a:t>
            </a:r>
            <a:br>
              <a:rPr lang="en-US" sz="2000" b="1" dirty="0" smtClean="0">
                <a:latin typeface="Arial"/>
                <a:cs typeface="Arial"/>
              </a:rPr>
            </a:br>
            <a:r>
              <a:rPr lang="en-US" sz="2000" b="1" dirty="0" smtClean="0">
                <a:latin typeface="Arial"/>
                <a:cs typeface="Arial"/>
              </a:rPr>
              <a:t>Excellence Awards</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City of Houston Calendar</a:t>
            </a:r>
            <a:br>
              <a:rPr lang="en-US" sz="2000" dirty="0" smtClean="0">
                <a:latin typeface="Arial"/>
                <a:cs typeface="Arial"/>
              </a:rPr>
            </a:br>
            <a:r>
              <a:rPr lang="en-US" sz="2000" dirty="0" smtClean="0">
                <a:latin typeface="Arial"/>
                <a:cs typeface="Arial"/>
              </a:rPr>
              <a:t>—Best </a:t>
            </a:r>
            <a:r>
              <a:rPr lang="en-US" sz="2000" dirty="0">
                <a:latin typeface="Arial"/>
                <a:cs typeface="Arial"/>
              </a:rPr>
              <a:t>In-plant</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Asian and Asian-Pacific American Heritage Month</a:t>
            </a:r>
            <a:br>
              <a:rPr lang="en-US" sz="2000" dirty="0" smtClean="0">
                <a:latin typeface="Arial"/>
                <a:cs typeface="Arial"/>
              </a:rPr>
            </a:br>
            <a:r>
              <a:rPr lang="en-US" sz="2000" dirty="0" smtClean="0">
                <a:latin typeface="Arial"/>
                <a:cs typeface="Arial"/>
              </a:rPr>
              <a:t>—Best of Category</a:t>
            </a:r>
            <a:endParaRPr lang="en-US" sz="2000" dirty="0">
              <a:latin typeface="Arial"/>
              <a:cs typeface="Arial"/>
            </a:endParaRPr>
          </a:p>
          <a:p>
            <a:pPr marL="822960" indent="-457200">
              <a:lnSpc>
                <a:spcPct val="110000"/>
              </a:lnSpc>
              <a:spcBef>
                <a:spcPts val="600"/>
              </a:spcBef>
              <a:buClr>
                <a:srgbClr val="E96720"/>
              </a:buClr>
              <a:buSzPct val="60000"/>
              <a:buFont typeface="Wingdings" charset="2"/>
              <a:buChar char="q"/>
            </a:pPr>
            <a:r>
              <a:rPr lang="en-US" sz="2000" dirty="0" err="1" smtClean="0">
                <a:latin typeface="Arial"/>
                <a:cs typeface="Arial"/>
              </a:rPr>
              <a:t>Milby</a:t>
            </a:r>
            <a:r>
              <a:rPr lang="en-US" sz="2000" dirty="0" smtClean="0">
                <a:latin typeface="Arial"/>
                <a:cs typeface="Arial"/>
              </a:rPr>
              <a:t> HS Brochure</a:t>
            </a:r>
            <a:br>
              <a:rPr lang="en-US" sz="2000" dirty="0" smtClean="0">
                <a:latin typeface="Arial"/>
                <a:cs typeface="Arial"/>
              </a:rPr>
            </a:br>
            <a:r>
              <a:rPr lang="en-US" sz="2000" dirty="0" smtClean="0">
                <a:latin typeface="Arial"/>
                <a:cs typeface="Arial"/>
              </a:rPr>
              <a:t>—Award </a:t>
            </a:r>
            <a:r>
              <a:rPr lang="en-US" sz="2000" dirty="0">
                <a:latin typeface="Arial"/>
                <a:cs typeface="Arial"/>
              </a:rPr>
              <a:t>of </a:t>
            </a:r>
            <a:r>
              <a:rPr lang="en-US" sz="2000" dirty="0" smtClean="0">
                <a:latin typeface="Arial"/>
                <a:cs typeface="Arial"/>
              </a:rPr>
              <a:t>Excellence</a:t>
            </a:r>
          </a:p>
          <a:p>
            <a:pPr marL="822960" indent="-457200">
              <a:lnSpc>
                <a:spcPct val="110000"/>
              </a:lnSpc>
              <a:spcBef>
                <a:spcPts val="600"/>
              </a:spcBef>
              <a:buClr>
                <a:srgbClr val="E96720"/>
              </a:buClr>
              <a:buSzPct val="60000"/>
              <a:buFont typeface="Wingdings" charset="2"/>
              <a:buChar char="q"/>
            </a:pPr>
            <a:r>
              <a:rPr lang="en-US" sz="2000" dirty="0" smtClean="0">
                <a:latin typeface="Arial"/>
                <a:cs typeface="Arial"/>
              </a:rPr>
              <a:t>SPARK 2010 Calendar</a:t>
            </a:r>
            <a:br>
              <a:rPr lang="en-US" sz="2000" dirty="0" smtClean="0">
                <a:latin typeface="Arial"/>
                <a:cs typeface="Arial"/>
              </a:rPr>
            </a:br>
            <a:r>
              <a:rPr lang="en-US" sz="2000" dirty="0" smtClean="0">
                <a:latin typeface="Arial"/>
                <a:cs typeface="Arial"/>
              </a:rPr>
              <a:t>—Award of Excellence</a:t>
            </a:r>
            <a:endParaRPr lang="en-US" sz="2000" dirty="0">
              <a:latin typeface="Arial"/>
              <a:cs typeface="Arial"/>
            </a:endParaRP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AWARDS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79564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59"/>
            <a:ext cx="9263380" cy="4604173"/>
          </a:xfrm>
        </p:spPr>
        <p:txBody>
          <a:bodyPr wrap="none" numCol="2" spcCol="228600">
            <a:noAutofit/>
          </a:bodyPr>
          <a:lstStyle/>
          <a:p>
            <a:pPr marL="274320" indent="-274320">
              <a:lnSpc>
                <a:spcPct val="110000"/>
              </a:lnSpc>
              <a:buClr>
                <a:srgbClr val="E96720"/>
              </a:buClr>
              <a:buFont typeface="Wingdings" charset="2"/>
              <a:buChar char="§"/>
            </a:pPr>
            <a:r>
              <a:rPr lang="en-US" sz="2000" b="1" dirty="0" smtClean="0">
                <a:latin typeface="Arial"/>
                <a:cs typeface="Arial"/>
              </a:rPr>
              <a:t>2011 Graphics Printing Excellence Awards, </a:t>
            </a:r>
            <a:r>
              <a:rPr lang="en-US" sz="2000" b="1" i="1" dirty="0" smtClean="0">
                <a:latin typeface="Arial"/>
                <a:cs typeface="Arial"/>
              </a:rPr>
              <a:t>cont.</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Williams MS Brochure</a:t>
            </a:r>
            <a:br>
              <a:rPr lang="en-US" sz="2000" dirty="0" smtClean="0">
                <a:latin typeface="Arial"/>
                <a:cs typeface="Arial"/>
              </a:rPr>
            </a:br>
            <a:r>
              <a:rPr lang="en-US" sz="2000" dirty="0" smtClean="0">
                <a:latin typeface="Arial"/>
                <a:cs typeface="Arial"/>
              </a:rPr>
              <a:t>—Award of Excellence</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err="1" smtClean="0">
                <a:latin typeface="Arial"/>
                <a:cs typeface="Arial"/>
              </a:rPr>
              <a:t>Furr</a:t>
            </a:r>
            <a:r>
              <a:rPr lang="en-US" sz="2000" dirty="0" smtClean="0">
                <a:latin typeface="Arial"/>
                <a:cs typeface="Arial"/>
              </a:rPr>
              <a:t> HS Brochure</a:t>
            </a:r>
            <a:br>
              <a:rPr lang="en-US" sz="2000" dirty="0" smtClean="0">
                <a:latin typeface="Arial"/>
                <a:cs typeface="Arial"/>
              </a:rPr>
            </a:br>
            <a:r>
              <a:rPr lang="en-US" sz="2000" dirty="0" smtClean="0">
                <a:latin typeface="Arial"/>
                <a:cs typeface="Arial"/>
              </a:rPr>
              <a:t>—Award of Excellence</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2010 State of the Schools Annual Report</a:t>
            </a:r>
            <a:br>
              <a:rPr lang="en-US" sz="2000" dirty="0" smtClean="0">
                <a:latin typeface="Arial"/>
                <a:cs typeface="Arial"/>
              </a:rPr>
            </a:br>
            <a:r>
              <a:rPr lang="en-US" sz="2000" dirty="0" smtClean="0">
                <a:latin typeface="Arial"/>
                <a:cs typeface="Arial"/>
              </a:rPr>
              <a:t>—Award </a:t>
            </a:r>
            <a:r>
              <a:rPr lang="en-US" sz="2000" dirty="0">
                <a:latin typeface="Arial"/>
                <a:cs typeface="Arial"/>
              </a:rPr>
              <a:t>of </a:t>
            </a:r>
            <a:r>
              <a:rPr lang="en-US" sz="2000" dirty="0" smtClean="0">
                <a:latin typeface="Arial"/>
                <a:cs typeface="Arial"/>
              </a:rPr>
              <a:t>Excellence</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HCDE Popular Annual Financial Report—</a:t>
            </a:r>
            <a:br>
              <a:rPr lang="en-US" sz="2000" dirty="0" smtClean="0">
                <a:latin typeface="Arial"/>
                <a:cs typeface="Arial"/>
              </a:rPr>
            </a:br>
            <a:r>
              <a:rPr lang="en-US" sz="2000" dirty="0" smtClean="0">
                <a:latin typeface="Arial"/>
                <a:cs typeface="Arial"/>
              </a:rPr>
              <a:t>Award of Excellence</a:t>
            </a:r>
          </a:p>
          <a:p>
            <a:pPr marL="822960" indent="-342900">
              <a:lnSpc>
                <a:spcPct val="110000"/>
              </a:lnSpc>
              <a:spcBef>
                <a:spcPts val="600"/>
              </a:spcBef>
              <a:buClr>
                <a:srgbClr val="E96720"/>
              </a:buClr>
              <a:buSzPct val="60000"/>
              <a:buFont typeface="Wingdings" charset="2"/>
              <a:buChar char="q"/>
            </a:pPr>
            <a:r>
              <a:rPr lang="en-US" sz="2000" dirty="0" err="1" smtClean="0">
                <a:latin typeface="Arial"/>
                <a:cs typeface="Arial"/>
              </a:rPr>
              <a:t>Glassell</a:t>
            </a:r>
            <a:r>
              <a:rPr lang="en-US" sz="2000" dirty="0" smtClean="0">
                <a:latin typeface="Arial"/>
                <a:cs typeface="Arial"/>
              </a:rPr>
              <a:t> School of Arts </a:t>
            </a:r>
            <a:br>
              <a:rPr lang="en-US" sz="2000" dirty="0" smtClean="0">
                <a:latin typeface="Arial"/>
                <a:cs typeface="Arial"/>
              </a:rPr>
            </a:br>
            <a:r>
              <a:rPr lang="en-US" sz="2000" dirty="0" err="1" smtClean="0">
                <a:latin typeface="Arial"/>
                <a:cs typeface="Arial"/>
              </a:rPr>
              <a:t>Vanitas</a:t>
            </a:r>
            <a:r>
              <a:rPr lang="en-US" sz="2000" dirty="0" smtClean="0">
                <a:latin typeface="Arial"/>
                <a:cs typeface="Arial"/>
              </a:rPr>
              <a:t> Booklet</a:t>
            </a:r>
            <a:br>
              <a:rPr lang="en-US" sz="2000" dirty="0" smtClean="0">
                <a:latin typeface="Arial"/>
                <a:cs typeface="Arial"/>
              </a:rPr>
            </a:br>
            <a:r>
              <a:rPr lang="en-US" sz="2000" dirty="0" smtClean="0">
                <a:latin typeface="Arial"/>
                <a:cs typeface="Arial"/>
              </a:rPr>
              <a:t>—Award of Excellence</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SPARK Art 2011 Calendar</a:t>
            </a:r>
            <a:br>
              <a:rPr lang="en-US" sz="2000" dirty="0" smtClean="0">
                <a:latin typeface="Arial"/>
                <a:cs typeface="Arial"/>
              </a:rPr>
            </a:br>
            <a:r>
              <a:rPr lang="en-US" sz="2000" dirty="0" smtClean="0">
                <a:latin typeface="Arial"/>
                <a:cs typeface="Arial"/>
              </a:rPr>
              <a:t>—</a:t>
            </a:r>
            <a:r>
              <a:rPr lang="en-US" sz="2000" dirty="0">
                <a:latin typeface="Arial"/>
                <a:cs typeface="Arial"/>
              </a:rPr>
              <a:t>Award of Excellence</a:t>
            </a:r>
          </a:p>
          <a:p>
            <a:pPr marL="822960" indent="-342900">
              <a:lnSpc>
                <a:spcPct val="110000"/>
              </a:lnSpc>
              <a:spcBef>
                <a:spcPts val="600"/>
              </a:spcBef>
              <a:buClr>
                <a:srgbClr val="E96720"/>
              </a:buClr>
              <a:buSzPct val="60000"/>
              <a:buFont typeface="Wingdings" charset="2"/>
              <a:buChar char="q"/>
            </a:pPr>
            <a:r>
              <a:rPr lang="en-US" sz="2000" spc="-20" dirty="0" smtClean="0">
                <a:latin typeface="Arial"/>
                <a:cs typeface="Arial"/>
              </a:rPr>
              <a:t>Citizens for Animal Protection 2011 Calendar</a:t>
            </a:r>
            <a:br>
              <a:rPr lang="en-US" sz="2000" spc="-20" dirty="0" smtClean="0">
                <a:latin typeface="Arial"/>
                <a:cs typeface="Arial"/>
              </a:rPr>
            </a:br>
            <a:r>
              <a:rPr lang="en-US" sz="2000" spc="-20" dirty="0" smtClean="0">
                <a:latin typeface="Arial"/>
                <a:cs typeface="Arial"/>
              </a:rPr>
              <a:t>—</a:t>
            </a:r>
            <a:r>
              <a:rPr lang="en-US" sz="2000" spc="-20" dirty="0">
                <a:latin typeface="Arial"/>
                <a:cs typeface="Arial"/>
              </a:rPr>
              <a:t>Award of </a:t>
            </a:r>
            <a:r>
              <a:rPr lang="en-US" sz="2000" spc="-20" dirty="0" smtClean="0">
                <a:latin typeface="Arial"/>
                <a:cs typeface="Arial"/>
              </a:rPr>
              <a:t>Excellence</a:t>
            </a:r>
            <a:endParaRPr lang="en-US" sz="2000" spc="-20" dirty="0">
              <a:latin typeface="Arial"/>
              <a:cs typeface="Arial"/>
            </a:endParaRP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PRIORITY SERVICES (PS1)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AWARDS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59836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xmlns:mv="urn:schemas-microsoft-com:mac:vml" xmlns:mc="http://schemas.openxmlformats.org/markup-compatibility/2006" val="4168710522"/>
              </p:ext>
            </p:extLst>
          </p:nvPr>
        </p:nvGraphicFramePr>
        <p:xfrm>
          <a:off x="541867" y="1888069"/>
          <a:ext cx="9042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570133" y="2116668"/>
            <a:ext cx="3014134" cy="2442632"/>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n-US" sz="1600" b="1" dirty="0" smtClean="0">
                <a:solidFill>
                  <a:schemeClr val="tx1"/>
                </a:solidFill>
                <a:latin typeface="Arial"/>
                <a:cs typeface="Arial"/>
              </a:rPr>
              <a:t>120 Employees </a:t>
            </a:r>
          </a:p>
          <a:p>
            <a:r>
              <a:rPr lang="en-US" sz="1600" dirty="0" smtClean="0">
                <a:solidFill>
                  <a:schemeClr val="tx1"/>
                </a:solidFill>
                <a:latin typeface="Arial"/>
                <a:cs typeface="Arial"/>
              </a:rPr>
              <a:t>67.25 GF1</a:t>
            </a:r>
          </a:p>
          <a:p>
            <a:r>
              <a:rPr lang="en-US" sz="1600" dirty="0" smtClean="0">
                <a:solidFill>
                  <a:schemeClr val="tx1"/>
                </a:solidFill>
                <a:latin typeface="Arial"/>
                <a:cs typeface="Arial"/>
              </a:rPr>
              <a:t>50.75 PS1</a:t>
            </a:r>
          </a:p>
          <a:p>
            <a:r>
              <a:rPr lang="en-US" sz="1600" dirty="0" smtClean="0">
                <a:solidFill>
                  <a:schemeClr val="tx1"/>
                </a:solidFill>
                <a:latin typeface="Arial"/>
                <a:cs typeface="Arial"/>
              </a:rPr>
              <a:t>       2 SR1</a:t>
            </a:r>
          </a:p>
          <a:p>
            <a:pPr marL="91440" indent="-182880">
              <a:spcBef>
                <a:spcPts val="1200"/>
              </a:spcBef>
            </a:pPr>
            <a:r>
              <a:rPr lang="en-US" sz="1600" dirty="0" smtClean="0">
                <a:solidFill>
                  <a:schemeClr val="tx1"/>
                </a:solidFill>
                <a:latin typeface="Arial"/>
                <a:cs typeface="Arial"/>
              </a:rPr>
              <a:t>• 46 Prof Staff </a:t>
            </a:r>
            <a:br>
              <a:rPr lang="en-US" sz="1600" dirty="0" smtClean="0">
                <a:solidFill>
                  <a:schemeClr val="tx1"/>
                </a:solidFill>
                <a:latin typeface="Arial"/>
                <a:cs typeface="Arial"/>
              </a:rPr>
            </a:br>
            <a:r>
              <a:rPr lang="en-US" sz="1600" dirty="0" smtClean="0">
                <a:solidFill>
                  <a:schemeClr val="tx1"/>
                </a:solidFill>
                <a:latin typeface="Arial"/>
                <a:cs typeface="Arial"/>
              </a:rPr>
              <a:t>(Pay grade 25 and above)</a:t>
            </a:r>
          </a:p>
          <a:p>
            <a:pPr marL="91440" indent="-182880">
              <a:spcBef>
                <a:spcPts val="600"/>
              </a:spcBef>
            </a:pPr>
            <a:r>
              <a:rPr lang="en-US" sz="1600" dirty="0" smtClean="0">
                <a:solidFill>
                  <a:schemeClr val="tx1"/>
                </a:solidFill>
                <a:latin typeface="Arial"/>
                <a:cs typeface="Arial"/>
              </a:rPr>
              <a:t>• 74 Admin </a:t>
            </a:r>
            <a:br>
              <a:rPr lang="en-US" sz="1600" dirty="0" smtClean="0">
                <a:solidFill>
                  <a:schemeClr val="tx1"/>
                </a:solidFill>
                <a:latin typeface="Arial"/>
                <a:cs typeface="Arial"/>
              </a:rPr>
            </a:br>
            <a:r>
              <a:rPr lang="en-US" sz="1600" dirty="0" smtClean="0">
                <a:solidFill>
                  <a:schemeClr val="tx1"/>
                </a:solidFill>
                <a:latin typeface="Arial"/>
                <a:cs typeface="Arial"/>
              </a:rPr>
              <a:t>(Pay grade 24 and below)</a:t>
            </a:r>
            <a:endParaRPr lang="en-US" sz="1600" dirty="0">
              <a:solidFill>
                <a:schemeClr val="tx1"/>
              </a:solidFill>
              <a:latin typeface="Arial"/>
              <a:cs typeface="Arial"/>
            </a:endParaRPr>
          </a:p>
        </p:txBody>
      </p:sp>
      <p:sp>
        <p:nvSpPr>
          <p:cNvPr id="7" name="Rectangle 6"/>
          <p:cNvSpPr/>
          <p:nvPr/>
        </p:nvSpPr>
        <p:spPr>
          <a:xfrm>
            <a:off x="558800" y="6231469"/>
            <a:ext cx="1938528" cy="474133"/>
          </a:xfrm>
          <a:prstGeom prst="rect">
            <a:avLst/>
          </a:prstGeom>
        </p:spPr>
        <p:style>
          <a:lnRef idx="0">
            <a:schemeClr val="accent6"/>
          </a:lnRef>
          <a:fillRef idx="3">
            <a:schemeClr val="accent6"/>
          </a:fillRef>
          <a:effectRef idx="3">
            <a:schemeClr val="accent6"/>
          </a:effectRef>
          <a:fontRef idx="minor">
            <a:schemeClr val="lt1"/>
          </a:fontRef>
        </p:style>
        <p:txBody>
          <a:bodyPr rtlCol="0" anchor="ctr" anchorCtr="1"/>
          <a:lstStyle/>
          <a:p>
            <a:pPr algn="ctr"/>
            <a:r>
              <a:rPr lang="en-US" sz="1700" dirty="0" smtClean="0">
                <a:solidFill>
                  <a:schemeClr val="tx1"/>
                </a:solidFill>
                <a:latin typeface="Arial"/>
                <a:cs typeface="Arial"/>
              </a:rPr>
              <a:t>3 Prof Staff</a:t>
            </a:r>
            <a:endParaRPr lang="en-US" sz="1700" dirty="0">
              <a:solidFill>
                <a:schemeClr val="tx1"/>
              </a:solidFill>
              <a:latin typeface="Arial"/>
              <a:cs typeface="Arial"/>
            </a:endParaRPr>
          </a:p>
        </p:txBody>
      </p:sp>
      <p:sp>
        <p:nvSpPr>
          <p:cNvPr id="8" name="Rectangle 7"/>
          <p:cNvSpPr/>
          <p:nvPr/>
        </p:nvSpPr>
        <p:spPr>
          <a:xfrm>
            <a:off x="2929466" y="6231469"/>
            <a:ext cx="1938528" cy="13038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nchorCtr="1"/>
          <a:lstStyle/>
          <a:p>
            <a:r>
              <a:rPr lang="en-US" sz="1375" spc="-10" dirty="0" smtClean="0">
                <a:solidFill>
                  <a:schemeClr val="tx1"/>
                </a:solidFill>
                <a:latin typeface="Arial"/>
                <a:cs typeface="Arial"/>
              </a:rPr>
              <a:t>11.25  Prof Staff (GF1)</a:t>
            </a:r>
          </a:p>
          <a:p>
            <a:r>
              <a:rPr lang="en-US" sz="1375" dirty="0" smtClean="0">
                <a:solidFill>
                  <a:schemeClr val="tx1"/>
                </a:solidFill>
                <a:latin typeface="Arial"/>
                <a:cs typeface="Arial"/>
              </a:rPr>
              <a:t>11.75  Prof Staff (PS1)</a:t>
            </a:r>
          </a:p>
          <a:p>
            <a:pPr>
              <a:spcAft>
                <a:spcPts val="10"/>
              </a:spcAft>
            </a:pPr>
            <a:r>
              <a:rPr lang="en-US" sz="1375" dirty="0" smtClean="0">
                <a:solidFill>
                  <a:schemeClr val="tx1"/>
                </a:solidFill>
                <a:latin typeface="Arial"/>
                <a:cs typeface="Arial"/>
              </a:rPr>
              <a:t>      2  Prof </a:t>
            </a:r>
            <a:r>
              <a:rPr lang="en-US" sz="1375" spc="-10" dirty="0" smtClean="0">
                <a:solidFill>
                  <a:schemeClr val="tx1"/>
                </a:solidFill>
                <a:latin typeface="Arial"/>
                <a:cs typeface="Arial"/>
              </a:rPr>
              <a:t>Staff (SR1)</a:t>
            </a:r>
          </a:p>
          <a:p>
            <a:r>
              <a:rPr lang="en-US" sz="1375" dirty="0" smtClean="0">
                <a:solidFill>
                  <a:schemeClr val="tx1"/>
                </a:solidFill>
                <a:latin typeface="Arial"/>
                <a:cs typeface="Arial"/>
              </a:rPr>
              <a:t>    19  Admin (GF1)</a:t>
            </a:r>
          </a:p>
          <a:p>
            <a:r>
              <a:rPr lang="en-US" sz="1375" dirty="0" smtClean="0">
                <a:solidFill>
                  <a:schemeClr val="tx1"/>
                </a:solidFill>
                <a:latin typeface="Arial"/>
                <a:cs typeface="Arial"/>
              </a:rPr>
              <a:t>    39  Admin (PS1)</a:t>
            </a:r>
            <a:endParaRPr lang="en-US" sz="1375" dirty="0">
              <a:solidFill>
                <a:schemeClr val="tx1"/>
              </a:solidFill>
              <a:latin typeface="Arial"/>
              <a:cs typeface="Arial"/>
            </a:endParaRPr>
          </a:p>
        </p:txBody>
      </p:sp>
      <p:sp>
        <p:nvSpPr>
          <p:cNvPr id="9" name="Rectangle 8"/>
          <p:cNvSpPr/>
          <p:nvPr/>
        </p:nvSpPr>
        <p:spPr>
          <a:xfrm>
            <a:off x="5283199" y="6231469"/>
            <a:ext cx="1938528" cy="660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nchorCtr="1"/>
          <a:lstStyle/>
          <a:p>
            <a:r>
              <a:rPr lang="en-US" sz="1700" dirty="0" smtClean="0">
                <a:solidFill>
                  <a:schemeClr val="tx1"/>
                </a:solidFill>
                <a:latin typeface="Arial"/>
                <a:cs typeface="Arial"/>
              </a:rPr>
              <a:t>8 Prof Staff</a:t>
            </a:r>
          </a:p>
          <a:p>
            <a:r>
              <a:rPr lang="en-US" sz="1700" dirty="0" smtClean="0">
                <a:solidFill>
                  <a:schemeClr val="tx1"/>
                </a:solidFill>
                <a:latin typeface="Arial"/>
                <a:cs typeface="Arial"/>
              </a:rPr>
              <a:t>4 Admin</a:t>
            </a:r>
            <a:endParaRPr lang="en-US" sz="1700" dirty="0">
              <a:solidFill>
                <a:schemeClr val="tx1"/>
              </a:solidFill>
              <a:latin typeface="Arial"/>
              <a:cs typeface="Arial"/>
            </a:endParaRPr>
          </a:p>
        </p:txBody>
      </p:sp>
      <p:sp>
        <p:nvSpPr>
          <p:cNvPr id="10" name="Rectangle 9"/>
          <p:cNvSpPr/>
          <p:nvPr/>
        </p:nvSpPr>
        <p:spPr>
          <a:xfrm>
            <a:off x="7645739" y="6231469"/>
            <a:ext cx="1938528" cy="660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nchorCtr="1"/>
          <a:lstStyle/>
          <a:p>
            <a:r>
              <a:rPr lang="en-US" sz="1700" spc="-80" dirty="0" smtClean="0">
                <a:solidFill>
                  <a:schemeClr val="tx1"/>
                </a:solidFill>
                <a:latin typeface="Arial"/>
                <a:cs typeface="Arial"/>
              </a:rPr>
              <a:t>8</a:t>
            </a:r>
            <a:r>
              <a:rPr lang="en-US" sz="1700" dirty="0" smtClean="0">
                <a:solidFill>
                  <a:schemeClr val="tx1"/>
                </a:solidFill>
                <a:latin typeface="Arial"/>
                <a:cs typeface="Arial"/>
              </a:rPr>
              <a:t> Prof Staff</a:t>
            </a:r>
          </a:p>
          <a:p>
            <a:r>
              <a:rPr lang="en-US" sz="1700" dirty="0" smtClean="0">
                <a:solidFill>
                  <a:schemeClr val="tx1"/>
                </a:solidFill>
                <a:latin typeface="Arial"/>
                <a:cs typeface="Arial"/>
              </a:rPr>
              <a:t>11 Admin</a:t>
            </a:r>
            <a:endParaRPr lang="en-US" sz="1700" dirty="0">
              <a:solidFill>
                <a:schemeClr val="tx1"/>
              </a:solidFill>
              <a:latin typeface="Arial"/>
              <a:cs typeface="Arial"/>
            </a:endParaRPr>
          </a:p>
        </p:txBody>
      </p:sp>
      <p:sp>
        <p:nvSpPr>
          <p:cNvPr id="11"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MAY 2011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ORGANIZATION</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050878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63380" cy="39268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Ensures full compliance with state laws by properly archiving and destroying records according to </a:t>
            </a:r>
            <a:br>
              <a:rPr lang="en-US" sz="2000" dirty="0" smtClean="0">
                <a:latin typeface="Arial"/>
                <a:cs typeface="Arial"/>
              </a:rPr>
            </a:br>
            <a:r>
              <a:rPr lang="en-US" sz="2000" dirty="0" smtClean="0">
                <a:latin typeface="Arial"/>
                <a:cs typeface="Arial"/>
              </a:rPr>
              <a:t>their retention period</a:t>
            </a:r>
            <a:endParaRPr lang="en-US" sz="2000" dirty="0">
              <a:solidFill>
                <a:srgbClr val="FF0000"/>
              </a:solidFill>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Converts hard-copy documents to digital images for multiuser access and to microfilm for long-term preservation</a:t>
            </a:r>
          </a:p>
          <a:p>
            <a:pPr marL="274320" indent="-274320">
              <a:lnSpc>
                <a:spcPct val="110000"/>
              </a:lnSpc>
              <a:spcBef>
                <a:spcPts val="900"/>
              </a:spcBef>
              <a:buClr>
                <a:srgbClr val="E96720"/>
              </a:buClr>
              <a:buFont typeface="Wingdings" charset="2"/>
              <a:buChar char="§"/>
            </a:pP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for the storage and control of inactive district vital records; houses more than 40,000 boxes </a:t>
            </a:r>
            <a:br>
              <a:rPr lang="en-US" sz="2000" dirty="0" smtClean="0">
                <a:latin typeface="Arial"/>
                <a:cs typeface="Arial"/>
              </a:rPr>
            </a:br>
            <a:r>
              <a:rPr lang="en-US" sz="2000" dirty="0" smtClean="0">
                <a:latin typeface="Arial"/>
                <a:cs typeface="Arial"/>
              </a:rPr>
              <a:t>of records. Assists schools and departments with proper file storage</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secure and confidential records destruction for schools </a:t>
            </a:r>
            <a:br>
              <a:rPr lang="en-US" sz="2000" dirty="0" smtClean="0">
                <a:latin typeface="Arial"/>
                <a:cs typeface="Arial"/>
              </a:rPr>
            </a:br>
            <a:r>
              <a:rPr lang="en-US" sz="2000" dirty="0" smtClean="0">
                <a:latin typeface="Arial"/>
                <a:cs typeface="Arial"/>
              </a:rPr>
              <a:t>and departments for paper, CD/DVD, cassettes, </a:t>
            </a:r>
            <a:br>
              <a:rPr lang="en-US" sz="2000" dirty="0" smtClean="0">
                <a:latin typeface="Arial"/>
                <a:cs typeface="Arial"/>
              </a:rPr>
            </a:br>
            <a:r>
              <a:rPr lang="en-US" sz="2000" dirty="0" smtClean="0">
                <a:latin typeface="Arial"/>
                <a:cs typeface="Arial"/>
              </a:rPr>
              <a:t>and video media</a:t>
            </a: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RECORDS MANAGEMENT</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520888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63380" cy="5078307"/>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Converted SAP-posted Accounts Payable documents to online images, improving response time </a:t>
            </a:r>
            <a:br>
              <a:rPr lang="en-US" sz="2000" dirty="0" smtClean="0">
                <a:latin typeface="Arial"/>
                <a:cs typeface="Arial"/>
              </a:rPr>
            </a:br>
            <a:r>
              <a:rPr lang="en-US" sz="2000" dirty="0" smtClean="0">
                <a:latin typeface="Arial"/>
                <a:cs typeface="Arial"/>
              </a:rPr>
              <a:t>for vendor and customer questions and providing documentation for audit inquiries</a:t>
            </a:r>
            <a:endParaRPr lang="en-US" sz="2000" dirty="0">
              <a:solidFill>
                <a:srgbClr val="FF0000"/>
              </a:solidFill>
              <a:latin typeface="Arial"/>
              <a:cs typeface="Arial"/>
            </a:endParaRPr>
          </a:p>
          <a:p>
            <a:pPr marL="274320" indent="-274320">
              <a:lnSpc>
                <a:spcPct val="110000"/>
              </a:lnSpc>
              <a:spcBef>
                <a:spcPts val="900"/>
              </a:spcBef>
              <a:buClr>
                <a:srgbClr val="E96720"/>
              </a:buClr>
              <a:buFont typeface="Wingdings" charset="2"/>
              <a:buChar char="§"/>
            </a:pPr>
            <a:r>
              <a:rPr lang="en-US" sz="2000" spc="-40" dirty="0" smtClean="0">
                <a:latin typeface="Arial"/>
                <a:cs typeface="Arial"/>
              </a:rPr>
              <a:t>Designed and implemented electronic work-in-progress tracking program</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Improves employee job scheduling</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Reduces costs</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Reports timely production volume/cost data</a:t>
            </a:r>
          </a:p>
          <a:p>
            <a:pPr marL="274320" indent="-274320">
              <a:lnSpc>
                <a:spcPct val="110000"/>
              </a:lnSpc>
              <a:spcBef>
                <a:spcPts val="900"/>
              </a:spcBef>
              <a:buClr>
                <a:srgbClr val="E96720"/>
              </a:buClr>
              <a:buFont typeface="Wingdings" charset="2"/>
              <a:buChar char="§"/>
            </a:pPr>
            <a:r>
              <a:rPr lang="en-US" sz="2000" dirty="0" smtClean="0">
                <a:latin typeface="Arial"/>
                <a:cs typeface="Arial"/>
              </a:rPr>
              <a:t>Reduced Special Education department’s cost to mail </a:t>
            </a:r>
            <a:r>
              <a:rPr lang="en-US" sz="2000" dirty="0">
                <a:latin typeface="Arial"/>
                <a:cs typeface="Arial"/>
              </a:rPr>
              <a:t>C</a:t>
            </a:r>
            <a:r>
              <a:rPr lang="en-US" sz="2000" dirty="0" smtClean="0">
                <a:latin typeface="Arial"/>
                <a:cs typeface="Arial"/>
              </a:rPr>
              <a:t>omplaint Response Books to TEA by scanning them to CDs. TEA now uses CD format as the standard for all Texas school district responses.</a:t>
            </a: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RECORDS MANAGEMENT</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662990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5061373"/>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Records retrievals</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1,664 for 2009–2010</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1,430 for July 2010 </a:t>
            </a:r>
            <a:br>
              <a:rPr lang="en-US" sz="2000" dirty="0" smtClean="0">
                <a:latin typeface="Arial"/>
                <a:cs typeface="Arial"/>
              </a:rPr>
            </a:br>
            <a:r>
              <a:rPr lang="en-US" sz="2000" dirty="0" smtClean="0">
                <a:latin typeface="Arial"/>
                <a:cs typeface="Arial"/>
              </a:rPr>
              <a:t>to March 2011</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Records destruction (boxes)</a:t>
            </a: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3,939 for 2009–2010</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3,576 for July 2010 </a:t>
            </a:r>
            <a:br>
              <a:rPr lang="en-US" sz="2000" dirty="0" smtClean="0">
                <a:latin typeface="Arial"/>
                <a:cs typeface="Arial"/>
              </a:rPr>
            </a:br>
            <a:r>
              <a:rPr lang="en-US" sz="2000" dirty="0" smtClean="0">
                <a:latin typeface="Arial"/>
                <a:cs typeface="Arial"/>
              </a:rPr>
              <a:t>to March 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Storage transfers</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3,820 </a:t>
            </a:r>
            <a:r>
              <a:rPr lang="en-US" sz="2000" dirty="0">
                <a:latin typeface="Arial"/>
                <a:cs typeface="Arial"/>
              </a:rPr>
              <a:t>for 2009–2010</a:t>
            </a: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1,841 </a:t>
            </a:r>
            <a:r>
              <a:rPr lang="en-US" sz="2000" dirty="0">
                <a:latin typeface="Arial"/>
                <a:cs typeface="Arial"/>
              </a:rPr>
              <a:t>for July 2010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March </a:t>
            </a:r>
            <a:r>
              <a:rPr lang="en-US" sz="2000" dirty="0" smtClean="0">
                <a:latin typeface="Arial"/>
                <a:cs typeface="Arial"/>
              </a:rPr>
              <a:t>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Record Center service requests</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1,322 </a:t>
            </a:r>
            <a:r>
              <a:rPr lang="en-US" sz="2000" dirty="0">
                <a:latin typeface="Arial"/>
                <a:cs typeface="Arial"/>
              </a:rPr>
              <a:t>for 2009–2010</a:t>
            </a: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1,394 </a:t>
            </a:r>
            <a:r>
              <a:rPr lang="en-US" sz="2000" dirty="0">
                <a:latin typeface="Arial"/>
                <a:cs typeface="Arial"/>
              </a:rPr>
              <a:t>for July 2010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March </a:t>
            </a:r>
            <a:r>
              <a:rPr lang="en-US" sz="2000" dirty="0" smtClean="0">
                <a:latin typeface="Arial"/>
                <a:cs typeface="Arial"/>
              </a:rPr>
              <a:t>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Total images scanned</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1,207,824 for </a:t>
            </a:r>
            <a:r>
              <a:rPr lang="en-US" sz="2000" dirty="0">
                <a:latin typeface="Arial"/>
                <a:cs typeface="Arial"/>
              </a:rPr>
              <a:t>2009–2010</a:t>
            </a: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918,470 </a:t>
            </a:r>
            <a:r>
              <a:rPr lang="en-US" sz="2000" dirty="0">
                <a:latin typeface="Arial"/>
                <a:cs typeface="Arial"/>
              </a:rPr>
              <a:t>for July 2010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March </a:t>
            </a:r>
            <a:r>
              <a:rPr lang="en-US" sz="2000" dirty="0" smtClean="0">
                <a:latin typeface="Arial"/>
                <a:cs typeface="Arial"/>
              </a:rPr>
              <a:t>2011</a:t>
            </a:r>
            <a:endParaRPr lang="en-US" sz="2000" dirty="0">
              <a:latin typeface="Arial"/>
              <a:cs typeface="Arial"/>
            </a:endParaRP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RECORDS MANAGEMENT</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999826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59"/>
            <a:ext cx="9298305" cy="5958841"/>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spc="-40" dirty="0" smtClean="0">
                <a:latin typeface="Arial"/>
                <a:cs typeface="Arial"/>
              </a:rPr>
              <a:t>Manages the HISD public website, department sites, </a:t>
            </a:r>
            <a:br>
              <a:rPr lang="en-US" sz="2000" spc="-40" dirty="0" smtClean="0">
                <a:latin typeface="Arial"/>
                <a:cs typeface="Arial"/>
              </a:rPr>
            </a:br>
            <a:r>
              <a:rPr lang="en-US" sz="2000" spc="-40" dirty="0" smtClean="0">
                <a:latin typeface="Arial"/>
                <a:cs typeface="Arial"/>
              </a:rPr>
              <a:t>and employee portal</a:t>
            </a:r>
            <a:endParaRPr lang="en-US" sz="2000" spc="-40" dirty="0" smtClean="0">
              <a:solidFill>
                <a:srgbClr val="FF0000"/>
              </a:solidFill>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training and user support for 180 employees who manage </a:t>
            </a:r>
            <a:br>
              <a:rPr lang="en-US" sz="2000" dirty="0" smtClean="0">
                <a:latin typeface="Arial"/>
                <a:cs typeface="Arial"/>
              </a:rPr>
            </a:br>
            <a:r>
              <a:rPr lang="en-US" sz="2000" dirty="0" smtClean="0">
                <a:latin typeface="Arial"/>
                <a:cs typeface="Arial"/>
              </a:rPr>
              <a:t>or enter content on 80 HISD department portal websites</a:t>
            </a:r>
          </a:p>
          <a:p>
            <a:pPr marL="274320" indent="-274320">
              <a:lnSpc>
                <a:spcPct val="110000"/>
              </a:lnSpc>
              <a:spcBef>
                <a:spcPts val="900"/>
              </a:spcBef>
              <a:buClr>
                <a:srgbClr val="E96720"/>
              </a:buClr>
              <a:buFont typeface="Wingdings" charset="2"/>
              <a:buChar char="§"/>
            </a:pPr>
            <a:r>
              <a:rPr lang="en-US" sz="2000" dirty="0" smtClean="0">
                <a:latin typeface="Arial"/>
                <a:cs typeface="Arial"/>
              </a:rPr>
              <a:t>Implements new web hosting and content management system for schools, including training and ongoing support</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Writes, formats, and coordinates electronic distribution of weekly </a:t>
            </a:r>
            <a:r>
              <a:rPr lang="en-US" sz="2000" dirty="0" smtClean="0">
                <a:latin typeface="Arial"/>
                <a:cs typeface="Arial"/>
              </a:rPr>
              <a:t>eNews and other email communications to employees </a:t>
            </a:r>
            <a:br>
              <a:rPr lang="en-US" sz="2000" dirty="0" smtClean="0">
                <a:latin typeface="Arial"/>
                <a:cs typeface="Arial"/>
              </a:rPr>
            </a:br>
            <a:r>
              <a:rPr lang="en-US" sz="2000" dirty="0" smtClean="0">
                <a:latin typeface="Arial"/>
                <a:cs typeface="Arial"/>
              </a:rPr>
              <a:t>and the community</a:t>
            </a:r>
          </a:p>
          <a:p>
            <a:pPr marL="274320" indent="-274320">
              <a:lnSpc>
                <a:spcPct val="110000"/>
              </a:lnSpc>
              <a:spcBef>
                <a:spcPts val="900"/>
              </a:spcBef>
              <a:buClr>
                <a:srgbClr val="E96720"/>
              </a:buClr>
              <a:buFont typeface="Wingdings" charset="2"/>
              <a:buChar char="§"/>
            </a:pPr>
            <a:r>
              <a:rPr lang="en-US" sz="2000" dirty="0" smtClean="0">
                <a:latin typeface="Arial"/>
                <a:cs typeface="Arial"/>
              </a:rPr>
              <a:t>Maintains district Twitter account</a:t>
            </a:r>
          </a:p>
          <a:p>
            <a:pPr marL="274320" indent="-274320">
              <a:lnSpc>
                <a:spcPct val="110000"/>
              </a:lnSpc>
              <a:spcBef>
                <a:spcPts val="900"/>
              </a:spcBef>
              <a:buClr>
                <a:srgbClr val="E96720"/>
              </a:buClr>
              <a:buFont typeface="Wingdings" charset="2"/>
              <a:buChar char="§"/>
            </a:pPr>
            <a:r>
              <a:rPr lang="en-US" sz="2000" dirty="0" smtClean="0">
                <a:latin typeface="Arial"/>
                <a:cs typeface="Arial"/>
              </a:rPr>
              <a:t>Writes major district publications, including </a:t>
            </a:r>
            <a:br>
              <a:rPr lang="en-US" sz="2000" dirty="0" smtClean="0">
                <a:latin typeface="Arial"/>
                <a:cs typeface="Arial"/>
              </a:rPr>
            </a:br>
            <a:r>
              <a:rPr lang="en-US" sz="2000" dirty="0" smtClean="0">
                <a:latin typeface="Arial"/>
                <a:cs typeface="Arial"/>
              </a:rPr>
              <a:t>Annual Report, as well as speeches, letters, weekly communications update for principals, video scripts, web </a:t>
            </a:r>
            <a:br>
              <a:rPr lang="en-US" sz="2000" dirty="0" smtClean="0">
                <a:latin typeface="Arial"/>
                <a:cs typeface="Arial"/>
              </a:rPr>
            </a:br>
            <a:r>
              <a:rPr lang="en-US" sz="2000" dirty="0" smtClean="0">
                <a:latin typeface="Arial"/>
                <a:cs typeface="Arial"/>
              </a:rPr>
              <a:t>stories, and talking points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Photographs school and </a:t>
            </a:r>
            <a:br>
              <a:rPr lang="en-US" sz="2000" dirty="0" smtClean="0">
                <a:latin typeface="Arial"/>
                <a:cs typeface="Arial"/>
              </a:rPr>
            </a:br>
            <a:r>
              <a:rPr lang="en-US" sz="2000" dirty="0" smtClean="0">
                <a:latin typeface="Arial"/>
                <a:cs typeface="Arial"/>
              </a:rPr>
              <a:t>district events</a:t>
            </a:r>
          </a:p>
        </p:txBody>
      </p:sp>
      <p:sp>
        <p:nvSpPr>
          <p:cNvPr id="6"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509817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28600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spc="-40" dirty="0" smtClean="0">
                <a:latin typeface="Arial"/>
                <a:cs typeface="Arial"/>
              </a:rPr>
              <a:t>Provides translations of letters, fliers, newsletters, </a:t>
            </a:r>
            <a:br>
              <a:rPr lang="en-US" sz="2000" spc="-40" dirty="0" smtClean="0">
                <a:latin typeface="Arial"/>
                <a:cs typeface="Arial"/>
              </a:rPr>
            </a:br>
            <a:r>
              <a:rPr lang="en-US" sz="2000" spc="-40" dirty="0" smtClean="0">
                <a:latin typeface="Arial"/>
                <a:cs typeface="Arial"/>
              </a:rPr>
              <a:t>brochures, Connect-ED messages, video scripts, </a:t>
            </a:r>
            <a:br>
              <a:rPr lang="en-US" sz="2000" spc="-40" dirty="0" smtClean="0">
                <a:latin typeface="Arial"/>
                <a:cs typeface="Arial"/>
              </a:rPr>
            </a:br>
            <a:r>
              <a:rPr lang="en-US" sz="2000" spc="-40" dirty="0" smtClean="0">
                <a:latin typeface="Arial"/>
                <a:cs typeface="Arial"/>
              </a:rPr>
              <a:t>and other materials for schools </a:t>
            </a:r>
            <a:br>
              <a:rPr lang="en-US" sz="2000" spc="-40" dirty="0" smtClean="0">
                <a:latin typeface="Arial"/>
                <a:cs typeface="Arial"/>
              </a:rPr>
            </a:br>
            <a:r>
              <a:rPr lang="en-US" sz="2000" spc="-40" dirty="0" smtClean="0">
                <a:latin typeface="Arial"/>
                <a:cs typeface="Arial"/>
              </a:rPr>
              <a:t>and departments in Spanish </a:t>
            </a:r>
            <a:br>
              <a:rPr lang="en-US" sz="2000" spc="-40" dirty="0" smtClean="0">
                <a:latin typeface="Arial"/>
                <a:cs typeface="Arial"/>
              </a:rPr>
            </a:br>
            <a:r>
              <a:rPr lang="en-US" sz="2000" spc="-40" dirty="0" smtClean="0">
                <a:latin typeface="Arial"/>
                <a:cs typeface="Arial"/>
              </a:rPr>
              <a:t>and Vietnamese</a:t>
            </a: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Facilitates translations in </a:t>
            </a:r>
            <a:br>
              <a:rPr lang="en-US" sz="2000" dirty="0" smtClean="0">
                <a:latin typeface="Arial"/>
                <a:cs typeface="Arial"/>
              </a:rPr>
            </a:br>
            <a:r>
              <a:rPr lang="en-US" sz="2000" dirty="0" smtClean="0">
                <a:latin typeface="Arial"/>
                <a:cs typeface="Arial"/>
              </a:rPr>
              <a:t>other languages as needed</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Provides interpretation services </a:t>
            </a:r>
            <a:br>
              <a:rPr lang="en-US" sz="2000" spc="-30" dirty="0" smtClean="0">
                <a:latin typeface="Arial"/>
                <a:cs typeface="Arial"/>
              </a:rPr>
            </a:br>
            <a:r>
              <a:rPr lang="en-US" sz="2000" spc="-30" dirty="0" smtClean="0">
                <a:latin typeface="Arial"/>
                <a:cs typeface="Arial"/>
              </a:rPr>
              <a:t>at Board meetings, community meetings, parent–teacher conferences, ARD meetings, </a:t>
            </a:r>
            <a:br>
              <a:rPr lang="en-US" sz="2000" spc="-30" dirty="0" smtClean="0">
                <a:latin typeface="Arial"/>
                <a:cs typeface="Arial"/>
              </a:rPr>
            </a:br>
            <a:r>
              <a:rPr lang="en-US" sz="2000" spc="-30" dirty="0" smtClean="0">
                <a:latin typeface="Arial"/>
                <a:cs typeface="Arial"/>
              </a:rPr>
              <a:t>and employee hearings</a:t>
            </a: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translated content </a:t>
            </a:r>
            <a:br>
              <a:rPr lang="en-US" sz="2000" dirty="0" smtClean="0">
                <a:latin typeface="Arial"/>
                <a:cs typeface="Arial"/>
              </a:rPr>
            </a:br>
            <a:r>
              <a:rPr lang="en-US" sz="2000" dirty="0" smtClean="0">
                <a:latin typeface="Arial"/>
                <a:cs typeface="Arial"/>
              </a:rPr>
              <a:t>for the public Spanish and Vietnamese websites</a:t>
            </a:r>
          </a:p>
        </p:txBody>
      </p:sp>
      <p:sp>
        <p:nvSpPr>
          <p:cNvPr id="6"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281484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5298440"/>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Redesigned main pages of HISD website (English, Spanish, and Vietnamese</a:t>
            </a:r>
            <a:r>
              <a:rPr lang="en-US" sz="2000" spc="-50" dirty="0" smtClean="0">
                <a:latin typeface="Arial"/>
                <a:cs typeface="Arial"/>
              </a:rPr>
              <a:t>)</a:t>
            </a:r>
          </a:p>
          <a:p>
            <a:pPr marL="274320" indent="-274320">
              <a:lnSpc>
                <a:spcPct val="110000"/>
              </a:lnSpc>
              <a:spcBef>
                <a:spcPts val="900"/>
              </a:spcBef>
              <a:buClr>
                <a:srgbClr val="E96720"/>
              </a:buClr>
              <a:buFont typeface="Wingdings" charset="2"/>
              <a:buChar char="§"/>
            </a:pPr>
            <a:r>
              <a:rPr lang="en-US" sz="2000" dirty="0" smtClean="0">
                <a:latin typeface="Arial"/>
                <a:cs typeface="Arial"/>
              </a:rPr>
              <a:t>Developed online video archive for </a:t>
            </a:r>
            <a:r>
              <a:rPr lang="en-US" sz="2000" spc="-70" dirty="0" smtClean="0">
                <a:latin typeface="Arial"/>
                <a:cs typeface="Arial"/>
              </a:rPr>
              <a:t>monthly Board meetings; consolidated </a:t>
            </a:r>
            <a:r>
              <a:rPr lang="en-US" sz="2000" dirty="0" smtClean="0">
                <a:latin typeface="Arial"/>
                <a:cs typeface="Arial"/>
              </a:rPr>
              <a:t>links for video, agenda, and minutes in easy-to-use format</a:t>
            </a:r>
          </a:p>
          <a:p>
            <a:pPr marL="274320" indent="-274320">
              <a:lnSpc>
                <a:spcPct val="110000"/>
              </a:lnSpc>
              <a:spcBef>
                <a:spcPts val="900"/>
              </a:spcBef>
              <a:buClr>
                <a:srgbClr val="E96720"/>
              </a:buClr>
              <a:buFont typeface="Wingdings" charset="2"/>
              <a:buChar char="§"/>
            </a:pPr>
            <a:r>
              <a:rPr lang="en-US" sz="2000" dirty="0" smtClean="0">
                <a:latin typeface="Arial"/>
                <a:cs typeface="Arial"/>
              </a:rPr>
              <a:t>Enrolled 80 schools in the first cohort to implement new web hosting and content management system; all expected to be live by beginning of 2011–2012 school year</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Created new pages on district </a:t>
            </a:r>
            <a:r>
              <a:rPr lang="en-US" sz="2000" dirty="0" smtClean="0">
                <a:latin typeface="Arial"/>
                <a:cs typeface="Arial"/>
              </a:rPr>
              <a:t>issues/initiatives—budget crisis, government relations, </a:t>
            </a:r>
            <a:br>
              <a:rPr lang="en-US" sz="2000" dirty="0" smtClean="0">
                <a:latin typeface="Arial"/>
                <a:cs typeface="Arial"/>
              </a:rPr>
            </a:br>
            <a:r>
              <a:rPr lang="en-US" sz="2000" dirty="0" smtClean="0">
                <a:latin typeface="Arial"/>
                <a:cs typeface="Arial"/>
              </a:rPr>
              <a:t>Annual Report, Apollo program, Strategic Direction</a:t>
            </a:r>
          </a:p>
          <a:p>
            <a:pPr marL="274320" indent="-274320">
              <a:lnSpc>
                <a:spcPct val="110000"/>
              </a:lnSpc>
              <a:spcBef>
                <a:spcPts val="900"/>
              </a:spcBef>
              <a:buClr>
                <a:srgbClr val="E96720"/>
              </a:buClr>
              <a:buFont typeface="Wingdings" charset="2"/>
              <a:buChar char="§"/>
            </a:pPr>
            <a:r>
              <a:rPr lang="en-US" sz="2000" dirty="0" smtClean="0">
                <a:latin typeface="Arial"/>
                <a:cs typeface="Arial"/>
              </a:rPr>
              <a:t>Created Principal Resource page on employee portal that provides direct access to information, including key </a:t>
            </a:r>
            <a:r>
              <a:rPr lang="en-US" sz="2000" spc="-50" dirty="0" smtClean="0">
                <a:latin typeface="Arial"/>
                <a:cs typeface="Arial"/>
              </a:rPr>
              <a:t>messages, links to videos, and sample </a:t>
            </a:r>
            <a:r>
              <a:rPr lang="en-US" sz="2000" dirty="0" smtClean="0">
                <a:latin typeface="Arial"/>
                <a:cs typeface="Arial"/>
              </a:rPr>
              <a:t>letters, to support communications with parents and staff</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Included more videos with related web content</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use of QR code in printed materials (Strategic Direction </a:t>
            </a:r>
            <a:r>
              <a:rPr lang="en-US" sz="2000" dirty="0">
                <a:latin typeface="Arial"/>
                <a:cs typeface="Arial"/>
              </a:rPr>
              <a:t>b</a:t>
            </a:r>
            <a:r>
              <a:rPr lang="en-US" sz="2000" dirty="0" smtClean="0">
                <a:latin typeface="Arial"/>
                <a:cs typeface="Arial"/>
              </a:rPr>
              <a:t>rochure, Annual Report)</a:t>
            </a:r>
          </a:p>
        </p:txBody>
      </p:sp>
      <p:sp>
        <p:nvSpPr>
          <p:cNvPr id="6"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970196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4294967295"/>
          </p:nvPr>
        </p:nvPicPr>
        <p:blipFill>
          <a:blip r:embed="rId2" cstate="print"/>
          <a:srcRect/>
          <a:stretch>
            <a:fillRect/>
          </a:stretch>
        </p:blipFill>
        <p:spPr bwMode="auto">
          <a:xfrm>
            <a:off x="761704" y="2333551"/>
            <a:ext cx="3934047" cy="4423376"/>
          </a:xfrm>
          <a:prstGeom prst="rect">
            <a:avLst/>
          </a:prstGeom>
          <a:noFill/>
          <a:ln w="9525">
            <a:noFill/>
            <a:miter lim="800000"/>
            <a:headEnd/>
            <a:tailEnd/>
          </a:ln>
          <a:effectLst>
            <a:outerShdw blurRad="219075" dist="38100" dir="2700000" algn="tl" rotWithShape="0">
              <a:srgbClr val="000000">
                <a:alpha val="43000"/>
              </a:srgbClr>
            </a:outerShdw>
          </a:effectLst>
        </p:spPr>
      </p:pic>
      <p:pic>
        <p:nvPicPr>
          <p:cNvPr id="8" name="Picture 2"/>
          <p:cNvPicPr>
            <a:picLocks noChangeAspect="1" noChangeArrowheads="1"/>
          </p:cNvPicPr>
          <p:nvPr/>
        </p:nvPicPr>
        <p:blipFill>
          <a:blip r:embed="rId3" cstate="print"/>
          <a:srcRect/>
          <a:stretch>
            <a:fillRect/>
          </a:stretch>
        </p:blipFill>
        <p:spPr bwMode="auto">
          <a:xfrm>
            <a:off x="4876022" y="2333551"/>
            <a:ext cx="4499827" cy="4369981"/>
          </a:xfrm>
          <a:prstGeom prst="rect">
            <a:avLst/>
          </a:prstGeom>
          <a:noFill/>
          <a:ln w="9525">
            <a:noFill/>
            <a:miter lim="800000"/>
            <a:headEnd/>
            <a:tailEnd/>
          </a:ln>
          <a:effectLst>
            <a:outerShdw blurRad="219075" dist="38100" dir="2700000" algn="tl" rotWithShape="0">
              <a:srgbClr val="000000">
                <a:alpha val="43000"/>
              </a:srgbClr>
            </a:outerShdw>
          </a:effectLst>
        </p:spPr>
      </p:pic>
      <p:sp>
        <p:nvSpPr>
          <p:cNvPr id="6"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938023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oice_Cover_eng.png"/>
          <p:cNvPicPr>
            <a:picLocks noChangeAspect="1"/>
          </p:cNvPicPr>
          <p:nvPr/>
        </p:nvPicPr>
        <p:blipFill>
          <a:blip r:embed="rId2"/>
          <a:stretch>
            <a:fillRect/>
          </a:stretch>
        </p:blipFill>
        <p:spPr>
          <a:xfrm>
            <a:off x="924693" y="1854383"/>
            <a:ext cx="3992614" cy="5486034"/>
          </a:xfrm>
          <a:prstGeom prst="rect">
            <a:avLst/>
          </a:prstGeom>
          <a:effectLst>
            <a:outerShdw blurRad="206375" dist="88900" dir="2700000" algn="tl" rotWithShape="0">
              <a:srgbClr val="000000">
                <a:alpha val="43000"/>
              </a:srgbClr>
            </a:outerShdw>
          </a:effectLst>
        </p:spPr>
      </p:pic>
      <p:pic>
        <p:nvPicPr>
          <p:cNvPr id="10" name="Picture 9" descr="Choice_Cover_span.png"/>
          <p:cNvPicPr>
            <a:picLocks noChangeAspect="1"/>
          </p:cNvPicPr>
          <p:nvPr/>
        </p:nvPicPr>
        <p:blipFill>
          <a:blip r:embed="rId3"/>
          <a:stretch>
            <a:fillRect/>
          </a:stretch>
        </p:blipFill>
        <p:spPr>
          <a:xfrm>
            <a:off x="5151386" y="1854383"/>
            <a:ext cx="3992614" cy="5486034"/>
          </a:xfrm>
          <a:prstGeom prst="rect">
            <a:avLst/>
          </a:prstGeom>
          <a:effectLst>
            <a:outerShdw blurRad="234950" dist="88900" dir="2700000" algn="tl" rotWithShape="0">
              <a:srgbClr val="000000">
                <a:alpha val="43000"/>
              </a:srgbClr>
            </a:outerShdw>
          </a:effectLst>
        </p:spPr>
      </p:pic>
      <p:sp>
        <p:nvSpPr>
          <p:cNvPr id="5"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950969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4146973"/>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From April 2010 through March 2011, the HISD public website experienced 79.1 million page views and 3.0 million unique visitors, an increase of 300,000 unique visitors compared with the previous year </a:t>
            </a:r>
            <a:br>
              <a:rPr lang="en-US" sz="2000" dirty="0" smtClean="0">
                <a:latin typeface="Arial"/>
                <a:cs typeface="Arial"/>
              </a:rPr>
            </a:br>
            <a:r>
              <a:rPr lang="en-US" sz="2000" dirty="0" smtClean="0">
                <a:latin typeface="Arial"/>
                <a:cs typeface="Arial"/>
              </a:rPr>
              <a:t>(11 percent increase)</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Number of Twitter followers has grown from 949 in January 2011 to 1,649 in May 2011, an increase </a:t>
            </a:r>
            <a:br>
              <a:rPr lang="en-US" sz="2000" spc="-30" dirty="0" smtClean="0">
                <a:latin typeface="Arial"/>
                <a:cs typeface="Arial"/>
              </a:rPr>
            </a:br>
            <a:r>
              <a:rPr lang="en-US" sz="2000" spc="-30" dirty="0" smtClean="0">
                <a:latin typeface="Arial"/>
                <a:cs typeface="Arial"/>
              </a:rPr>
              <a:t>of 74 percent</a:t>
            </a: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Number of eNews community subscribers increased from 16,556 in April 2010 to 24,876 in March 2011, an increase of 50 percent</a:t>
            </a:r>
          </a:p>
          <a:p>
            <a:pPr marL="274320" indent="-274320">
              <a:lnSpc>
                <a:spcPct val="110000"/>
              </a:lnSpc>
              <a:spcBef>
                <a:spcPts val="900"/>
              </a:spcBef>
              <a:buClr>
                <a:srgbClr val="E96720"/>
              </a:buClr>
              <a:buFont typeface="Wingdings" charset="2"/>
              <a:buChar char="§"/>
            </a:pPr>
            <a:r>
              <a:rPr lang="en-US" sz="2000" spc="-10" dirty="0" smtClean="0">
                <a:latin typeface="Arial"/>
                <a:cs typeface="Arial"/>
              </a:rPr>
              <a:t>Provided 354 hours of interpretation </a:t>
            </a:r>
            <a:r>
              <a:rPr lang="en-US" sz="2000" dirty="0" smtClean="0">
                <a:latin typeface="Arial"/>
                <a:cs typeface="Arial"/>
              </a:rPr>
              <a:t>services from April 2010 through March 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Fulfilled 1,558 requests for translations(26 percent from schools) from April 2010 through March 2011</a:t>
            </a:r>
          </a:p>
        </p:txBody>
      </p:sp>
      <p:sp>
        <p:nvSpPr>
          <p:cNvPr id="6" name="Title 1"/>
          <p:cNvSpPr>
            <a:spLocks noGrp="1"/>
          </p:cNvSpPr>
          <p:nvPr>
            <p:ph type="title"/>
          </p:nvPr>
        </p:nvSpPr>
        <p:spPr>
          <a:xfrm>
            <a:off x="1615428" y="35490"/>
            <a:ext cx="9052560" cy="1295400"/>
          </a:xfrm>
        </p:spPr>
        <p:txBody>
          <a:bodyPr>
            <a:noAutofit/>
          </a:bodyPr>
          <a:lstStyle/>
          <a:p>
            <a:pPr algn="l">
              <a:lnSpc>
                <a:spcPct val="90000"/>
              </a:lnSpc>
              <a:tabLst>
                <a:tab pos="4630738" algn="l"/>
              </a:tabLst>
            </a:pPr>
            <a:r>
              <a:rPr lang="en-US" sz="2400" spc="100" dirty="0" smtClean="0">
                <a:solidFill>
                  <a:schemeClr val="bg1"/>
                </a:solidFill>
                <a:latin typeface="Times New Roman"/>
                <a:cs typeface="Times New Roman"/>
              </a:rPr>
              <a:t>ADMINISTRATIVE SERVICES 		    </a:t>
            </a:r>
            <a:r>
              <a:rPr lang="en-US" sz="1800" spc="100" dirty="0" smtClean="0">
                <a:solidFill>
                  <a:schemeClr val="bg1"/>
                </a:solidFill>
                <a:latin typeface="Times New Roman"/>
                <a:cs typeface="Times New Roman"/>
              </a:rPr>
              <a:t>WEB/TRANSLATION/</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600" dirty="0" smtClean="0">
                <a:solidFill>
                  <a:srgbClr val="FF984B"/>
                </a:solidFill>
                <a:latin typeface="Times New Roman"/>
                <a:cs typeface="Times New Roman"/>
              </a:rPr>
              <a:t>KEY PERFORMANCE INDICATORS   </a:t>
            </a:r>
            <a:r>
              <a:rPr lang="en-US" sz="1800" spc="100" dirty="0" smtClean="0">
                <a:solidFill>
                  <a:schemeClr val="bg1"/>
                </a:solidFill>
                <a:latin typeface="Times New Roman"/>
                <a:cs typeface="Times New Roman"/>
              </a:rPr>
              <a:t>CREATIVE SERVICES</a:t>
            </a:r>
            <a:endParaRPr lang="en-US" sz="2800" spc="100" dirty="0">
              <a:solidFill>
                <a:schemeClr val="bg1"/>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796714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3892973"/>
          </a:xfrm>
        </p:spPr>
        <p:txBody>
          <a:bodyPr wrap="none" numCol="2" spcCol="228600">
            <a:noAutofit/>
          </a:bodyPr>
          <a:lstStyle/>
          <a:p>
            <a:pPr marL="274320" lvl="0" indent="-274320">
              <a:lnSpc>
                <a:spcPct val="110000"/>
              </a:lnSpc>
              <a:spcBef>
                <a:spcPts val="900"/>
              </a:spcBef>
              <a:buClr>
                <a:srgbClr val="E96720"/>
              </a:buClr>
              <a:buFont typeface="Wingdings" charset="2"/>
              <a:buChar char="§"/>
            </a:pPr>
            <a:r>
              <a:rPr lang="en-US" sz="2000" dirty="0" smtClean="0">
                <a:latin typeface="Arial"/>
                <a:cs typeface="Arial"/>
              </a:rPr>
              <a:t>Produces informational,</a:t>
            </a:r>
            <a:br>
              <a:rPr lang="en-US" sz="2000" dirty="0" smtClean="0">
                <a:latin typeface="Arial"/>
                <a:cs typeface="Arial"/>
              </a:rPr>
            </a:br>
            <a:r>
              <a:rPr lang="en-US" sz="2000" dirty="0" smtClean="0">
                <a:latin typeface="Arial"/>
                <a:cs typeface="Arial"/>
              </a:rPr>
              <a:t>instructional, and professional development programs </a:t>
            </a:r>
            <a:br>
              <a:rPr lang="en-US" sz="2000" dirty="0" smtClean="0">
                <a:latin typeface="Arial"/>
                <a:cs typeface="Arial"/>
              </a:rPr>
            </a:br>
            <a:r>
              <a:rPr lang="en-US" sz="2000" dirty="0" smtClean="0">
                <a:latin typeface="Arial"/>
                <a:cs typeface="Arial"/>
              </a:rPr>
              <a:t>that are disseminated to staff, parents, students, and the community though the HISD TV channel, the web, email, and DVDs, </a:t>
            </a:r>
            <a:br>
              <a:rPr lang="en-US" sz="2000" dirty="0" smtClean="0">
                <a:latin typeface="Arial"/>
                <a:cs typeface="Arial"/>
              </a:rPr>
            </a:br>
            <a:r>
              <a:rPr lang="en-US" sz="2000" dirty="0" smtClean="0">
                <a:latin typeface="Arial"/>
                <a:cs typeface="Arial"/>
              </a:rPr>
              <a:t>as well as Univision and Channel 8</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TV/web coverage of board meetings and key community engagement events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audio/visual and technical support for schools and the central office, including press conferences and events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Fulfills requests from schools and offices for loan of A/V equipment</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408752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568322" y="1803924"/>
            <a:ext cx="4110038" cy="2763190"/>
          </a:xfrm>
          <a:prstGeom prst="rect">
            <a:avLst/>
          </a:prstGeom>
          <a:noFill/>
          <a:ln w="9525">
            <a:noFill/>
            <a:miter lim="800000"/>
            <a:headEnd/>
            <a:tailEnd/>
          </a:ln>
        </p:spPr>
        <p:txBody>
          <a:bodyPr anchor="t"/>
          <a:lstStyle/>
          <a:p>
            <a:pPr eaLnBrk="0" hangingPunct="0">
              <a:spcBef>
                <a:spcPts val="700"/>
              </a:spcBef>
              <a:buClr>
                <a:srgbClr val="183961"/>
              </a:buClr>
              <a:buSzPct val="60000"/>
            </a:pPr>
            <a:r>
              <a:rPr lang="en-US" sz="2400" b="1" dirty="0">
                <a:solidFill>
                  <a:srgbClr val="183961"/>
                </a:solidFill>
                <a:latin typeface="Arial"/>
                <a:ea typeface="ＭＳ Ｐゴシック" charset="-128"/>
                <a:cs typeface="Arial"/>
              </a:rPr>
              <a:t>Administrative Services</a:t>
            </a: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Graphics, copy, print, and mail </a:t>
            </a:r>
            <a:br>
              <a:rPr lang="en-US" sz="1900" b="0" dirty="0" smtClean="0">
                <a:latin typeface="Arial"/>
                <a:ea typeface="ＭＳ Ｐゴシック" charset="-128"/>
                <a:cs typeface="Arial"/>
              </a:rPr>
            </a:br>
            <a:r>
              <a:rPr lang="en-US" sz="1900" b="0" dirty="0" smtClean="0">
                <a:latin typeface="Arial"/>
                <a:ea typeface="ＭＳ Ｐゴシック" charset="-128"/>
                <a:cs typeface="Arial"/>
              </a:rPr>
              <a:t>services (PS1)</a:t>
            </a: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Facility management operations (PS1)</a:t>
            </a:r>
            <a:endParaRPr lang="en-US" sz="1900" b="0" dirty="0">
              <a:latin typeface="Arial"/>
              <a:ea typeface="ＭＳ Ｐゴシック" charset="-128"/>
              <a:cs typeface="Arial"/>
            </a:endParaRPr>
          </a:p>
          <a:p>
            <a:pPr marL="182880" lvl="1" indent="-182880" eaLnBrk="0" hangingPunct="0">
              <a:lnSpc>
                <a:spcPct val="85000"/>
              </a:lnSpc>
              <a:spcBef>
                <a:spcPts val="800"/>
              </a:spcBef>
              <a:buClr>
                <a:srgbClr val="E96720"/>
              </a:buClr>
              <a:buSzPct val="100000"/>
              <a:buFont typeface="Wingdings" charset="2"/>
              <a:buChar char="§"/>
            </a:pPr>
            <a:r>
              <a:rPr lang="en-US" sz="1900" b="0" dirty="0">
                <a:latin typeface="Arial"/>
                <a:ea typeface="ＭＳ Ｐゴシック" charset="-128"/>
                <a:cs typeface="Arial"/>
              </a:rPr>
              <a:t>Records </a:t>
            </a:r>
            <a:r>
              <a:rPr lang="en-US" sz="1900" b="0" dirty="0" smtClean="0">
                <a:latin typeface="Arial"/>
                <a:ea typeface="ＭＳ Ｐゴシック" charset="-128"/>
                <a:cs typeface="Arial"/>
              </a:rPr>
              <a:t>management and document imaging</a:t>
            </a:r>
            <a:endParaRPr lang="en-US" sz="1900" b="0" dirty="0">
              <a:latin typeface="Arial"/>
              <a:ea typeface="ＭＳ Ｐゴシック" charset="-128"/>
              <a:cs typeface="Arial"/>
            </a:endParaRP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Web/translation/creative services</a:t>
            </a:r>
            <a:endParaRPr lang="en-US" sz="1900" b="0" dirty="0">
              <a:latin typeface="Arial"/>
              <a:ea typeface="ＭＳ Ｐゴシック" charset="-128"/>
              <a:cs typeface="Arial"/>
            </a:endParaRPr>
          </a:p>
        </p:txBody>
      </p:sp>
      <p:sp>
        <p:nvSpPr>
          <p:cNvPr id="6" name="Content Placeholder 3"/>
          <p:cNvSpPr txBox="1">
            <a:spLocks/>
          </p:cNvSpPr>
          <p:nvPr/>
        </p:nvSpPr>
        <p:spPr bwMode="auto">
          <a:xfrm>
            <a:off x="568322" y="4609581"/>
            <a:ext cx="3888938" cy="2807219"/>
          </a:xfrm>
          <a:prstGeom prst="rect">
            <a:avLst/>
          </a:prstGeom>
          <a:noFill/>
          <a:ln w="9525">
            <a:noFill/>
            <a:miter lim="800000"/>
            <a:headEnd/>
            <a:tailEnd/>
          </a:ln>
        </p:spPr>
        <p:txBody>
          <a:bodyPr anchor="t"/>
          <a:lstStyle/>
          <a:p>
            <a:pPr eaLnBrk="0" hangingPunct="0">
              <a:buClr>
                <a:schemeClr val="accent2"/>
              </a:buClr>
              <a:buSzPct val="60000"/>
            </a:pPr>
            <a:r>
              <a:rPr lang="en-US" sz="2400" b="1" dirty="0">
                <a:solidFill>
                  <a:srgbClr val="183961"/>
                </a:solidFill>
                <a:latin typeface="Arial"/>
                <a:ea typeface="ＭＳ Ｐゴシック" charset="-128"/>
                <a:cs typeface="Arial"/>
              </a:rPr>
              <a:t>HISD TV</a:t>
            </a: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Video production</a:t>
            </a: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TV</a:t>
            </a:r>
            <a:r>
              <a:rPr lang="en-US" sz="1900" b="0" dirty="0">
                <a:latin typeface="Arial"/>
                <a:ea typeface="ＭＳ Ｐゴシック" charset="-128"/>
                <a:cs typeface="Arial"/>
              </a:rPr>
              <a:t>/web coverage of Board </a:t>
            </a:r>
            <a:r>
              <a:rPr lang="en-US" sz="1900" b="0" dirty="0" smtClean="0">
                <a:latin typeface="Arial"/>
                <a:ea typeface="ＭＳ Ｐゴシック" charset="-128"/>
                <a:cs typeface="Arial"/>
              </a:rPr>
              <a:t>meetings and key events</a:t>
            </a:r>
            <a:endParaRPr lang="en-US" sz="1900" b="0" dirty="0">
              <a:latin typeface="Arial"/>
              <a:ea typeface="ＭＳ Ｐゴシック" charset="-128"/>
              <a:cs typeface="Arial"/>
            </a:endParaRPr>
          </a:p>
          <a:p>
            <a:pPr marL="182880" lvl="1" indent="-182880" eaLnBrk="0" hangingPunct="0">
              <a:lnSpc>
                <a:spcPct val="85000"/>
              </a:lnSpc>
              <a:spcBef>
                <a:spcPts val="800"/>
              </a:spcBef>
              <a:buClr>
                <a:srgbClr val="E96720"/>
              </a:buClr>
              <a:buSzPct val="100000"/>
              <a:buFont typeface="Wingdings" charset="2"/>
              <a:buChar char="§"/>
            </a:pPr>
            <a:r>
              <a:rPr lang="en-US" sz="1900" b="0" dirty="0" smtClean="0">
                <a:latin typeface="Arial"/>
                <a:ea typeface="ＭＳ Ｐゴシック" charset="-128"/>
                <a:cs typeface="Arial"/>
              </a:rPr>
              <a:t>Operation </a:t>
            </a:r>
            <a:r>
              <a:rPr lang="en-US" sz="1900" b="0" dirty="0">
                <a:latin typeface="Arial"/>
                <a:ea typeface="ＭＳ Ｐゴシック" charset="-128"/>
                <a:cs typeface="Arial"/>
              </a:rPr>
              <a:t>and programming </a:t>
            </a:r>
            <a:r>
              <a:rPr lang="en-US" sz="1900" b="0" dirty="0" smtClean="0">
                <a:latin typeface="Arial"/>
                <a:ea typeface="ＭＳ Ｐゴシック" charset="-128"/>
                <a:cs typeface="Arial"/>
              </a:rPr>
              <a:t/>
            </a:r>
            <a:br>
              <a:rPr lang="en-US" sz="1900" b="0" dirty="0" smtClean="0">
                <a:latin typeface="Arial"/>
                <a:ea typeface="ＭＳ Ｐゴシック" charset="-128"/>
                <a:cs typeface="Arial"/>
              </a:rPr>
            </a:br>
            <a:r>
              <a:rPr lang="en-US" sz="1900" b="0" dirty="0" smtClean="0">
                <a:latin typeface="Arial"/>
                <a:ea typeface="ＭＳ Ｐゴシック" charset="-128"/>
                <a:cs typeface="Arial"/>
              </a:rPr>
              <a:t>of </a:t>
            </a:r>
            <a:r>
              <a:rPr lang="en-US" sz="1900" b="0" dirty="0">
                <a:latin typeface="Arial"/>
                <a:ea typeface="ＭＳ Ｐゴシック" charset="-128"/>
                <a:cs typeface="Arial"/>
              </a:rPr>
              <a:t>HISD cable channel</a:t>
            </a:r>
          </a:p>
          <a:p>
            <a:pPr marL="182880" lvl="1" indent="-182880" eaLnBrk="0" hangingPunct="0">
              <a:lnSpc>
                <a:spcPct val="85000"/>
              </a:lnSpc>
              <a:spcBef>
                <a:spcPts val="800"/>
              </a:spcBef>
              <a:buClr>
                <a:srgbClr val="E96720"/>
              </a:buClr>
              <a:buSzPct val="100000"/>
              <a:buFont typeface="Wingdings" charset="2"/>
              <a:buChar char="§"/>
            </a:pPr>
            <a:r>
              <a:rPr lang="en-US" sz="1900" b="0" dirty="0">
                <a:latin typeface="Arial"/>
                <a:ea typeface="ＭＳ Ｐゴシック" charset="-128"/>
                <a:cs typeface="Arial"/>
              </a:rPr>
              <a:t>A/V and technical support </a:t>
            </a:r>
            <a:r>
              <a:rPr lang="en-US" sz="1900" b="0" dirty="0" smtClean="0">
                <a:latin typeface="Arial"/>
                <a:ea typeface="ＭＳ Ｐゴシック" charset="-128"/>
                <a:cs typeface="Arial"/>
              </a:rPr>
              <a:t/>
            </a:r>
            <a:br>
              <a:rPr lang="en-US" sz="1900" b="0" dirty="0" smtClean="0">
                <a:latin typeface="Arial"/>
                <a:ea typeface="ＭＳ Ｐゴシック" charset="-128"/>
                <a:cs typeface="Arial"/>
              </a:rPr>
            </a:br>
            <a:r>
              <a:rPr lang="en-US" sz="1900" b="0" dirty="0" smtClean="0">
                <a:latin typeface="Arial"/>
                <a:ea typeface="ＭＳ Ｐゴシック" charset="-128"/>
                <a:cs typeface="Arial"/>
              </a:rPr>
              <a:t>to schools and offices</a:t>
            </a:r>
            <a:endParaRPr lang="en-US" sz="1900" b="0" dirty="0">
              <a:latin typeface="Arial"/>
              <a:ea typeface="ＭＳ Ｐゴシック" charset="-128"/>
              <a:cs typeface="Arial"/>
            </a:endParaRPr>
          </a:p>
        </p:txBody>
      </p:sp>
      <p:sp>
        <p:nvSpPr>
          <p:cNvPr id="7" name="Content Placeholder 3"/>
          <p:cNvSpPr txBox="1">
            <a:spLocks/>
          </p:cNvSpPr>
          <p:nvPr/>
        </p:nvSpPr>
        <p:spPr bwMode="auto">
          <a:xfrm>
            <a:off x="5220226" y="1812389"/>
            <a:ext cx="4465641" cy="2555875"/>
          </a:xfrm>
          <a:prstGeom prst="rect">
            <a:avLst/>
          </a:prstGeom>
          <a:noFill/>
          <a:ln w="9525">
            <a:noFill/>
            <a:miter lim="800000"/>
            <a:headEnd/>
            <a:tailEnd/>
          </a:ln>
        </p:spPr>
        <p:txBody>
          <a:bodyPr anchor="t"/>
          <a:lstStyle/>
          <a:p>
            <a:pPr eaLnBrk="0" hangingPunct="0">
              <a:spcBef>
                <a:spcPts val="700"/>
              </a:spcBef>
              <a:buClr>
                <a:schemeClr val="accent2"/>
              </a:buClr>
              <a:buSzPct val="60000"/>
            </a:pPr>
            <a:r>
              <a:rPr lang="en-US" sz="2400" b="1" dirty="0">
                <a:solidFill>
                  <a:srgbClr val="183961"/>
                </a:solidFill>
                <a:latin typeface="Arial"/>
                <a:ea typeface="ＭＳ Ｐゴシック" charset="-128"/>
                <a:cs typeface="Arial"/>
              </a:rPr>
              <a:t>Strategic Partnerships</a:t>
            </a:r>
          </a:p>
          <a:p>
            <a:pPr marL="182880" lvl="1" indent="-182880" eaLnBrk="0" hangingPunct="0">
              <a:lnSpc>
                <a:spcPct val="85000"/>
              </a:lnSpc>
              <a:spcBef>
                <a:spcPts val="800"/>
              </a:spcBef>
              <a:buClr>
                <a:srgbClr val="E96720"/>
              </a:buClr>
              <a:buSzPct val="100000"/>
              <a:buFont typeface="Wingdings" charset="2"/>
              <a:buChar char="§"/>
            </a:pPr>
            <a:r>
              <a:rPr lang="en-US" sz="1900" dirty="0" smtClean="0">
                <a:latin typeface="Arial"/>
                <a:ea typeface="ＭＳ Ｐゴシック" charset="-128"/>
                <a:cs typeface="Arial"/>
              </a:rPr>
              <a:t>School support through </a:t>
            </a:r>
            <a:r>
              <a:rPr lang="en-US" sz="1900" dirty="0" err="1" smtClean="0">
                <a:latin typeface="Arial"/>
                <a:ea typeface="ＭＳ Ｐゴシック" charset="-128"/>
                <a:cs typeface="Arial"/>
              </a:rPr>
              <a:t>districtwide</a:t>
            </a:r>
            <a:r>
              <a:rPr lang="en-US" sz="1900" dirty="0" smtClean="0">
                <a:latin typeface="Arial"/>
                <a:ea typeface="ＭＳ Ｐゴシック" charset="-128"/>
                <a:cs typeface="Arial"/>
              </a:rPr>
              <a:t> corporate </a:t>
            </a:r>
            <a:r>
              <a:rPr lang="en-US" sz="1900" dirty="0">
                <a:latin typeface="Arial"/>
                <a:ea typeface="ＭＳ Ｐゴシック" charset="-128"/>
                <a:cs typeface="Arial"/>
              </a:rPr>
              <a:t>and nonprofit partnerships</a:t>
            </a:r>
          </a:p>
          <a:p>
            <a:pPr marL="182880" lvl="1" indent="-182880" eaLnBrk="0" hangingPunct="0">
              <a:lnSpc>
                <a:spcPct val="85000"/>
              </a:lnSpc>
              <a:spcBef>
                <a:spcPts val="800"/>
              </a:spcBef>
              <a:buClr>
                <a:srgbClr val="E96720"/>
              </a:buClr>
              <a:buSzPct val="100000"/>
              <a:buFont typeface="Wingdings" charset="2"/>
              <a:buChar char="§"/>
            </a:pPr>
            <a:r>
              <a:rPr lang="en-US" sz="1900" dirty="0" smtClean="0">
                <a:latin typeface="Arial"/>
                <a:ea typeface="ＭＳ Ｐゴシック" charset="-128"/>
                <a:cs typeface="Arial"/>
              </a:rPr>
              <a:t>Partnership training for schools</a:t>
            </a:r>
          </a:p>
          <a:p>
            <a:pPr marL="182880" lvl="1" indent="-182880" eaLnBrk="0" hangingPunct="0">
              <a:lnSpc>
                <a:spcPct val="85000"/>
              </a:lnSpc>
              <a:spcBef>
                <a:spcPts val="800"/>
              </a:spcBef>
              <a:buClr>
                <a:srgbClr val="E96720"/>
              </a:buClr>
              <a:buSzPct val="100000"/>
              <a:buFont typeface="Wingdings" charset="2"/>
              <a:buChar char="§"/>
            </a:pPr>
            <a:r>
              <a:rPr lang="en-US" sz="1900" dirty="0" smtClean="0">
                <a:latin typeface="Arial"/>
                <a:ea typeface="ＭＳ Ｐゴシック" charset="-128"/>
                <a:cs typeface="Arial"/>
              </a:rPr>
              <a:t>Connect-ED training and support</a:t>
            </a:r>
          </a:p>
          <a:p>
            <a:pPr marL="182880" lvl="1" indent="-182880" eaLnBrk="0" hangingPunct="0">
              <a:lnSpc>
                <a:spcPct val="85000"/>
              </a:lnSpc>
              <a:spcBef>
                <a:spcPts val="800"/>
              </a:spcBef>
              <a:buClr>
                <a:srgbClr val="E96720"/>
              </a:buClr>
              <a:buSzPct val="100000"/>
              <a:buFont typeface="Wingdings" charset="2"/>
              <a:buChar char="§"/>
            </a:pPr>
            <a:r>
              <a:rPr lang="en-US" sz="1900" dirty="0" smtClean="0">
                <a:latin typeface="Arial"/>
                <a:ea typeface="ＭＳ Ｐゴシック" charset="-128"/>
                <a:cs typeface="Arial"/>
              </a:rPr>
              <a:t>Special </a:t>
            </a:r>
            <a:r>
              <a:rPr lang="en-US" sz="1900" dirty="0">
                <a:latin typeface="Arial"/>
                <a:ea typeface="ＭＳ Ｐゴシック" charset="-128"/>
                <a:cs typeface="Arial"/>
              </a:rPr>
              <a:t>events</a:t>
            </a:r>
          </a:p>
          <a:p>
            <a:pPr marL="182880" lvl="1" indent="-182880" eaLnBrk="0" hangingPunct="0">
              <a:lnSpc>
                <a:spcPct val="85000"/>
              </a:lnSpc>
              <a:spcBef>
                <a:spcPts val="800"/>
              </a:spcBef>
              <a:buClr>
                <a:srgbClr val="E96720"/>
              </a:buClr>
              <a:buSzPct val="100000"/>
              <a:buFont typeface="Wingdings" charset="2"/>
              <a:buChar char="§"/>
            </a:pPr>
            <a:r>
              <a:rPr lang="en-US" sz="1900" dirty="0" smtClean="0">
                <a:latin typeface="Arial"/>
                <a:ea typeface="ＭＳ Ｐゴシック" charset="-128"/>
                <a:cs typeface="Arial"/>
              </a:rPr>
              <a:t>Main switchboard, </a:t>
            </a:r>
            <a:r>
              <a:rPr lang="en-US" sz="1900" dirty="0">
                <a:latin typeface="Arial"/>
                <a:ea typeface="ＭＳ Ｐゴシック" charset="-128"/>
                <a:cs typeface="Arial"/>
              </a:rPr>
              <a:t>HMWESC </a:t>
            </a:r>
            <a:r>
              <a:rPr lang="en-US" sz="1900" dirty="0" smtClean="0">
                <a:latin typeface="Arial"/>
                <a:ea typeface="ＭＳ Ｐゴシック" charset="-128"/>
                <a:cs typeface="Arial"/>
              </a:rPr>
              <a:t/>
            </a:r>
            <a:br>
              <a:rPr lang="en-US" sz="1900" dirty="0" smtClean="0">
                <a:latin typeface="Arial"/>
                <a:ea typeface="ＭＳ Ｐゴシック" charset="-128"/>
                <a:cs typeface="Arial"/>
              </a:rPr>
            </a:br>
            <a:r>
              <a:rPr lang="en-US" sz="1900" dirty="0" smtClean="0">
                <a:latin typeface="Arial"/>
                <a:ea typeface="ＭＳ Ｐゴシック" charset="-128"/>
                <a:cs typeface="Arial"/>
              </a:rPr>
              <a:t>reception, group visits</a:t>
            </a:r>
          </a:p>
          <a:p>
            <a:pPr marL="639763" lvl="1" indent="-273050" eaLnBrk="0" hangingPunct="0">
              <a:spcBef>
                <a:spcPts val="550"/>
              </a:spcBef>
              <a:buClr>
                <a:schemeClr val="accent1"/>
              </a:buClr>
              <a:buSzPct val="70000"/>
              <a:buFont typeface="Wingdings 2" charset="2"/>
              <a:buChar char=""/>
            </a:pPr>
            <a:endParaRPr lang="en-US" sz="1600" b="0" dirty="0">
              <a:latin typeface="Tw Cen MT" charset="0"/>
              <a:ea typeface="ＭＳ Ｐゴシック" charset="-128"/>
            </a:endParaRPr>
          </a:p>
          <a:p>
            <a:pPr marL="639763" lvl="1" indent="-273050" eaLnBrk="0" hangingPunct="0">
              <a:spcBef>
                <a:spcPts val="550"/>
              </a:spcBef>
              <a:buClr>
                <a:schemeClr val="accent1"/>
              </a:buClr>
              <a:buSzPct val="70000"/>
              <a:buFont typeface="Wingdings 2" charset="2"/>
              <a:buChar char=""/>
            </a:pPr>
            <a:endParaRPr lang="en-US" sz="1600" b="0" dirty="0">
              <a:latin typeface="Tw Cen MT" charset="0"/>
              <a:ea typeface="ＭＳ Ｐゴシック" charset="-128"/>
            </a:endParaRPr>
          </a:p>
        </p:txBody>
      </p:sp>
      <p:sp>
        <p:nvSpPr>
          <p:cNvPr id="8" name="Content Placeholder 3"/>
          <p:cNvSpPr>
            <a:spLocks noGrp="1"/>
          </p:cNvSpPr>
          <p:nvPr>
            <p:ph sz="quarter" idx="1"/>
          </p:nvPr>
        </p:nvSpPr>
        <p:spPr>
          <a:xfrm>
            <a:off x="5220225" y="4685645"/>
            <a:ext cx="4465642" cy="2663428"/>
          </a:xfrm>
        </p:spPr>
        <p:txBody>
          <a:bodyPr anchor="t">
            <a:normAutofit/>
          </a:bodyPr>
          <a:lstStyle/>
          <a:p>
            <a:pPr marL="0" indent="0">
              <a:spcBef>
                <a:spcPts val="0"/>
              </a:spcBef>
              <a:buNone/>
            </a:pPr>
            <a:r>
              <a:rPr lang="en-US" sz="2400" b="1" dirty="0" smtClean="0">
                <a:solidFill>
                  <a:srgbClr val="183961"/>
                </a:solidFill>
                <a:latin typeface="Arial"/>
                <a:cs typeface="Arial"/>
              </a:rPr>
              <a:t>Media Relations</a:t>
            </a:r>
          </a:p>
          <a:p>
            <a:pPr marL="182880" lvl="1" indent="-182880">
              <a:lnSpc>
                <a:spcPct val="85000"/>
              </a:lnSpc>
              <a:spcBef>
                <a:spcPts val="800"/>
              </a:spcBef>
              <a:buClr>
                <a:srgbClr val="E96720"/>
              </a:buClr>
              <a:buFont typeface="Wingdings" charset="2"/>
              <a:buChar char="§"/>
            </a:pPr>
            <a:r>
              <a:rPr lang="en-US" sz="1900" dirty="0" smtClean="0">
                <a:latin typeface="Arial"/>
                <a:cs typeface="Arial"/>
              </a:rPr>
              <a:t>School support for media issues, Connect-ED messages</a:t>
            </a:r>
          </a:p>
          <a:p>
            <a:pPr marL="182880" lvl="1" indent="-182880">
              <a:lnSpc>
                <a:spcPct val="85000"/>
              </a:lnSpc>
              <a:spcBef>
                <a:spcPts val="800"/>
              </a:spcBef>
              <a:buClr>
                <a:srgbClr val="E96720"/>
              </a:buClr>
              <a:buFont typeface="Wingdings" charset="2"/>
              <a:buChar char="§"/>
            </a:pPr>
            <a:r>
              <a:rPr lang="en-US" sz="1900" dirty="0" smtClean="0">
                <a:latin typeface="Arial"/>
                <a:cs typeface="Arial"/>
              </a:rPr>
              <a:t>Local, state, national media relations</a:t>
            </a:r>
          </a:p>
          <a:p>
            <a:pPr marL="182880" lvl="1" indent="-182880">
              <a:lnSpc>
                <a:spcPct val="85000"/>
              </a:lnSpc>
              <a:spcBef>
                <a:spcPts val="800"/>
              </a:spcBef>
              <a:buClr>
                <a:srgbClr val="E96720"/>
              </a:buClr>
              <a:buFont typeface="Wingdings" charset="2"/>
              <a:buChar char="§"/>
            </a:pPr>
            <a:r>
              <a:rPr lang="en-US" sz="1900" dirty="0" smtClean="0">
                <a:latin typeface="Arial"/>
                <a:cs typeface="Arial"/>
              </a:rPr>
              <a:t>Crisis communications</a:t>
            </a:r>
          </a:p>
          <a:p>
            <a:pPr marL="182880" lvl="1" indent="-182880">
              <a:lnSpc>
                <a:spcPct val="85000"/>
              </a:lnSpc>
              <a:spcBef>
                <a:spcPts val="800"/>
              </a:spcBef>
              <a:buClr>
                <a:srgbClr val="E96720"/>
              </a:buClr>
              <a:buFont typeface="Wingdings" charset="2"/>
              <a:buChar char="§"/>
            </a:pPr>
            <a:r>
              <a:rPr lang="en-US" sz="1900" dirty="0" smtClean="0">
                <a:latin typeface="Arial"/>
                <a:cs typeface="Arial"/>
              </a:rPr>
              <a:t>Press events</a:t>
            </a:r>
          </a:p>
        </p:txBody>
      </p:sp>
      <p:sp>
        <p:nvSpPr>
          <p:cNvPr id="9"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MAJOR FUNCTIONS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820016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 xmlns:p14="http://schemas.microsoft.com/office/powerpoint/2010/main" xmlns:mv="urn:schemas-microsoft-com:mac:vml" xmlns:mc="http://schemas.openxmlformats.org/markup-compatibility/2006" val="4086700326"/>
              </p:ext>
            </p:extLst>
          </p:nvPr>
        </p:nvGraphicFramePr>
        <p:xfrm>
          <a:off x="647700" y="2425700"/>
          <a:ext cx="8737600" cy="351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p:cNvCxnSpPr/>
          <p:nvPr/>
        </p:nvCxnSpPr>
        <p:spPr>
          <a:xfrm flipH="1">
            <a:off x="2755900" y="4203700"/>
            <a:ext cx="508000" cy="0"/>
          </a:xfrm>
          <a:prstGeom prst="line">
            <a:avLst/>
          </a:prstGeom>
          <a:ln w="25400">
            <a:solidFill>
              <a:srgbClr val="18396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105400" y="4203700"/>
            <a:ext cx="152400" cy="0"/>
          </a:xfrm>
          <a:prstGeom prst="line">
            <a:avLst/>
          </a:prstGeom>
          <a:ln w="25400">
            <a:solidFill>
              <a:srgbClr val="18396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95900" y="2408769"/>
            <a:ext cx="4089400" cy="639231"/>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n-US" sz="1700" dirty="0" smtClean="0">
                <a:solidFill>
                  <a:schemeClr val="tx1"/>
                </a:solidFill>
                <a:latin typeface="Arial"/>
                <a:cs typeface="Arial"/>
              </a:rPr>
              <a:t>8 Prof Staff (Pay grade 25 and above)</a:t>
            </a:r>
            <a:endParaRPr lang="en-US" sz="1700" dirty="0">
              <a:solidFill>
                <a:schemeClr val="tx1"/>
              </a:solidFill>
              <a:latin typeface="Arial"/>
              <a:cs typeface="Arial"/>
            </a:endParaRPr>
          </a:p>
          <a:p>
            <a:r>
              <a:rPr lang="en-US" sz="1700" dirty="0" smtClean="0">
                <a:solidFill>
                  <a:schemeClr val="tx1"/>
                </a:solidFill>
                <a:latin typeface="Arial"/>
                <a:cs typeface="Arial"/>
              </a:rPr>
              <a:t>4 Admin (Pay grade 24 and below)</a:t>
            </a:r>
          </a:p>
        </p:txBody>
      </p:sp>
      <p:sp>
        <p:nvSpPr>
          <p:cNvPr id="13"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 											MAY 2011</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ORGANIZATION</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996192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xmlns:mv="urn:schemas-microsoft-com:mac:vml" xmlns:mc="http://schemas.openxmlformats.org/markup-compatibility/2006" val="1611086452"/>
              </p:ext>
            </p:extLst>
          </p:nvPr>
        </p:nvGraphicFramePr>
        <p:xfrm>
          <a:off x="4017437" y="2716700"/>
          <a:ext cx="5842000" cy="280246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5685370" y="4038168"/>
            <a:ext cx="1253067" cy="400110"/>
          </a:xfrm>
          <a:prstGeom prst="rect">
            <a:avLst/>
          </a:prstGeom>
          <a:noFill/>
        </p:spPr>
        <p:txBody>
          <a:bodyPr wrap="square" rtlCol="0">
            <a:spAutoFit/>
          </a:bodyPr>
          <a:lstStyle/>
          <a:p>
            <a:r>
              <a:rPr lang="en-US" dirty="0" smtClean="0">
                <a:solidFill>
                  <a:schemeClr val="bg1"/>
                </a:solidFill>
                <a:latin typeface="Arial-BoldMT"/>
                <a:cs typeface="Arial-BoldMT"/>
              </a:rPr>
              <a:t>$709,380</a:t>
            </a:r>
            <a:endParaRPr lang="en-US" dirty="0">
              <a:solidFill>
                <a:schemeClr val="bg1"/>
              </a:solidFill>
              <a:latin typeface="Arial-BoldMT"/>
              <a:cs typeface="Arial-BoldMT"/>
            </a:endParaRPr>
          </a:p>
        </p:txBody>
      </p:sp>
      <p:cxnSp>
        <p:nvCxnSpPr>
          <p:cNvPr id="21" name="Straight Connector 20"/>
          <p:cNvCxnSpPr/>
          <p:nvPr/>
        </p:nvCxnSpPr>
        <p:spPr>
          <a:xfrm rot="16200000" flipV="1">
            <a:off x="5573700" y="3009452"/>
            <a:ext cx="257207"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803650" y="3144405"/>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$41,900</a:t>
            </a:r>
            <a:endParaRPr lang="en-US" dirty="0">
              <a:solidFill>
                <a:srgbClr val="183961"/>
              </a:solidFill>
              <a:latin typeface="Arial-BoldMT"/>
              <a:cs typeface="Arial-BoldMT"/>
            </a:endParaRPr>
          </a:p>
        </p:txBody>
      </p:sp>
      <p:sp>
        <p:nvSpPr>
          <p:cNvPr id="20" name="TextBox 19"/>
          <p:cNvSpPr txBox="1"/>
          <p:nvPr/>
        </p:nvSpPr>
        <p:spPr>
          <a:xfrm>
            <a:off x="4974167" y="2531539"/>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$55,000</a:t>
            </a:r>
            <a:endParaRPr lang="en-US" dirty="0">
              <a:solidFill>
                <a:srgbClr val="183961"/>
              </a:solidFill>
              <a:latin typeface="Arial-BoldMT"/>
              <a:cs typeface="Arial-BoldMT"/>
            </a:endParaRPr>
          </a:p>
        </p:txBody>
      </p:sp>
      <p:sp>
        <p:nvSpPr>
          <p:cNvPr id="22" name="TextBox 21"/>
          <p:cNvSpPr txBox="1"/>
          <p:nvPr/>
        </p:nvSpPr>
        <p:spPr>
          <a:xfrm>
            <a:off x="6307668" y="2641616"/>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$2,000</a:t>
            </a:r>
            <a:endParaRPr lang="en-US" dirty="0">
              <a:solidFill>
                <a:srgbClr val="183961"/>
              </a:solidFill>
              <a:latin typeface="Arial-BoldMT"/>
              <a:cs typeface="Arial-BoldMT"/>
            </a:endParaRPr>
          </a:p>
        </p:txBody>
      </p:sp>
      <p:cxnSp>
        <p:nvCxnSpPr>
          <p:cNvPr id="23" name="Straight Connector 22"/>
          <p:cNvCxnSpPr/>
          <p:nvPr/>
        </p:nvCxnSpPr>
        <p:spPr>
          <a:xfrm flipV="1">
            <a:off x="5981699" y="2964492"/>
            <a:ext cx="376769" cy="1121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870450" y="3196777"/>
            <a:ext cx="393701" cy="10098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3332" y="1799177"/>
            <a:ext cx="4398433" cy="1182375"/>
          </a:xfrm>
          <a:prstGeom prst="rect">
            <a:avLst/>
          </a:prstGeom>
          <a:noFill/>
        </p:spPr>
        <p:txBody>
          <a:bodyPr wrap="square" rtlCol="0">
            <a:spAutoFit/>
          </a:bodyPr>
          <a:lstStyle/>
          <a:p>
            <a:pPr>
              <a:spcAft>
                <a:spcPts val="1300"/>
              </a:spcAft>
            </a:pPr>
            <a:r>
              <a:rPr lang="en-US" b="1" dirty="0" smtClean="0">
                <a:latin typeface="Arial"/>
                <a:cs typeface="Arial"/>
              </a:rPr>
              <a:t>Current Annual Budget—$.81 M</a:t>
            </a:r>
          </a:p>
          <a:p>
            <a:r>
              <a:rPr lang="en-US" dirty="0" smtClean="0">
                <a:latin typeface="Arial"/>
                <a:cs typeface="Arial"/>
              </a:rPr>
              <a:t>Payroll—$.71 M </a:t>
            </a:r>
          </a:p>
          <a:p>
            <a:r>
              <a:rPr lang="en-US" dirty="0" smtClean="0">
                <a:latin typeface="Arial"/>
                <a:cs typeface="Arial"/>
              </a:rPr>
              <a:t>Operational Cost—$.10 M </a:t>
            </a:r>
            <a:endParaRPr lang="en-US" dirty="0">
              <a:latin typeface="Arial"/>
              <a:cs typeface="Arial"/>
            </a:endParaRPr>
          </a:p>
        </p:txBody>
      </p:sp>
      <p:sp>
        <p:nvSpPr>
          <p:cNvPr id="25" name="TextBox 24"/>
          <p:cNvSpPr txBox="1"/>
          <p:nvPr/>
        </p:nvSpPr>
        <p:spPr>
          <a:xfrm>
            <a:off x="4322255" y="2191784"/>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Current Budget</a:t>
            </a:r>
          </a:p>
        </p:txBody>
      </p:sp>
      <p:sp>
        <p:nvSpPr>
          <p:cNvPr id="27"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BUDGET</a:t>
            </a:r>
            <a:endParaRPr lang="en-US" sz="2800" spc="100" dirty="0">
              <a:solidFill>
                <a:srgbClr val="FF984B"/>
              </a:solidFill>
              <a:latin typeface="Times New Roman"/>
              <a:cs typeface="Times New Roman"/>
            </a:endParaRPr>
          </a:p>
        </p:txBody>
      </p:sp>
      <p:sp>
        <p:nvSpPr>
          <p:cNvPr id="29" name="TextBox 28"/>
          <p:cNvSpPr txBox="1"/>
          <p:nvPr/>
        </p:nvSpPr>
        <p:spPr>
          <a:xfrm>
            <a:off x="467788" y="3670779"/>
            <a:ext cx="3335862" cy="874598"/>
          </a:xfrm>
          <a:prstGeom prst="rect">
            <a:avLst/>
          </a:prstGeom>
          <a:noFill/>
        </p:spPr>
        <p:txBody>
          <a:bodyPr wrap="square" rtlCol="0">
            <a:spAutoFit/>
          </a:bodyPr>
          <a:lstStyle/>
          <a:p>
            <a:pPr>
              <a:spcAft>
                <a:spcPts val="1300"/>
              </a:spcAft>
            </a:pPr>
            <a:r>
              <a:rPr lang="en-US" b="1" dirty="0" smtClean="0">
                <a:latin typeface="Arial"/>
                <a:cs typeface="Arial"/>
              </a:rPr>
              <a:t>Funding Source</a:t>
            </a:r>
          </a:p>
          <a:p>
            <a:r>
              <a:rPr lang="en-US" dirty="0" smtClean="0">
                <a:latin typeface="Arial"/>
                <a:cs typeface="Arial"/>
              </a:rPr>
              <a:t>General Fund—$.81 M</a:t>
            </a:r>
          </a:p>
        </p:txBody>
      </p:sp>
    </p:spTree>
    <p:extLst>
      <p:ext uri="{BB962C8B-B14F-4D97-AF65-F5344CB8AC3E}">
        <p14:creationId xmlns="" xmlns:p14="http://schemas.microsoft.com/office/powerpoint/2010/main" xmlns:mv="urn:schemas-microsoft-com:mac:vml" xmlns:mc="http://schemas.openxmlformats.org/markup-compatibility/2006" val="4242248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54127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Began implementing plan to upgrade TV facility by replacing obsolete equipment and migrating to digital and HD environment. Current facility lacks file-based workflow, electronic archiving, graphic capabilities,</a:t>
            </a:r>
            <a:br>
              <a:rPr lang="en-US" sz="2000" dirty="0" smtClean="0">
                <a:latin typeface="Arial"/>
                <a:cs typeface="Arial"/>
              </a:rPr>
            </a:br>
            <a:r>
              <a:rPr lang="en-US" sz="2000" dirty="0" smtClean="0">
                <a:latin typeface="Arial"/>
                <a:cs typeface="Arial"/>
              </a:rPr>
              <a:t>modern studio cameras, and </a:t>
            </a:r>
            <a:br>
              <a:rPr lang="en-US" sz="2000" dirty="0" smtClean="0">
                <a:latin typeface="Arial"/>
                <a:cs typeface="Arial"/>
              </a:rPr>
            </a:br>
            <a:r>
              <a:rPr lang="en-US" sz="2000" dirty="0" smtClean="0">
                <a:latin typeface="Arial"/>
                <a:cs typeface="Arial"/>
              </a:rPr>
              <a:t>state-of-the-art master control</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HISD TV News as weekly 5-minute program that airs on the HISD cable channel, is streamed on the web, and is incorporated in the employee and community eNews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Spanish version of HISD TV News</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Revamped program schedule for the HISD TV channel; dated programs have been phased out and replaced with more local programming</a:t>
            </a: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Produced live, call-in TV shows on Strategic Direction, budget crisis, </a:t>
            </a:r>
            <a:br>
              <a:rPr lang="en-US" sz="2000" dirty="0" smtClean="0">
                <a:latin typeface="Arial"/>
                <a:cs typeface="Arial"/>
              </a:rPr>
            </a:br>
            <a:r>
              <a:rPr lang="en-US" sz="2000" dirty="0" smtClean="0">
                <a:latin typeface="Arial"/>
                <a:cs typeface="Arial"/>
              </a:rPr>
              <a:t>and EVAAS</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Produced videos following Board meetings highlighting actions taken</a:t>
            </a:r>
          </a:p>
          <a:p>
            <a:pPr marL="274320" indent="-274320">
              <a:lnSpc>
                <a:spcPct val="110000"/>
              </a:lnSpc>
              <a:spcBef>
                <a:spcPts val="900"/>
              </a:spcBef>
              <a:buClr>
                <a:srgbClr val="E96720"/>
              </a:buClr>
              <a:buFont typeface="Wingdings" charset="2"/>
              <a:buChar char="§"/>
            </a:pPr>
            <a:r>
              <a:rPr lang="en-US" sz="2000" dirty="0" smtClean="0">
                <a:latin typeface="Arial"/>
                <a:cs typeface="Arial"/>
              </a:rPr>
              <a:t>Videotaped key messages for Effective Teachers initiative</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423884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5298440"/>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Produced series of WOW (Within Our Walls) videos highlighting outstanding schools and programs. Used by principals with staff to highlight best practices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“Behind the Scenes” videos that show how the work of central office departments supports schools and the district</a:t>
            </a:r>
          </a:p>
          <a:p>
            <a:pPr marL="274320" indent="-274320">
              <a:lnSpc>
                <a:spcPct val="110000"/>
              </a:lnSpc>
              <a:spcBef>
                <a:spcPts val="900"/>
              </a:spcBef>
              <a:buClr>
                <a:srgbClr val="E96720"/>
              </a:buClr>
              <a:buFont typeface="Wingdings" charset="2"/>
              <a:buChar char="§"/>
            </a:pPr>
            <a:r>
              <a:rPr lang="en-US" sz="2000" spc="-30" dirty="0" smtClean="0">
                <a:latin typeface="Arial"/>
                <a:cs typeface="Arial"/>
              </a:rPr>
              <a:t>Began weekly, live production of </a:t>
            </a:r>
            <a:br>
              <a:rPr lang="en-US" sz="2000" spc="-30" dirty="0" smtClean="0">
                <a:latin typeface="Arial"/>
                <a:cs typeface="Arial"/>
              </a:rPr>
            </a:br>
            <a:r>
              <a:rPr lang="en-US" sz="2000" i="1" spc="-30" dirty="0" smtClean="0">
                <a:latin typeface="Arial"/>
                <a:cs typeface="Arial"/>
              </a:rPr>
              <a:t>Math-A-</a:t>
            </a:r>
            <a:r>
              <a:rPr lang="en-US" sz="2000" i="1" spc="-30" dirty="0" err="1" smtClean="0">
                <a:latin typeface="Arial"/>
                <a:cs typeface="Arial"/>
              </a:rPr>
              <a:t>Letics</a:t>
            </a:r>
            <a:r>
              <a:rPr lang="en-US" sz="2000" spc="-30" dirty="0" smtClean="0">
                <a:latin typeface="Arial"/>
                <a:cs typeface="Arial"/>
              </a:rPr>
              <a:t>TV program featuring questions from students via email and telephone. Program is aired live on the HISD TV channel and website</a:t>
            </a:r>
          </a:p>
          <a:p>
            <a:pPr marL="274320" indent="-274320">
              <a:lnSpc>
                <a:spcPct val="110000"/>
              </a:lnSpc>
              <a:spcBef>
                <a:spcPts val="900"/>
              </a:spcBef>
              <a:buClr>
                <a:srgbClr val="E96720"/>
              </a:buClr>
              <a:buNone/>
            </a:pPr>
            <a:r>
              <a:rPr lang="en-US" sz="2000" b="1" u="sng" spc="-30" dirty="0" smtClean="0">
                <a:latin typeface="Arial"/>
                <a:cs typeface="Arial"/>
              </a:rPr>
              <a:t>Awards</a:t>
            </a:r>
            <a:endParaRPr lang="en-US" sz="2000" b="1" u="sng"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2011 Bronze </a:t>
            </a:r>
            <a:r>
              <a:rPr lang="en-US" sz="2000" dirty="0" err="1" smtClean="0">
                <a:latin typeface="Arial"/>
                <a:cs typeface="Arial"/>
              </a:rPr>
              <a:t>Telly</a:t>
            </a:r>
            <a:r>
              <a:rPr lang="en-US" sz="2000" dirty="0" smtClean="0">
                <a:latin typeface="Arial"/>
                <a:cs typeface="Arial"/>
              </a:rPr>
              <a:t> Award</a:t>
            </a:r>
          </a:p>
          <a:p>
            <a:pPr marL="274320" indent="-274320">
              <a:lnSpc>
                <a:spcPct val="110000"/>
              </a:lnSpc>
              <a:spcBef>
                <a:spcPts val="900"/>
              </a:spcBef>
              <a:buClr>
                <a:srgbClr val="E96720"/>
              </a:buClr>
              <a:buFont typeface="Wingdings" charset="2"/>
              <a:buChar char="§"/>
            </a:pPr>
            <a:r>
              <a:rPr lang="en-US" sz="2000" dirty="0" smtClean="0">
                <a:latin typeface="Arial"/>
                <a:cs typeface="Arial"/>
              </a:rPr>
              <a:t>2010 Texas School Public Relations Association Awards</a:t>
            </a:r>
            <a:endParaRPr lang="en-US" sz="2000" dirty="0">
              <a:latin typeface="Arial"/>
              <a:cs typeface="Arial"/>
            </a:endParaRPr>
          </a:p>
          <a:p>
            <a:pPr marL="822960">
              <a:lnSpc>
                <a:spcPct val="110000"/>
              </a:lnSpc>
              <a:spcBef>
                <a:spcPts val="600"/>
              </a:spcBef>
              <a:buClr>
                <a:srgbClr val="E96720"/>
              </a:buClr>
              <a:buSzPct val="60000"/>
              <a:buFont typeface="Wingdings" charset="2"/>
              <a:buChar char="q"/>
            </a:pPr>
            <a:r>
              <a:rPr lang="en-US" sz="2000" dirty="0" smtClean="0">
                <a:latin typeface="Arial"/>
                <a:cs typeface="Arial"/>
              </a:rPr>
              <a:t>7 Gold, 2 Silver, Best of Show</a:t>
            </a:r>
            <a:endParaRPr lang="en-US" sz="2000" i="1"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2010 Texas </a:t>
            </a:r>
            <a:r>
              <a:rPr lang="en-US" sz="2000" dirty="0" err="1" smtClean="0">
                <a:latin typeface="Arial"/>
                <a:cs typeface="Arial"/>
              </a:rPr>
              <a:t>Lonestar</a:t>
            </a:r>
            <a:r>
              <a:rPr lang="en-US" sz="2000" dirty="0" smtClean="0">
                <a:latin typeface="Arial"/>
                <a:cs typeface="Arial"/>
              </a:rPr>
              <a:t> Emmy nomination</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319147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4824307"/>
          </a:xfrm>
        </p:spPr>
        <p:txBody>
          <a:bodyPr wrap="non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449 videos produced </a:t>
            </a:r>
            <a:br>
              <a:rPr lang="en-US" sz="2000" dirty="0" smtClean="0">
                <a:latin typeface="Arial"/>
                <a:cs typeface="Arial"/>
              </a:rPr>
            </a:br>
            <a:r>
              <a:rPr lang="en-US" sz="2000" dirty="0" smtClean="0">
                <a:latin typeface="Arial"/>
                <a:cs typeface="Arial"/>
              </a:rPr>
              <a:t>(July 2010–April 2011)</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369 informational </a:t>
            </a:r>
            <a:br>
              <a:rPr lang="en-US" sz="2000" dirty="0" smtClean="0">
                <a:latin typeface="Arial"/>
                <a:cs typeface="Arial"/>
              </a:rPr>
            </a:br>
            <a:r>
              <a:rPr lang="en-US" sz="2000" dirty="0" smtClean="0">
                <a:latin typeface="Arial"/>
                <a:cs typeface="Arial"/>
              </a:rPr>
              <a:t>(includes 61 in Spanish </a:t>
            </a:r>
            <a:br>
              <a:rPr lang="en-US" sz="2000" dirty="0" smtClean="0">
                <a:latin typeface="Arial"/>
                <a:cs typeface="Arial"/>
              </a:rPr>
            </a:br>
            <a:r>
              <a:rPr lang="en-US" sz="2000" dirty="0" smtClean="0">
                <a:latin typeface="Arial"/>
                <a:cs typeface="Arial"/>
              </a:rPr>
              <a:t>and 4 in Vietnamese)</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58 instructional</a:t>
            </a: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22 professional development</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21 live </a:t>
            </a:r>
            <a:r>
              <a:rPr lang="en-US" sz="2000" i="1" dirty="0" smtClean="0">
                <a:latin typeface="Arial"/>
                <a:cs typeface="Arial"/>
              </a:rPr>
              <a:t>Math-A-</a:t>
            </a:r>
            <a:r>
              <a:rPr lang="en-US" sz="2000" i="1" dirty="0" err="1" smtClean="0">
                <a:latin typeface="Arial"/>
                <a:cs typeface="Arial"/>
              </a:rPr>
              <a:t>Letics</a:t>
            </a:r>
            <a:r>
              <a:rPr lang="en-US" sz="2000" i="1" dirty="0" smtClean="0">
                <a:latin typeface="Arial"/>
                <a:cs typeface="Arial"/>
              </a:rPr>
              <a:t> </a:t>
            </a:r>
            <a:r>
              <a:rPr lang="en-US" sz="2000" dirty="0" smtClean="0">
                <a:latin typeface="Arial"/>
                <a:cs typeface="Arial"/>
              </a:rPr>
              <a:t>shows produced (Sept. 2010–April 2011)</a:t>
            </a:r>
            <a:endParaRPr lang="en-US" sz="2000" dirty="0">
              <a:latin typeface="Arial"/>
              <a:cs typeface="Arial"/>
            </a:endParaRPr>
          </a:p>
          <a:p>
            <a:pPr marL="822960" indent="-342900">
              <a:lnSpc>
                <a:spcPct val="110000"/>
              </a:lnSpc>
              <a:spcBef>
                <a:spcPts val="600"/>
              </a:spcBef>
              <a:buClr>
                <a:srgbClr val="E96720"/>
              </a:buClr>
              <a:buSzPct val="60000"/>
              <a:buFont typeface="Wingdings" charset="2"/>
              <a:buChar char="q"/>
            </a:pPr>
            <a:r>
              <a:rPr lang="en-US" sz="2000" dirty="0" smtClean="0">
                <a:latin typeface="Arial"/>
                <a:cs typeface="Arial"/>
              </a:rPr>
              <a:t>212 math question (K–5) answered from students in </a:t>
            </a:r>
            <a:br>
              <a:rPr lang="en-US" sz="2000" dirty="0" smtClean="0">
                <a:latin typeface="Arial"/>
                <a:cs typeface="Arial"/>
              </a:rPr>
            </a:br>
            <a:r>
              <a:rPr lang="en-US" sz="2000" dirty="0" smtClean="0">
                <a:latin typeface="Arial"/>
                <a:cs typeface="Arial"/>
              </a:rPr>
              <a:t>53 HISD schools</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104 equipment loan requests </a:t>
            </a:r>
            <a:br>
              <a:rPr lang="en-US" sz="2000" dirty="0" smtClean="0">
                <a:latin typeface="Arial"/>
                <a:cs typeface="Arial"/>
              </a:rPr>
            </a:br>
            <a:r>
              <a:rPr lang="en-US" sz="2000" dirty="0" smtClean="0">
                <a:latin typeface="Arial"/>
                <a:cs typeface="Arial"/>
              </a:rPr>
              <a:t>(Dec. 2010–April 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228 A/V support service calls in HMWESC (Dec. 2010–April 2011)</a:t>
            </a:r>
          </a:p>
          <a:p>
            <a:pPr marL="274320" indent="-274320">
              <a:lnSpc>
                <a:spcPct val="110000"/>
              </a:lnSpc>
              <a:spcBef>
                <a:spcPts val="900"/>
              </a:spcBef>
              <a:buClr>
                <a:srgbClr val="E96720"/>
              </a:buClr>
              <a:buFont typeface="Wingdings" charset="2"/>
              <a:buChar char="§"/>
            </a:pPr>
            <a:r>
              <a:rPr lang="en-US" sz="2000" dirty="0" smtClean="0">
                <a:latin typeface="Arial"/>
                <a:cs typeface="Arial"/>
              </a:rPr>
              <a:t>30 A/V support visits to schools </a:t>
            </a:r>
            <a:br>
              <a:rPr lang="en-US" sz="2000" dirty="0" smtClean="0">
                <a:latin typeface="Arial"/>
                <a:cs typeface="Arial"/>
              </a:rPr>
            </a:br>
            <a:r>
              <a:rPr lang="en-US" sz="2000" dirty="0" smtClean="0">
                <a:latin typeface="Arial"/>
                <a:cs typeface="Arial"/>
              </a:rPr>
              <a:t>(Dec. 2010–April 2011)</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HISD TV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690723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6" cy="3892973"/>
          </a:xfrm>
        </p:spPr>
        <p:txBody>
          <a:bodyPr wrap="none" numCol="2" spcCol="228600">
            <a:noAutofit/>
          </a:bodyPr>
          <a:lstStyle/>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Pitches stories to local, state, and national news media to highlight HISD progress and achievements</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Provides information to news media in response to inquiries </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Provides assistance, guidance, and training to principals and central office staff that supports their communications efforts with internal and external audiences</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Produces video segments for Univision and Channel 8</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Coordinates crisis communications</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Maintains district’s Spanish Twitter and Media Relations Twitter accounts</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MEDIA RELATIONS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51714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29833"/>
            <a:ext cx="4157137" cy="6144768"/>
          </a:xfrm>
          <a:prstGeom prst="rect">
            <a:avLst/>
          </a:prstGeom>
          <a:gradFill>
            <a:gsLst>
              <a:gs pos="0">
                <a:schemeClr val="accent1">
                  <a:tint val="100000"/>
                  <a:shade val="100000"/>
                  <a:satMod val="130000"/>
                  <a:alpha val="14000"/>
                </a:schemeClr>
              </a:gs>
              <a:gs pos="100000">
                <a:schemeClr val="accent1">
                  <a:tint val="50000"/>
                  <a:shade val="100000"/>
                  <a:satMod val="350000"/>
                  <a:alpha val="5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 xmlns:p14="http://schemas.microsoft.com/office/powerpoint/2010/main" xmlns:mv="urn:schemas-microsoft-com:mac:vml" xmlns:mc="http://schemas.openxmlformats.org/markup-compatibility/2006" val="1453042915"/>
              </p:ext>
            </p:extLst>
          </p:nvPr>
        </p:nvGraphicFramePr>
        <p:xfrm>
          <a:off x="541867" y="2590810"/>
          <a:ext cx="3132666" cy="3716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hart 7"/>
          <p:cNvGraphicFramePr/>
          <p:nvPr>
            <p:extLst>
              <p:ext uri="{D42A27DB-BD31-4B8C-83A1-F6EECF244321}">
                <p14:modId xmlns="" xmlns:p14="http://schemas.microsoft.com/office/powerpoint/2010/main" xmlns:mv="urn:schemas-microsoft-com:mac:vml" xmlns:mc="http://schemas.openxmlformats.org/markup-compatibility/2006" val="3345221154"/>
              </p:ext>
            </p:extLst>
          </p:nvPr>
        </p:nvGraphicFramePr>
        <p:xfrm>
          <a:off x="4157137" y="3179243"/>
          <a:ext cx="5842000" cy="2628928"/>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p:cNvSpPr txBox="1"/>
          <p:nvPr/>
        </p:nvSpPr>
        <p:spPr>
          <a:xfrm>
            <a:off x="4453451" y="3260699"/>
            <a:ext cx="1253067" cy="400110"/>
          </a:xfrm>
          <a:prstGeom prst="rect">
            <a:avLst/>
          </a:prstGeom>
          <a:noFill/>
        </p:spPr>
        <p:txBody>
          <a:bodyPr wrap="square" rtlCol="0">
            <a:spAutoFit/>
          </a:bodyPr>
          <a:lstStyle/>
          <a:p>
            <a:r>
              <a:rPr lang="en-US" dirty="0" smtClean="0">
                <a:solidFill>
                  <a:srgbClr val="000000"/>
                </a:solidFill>
                <a:latin typeface="Arial-BoldMT"/>
                <a:cs typeface="Arial-BoldMT"/>
              </a:rPr>
              <a:t>$8,821</a:t>
            </a:r>
            <a:endParaRPr lang="en-US" dirty="0">
              <a:solidFill>
                <a:srgbClr val="000000"/>
              </a:solidFill>
              <a:latin typeface="Arial-BoldMT"/>
              <a:cs typeface="Arial-BoldMT"/>
            </a:endParaRPr>
          </a:p>
        </p:txBody>
      </p:sp>
      <p:sp>
        <p:nvSpPr>
          <p:cNvPr id="10" name="TextBox 9"/>
          <p:cNvSpPr txBox="1"/>
          <p:nvPr/>
        </p:nvSpPr>
        <p:spPr>
          <a:xfrm>
            <a:off x="5643018" y="4417507"/>
            <a:ext cx="1253067" cy="400110"/>
          </a:xfrm>
          <a:prstGeom prst="rect">
            <a:avLst/>
          </a:prstGeom>
          <a:noFill/>
        </p:spPr>
        <p:txBody>
          <a:bodyPr wrap="square" rtlCol="0">
            <a:spAutoFit/>
          </a:bodyPr>
          <a:lstStyle/>
          <a:p>
            <a:r>
              <a:rPr lang="en-US" dirty="0" smtClean="0">
                <a:solidFill>
                  <a:schemeClr val="bg1"/>
                </a:solidFill>
                <a:latin typeface="Arial-BoldMT"/>
                <a:cs typeface="Arial-BoldMT"/>
              </a:rPr>
              <a:t>$237,898</a:t>
            </a:r>
            <a:endParaRPr lang="en-US" dirty="0">
              <a:solidFill>
                <a:schemeClr val="bg1"/>
              </a:solidFill>
              <a:latin typeface="Arial-BoldMT"/>
              <a:cs typeface="Arial-BoldMT"/>
            </a:endParaRPr>
          </a:p>
        </p:txBody>
      </p:sp>
      <p:cxnSp>
        <p:nvCxnSpPr>
          <p:cNvPr id="11" name="Straight Connector 10"/>
          <p:cNvCxnSpPr/>
          <p:nvPr/>
        </p:nvCxnSpPr>
        <p:spPr>
          <a:xfrm flipV="1">
            <a:off x="6070597" y="3523296"/>
            <a:ext cx="376769" cy="1121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46691" y="3523296"/>
            <a:ext cx="54609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74102" y="1799177"/>
            <a:ext cx="4491565" cy="1182375"/>
          </a:xfrm>
          <a:prstGeom prst="rect">
            <a:avLst/>
          </a:prstGeom>
          <a:noFill/>
        </p:spPr>
        <p:txBody>
          <a:bodyPr wrap="square" rtlCol="0">
            <a:spAutoFit/>
          </a:bodyPr>
          <a:lstStyle/>
          <a:p>
            <a:pPr>
              <a:spcAft>
                <a:spcPts val="1300"/>
              </a:spcAft>
            </a:pPr>
            <a:r>
              <a:rPr lang="en-US" b="1" dirty="0" smtClean="0">
                <a:latin typeface="Arial"/>
                <a:cs typeface="Arial"/>
              </a:rPr>
              <a:t>Current Annual Budget—$.25 M</a:t>
            </a:r>
          </a:p>
          <a:p>
            <a:r>
              <a:rPr lang="en-US" dirty="0" smtClean="0">
                <a:latin typeface="Arial"/>
                <a:cs typeface="Arial"/>
              </a:rPr>
              <a:t>Payroll—$.24 M </a:t>
            </a:r>
          </a:p>
          <a:p>
            <a:r>
              <a:rPr lang="en-US" dirty="0" smtClean="0">
                <a:latin typeface="Arial"/>
                <a:cs typeface="Arial"/>
              </a:rPr>
              <a:t>Operational Cost—$.01 M </a:t>
            </a:r>
            <a:endParaRPr lang="en-US" dirty="0">
              <a:latin typeface="Arial"/>
              <a:cs typeface="Arial"/>
            </a:endParaRPr>
          </a:p>
        </p:txBody>
      </p:sp>
      <p:sp>
        <p:nvSpPr>
          <p:cNvPr id="14" name="TextBox 13"/>
          <p:cNvSpPr txBox="1"/>
          <p:nvPr/>
        </p:nvSpPr>
        <p:spPr>
          <a:xfrm>
            <a:off x="4574102" y="6096032"/>
            <a:ext cx="3733817" cy="874598"/>
          </a:xfrm>
          <a:prstGeom prst="rect">
            <a:avLst/>
          </a:prstGeom>
          <a:noFill/>
        </p:spPr>
        <p:txBody>
          <a:bodyPr wrap="square" rtlCol="0">
            <a:spAutoFit/>
          </a:bodyPr>
          <a:lstStyle/>
          <a:p>
            <a:pPr>
              <a:spcAft>
                <a:spcPts val="1300"/>
              </a:spcAft>
            </a:pPr>
            <a:r>
              <a:rPr lang="en-US" b="1" dirty="0" smtClean="0">
                <a:latin typeface="Arial"/>
                <a:cs typeface="Arial"/>
              </a:rPr>
              <a:t>Funding Source</a:t>
            </a:r>
          </a:p>
          <a:p>
            <a:r>
              <a:rPr lang="en-US" dirty="0" smtClean="0">
                <a:latin typeface="Arial"/>
                <a:cs typeface="Arial"/>
              </a:rPr>
              <a:t>General Fund—$.25 M </a:t>
            </a:r>
          </a:p>
        </p:txBody>
      </p:sp>
      <p:cxnSp>
        <p:nvCxnSpPr>
          <p:cNvPr id="15" name="Straight Connector 14"/>
          <p:cNvCxnSpPr/>
          <p:nvPr/>
        </p:nvCxnSpPr>
        <p:spPr>
          <a:xfrm>
            <a:off x="4453451" y="5913961"/>
            <a:ext cx="5215482" cy="0"/>
          </a:xfrm>
          <a:prstGeom prst="line">
            <a:avLst/>
          </a:prstGeom>
          <a:ln w="12700">
            <a:solidFill>
              <a:srgbClr val="183961"/>
            </a:solidFill>
          </a:ln>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MEDIA RELATIONS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ORGANIZATION AND BUDGET</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604208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5552440"/>
          </a:xfrm>
        </p:spPr>
        <p:txBody>
          <a:bodyPr wrap="square"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Established media tracking protocol to gauge percentage of positive,</a:t>
            </a:r>
            <a:br>
              <a:rPr lang="en-US" sz="2000" dirty="0" smtClean="0">
                <a:latin typeface="Arial"/>
                <a:cs typeface="Arial"/>
              </a:rPr>
            </a:br>
            <a:r>
              <a:rPr lang="en-US" sz="2000" dirty="0" smtClean="0">
                <a:latin typeface="Arial"/>
                <a:cs typeface="Arial"/>
              </a:rPr>
              <a:t>negative, and neutral stories</a:t>
            </a:r>
          </a:p>
          <a:p>
            <a:pPr marL="274320" indent="-274320">
              <a:lnSpc>
                <a:spcPct val="110000"/>
              </a:lnSpc>
              <a:spcBef>
                <a:spcPts val="900"/>
              </a:spcBef>
              <a:buClr>
                <a:srgbClr val="E96720"/>
              </a:buClr>
              <a:buFont typeface="Wingdings" charset="2"/>
              <a:buChar char="§"/>
            </a:pPr>
            <a:r>
              <a:rPr lang="en-US" sz="2000" dirty="0" smtClean="0">
                <a:latin typeface="Arial"/>
                <a:cs typeface="Arial"/>
              </a:rPr>
              <a:t>Executed partnership and strengthened relationships with African American and Spanish media outlets</a:t>
            </a:r>
          </a:p>
          <a:p>
            <a:pPr marL="822960">
              <a:lnSpc>
                <a:spcPct val="110000"/>
              </a:lnSpc>
              <a:spcBef>
                <a:spcPts val="600"/>
              </a:spcBef>
              <a:buClr>
                <a:srgbClr val="E96720"/>
              </a:buClr>
              <a:buSzPct val="60000"/>
              <a:buFont typeface="Wingdings" charset="2"/>
              <a:buChar char="q"/>
            </a:pPr>
            <a:r>
              <a:rPr lang="en-US" sz="2000" dirty="0" smtClean="0">
                <a:latin typeface="Arial"/>
                <a:cs typeface="Arial"/>
              </a:rPr>
              <a:t>KCOH radio show (live call-in)</a:t>
            </a:r>
          </a:p>
          <a:p>
            <a:pPr marL="822960">
              <a:lnSpc>
                <a:spcPct val="110000"/>
              </a:lnSpc>
              <a:spcBef>
                <a:spcPts val="600"/>
              </a:spcBef>
              <a:buClr>
                <a:srgbClr val="E96720"/>
              </a:buClr>
              <a:buSzPct val="60000"/>
              <a:buFont typeface="Wingdings" charset="2"/>
              <a:buChar char="q"/>
            </a:pPr>
            <a:r>
              <a:rPr lang="en-US" sz="2000" dirty="0" smtClean="0">
                <a:latin typeface="Arial"/>
                <a:cs typeface="Arial"/>
              </a:rPr>
              <a:t>Weekly article in </a:t>
            </a:r>
            <a:r>
              <a:rPr lang="en-US" sz="2000" i="1" dirty="0" smtClean="0">
                <a:latin typeface="Arial"/>
                <a:cs typeface="Arial"/>
              </a:rPr>
              <a:t>African American News andIssues</a:t>
            </a:r>
          </a:p>
          <a:p>
            <a:pPr marL="822960">
              <a:lnSpc>
                <a:spcPct val="110000"/>
              </a:lnSpc>
              <a:spcBef>
                <a:spcPts val="600"/>
              </a:spcBef>
              <a:buClr>
                <a:srgbClr val="E96720"/>
              </a:buClr>
              <a:buSzPct val="60000"/>
              <a:buFont typeface="Wingdings" charset="2"/>
              <a:buChar char="q"/>
            </a:pPr>
            <a:r>
              <a:rPr lang="en-US" sz="2000" dirty="0" smtClean="0">
                <a:latin typeface="Arial"/>
                <a:cs typeface="Arial"/>
              </a:rPr>
              <a:t>Univision KLAT radio show </a:t>
            </a:r>
            <a:br>
              <a:rPr lang="en-US" sz="2000" dirty="0" smtClean="0">
                <a:latin typeface="Arial"/>
                <a:cs typeface="Arial"/>
              </a:rPr>
            </a:br>
            <a:r>
              <a:rPr lang="en-US" sz="2000" dirty="0" smtClean="0">
                <a:latin typeface="Arial"/>
                <a:cs typeface="Arial"/>
              </a:rPr>
              <a:t>(live call-in)</a:t>
            </a:r>
          </a:p>
          <a:p>
            <a:pPr marL="822960">
              <a:lnSpc>
                <a:spcPct val="110000"/>
              </a:lnSpc>
              <a:spcBef>
                <a:spcPts val="600"/>
              </a:spcBef>
              <a:buClr>
                <a:srgbClr val="E96720"/>
              </a:buClr>
              <a:buSzPct val="60000"/>
              <a:buFont typeface="Wingdings" charset="2"/>
              <a:buChar char="q"/>
            </a:pPr>
            <a:r>
              <a:rPr lang="en-US" sz="2000" dirty="0" smtClean="0">
                <a:latin typeface="Arial"/>
                <a:cs typeface="Arial"/>
              </a:rPr>
              <a:t>Weekly video story for </a:t>
            </a:r>
            <a:br>
              <a:rPr lang="en-US" sz="2000" dirty="0" smtClean="0">
                <a:latin typeface="Arial"/>
                <a:cs typeface="Arial"/>
              </a:rPr>
            </a:br>
            <a:r>
              <a:rPr lang="en-US" sz="2000" dirty="0" smtClean="0">
                <a:latin typeface="Arial"/>
                <a:cs typeface="Arial"/>
              </a:rPr>
              <a:t>Univision TV</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Conducted superintendent’s press conference with student journalists; first conference held April 2011 with </a:t>
            </a:r>
            <a:r>
              <a:rPr lang="en-US" sz="2000" spc="-60" dirty="0" smtClean="0">
                <a:latin typeface="Arial"/>
                <a:cs typeface="Arial"/>
              </a:rPr>
              <a:t>students representing 19 high schools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a:t>
            </a:r>
            <a:r>
              <a:rPr lang="en-US" sz="2000" dirty="0" err="1" smtClean="0">
                <a:latin typeface="Arial"/>
                <a:cs typeface="Arial"/>
              </a:rPr>
              <a:t>Mythbusters</a:t>
            </a:r>
            <a:r>
              <a:rPr lang="en-US" sz="2000" dirty="0" smtClean="0">
                <a:latin typeface="Arial"/>
                <a:cs typeface="Arial"/>
              </a:rPr>
              <a:t> feature to clarify misinformation </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Spanish Twitter feed</a:t>
            </a:r>
          </a:p>
          <a:p>
            <a:pPr marL="274320" indent="-274320">
              <a:lnSpc>
                <a:spcPct val="110000"/>
              </a:lnSpc>
              <a:spcBef>
                <a:spcPts val="900"/>
              </a:spcBef>
              <a:buClr>
                <a:srgbClr val="E96720"/>
              </a:buClr>
              <a:buFont typeface="Wingdings" charset="2"/>
              <a:buChar char="§"/>
            </a:pPr>
            <a:r>
              <a:rPr lang="en-US" sz="2000" dirty="0" smtClean="0">
                <a:latin typeface="Arial"/>
                <a:cs typeface="Arial"/>
              </a:rPr>
              <a:t>Partnered with Fox 26 to air “Ask the Superintendent” segment</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MEDIA RELATIONS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51714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67613" cy="5717540"/>
          </a:xfrm>
        </p:spPr>
        <p:txBody>
          <a:bodyPr numCol="2" spcCol="228600">
            <a:noAutofit/>
          </a:bodyPr>
          <a:lstStyle/>
          <a:p>
            <a:pPr marL="274320" indent="-274320">
              <a:lnSpc>
                <a:spcPct val="110000"/>
              </a:lnSpc>
              <a:spcBef>
                <a:spcPts val="600"/>
              </a:spcBef>
              <a:buClr>
                <a:srgbClr val="E96720"/>
              </a:buClr>
              <a:buFont typeface="Wingdings" charset="2"/>
              <a:buChar char="§"/>
            </a:pPr>
            <a:r>
              <a:rPr lang="en-US" sz="2000" dirty="0" smtClean="0">
                <a:latin typeface="Arial"/>
                <a:cs typeface="Arial"/>
              </a:rPr>
              <a:t>Nearly tripled the average number of press releases per month</a:t>
            </a:r>
            <a:endParaRPr lang="en-US" sz="2000"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2009–2010 school year: 128 (average 11 per month)</a:t>
            </a:r>
            <a:endParaRPr lang="en-US" sz="2000" i="1"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2010–2011 to date: 257 (average 32 per month)</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number of press events—conferences, roundtables, editorial board meetings</a:t>
            </a: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2009–2010 school year: 18</a:t>
            </a:r>
            <a:endParaRPr lang="en-US" sz="2000" i="1" dirty="0">
              <a:latin typeface="Arial"/>
              <a:cs typeface="Arial"/>
            </a:endParaRPr>
          </a:p>
          <a:p>
            <a:pPr marL="891540" indent="-342900">
              <a:lnSpc>
                <a:spcPct val="110000"/>
              </a:lnSpc>
              <a:spcBef>
                <a:spcPts val="600"/>
              </a:spcBef>
              <a:buClr>
                <a:srgbClr val="E96720"/>
              </a:buClr>
              <a:buSzPct val="60000"/>
              <a:buFont typeface="Wingdings" charset="2"/>
              <a:buChar char="q"/>
            </a:pPr>
            <a:r>
              <a:rPr lang="en-US" sz="2000" dirty="0" smtClean="0">
                <a:latin typeface="Arial"/>
                <a:cs typeface="Arial"/>
              </a:rPr>
              <a:t>2010–2011 to date: 19</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Responded to average of 50 media requests per week</a:t>
            </a:r>
          </a:p>
          <a:p>
            <a:pPr marL="891540" indent="-342900">
              <a:lnSpc>
                <a:spcPct val="110000"/>
              </a:lnSpc>
              <a:spcBef>
                <a:spcPts val="600"/>
              </a:spcBef>
              <a:buClr>
                <a:srgbClr val="E96720"/>
              </a:buClr>
              <a:buSzPct val="60000"/>
              <a:buFont typeface="Wingdings" charset="2"/>
              <a:buChar char="q"/>
            </a:pP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Established media tracking protocol</a:t>
            </a:r>
          </a:p>
          <a:p>
            <a:pPr marL="891540" indent="-342900">
              <a:lnSpc>
                <a:spcPct val="110000"/>
              </a:lnSpc>
              <a:spcBef>
                <a:spcPts val="600"/>
              </a:spcBef>
              <a:buClr>
                <a:srgbClr val="E96720"/>
              </a:buClr>
              <a:buSzPct val="60000"/>
              <a:buFont typeface="Wingdings" charset="2"/>
              <a:buChar char="q"/>
            </a:pPr>
            <a:r>
              <a:rPr lang="en-US" sz="2000" spc="-30" dirty="0" smtClean="0">
                <a:latin typeface="Arial"/>
                <a:cs typeface="Arial"/>
              </a:rPr>
              <a:t>2,645 stories reported in media </a:t>
            </a:r>
            <a:r>
              <a:rPr lang="en-US" sz="2000" spc="-40" dirty="0" smtClean="0">
                <a:latin typeface="Arial"/>
                <a:cs typeface="Arial"/>
              </a:rPr>
              <a:t>(2010–2011 school year to date)</a:t>
            </a:r>
            <a:endParaRPr lang="en-US" sz="2000" i="1" spc="-40" dirty="0" smtClean="0">
              <a:latin typeface="Arial"/>
              <a:cs typeface="Arial"/>
            </a:endParaRPr>
          </a:p>
          <a:p>
            <a:pPr marL="822960" indent="-274320">
              <a:lnSpc>
                <a:spcPct val="110000"/>
              </a:lnSpc>
              <a:spcBef>
                <a:spcPts val="600"/>
              </a:spcBef>
              <a:buClr>
                <a:srgbClr val="E96720"/>
              </a:buClr>
              <a:buSzPct val="52000"/>
              <a:buFont typeface="Wingdings" charset="2"/>
              <a:buChar char="q"/>
            </a:pPr>
            <a:r>
              <a:rPr lang="en-US" sz="2000" dirty="0" smtClean="0">
                <a:latin typeface="Arial"/>
                <a:cs typeface="Arial"/>
              </a:rPr>
              <a:t>64.5 percent positive</a:t>
            </a:r>
          </a:p>
          <a:p>
            <a:pPr marL="822960" indent="-274320">
              <a:lnSpc>
                <a:spcPct val="110000"/>
              </a:lnSpc>
              <a:spcBef>
                <a:spcPts val="600"/>
              </a:spcBef>
              <a:buClr>
                <a:srgbClr val="E96720"/>
              </a:buClr>
              <a:buSzPct val="52000"/>
              <a:buFont typeface="Wingdings" charset="2"/>
              <a:buChar char="q"/>
            </a:pPr>
            <a:r>
              <a:rPr lang="en-US" sz="2000" dirty="0" smtClean="0">
                <a:latin typeface="Arial"/>
                <a:cs typeface="Arial"/>
              </a:rPr>
              <a:t>29 percent neutral</a:t>
            </a:r>
          </a:p>
          <a:p>
            <a:pPr marL="822960" indent="-274320">
              <a:lnSpc>
                <a:spcPct val="110000"/>
              </a:lnSpc>
              <a:spcBef>
                <a:spcPts val="600"/>
              </a:spcBef>
              <a:buClr>
                <a:srgbClr val="E96720"/>
              </a:buClr>
              <a:buSzPct val="52000"/>
              <a:buFont typeface="Wingdings" charset="2"/>
              <a:buChar char="q"/>
            </a:pPr>
            <a:r>
              <a:rPr lang="en-US" sz="2000" dirty="0" smtClean="0">
                <a:latin typeface="Arial"/>
                <a:cs typeface="Arial"/>
              </a:rPr>
              <a:t>6.5 percent negative</a:t>
            </a:r>
          </a:p>
          <a:p>
            <a:pPr marL="274320" indent="-274320">
              <a:lnSpc>
                <a:spcPct val="110000"/>
              </a:lnSpc>
              <a:spcBef>
                <a:spcPts val="900"/>
              </a:spcBef>
              <a:buClr>
                <a:srgbClr val="E96720"/>
              </a:buClr>
              <a:buSzPct val="100000"/>
              <a:buFont typeface="Wingdings" charset="2"/>
              <a:buChar char="§"/>
            </a:pPr>
            <a:r>
              <a:rPr lang="en-US" sz="2000" dirty="0" smtClean="0">
                <a:latin typeface="Arial"/>
                <a:cs typeface="Arial"/>
              </a:rPr>
              <a:t>Responded to average of 44 requests per month from principals, SIOs, and CSOs, </a:t>
            </a:r>
            <a:br>
              <a:rPr lang="en-US" sz="2000" dirty="0" smtClean="0">
                <a:latin typeface="Arial"/>
                <a:cs typeface="Arial"/>
              </a:rPr>
            </a:br>
            <a:r>
              <a:rPr lang="en-US" sz="2000" dirty="0" smtClean="0">
                <a:latin typeface="Arial"/>
                <a:cs typeface="Arial"/>
              </a:rPr>
              <a:t>for support with media issues,</a:t>
            </a:r>
            <a:br>
              <a:rPr lang="en-US" sz="2000" dirty="0" smtClean="0">
                <a:latin typeface="Arial"/>
                <a:cs typeface="Arial"/>
              </a:rPr>
            </a:br>
            <a:r>
              <a:rPr lang="en-US" sz="2000" dirty="0" smtClean="0">
                <a:latin typeface="Arial"/>
                <a:cs typeface="Arial"/>
              </a:rPr>
              <a:t>Connect-ED scripts, and other communications needs</a:t>
            </a:r>
          </a:p>
        </p:txBody>
      </p:sp>
      <p:sp>
        <p:nvSpPr>
          <p:cNvPr id="7"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MEDIA RELATIONS										</a:t>
            </a:r>
            <a:r>
              <a:rPr lang="en-US" sz="2800" spc="100" dirty="0" smtClean="0">
                <a:solidFill>
                  <a:schemeClr val="bg1"/>
                </a:solidFill>
                <a:latin typeface="Times New Roman"/>
                <a:cs typeface="Times New Roman"/>
              </a:rPr>
              <a:t/>
            </a:r>
            <a:br>
              <a:rPr lang="en-US" sz="28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340036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5400040"/>
          </a:xfrm>
        </p:spPr>
        <p:txBody>
          <a:bodyPr numCol="2" spcCol="228600">
            <a:noAutofit/>
          </a:bodyPr>
          <a:lstStyle/>
          <a:p>
            <a:pPr marL="0" indent="0">
              <a:lnSpc>
                <a:spcPct val="110000"/>
              </a:lnSpc>
              <a:buClr>
                <a:srgbClr val="183961"/>
              </a:buClr>
              <a:buNone/>
            </a:pPr>
            <a:r>
              <a:rPr lang="en-US" sz="2000" b="1" u="sng" dirty="0" smtClean="0">
                <a:latin typeface="Arial"/>
                <a:cs typeface="Arial"/>
              </a:rPr>
              <a:t>Community Engagement</a:t>
            </a:r>
          </a:p>
          <a:p>
            <a:pPr marL="274320" indent="-274320">
              <a:lnSpc>
                <a:spcPct val="110000"/>
              </a:lnSpc>
              <a:spcBef>
                <a:spcPts val="900"/>
              </a:spcBef>
              <a:buClr>
                <a:srgbClr val="E96720"/>
              </a:buClr>
              <a:buFont typeface="Wingdings" charset="2"/>
              <a:buChar char="§"/>
            </a:pPr>
            <a:r>
              <a:rPr lang="en-US" sz="2000" dirty="0" smtClean="0">
                <a:latin typeface="Arial"/>
                <a:cs typeface="Arial"/>
              </a:rPr>
              <a:t>Identifies, develops, and engages community, corporate, nonprofit, </a:t>
            </a:r>
            <a:br>
              <a:rPr lang="en-US" sz="2000" dirty="0" smtClean="0">
                <a:latin typeface="Arial"/>
                <a:cs typeface="Arial"/>
              </a:rPr>
            </a:br>
            <a:r>
              <a:rPr lang="en-US" sz="2000" dirty="0" smtClean="0">
                <a:latin typeface="Arial"/>
                <a:cs typeface="Arial"/>
              </a:rPr>
              <a:t>higher education, and other partnerships to support schools,</a:t>
            </a:r>
            <a:br>
              <a:rPr lang="en-US" sz="2000" dirty="0" smtClean="0">
                <a:latin typeface="Arial"/>
                <a:cs typeface="Arial"/>
              </a:rPr>
            </a:br>
            <a:r>
              <a:rPr lang="en-US" sz="2000" dirty="0" smtClean="0">
                <a:latin typeface="Arial"/>
                <a:cs typeface="Arial"/>
              </a:rPr>
              <a:t>students, and their families. </a:t>
            </a:r>
            <a:br>
              <a:rPr lang="en-US" sz="2000" dirty="0" smtClean="0">
                <a:latin typeface="Arial"/>
                <a:cs typeface="Arial"/>
              </a:rPr>
            </a:br>
            <a:r>
              <a:rPr lang="en-US" sz="2000" dirty="0" smtClean="0">
                <a:latin typeface="Arial"/>
                <a:cs typeface="Arial"/>
              </a:rPr>
              <a:t>First point of contact for external partnerships. Vets 20–25 partnerships per month</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training to schools on how to identify, develop, and sustain business partnerships</a:t>
            </a:r>
          </a:p>
          <a:p>
            <a:pPr marL="274320" indent="-274320">
              <a:lnSpc>
                <a:spcPct val="110000"/>
              </a:lnSpc>
              <a:spcBef>
                <a:spcPts val="900"/>
              </a:spcBef>
              <a:buClr>
                <a:srgbClr val="E96720"/>
              </a:buClr>
              <a:buFont typeface="Wingdings" charset="2"/>
              <a:buChar char="§"/>
            </a:pPr>
            <a:r>
              <a:rPr lang="en-US" sz="2000" dirty="0" smtClean="0">
                <a:latin typeface="Arial"/>
                <a:cs typeface="Arial"/>
              </a:rPr>
              <a:t>Coordinates district’s faith-based partnerships </a:t>
            </a:r>
          </a:p>
          <a:p>
            <a:pPr marL="274320" indent="-274320">
              <a:lnSpc>
                <a:spcPct val="110000"/>
              </a:lnSpc>
              <a:spcBef>
                <a:spcPts val="900"/>
              </a:spcBef>
              <a:buClr>
                <a:srgbClr val="E96720"/>
              </a:buClr>
              <a:buFont typeface="Wingdings" charset="2"/>
              <a:buChar char="§"/>
            </a:pPr>
            <a:r>
              <a:rPr lang="en-US" sz="2000" dirty="0" smtClean="0">
                <a:latin typeface="Arial"/>
                <a:cs typeface="Arial"/>
              </a:rPr>
              <a:t>Manages Asian Advisory Committee; Hispanic Advisory Committee and </a:t>
            </a:r>
            <a:r>
              <a:rPr lang="en-US" sz="2000" spc="-30" dirty="0" smtClean="0">
                <a:latin typeface="Arial"/>
                <a:cs typeface="Arial"/>
              </a:rPr>
              <a:t>African American Advisory Committee </a:t>
            </a:r>
            <a:r>
              <a:rPr lang="en-US" sz="2000" dirty="0" smtClean="0">
                <a:latin typeface="Arial"/>
                <a:cs typeface="Arial"/>
              </a:rPr>
              <a:t>to hold inaugural meetings in </a:t>
            </a:r>
            <a:br>
              <a:rPr lang="en-US" sz="2000" dirty="0" smtClean="0">
                <a:latin typeface="Arial"/>
                <a:cs typeface="Arial"/>
              </a:rPr>
            </a:br>
            <a:r>
              <a:rPr lang="en-US" sz="2000" dirty="0" smtClean="0">
                <a:latin typeface="Arial"/>
                <a:cs typeface="Arial"/>
              </a:rPr>
              <a:t>June 2011 </a:t>
            </a:r>
          </a:p>
          <a:p>
            <a:pPr marL="274320" indent="-274320">
              <a:lnSpc>
                <a:spcPct val="110000"/>
              </a:lnSpc>
              <a:spcBef>
                <a:spcPts val="900"/>
              </a:spcBef>
              <a:buClr>
                <a:srgbClr val="E96720"/>
              </a:buClr>
              <a:buFont typeface="Wingdings" charset="2"/>
              <a:buChar char="§"/>
            </a:pPr>
            <a:r>
              <a:rPr lang="en-US" sz="2000" dirty="0" smtClean="0">
                <a:latin typeface="Arial"/>
                <a:cs typeface="Arial"/>
              </a:rPr>
              <a:t>Coordinates Community Conversations meetings</a:t>
            </a:r>
          </a:p>
          <a:p>
            <a:pPr marL="274320" indent="-274320">
              <a:lnSpc>
                <a:spcPct val="110000"/>
              </a:lnSpc>
              <a:spcBef>
                <a:spcPts val="900"/>
              </a:spcBef>
              <a:buClr>
                <a:srgbClr val="E96720"/>
              </a:buClr>
              <a:buFont typeface="Wingdings" charset="2"/>
              <a:buChar char="§"/>
            </a:pPr>
            <a:r>
              <a:rPr lang="en-US" sz="2000" dirty="0" smtClean="0">
                <a:latin typeface="Arial"/>
                <a:cs typeface="Arial"/>
              </a:rPr>
              <a:t>Coordinates Asian Career Day and Asian Lunar New Year celebration; hosts Vietnamese radio talk shows </a:t>
            </a:r>
            <a:br>
              <a:rPr lang="en-US" sz="2000" dirty="0" smtClean="0">
                <a:latin typeface="Arial"/>
                <a:cs typeface="Arial"/>
              </a:rPr>
            </a:br>
            <a:r>
              <a:rPr lang="en-US" sz="2000" dirty="0" smtClean="0">
                <a:latin typeface="Arial"/>
                <a:cs typeface="Arial"/>
              </a:rPr>
              <a:t>and produces Vietnamese television programs</a:t>
            </a:r>
            <a:endParaRPr lang="en-US" sz="2000" dirty="0">
              <a:latin typeface="Arial"/>
              <a:cs typeface="Arial"/>
            </a:endParaRP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51936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 xmlns:p14="http://schemas.microsoft.com/office/powerpoint/2010/main" xmlns:mv="urn:schemas-microsoft-com:mac:vml" xmlns:mc="http://schemas.openxmlformats.org/markup-compatibility/2006" val="901389921"/>
              </p:ext>
            </p:extLst>
          </p:nvPr>
        </p:nvGraphicFramePr>
        <p:xfrm>
          <a:off x="4241789" y="2545309"/>
          <a:ext cx="5842000" cy="2622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 xmlns:p14="http://schemas.microsoft.com/office/powerpoint/2010/main" xmlns:mv="urn:schemas-microsoft-com:mac:vml" xmlns:mc="http://schemas.openxmlformats.org/markup-compatibility/2006" val="1704168203"/>
              </p:ext>
            </p:extLst>
          </p:nvPr>
        </p:nvGraphicFramePr>
        <p:xfrm>
          <a:off x="4241789" y="5393583"/>
          <a:ext cx="5842000" cy="298027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338667" y="4787900"/>
            <a:ext cx="9330266" cy="0"/>
          </a:xfrm>
          <a:prstGeom prst="line">
            <a:avLst/>
          </a:prstGeom>
          <a:ln w="12700">
            <a:solidFill>
              <a:srgbClr val="18396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3335" y="1761077"/>
            <a:ext cx="4542365" cy="1182375"/>
          </a:xfrm>
          <a:prstGeom prst="rect">
            <a:avLst/>
          </a:prstGeom>
          <a:noFill/>
        </p:spPr>
        <p:txBody>
          <a:bodyPr wrap="square" rtlCol="0">
            <a:spAutoFit/>
          </a:bodyPr>
          <a:lstStyle/>
          <a:p>
            <a:pPr>
              <a:spcAft>
                <a:spcPts val="1300"/>
              </a:spcAft>
            </a:pPr>
            <a:r>
              <a:rPr lang="en-US" b="1" dirty="0" smtClean="0">
                <a:latin typeface="Arial"/>
                <a:cs typeface="Arial"/>
              </a:rPr>
              <a:t>Current Annual Budget—$10.15 M</a:t>
            </a:r>
          </a:p>
          <a:p>
            <a:r>
              <a:rPr lang="en-US" dirty="0" smtClean="0">
                <a:latin typeface="Arial"/>
                <a:cs typeface="Arial"/>
              </a:rPr>
              <a:t>Payroll—$6.04 M</a:t>
            </a:r>
          </a:p>
          <a:p>
            <a:r>
              <a:rPr lang="en-US" dirty="0" smtClean="0">
                <a:latin typeface="Arial"/>
                <a:cs typeface="Arial"/>
              </a:rPr>
              <a:t>Operational Cost—$4.11 M</a:t>
            </a:r>
            <a:endParaRPr lang="en-US" dirty="0">
              <a:latin typeface="Arial"/>
              <a:cs typeface="Arial"/>
            </a:endParaRPr>
          </a:p>
        </p:txBody>
      </p:sp>
      <p:sp>
        <p:nvSpPr>
          <p:cNvPr id="12" name="TextBox 11"/>
          <p:cNvSpPr txBox="1"/>
          <p:nvPr/>
        </p:nvSpPr>
        <p:spPr>
          <a:xfrm>
            <a:off x="423337" y="5118058"/>
            <a:ext cx="3501891" cy="1490152"/>
          </a:xfrm>
          <a:prstGeom prst="rect">
            <a:avLst/>
          </a:prstGeom>
          <a:noFill/>
        </p:spPr>
        <p:txBody>
          <a:bodyPr wrap="square" rtlCol="0">
            <a:spAutoFit/>
          </a:bodyPr>
          <a:lstStyle/>
          <a:p>
            <a:pPr>
              <a:spcAft>
                <a:spcPts val="1300"/>
              </a:spcAft>
            </a:pPr>
            <a:r>
              <a:rPr lang="en-US" b="1" dirty="0" smtClean="0">
                <a:latin typeface="Arial"/>
                <a:cs typeface="Arial"/>
              </a:rPr>
              <a:t>Funding Sources</a:t>
            </a:r>
          </a:p>
          <a:p>
            <a:r>
              <a:rPr lang="en-US" dirty="0">
                <a:latin typeface="Arial"/>
                <a:cs typeface="Arial"/>
              </a:rPr>
              <a:t>Priority Services 1—$5.50 </a:t>
            </a:r>
            <a:r>
              <a:rPr lang="en-US" dirty="0" smtClean="0">
                <a:latin typeface="Arial"/>
                <a:cs typeface="Arial"/>
              </a:rPr>
              <a:t>M</a:t>
            </a:r>
          </a:p>
          <a:p>
            <a:r>
              <a:rPr lang="en-US" dirty="0" smtClean="0">
                <a:latin typeface="Arial"/>
                <a:cs typeface="Arial"/>
              </a:rPr>
              <a:t>General Fund—$4.52 M</a:t>
            </a:r>
          </a:p>
          <a:p>
            <a:r>
              <a:rPr lang="en-US" dirty="0" smtClean="0">
                <a:latin typeface="Arial"/>
                <a:cs typeface="Arial"/>
              </a:rPr>
              <a:t>Special Revenue—$.13 M</a:t>
            </a:r>
            <a:endParaRPr lang="en-US" dirty="0">
              <a:latin typeface="Arial"/>
              <a:cs typeface="Arial"/>
            </a:endParaRPr>
          </a:p>
        </p:txBody>
      </p:sp>
      <p:sp>
        <p:nvSpPr>
          <p:cNvPr id="15" name="TextBox 14"/>
          <p:cNvSpPr txBox="1"/>
          <p:nvPr/>
        </p:nvSpPr>
        <p:spPr>
          <a:xfrm>
            <a:off x="6392319" y="6121600"/>
            <a:ext cx="1490134" cy="400110"/>
          </a:xfrm>
          <a:prstGeom prst="rect">
            <a:avLst/>
          </a:prstGeom>
          <a:noFill/>
        </p:spPr>
        <p:txBody>
          <a:bodyPr wrap="square" rtlCol="0">
            <a:spAutoFit/>
          </a:bodyPr>
          <a:lstStyle/>
          <a:p>
            <a:r>
              <a:rPr lang="en-US" dirty="0" smtClean="0">
                <a:solidFill>
                  <a:schemeClr val="bg1"/>
                </a:solidFill>
                <a:latin typeface="Arial-BoldMT"/>
                <a:cs typeface="Arial-BoldMT"/>
              </a:rPr>
              <a:t>$4,517,178</a:t>
            </a:r>
            <a:endParaRPr lang="en-US" dirty="0">
              <a:solidFill>
                <a:schemeClr val="bg1"/>
              </a:solidFill>
              <a:latin typeface="Arial-BoldMT"/>
              <a:cs typeface="Arial-BoldMT"/>
            </a:endParaRPr>
          </a:p>
        </p:txBody>
      </p:sp>
      <p:sp>
        <p:nvSpPr>
          <p:cNvPr id="16" name="TextBox 15"/>
          <p:cNvSpPr txBox="1"/>
          <p:nvPr/>
        </p:nvSpPr>
        <p:spPr>
          <a:xfrm>
            <a:off x="6218769" y="3502596"/>
            <a:ext cx="1464731" cy="400110"/>
          </a:xfrm>
          <a:prstGeom prst="rect">
            <a:avLst/>
          </a:prstGeom>
          <a:noFill/>
        </p:spPr>
        <p:txBody>
          <a:bodyPr wrap="square" rtlCol="0">
            <a:spAutoFit/>
          </a:bodyPr>
          <a:lstStyle/>
          <a:p>
            <a:r>
              <a:rPr lang="en-US" dirty="0" smtClean="0">
                <a:solidFill>
                  <a:schemeClr val="bg1"/>
                </a:solidFill>
                <a:latin typeface="Arial-BoldMT"/>
                <a:cs typeface="Arial-BoldMT"/>
              </a:rPr>
              <a:t>$6,042,374</a:t>
            </a:r>
            <a:endParaRPr lang="en-US" dirty="0">
              <a:solidFill>
                <a:schemeClr val="bg1"/>
              </a:solidFill>
              <a:latin typeface="Arial-BoldMT"/>
              <a:cs typeface="Arial-BoldMT"/>
            </a:endParaRPr>
          </a:p>
        </p:txBody>
      </p:sp>
      <p:sp>
        <p:nvSpPr>
          <p:cNvPr id="17" name="TextBox 16"/>
          <p:cNvSpPr txBox="1"/>
          <p:nvPr/>
        </p:nvSpPr>
        <p:spPr>
          <a:xfrm>
            <a:off x="4572001" y="6368026"/>
            <a:ext cx="1549400" cy="400110"/>
          </a:xfrm>
          <a:prstGeom prst="rect">
            <a:avLst/>
          </a:prstGeom>
          <a:noFill/>
        </p:spPr>
        <p:txBody>
          <a:bodyPr wrap="square" rtlCol="0">
            <a:spAutoFit/>
          </a:bodyPr>
          <a:lstStyle/>
          <a:p>
            <a:r>
              <a:rPr lang="en-US" dirty="0" smtClean="0">
                <a:solidFill>
                  <a:srgbClr val="183961"/>
                </a:solidFill>
                <a:latin typeface="Arial-BoldMT"/>
                <a:cs typeface="Arial-BoldMT"/>
              </a:rPr>
              <a:t>$5,496,177</a:t>
            </a:r>
            <a:endParaRPr lang="en-US" dirty="0">
              <a:solidFill>
                <a:srgbClr val="183961"/>
              </a:solidFill>
              <a:latin typeface="Arial-BoldMT"/>
              <a:cs typeface="Arial-BoldMT"/>
            </a:endParaRPr>
          </a:p>
        </p:txBody>
      </p:sp>
      <p:sp>
        <p:nvSpPr>
          <p:cNvPr id="18" name="TextBox 17"/>
          <p:cNvSpPr txBox="1"/>
          <p:nvPr/>
        </p:nvSpPr>
        <p:spPr>
          <a:xfrm>
            <a:off x="4402660" y="2307710"/>
            <a:ext cx="1718741" cy="400110"/>
          </a:xfrm>
          <a:prstGeom prst="rect">
            <a:avLst/>
          </a:prstGeom>
          <a:noFill/>
        </p:spPr>
        <p:txBody>
          <a:bodyPr wrap="square" rtlCol="0">
            <a:spAutoFit/>
          </a:bodyPr>
          <a:lstStyle/>
          <a:p>
            <a:r>
              <a:rPr lang="en-US" dirty="0" smtClean="0">
                <a:solidFill>
                  <a:srgbClr val="183961"/>
                </a:solidFill>
                <a:latin typeface="Arial-BoldMT"/>
                <a:cs typeface="Arial-BoldMT"/>
              </a:rPr>
              <a:t>$1,791,165</a:t>
            </a:r>
            <a:endParaRPr lang="en-US" dirty="0">
              <a:solidFill>
                <a:srgbClr val="183961"/>
              </a:solidFill>
              <a:latin typeface="Arial-BoldMT"/>
              <a:cs typeface="Arial-BoldMT"/>
            </a:endParaRPr>
          </a:p>
        </p:txBody>
      </p:sp>
      <p:sp>
        <p:nvSpPr>
          <p:cNvPr id="19" name="TextBox 18"/>
          <p:cNvSpPr txBox="1"/>
          <p:nvPr/>
        </p:nvSpPr>
        <p:spPr>
          <a:xfrm>
            <a:off x="5998622" y="5193206"/>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$136,818</a:t>
            </a:r>
            <a:endParaRPr lang="en-US" dirty="0">
              <a:solidFill>
                <a:srgbClr val="183961"/>
              </a:solidFill>
              <a:latin typeface="Arial-BoldMT"/>
              <a:cs typeface="Arial-BoldMT"/>
            </a:endParaRPr>
          </a:p>
        </p:txBody>
      </p:sp>
      <p:cxnSp>
        <p:nvCxnSpPr>
          <p:cNvPr id="21" name="Straight Connector 20"/>
          <p:cNvCxnSpPr/>
          <p:nvPr/>
        </p:nvCxnSpPr>
        <p:spPr>
          <a:xfrm flipV="1">
            <a:off x="6134100" y="5550981"/>
            <a:ext cx="169334" cy="2000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79622" y="2322999"/>
            <a:ext cx="1464731" cy="400110"/>
          </a:xfrm>
          <a:prstGeom prst="rect">
            <a:avLst/>
          </a:prstGeom>
          <a:noFill/>
        </p:spPr>
        <p:txBody>
          <a:bodyPr wrap="square" rtlCol="0">
            <a:spAutoFit/>
          </a:bodyPr>
          <a:lstStyle/>
          <a:p>
            <a:r>
              <a:rPr lang="en-US" dirty="0" smtClean="0">
                <a:solidFill>
                  <a:srgbClr val="183961"/>
                </a:solidFill>
                <a:latin typeface="Arial-BoldMT"/>
                <a:cs typeface="Arial-BoldMT"/>
              </a:rPr>
              <a:t>$244,243</a:t>
            </a:r>
            <a:endParaRPr lang="en-US" dirty="0">
              <a:solidFill>
                <a:srgbClr val="183961"/>
              </a:solidFill>
              <a:latin typeface="Arial-BoldMT"/>
              <a:cs typeface="Arial-BoldMT"/>
            </a:endParaRPr>
          </a:p>
        </p:txBody>
      </p:sp>
      <p:sp>
        <p:nvSpPr>
          <p:cNvPr id="22" name="TextBox 21"/>
          <p:cNvSpPr txBox="1"/>
          <p:nvPr/>
        </p:nvSpPr>
        <p:spPr>
          <a:xfrm>
            <a:off x="4457701" y="3289841"/>
            <a:ext cx="1718741" cy="400110"/>
          </a:xfrm>
          <a:prstGeom prst="rect">
            <a:avLst/>
          </a:prstGeom>
          <a:noFill/>
        </p:spPr>
        <p:txBody>
          <a:bodyPr wrap="square" rtlCol="0">
            <a:spAutoFit/>
          </a:bodyPr>
          <a:lstStyle/>
          <a:p>
            <a:r>
              <a:rPr lang="en-US" dirty="0" smtClean="0">
                <a:solidFill>
                  <a:srgbClr val="183961"/>
                </a:solidFill>
                <a:latin typeface="Arial-BoldMT"/>
                <a:cs typeface="Arial-BoldMT"/>
              </a:rPr>
              <a:t>$2,072,391</a:t>
            </a:r>
            <a:endParaRPr lang="en-US" dirty="0">
              <a:solidFill>
                <a:srgbClr val="183961"/>
              </a:solidFill>
              <a:latin typeface="Arial-BoldMT"/>
              <a:cs typeface="Arial-BoldMT"/>
            </a:endParaRPr>
          </a:p>
        </p:txBody>
      </p:sp>
      <p:cxnSp>
        <p:nvCxnSpPr>
          <p:cNvPr id="23" name="Straight Connector 22"/>
          <p:cNvCxnSpPr/>
          <p:nvPr/>
        </p:nvCxnSpPr>
        <p:spPr>
          <a:xfrm flipV="1">
            <a:off x="6091775" y="2623081"/>
            <a:ext cx="287847" cy="2000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18" idx="2"/>
          </p:cNvCxnSpPr>
          <p:nvPr/>
        </p:nvCxnSpPr>
        <p:spPr>
          <a:xfrm rot="16200000" flipV="1">
            <a:off x="5258083" y="2711769"/>
            <a:ext cx="215345" cy="20744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184641" y="4824906"/>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Funding Sources</a:t>
            </a:r>
          </a:p>
        </p:txBody>
      </p:sp>
      <p:sp>
        <p:nvSpPr>
          <p:cNvPr id="28" name="TextBox 27"/>
          <p:cNvSpPr txBox="1"/>
          <p:nvPr/>
        </p:nvSpPr>
        <p:spPr>
          <a:xfrm>
            <a:off x="4322255" y="1891222"/>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Current Budget</a:t>
            </a:r>
          </a:p>
        </p:txBody>
      </p:sp>
      <p:sp>
        <p:nvSpPr>
          <p:cNvPr id="24"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BUDGET</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079621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19" y="1813560"/>
            <a:ext cx="9298305" cy="4976707"/>
          </a:xfrm>
        </p:spPr>
        <p:txBody>
          <a:bodyPr numCol="2" spcCol="228600">
            <a:noAutofit/>
          </a:bodyPr>
          <a:lstStyle/>
          <a:p>
            <a:pPr marL="274320" indent="-274320">
              <a:lnSpc>
                <a:spcPct val="110000"/>
              </a:lnSpc>
              <a:spcBef>
                <a:spcPts val="900"/>
              </a:spcBef>
              <a:buClr>
                <a:srgbClr val="E96720"/>
              </a:buClr>
              <a:buNone/>
            </a:pPr>
            <a:r>
              <a:rPr lang="en-US" sz="2000" b="1" u="sng" dirty="0" smtClean="0">
                <a:latin typeface="Arial"/>
                <a:cs typeface="Arial"/>
              </a:rPr>
              <a:t>Information Center</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Connect-ED trainings,</a:t>
            </a:r>
            <a:br>
              <a:rPr lang="en-US" sz="2000" dirty="0" smtClean="0">
                <a:latin typeface="Arial"/>
                <a:cs typeface="Arial"/>
              </a:rPr>
            </a:br>
            <a:r>
              <a:rPr lang="en-US" sz="2000" dirty="0" smtClean="0">
                <a:latin typeface="Arial"/>
                <a:cs typeface="Arial"/>
              </a:rPr>
              <a:t>maintenance, and support for schools; sends </a:t>
            </a:r>
            <a:r>
              <a:rPr lang="en-US" sz="2000" dirty="0" err="1" smtClean="0">
                <a:latin typeface="Arial"/>
                <a:cs typeface="Arial"/>
              </a:rPr>
              <a:t>districtwide</a:t>
            </a:r>
            <a:r>
              <a:rPr lang="en-US" sz="2000" dirty="0" smtClean="0">
                <a:latin typeface="Arial"/>
                <a:cs typeface="Arial"/>
              </a:rPr>
              <a:t/>
            </a:r>
            <a:br>
              <a:rPr lang="en-US" sz="2000" dirty="0" smtClean="0">
                <a:latin typeface="Arial"/>
                <a:cs typeface="Arial"/>
              </a:rPr>
            </a:br>
            <a:r>
              <a:rPr lang="en-US" sz="2000" dirty="0" smtClean="0">
                <a:latin typeface="Arial"/>
                <a:cs typeface="Arial"/>
              </a:rPr>
              <a:t>Connect-ED messages</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Provides main switchboard services</a:t>
            </a:r>
          </a:p>
          <a:p>
            <a:pPr marL="274320" indent="-274320">
              <a:lnSpc>
                <a:spcPct val="110000"/>
              </a:lnSpc>
              <a:spcBef>
                <a:spcPts val="900"/>
              </a:spcBef>
              <a:buClr>
                <a:srgbClr val="E96720"/>
              </a:buClr>
              <a:buFont typeface="Wingdings" charset="2"/>
              <a:buChar char="§"/>
            </a:pPr>
            <a:r>
              <a:rPr lang="en-US" sz="2000" dirty="0" smtClean="0">
                <a:latin typeface="Arial"/>
                <a:cs typeface="Arial"/>
              </a:rPr>
              <a:t>Staffs HMWESC main desk and directs visitors</a:t>
            </a:r>
          </a:p>
          <a:p>
            <a:pPr marL="274320" indent="-274320">
              <a:lnSpc>
                <a:spcPct val="110000"/>
              </a:lnSpc>
              <a:spcBef>
                <a:spcPts val="900"/>
              </a:spcBef>
              <a:buClr>
                <a:srgbClr val="E96720"/>
              </a:buClr>
              <a:buFont typeface="Wingdings" charset="2"/>
              <a:buChar char="§"/>
            </a:pPr>
            <a:r>
              <a:rPr lang="en-US" sz="2000" dirty="0" smtClean="0">
                <a:latin typeface="Arial"/>
                <a:cs typeface="Arial"/>
              </a:rPr>
              <a:t>Coordinates tours and programs </a:t>
            </a:r>
            <a:br>
              <a:rPr lang="en-US" sz="2000" dirty="0" smtClean="0">
                <a:latin typeface="Arial"/>
                <a:cs typeface="Arial"/>
              </a:rPr>
            </a:br>
            <a:r>
              <a:rPr lang="en-US" sz="2000" dirty="0" smtClean="0">
                <a:latin typeface="Arial"/>
                <a:cs typeface="Arial"/>
              </a:rPr>
              <a:t>for group visits</a:t>
            </a:r>
          </a:p>
          <a:p>
            <a:pPr marL="274320" indent="-274320">
              <a:lnSpc>
                <a:spcPct val="110000"/>
              </a:lnSpc>
              <a:spcBef>
                <a:spcPts val="900"/>
              </a:spcBef>
              <a:buClr>
                <a:srgbClr val="E96720"/>
              </a:buClr>
              <a:buFont typeface="Wingdings" charset="2"/>
              <a:buChar char="§"/>
            </a:pPr>
            <a:r>
              <a:rPr lang="en-US" sz="2000" dirty="0" smtClean="0">
                <a:latin typeface="Arial"/>
                <a:cs typeface="Arial"/>
              </a:rPr>
              <a:t>Acts as liaison for K-12 Radio Houston partnership</a:t>
            </a:r>
          </a:p>
          <a:p>
            <a:pPr marL="274320" indent="-274320">
              <a:lnSpc>
                <a:spcPct val="110000"/>
              </a:lnSpc>
              <a:spcBef>
                <a:spcPts val="900"/>
              </a:spcBef>
              <a:buClr>
                <a:srgbClr val="E96720"/>
              </a:buClr>
              <a:buNone/>
            </a:pPr>
            <a:r>
              <a:rPr lang="en-US" sz="2000" b="1" u="sng" dirty="0" smtClean="0">
                <a:latin typeface="Arial"/>
                <a:cs typeface="Arial"/>
              </a:rPr>
              <a:t>Special events</a:t>
            </a:r>
          </a:p>
          <a:p>
            <a:pPr marL="274320" indent="-274320">
              <a:lnSpc>
                <a:spcPct val="110000"/>
              </a:lnSpc>
              <a:spcBef>
                <a:spcPts val="900"/>
              </a:spcBef>
              <a:buClr>
                <a:srgbClr val="E96720"/>
              </a:buClr>
              <a:buFont typeface="Wingdings" charset="2"/>
              <a:buChar char="§"/>
            </a:pPr>
            <a:r>
              <a:rPr lang="en-US" sz="2000" dirty="0" smtClean="0">
                <a:latin typeface="Arial"/>
                <a:cs typeface="Arial"/>
              </a:rPr>
              <a:t>Plans and executes </a:t>
            </a:r>
            <a:r>
              <a:rPr lang="en-US" sz="2000" dirty="0" err="1" smtClean="0">
                <a:latin typeface="Arial"/>
                <a:cs typeface="Arial"/>
              </a:rPr>
              <a:t>districtwide</a:t>
            </a:r>
            <a:r>
              <a:rPr lang="en-US" sz="2000" dirty="0" smtClean="0">
                <a:latin typeface="Arial"/>
                <a:cs typeface="Arial"/>
              </a:rPr>
              <a:t> special events to engage community </a:t>
            </a:r>
            <a:br>
              <a:rPr lang="en-US" sz="2000" dirty="0" smtClean="0">
                <a:latin typeface="Arial"/>
                <a:cs typeface="Arial"/>
              </a:rPr>
            </a:br>
            <a:r>
              <a:rPr lang="en-US" sz="2000" dirty="0" smtClean="0">
                <a:latin typeface="Arial"/>
                <a:cs typeface="Arial"/>
              </a:rPr>
              <a:t>and campuses; average attendance ranges from 50 to 2,000 guests</a:t>
            </a:r>
          </a:p>
          <a:p>
            <a:pPr marL="274320" indent="-274320">
              <a:lnSpc>
                <a:spcPct val="110000"/>
              </a:lnSpc>
              <a:spcBef>
                <a:spcPts val="900"/>
              </a:spcBef>
              <a:buClr>
                <a:srgbClr val="E96720"/>
              </a:buClr>
              <a:buFont typeface="Wingdings" charset="2"/>
              <a:buChar char="§"/>
            </a:pPr>
            <a:r>
              <a:rPr lang="en-US" sz="2000" dirty="0" smtClean="0">
                <a:latin typeface="Arial"/>
                <a:cs typeface="Arial"/>
              </a:rPr>
              <a:t>Manages district’s annual Combined Charities Campaign</a:t>
            </a:r>
            <a:endParaRPr lang="en-US" sz="2000" dirty="0">
              <a:latin typeface="Arial"/>
              <a:cs typeface="Arial"/>
            </a:endParaRP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MAJOR FUNCTIONS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486083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 xmlns:p14="http://schemas.microsoft.com/office/powerpoint/2010/main" xmlns:mv="urn:schemas-microsoft-com:mac:vml" xmlns:mc="http://schemas.openxmlformats.org/markup-compatibility/2006" val="3097595109"/>
              </p:ext>
            </p:extLst>
          </p:nvPr>
        </p:nvGraphicFramePr>
        <p:xfrm>
          <a:off x="257840" y="1492988"/>
          <a:ext cx="9305260" cy="592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794500" y="2355853"/>
            <a:ext cx="1447800" cy="639231"/>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n-US" sz="1700" dirty="0" smtClean="0">
                <a:solidFill>
                  <a:schemeClr val="tx1"/>
                </a:solidFill>
                <a:latin typeface="Arial"/>
                <a:cs typeface="Arial"/>
              </a:rPr>
              <a:t>8 Prof Staff</a:t>
            </a:r>
          </a:p>
          <a:p>
            <a:r>
              <a:rPr lang="en-US" sz="1700" dirty="0" smtClean="0">
                <a:solidFill>
                  <a:schemeClr val="tx1"/>
                </a:solidFill>
                <a:latin typeface="Arial"/>
                <a:cs typeface="Arial"/>
              </a:rPr>
              <a:t>11 Admin</a:t>
            </a:r>
          </a:p>
        </p:txBody>
      </p:sp>
      <p:sp>
        <p:nvSpPr>
          <p:cNvPr id="5"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MAY 2011</a:t>
            </a:r>
            <a:br>
              <a:rPr lang="en-US" sz="24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ORGANIZATION</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68776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 xmlns:p14="http://schemas.microsoft.com/office/powerpoint/2010/main" xmlns:mv="urn:schemas-microsoft-com:mac:vml" xmlns:mc="http://schemas.openxmlformats.org/markup-compatibility/2006" val="2665927563"/>
              </p:ext>
            </p:extLst>
          </p:nvPr>
        </p:nvGraphicFramePr>
        <p:xfrm>
          <a:off x="4157155" y="2780201"/>
          <a:ext cx="5842000" cy="280246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5659970" y="4080506"/>
            <a:ext cx="1490130" cy="400110"/>
          </a:xfrm>
          <a:prstGeom prst="rect">
            <a:avLst/>
          </a:prstGeom>
          <a:noFill/>
        </p:spPr>
        <p:txBody>
          <a:bodyPr wrap="square" rtlCol="0">
            <a:spAutoFit/>
          </a:bodyPr>
          <a:lstStyle/>
          <a:p>
            <a:r>
              <a:rPr lang="en-US" dirty="0" smtClean="0">
                <a:solidFill>
                  <a:schemeClr val="bg1"/>
                </a:solidFill>
                <a:latin typeface="Arial-BoldMT"/>
                <a:cs typeface="Arial-BoldMT"/>
              </a:rPr>
              <a:t>$1,042,561</a:t>
            </a:r>
            <a:endParaRPr lang="en-US" dirty="0">
              <a:solidFill>
                <a:schemeClr val="bg1"/>
              </a:solidFill>
              <a:latin typeface="Arial-BoldMT"/>
              <a:cs typeface="Arial-BoldMT"/>
            </a:endParaRPr>
          </a:p>
        </p:txBody>
      </p:sp>
      <p:cxnSp>
        <p:nvCxnSpPr>
          <p:cNvPr id="21" name="Straight Connector 20"/>
          <p:cNvCxnSpPr>
            <a:endCxn id="20" idx="2"/>
          </p:cNvCxnSpPr>
          <p:nvPr/>
        </p:nvCxnSpPr>
        <p:spPr>
          <a:xfrm flipV="1">
            <a:off x="5761567" y="3009966"/>
            <a:ext cx="0" cy="2000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93631" y="2800346"/>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$71,124</a:t>
            </a:r>
            <a:endParaRPr lang="en-US" dirty="0">
              <a:solidFill>
                <a:srgbClr val="183961"/>
              </a:solidFill>
              <a:latin typeface="Arial-BoldMT"/>
              <a:cs typeface="Arial-BoldMT"/>
            </a:endParaRPr>
          </a:p>
        </p:txBody>
      </p:sp>
      <p:sp>
        <p:nvSpPr>
          <p:cNvPr id="20" name="TextBox 19"/>
          <p:cNvSpPr txBox="1"/>
          <p:nvPr/>
        </p:nvSpPr>
        <p:spPr>
          <a:xfrm>
            <a:off x="5135033" y="2609856"/>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$62,593</a:t>
            </a:r>
            <a:endParaRPr lang="en-US" dirty="0">
              <a:solidFill>
                <a:srgbClr val="183961"/>
              </a:solidFill>
              <a:latin typeface="Arial-BoldMT"/>
              <a:cs typeface="Arial-BoldMT"/>
            </a:endParaRPr>
          </a:p>
        </p:txBody>
      </p:sp>
      <p:sp>
        <p:nvSpPr>
          <p:cNvPr id="22" name="TextBox 21"/>
          <p:cNvSpPr txBox="1"/>
          <p:nvPr/>
        </p:nvSpPr>
        <p:spPr>
          <a:xfrm>
            <a:off x="6341534" y="2700883"/>
            <a:ext cx="1253067" cy="400110"/>
          </a:xfrm>
          <a:prstGeom prst="rect">
            <a:avLst/>
          </a:prstGeom>
          <a:noFill/>
        </p:spPr>
        <p:txBody>
          <a:bodyPr wrap="square" rtlCol="0">
            <a:spAutoFit/>
          </a:bodyPr>
          <a:lstStyle/>
          <a:p>
            <a:r>
              <a:rPr lang="en-US" dirty="0" smtClean="0">
                <a:solidFill>
                  <a:srgbClr val="183961"/>
                </a:solidFill>
                <a:latin typeface="Arial-BoldMT"/>
                <a:cs typeface="Arial-BoldMT"/>
              </a:rPr>
              <a:t>$27,943</a:t>
            </a:r>
            <a:endParaRPr lang="en-US" dirty="0">
              <a:solidFill>
                <a:srgbClr val="183961"/>
              </a:solidFill>
              <a:latin typeface="Arial-BoldMT"/>
              <a:cs typeface="Arial-BoldMT"/>
            </a:endParaRPr>
          </a:p>
        </p:txBody>
      </p:sp>
      <p:cxnSp>
        <p:nvCxnSpPr>
          <p:cNvPr id="23" name="Straight Connector 22"/>
          <p:cNvCxnSpPr/>
          <p:nvPr/>
        </p:nvCxnSpPr>
        <p:spPr>
          <a:xfrm flipV="1">
            <a:off x="6142566" y="3079816"/>
            <a:ext cx="516469" cy="1332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961467" y="3147492"/>
            <a:ext cx="393700" cy="17054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5535" y="1799177"/>
            <a:ext cx="4491565" cy="1182375"/>
          </a:xfrm>
          <a:prstGeom prst="rect">
            <a:avLst/>
          </a:prstGeom>
          <a:noFill/>
        </p:spPr>
        <p:txBody>
          <a:bodyPr wrap="square" rtlCol="0">
            <a:spAutoFit/>
          </a:bodyPr>
          <a:lstStyle/>
          <a:p>
            <a:pPr>
              <a:spcAft>
                <a:spcPts val="1300"/>
              </a:spcAft>
            </a:pPr>
            <a:r>
              <a:rPr lang="en-US" b="1" dirty="0" smtClean="0">
                <a:latin typeface="Arial"/>
                <a:cs typeface="Arial"/>
              </a:rPr>
              <a:t>Current Annual Budget—$1.2 M</a:t>
            </a:r>
          </a:p>
          <a:p>
            <a:r>
              <a:rPr lang="en-US" dirty="0" smtClean="0">
                <a:latin typeface="Arial"/>
                <a:cs typeface="Arial"/>
              </a:rPr>
              <a:t>Payroll—$1.04 M </a:t>
            </a:r>
          </a:p>
          <a:p>
            <a:r>
              <a:rPr lang="en-US" dirty="0" smtClean="0">
                <a:latin typeface="Arial"/>
                <a:cs typeface="Arial"/>
              </a:rPr>
              <a:t>Operational Cost—$.16 M </a:t>
            </a:r>
            <a:endParaRPr lang="en-US" dirty="0">
              <a:latin typeface="Arial"/>
              <a:cs typeface="Arial"/>
            </a:endParaRPr>
          </a:p>
        </p:txBody>
      </p:sp>
      <p:sp>
        <p:nvSpPr>
          <p:cNvPr id="24" name="TextBox 23"/>
          <p:cNvSpPr txBox="1"/>
          <p:nvPr/>
        </p:nvSpPr>
        <p:spPr>
          <a:xfrm>
            <a:off x="4525455" y="2229884"/>
            <a:ext cx="3733817" cy="400110"/>
          </a:xfrm>
          <a:prstGeom prst="rect">
            <a:avLst/>
          </a:prstGeom>
          <a:noFill/>
        </p:spPr>
        <p:txBody>
          <a:bodyPr wrap="square" rtlCol="0">
            <a:spAutoFit/>
          </a:bodyPr>
          <a:lstStyle/>
          <a:p>
            <a:pPr algn="ctr">
              <a:spcAft>
                <a:spcPts val="1300"/>
              </a:spcAft>
            </a:pPr>
            <a:r>
              <a:rPr lang="en-US" b="1" dirty="0" smtClean="0">
                <a:latin typeface="Arial"/>
                <a:cs typeface="Arial"/>
              </a:rPr>
              <a:t>Current Budget</a:t>
            </a:r>
          </a:p>
        </p:txBody>
      </p:sp>
      <p:sp>
        <p:nvSpPr>
          <p:cNvPr id="25" name="TextBox 24"/>
          <p:cNvSpPr txBox="1"/>
          <p:nvPr/>
        </p:nvSpPr>
        <p:spPr>
          <a:xfrm>
            <a:off x="245535" y="3813134"/>
            <a:ext cx="3335862" cy="874598"/>
          </a:xfrm>
          <a:prstGeom prst="rect">
            <a:avLst/>
          </a:prstGeom>
          <a:noFill/>
        </p:spPr>
        <p:txBody>
          <a:bodyPr wrap="square" rtlCol="0">
            <a:spAutoFit/>
          </a:bodyPr>
          <a:lstStyle/>
          <a:p>
            <a:pPr>
              <a:spcAft>
                <a:spcPts val="1300"/>
              </a:spcAft>
            </a:pPr>
            <a:r>
              <a:rPr lang="en-US" b="1" dirty="0" smtClean="0">
                <a:latin typeface="Arial"/>
                <a:cs typeface="Arial"/>
              </a:rPr>
              <a:t>Funding Source</a:t>
            </a:r>
          </a:p>
          <a:p>
            <a:r>
              <a:rPr lang="en-US" dirty="0" smtClean="0">
                <a:latin typeface="Arial"/>
                <a:cs typeface="Arial"/>
              </a:rPr>
              <a:t>General Fund—$1.2 M</a:t>
            </a:r>
          </a:p>
        </p:txBody>
      </p:sp>
      <p:sp>
        <p:nvSpPr>
          <p:cNvPr id="2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BUDGET</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3885739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4875107"/>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Launched Community Conversations meetings</a:t>
            </a:r>
          </a:p>
          <a:p>
            <a:pPr marL="274320" indent="-274320">
              <a:lnSpc>
                <a:spcPct val="110000"/>
              </a:lnSpc>
              <a:spcBef>
                <a:spcPts val="900"/>
              </a:spcBef>
              <a:buClr>
                <a:srgbClr val="E96720"/>
              </a:buClr>
              <a:buFont typeface="Wingdings" charset="2"/>
              <a:buChar char="§"/>
            </a:pPr>
            <a:r>
              <a:rPr lang="en-US" sz="2000" dirty="0" smtClean="0">
                <a:latin typeface="Arial"/>
                <a:cs typeface="Arial"/>
              </a:rPr>
              <a:t>Developed webinar for school principals on recruiting and retaining business and community partners</a:t>
            </a:r>
          </a:p>
          <a:p>
            <a:pPr marL="274320" indent="-274320">
              <a:lnSpc>
                <a:spcPct val="110000"/>
              </a:lnSpc>
              <a:spcBef>
                <a:spcPts val="900"/>
              </a:spcBef>
              <a:buClr>
                <a:srgbClr val="E96720"/>
              </a:buClr>
              <a:buFont typeface="Wingdings" charset="2"/>
              <a:buChar char="§"/>
            </a:pPr>
            <a:r>
              <a:rPr lang="en-US" sz="2000" dirty="0" smtClean="0">
                <a:latin typeface="Arial"/>
                <a:cs typeface="Arial"/>
              </a:rPr>
              <a:t>Provided training to schools on developing business partnerships</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partnership newsletter, </a:t>
            </a:r>
            <a:r>
              <a:rPr lang="en-US" sz="2000" i="1" dirty="0" smtClean="0">
                <a:latin typeface="Arial"/>
                <a:cs typeface="Arial"/>
              </a:rPr>
              <a:t>Making the Connection</a:t>
            </a:r>
          </a:p>
          <a:p>
            <a:pPr marL="274320" indent="-274320">
              <a:lnSpc>
                <a:spcPct val="110000"/>
              </a:lnSpc>
              <a:spcBef>
                <a:spcPts val="900"/>
              </a:spcBef>
              <a:buClr>
                <a:srgbClr val="E96720"/>
              </a:buClr>
              <a:buFont typeface="Wingdings" charset="2"/>
              <a:buChar char="§"/>
            </a:pPr>
            <a:r>
              <a:rPr lang="en-US" sz="2000" dirty="0" smtClean="0">
                <a:latin typeface="Arial"/>
                <a:cs typeface="Arial"/>
              </a:rPr>
              <a:t>Organized six Student Roundtable meetings with Board of Education president</a:t>
            </a:r>
          </a:p>
          <a:p>
            <a:pPr marL="274320" indent="-274320">
              <a:lnSpc>
                <a:spcPct val="110000"/>
              </a:lnSpc>
              <a:spcBef>
                <a:spcPts val="900"/>
              </a:spcBef>
              <a:buClr>
                <a:srgbClr val="E96720"/>
              </a:buClr>
              <a:buFont typeface="Wingdings" charset="2"/>
              <a:buChar char="§"/>
            </a:pPr>
            <a:r>
              <a:rPr lang="en-US" sz="2000" dirty="0" smtClean="0">
                <a:latin typeface="Arial"/>
                <a:cs typeface="Arial"/>
              </a:rPr>
              <a:t>Developed and facilitated partnership with NCAA Final Four</a:t>
            </a:r>
          </a:p>
          <a:p>
            <a:pPr marL="274320" indent="-274320">
              <a:lnSpc>
                <a:spcPct val="110000"/>
              </a:lnSpc>
              <a:spcBef>
                <a:spcPts val="900"/>
              </a:spcBef>
              <a:buClr>
                <a:srgbClr val="E96720"/>
              </a:buClr>
              <a:buFont typeface="Wingdings" charset="2"/>
              <a:buChar char="§"/>
            </a:pPr>
            <a:r>
              <a:rPr lang="en-US" sz="2000" dirty="0" smtClean="0">
                <a:latin typeface="Arial"/>
                <a:cs typeface="Arial"/>
              </a:rPr>
              <a:t>Added online pilot version to biannual community survey for </a:t>
            </a:r>
            <a:br>
              <a:rPr lang="en-US" sz="2000" dirty="0" smtClean="0">
                <a:latin typeface="Arial"/>
                <a:cs typeface="Arial"/>
              </a:rPr>
            </a:br>
            <a:r>
              <a:rPr lang="en-US" sz="2000" dirty="0" smtClean="0">
                <a:latin typeface="Arial"/>
                <a:cs typeface="Arial"/>
              </a:rPr>
              <a:t>first time this year</a:t>
            </a:r>
          </a:p>
          <a:p>
            <a:pPr marL="274320" indent="-274320">
              <a:lnSpc>
                <a:spcPct val="110000"/>
              </a:lnSpc>
              <a:spcBef>
                <a:spcPts val="900"/>
              </a:spcBef>
              <a:buClr>
                <a:srgbClr val="E96720"/>
              </a:buClr>
              <a:buFont typeface="Wingdings" charset="2"/>
              <a:buChar char="§"/>
            </a:pPr>
            <a:r>
              <a:rPr lang="en-US" sz="2000" dirty="0" smtClean="0">
                <a:latin typeface="Arial"/>
                <a:cs typeface="Arial"/>
              </a:rPr>
              <a:t>Established partnership with City </a:t>
            </a:r>
            <a:br>
              <a:rPr lang="en-US" sz="2000" dirty="0" smtClean="0">
                <a:latin typeface="Arial"/>
                <a:cs typeface="Arial"/>
              </a:rPr>
            </a:br>
            <a:r>
              <a:rPr lang="en-US" sz="2000" dirty="0" smtClean="0">
                <a:latin typeface="Arial"/>
                <a:cs typeface="Arial"/>
              </a:rPr>
              <a:t>of Houston to provide Back-to-School Fest</a:t>
            </a:r>
          </a:p>
          <a:p>
            <a:pPr marL="274320" indent="-274320">
              <a:lnSpc>
                <a:spcPct val="110000"/>
              </a:lnSpc>
              <a:spcBef>
                <a:spcPts val="900"/>
              </a:spcBef>
              <a:buClr>
                <a:srgbClr val="E96720"/>
              </a:buClr>
              <a:buFont typeface="Wingdings" charset="2"/>
              <a:buChar char="§"/>
            </a:pPr>
            <a:r>
              <a:rPr lang="en-US" sz="2000" dirty="0" smtClean="0">
                <a:latin typeface="Arial"/>
                <a:cs typeface="Arial"/>
              </a:rPr>
              <a:t>Launched Community Connections program on HISD TV and web that highlights outstanding partnerships</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838275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4434840"/>
          </a:xfrm>
        </p:spPr>
        <p:txBody>
          <a:bodyPr numCol="2" spcCol="228600">
            <a:noAutofit/>
          </a:bodyPr>
          <a:lstStyle/>
          <a:p>
            <a:pPr marL="0" indent="0">
              <a:lnSpc>
                <a:spcPct val="110000"/>
              </a:lnSpc>
              <a:spcBef>
                <a:spcPts val="1800"/>
              </a:spcBef>
              <a:buClr>
                <a:srgbClr val="183961"/>
              </a:buClr>
              <a:buNone/>
            </a:pPr>
            <a:r>
              <a:rPr lang="en-US" sz="2000" b="1" u="sng" spc="-30" dirty="0" smtClean="0">
                <a:latin typeface="Arial"/>
                <a:cs typeface="Arial"/>
              </a:rPr>
              <a:t>Awards</a:t>
            </a:r>
            <a:endParaRPr lang="en-US" sz="2000" b="1" u="sng" dirty="0" smtClean="0">
              <a:latin typeface="Arial"/>
              <a:cs typeface="Arial"/>
            </a:endParaRPr>
          </a:p>
          <a:p>
            <a:pPr marL="0" indent="0">
              <a:lnSpc>
                <a:spcPct val="110000"/>
              </a:lnSpc>
              <a:buClr>
                <a:srgbClr val="183961"/>
              </a:buClr>
              <a:buNone/>
            </a:pPr>
            <a:r>
              <a:rPr lang="en-US" sz="2000" dirty="0" smtClean="0">
                <a:latin typeface="Arial"/>
                <a:cs typeface="Arial"/>
              </a:rPr>
              <a:t>Texas Association of Partners </a:t>
            </a:r>
            <a:br>
              <a:rPr lang="en-US" sz="2000" dirty="0" smtClean="0">
                <a:latin typeface="Arial"/>
                <a:cs typeface="Arial"/>
              </a:rPr>
            </a:br>
            <a:r>
              <a:rPr lang="en-US" sz="2000" dirty="0" smtClean="0">
                <a:latin typeface="Arial"/>
                <a:cs typeface="Arial"/>
              </a:rPr>
              <a:t>in Education</a:t>
            </a:r>
          </a:p>
          <a:p>
            <a:pPr marL="274320" indent="-274320">
              <a:lnSpc>
                <a:spcPct val="110000"/>
              </a:lnSpc>
              <a:spcBef>
                <a:spcPts val="900"/>
              </a:spcBef>
              <a:buClr>
                <a:srgbClr val="E96720"/>
              </a:buClr>
              <a:buFont typeface="Wingdings" charset="2"/>
              <a:buChar char="§"/>
            </a:pPr>
            <a:r>
              <a:rPr lang="en-US" sz="2000" dirty="0" smtClean="0">
                <a:latin typeface="Arial"/>
                <a:cs typeface="Arial"/>
              </a:rPr>
              <a:t>Capital One Bank Principal for </a:t>
            </a:r>
            <a:br>
              <a:rPr lang="en-US" sz="2000" dirty="0" smtClean="0">
                <a:latin typeface="Arial"/>
                <a:cs typeface="Arial"/>
              </a:rPr>
            </a:br>
            <a:r>
              <a:rPr lang="en-US" sz="2000" dirty="0" smtClean="0">
                <a:latin typeface="Arial"/>
                <a:cs typeface="Arial"/>
              </a:rPr>
              <a:t>a Day—Partnership Program Award, Innovation</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Partnership Appreciation Breakfast</a:t>
            </a:r>
            <a:br>
              <a:rPr lang="en-US" sz="2000" dirty="0" smtClean="0">
                <a:latin typeface="Arial"/>
                <a:cs typeface="Arial"/>
              </a:rPr>
            </a:br>
            <a:r>
              <a:rPr lang="en-US" sz="2000" dirty="0" smtClean="0">
                <a:latin typeface="Arial"/>
                <a:cs typeface="Arial"/>
              </a:rPr>
              <a:t>—Special Event</a:t>
            </a:r>
          </a:p>
          <a:p>
            <a:pPr marL="274320" indent="-274320">
              <a:lnSpc>
                <a:spcPct val="110000"/>
              </a:lnSpc>
              <a:spcBef>
                <a:spcPts val="900"/>
              </a:spcBef>
              <a:buClr>
                <a:srgbClr val="E96720"/>
              </a:buClr>
              <a:buFont typeface="Wingdings" charset="2"/>
              <a:buChar char="§"/>
            </a:pPr>
            <a:r>
              <a:rPr lang="en-US" sz="2000" dirty="0" smtClean="0">
                <a:latin typeface="Arial"/>
                <a:cs typeface="Arial"/>
              </a:rPr>
              <a:t>TJX Companies/Youth Business Institute—Business Partnership Award, Career Education</a:t>
            </a:r>
          </a:p>
          <a:p>
            <a:pPr marL="274320" indent="-274320">
              <a:lnSpc>
                <a:spcPct val="110000"/>
              </a:lnSpc>
              <a:spcBef>
                <a:spcPts val="900"/>
              </a:spcBef>
              <a:buClr>
                <a:srgbClr val="E96720"/>
              </a:buClr>
              <a:buFont typeface="Wingdings" charset="2"/>
              <a:buChar char="§"/>
            </a:pPr>
            <a:r>
              <a:rPr lang="en-US" sz="2000" dirty="0">
                <a:latin typeface="Arial"/>
                <a:cs typeface="Arial"/>
              </a:rPr>
              <a:t>Houston Livestock Rodeo—Community Partnership Award, Art</a:t>
            </a:r>
          </a:p>
          <a:p>
            <a:pPr marL="274320" indent="-274320">
              <a:lnSpc>
                <a:spcPct val="110000"/>
              </a:lnSpc>
              <a:spcBef>
                <a:spcPts val="900"/>
              </a:spcBef>
              <a:buClr>
                <a:srgbClr val="E96720"/>
              </a:buClr>
              <a:buFont typeface="Wingdings" charset="2"/>
              <a:buChar char="§"/>
            </a:pPr>
            <a:r>
              <a:rPr lang="en-US" sz="2000" dirty="0">
                <a:latin typeface="Arial"/>
                <a:cs typeface="Arial"/>
              </a:rPr>
              <a:t>Jim Wilson—Individual Partnership Award, Wisdom</a:t>
            </a:r>
          </a:p>
          <a:p>
            <a:pPr marL="274320" indent="-274320">
              <a:lnSpc>
                <a:spcPct val="110000"/>
              </a:lnSpc>
              <a:spcBef>
                <a:spcPts val="900"/>
              </a:spcBef>
              <a:buClr>
                <a:srgbClr val="E96720"/>
              </a:buClr>
              <a:buFont typeface="Wingdings" charset="2"/>
              <a:buChar char="§"/>
            </a:pPr>
            <a:r>
              <a:rPr lang="en-US" sz="2000" dirty="0">
                <a:latin typeface="Arial"/>
                <a:cs typeface="Arial"/>
              </a:rPr>
              <a:t>Alliance for Multicultural Community Services</a:t>
            </a:r>
            <a:r>
              <a:rPr lang="en-US" sz="2000" dirty="0" smtClean="0">
                <a:latin typeface="Arial"/>
                <a:cs typeface="Arial"/>
              </a:rPr>
              <a:t>—Partnership </a:t>
            </a:r>
            <a:r>
              <a:rPr lang="en-US" sz="2000" dirty="0">
                <a:latin typeface="Arial"/>
                <a:cs typeface="Arial"/>
              </a:rPr>
              <a:t>Program Award, Mentor</a:t>
            </a:r>
          </a:p>
          <a:p>
            <a:pPr marL="274320" indent="-274320">
              <a:lnSpc>
                <a:spcPct val="110000"/>
              </a:lnSpc>
              <a:spcBef>
                <a:spcPts val="900"/>
              </a:spcBef>
              <a:buClr>
                <a:srgbClr val="E96720"/>
              </a:buClr>
              <a:buFont typeface="Wingdings" charset="2"/>
              <a:buChar char="§"/>
            </a:pPr>
            <a:r>
              <a:rPr lang="en-US" sz="2000" dirty="0">
                <a:latin typeface="Arial"/>
                <a:cs typeface="Arial"/>
              </a:rPr>
              <a:t>Soccer for Success—Community Partnership Award, Health</a:t>
            </a:r>
          </a:p>
          <a:p>
            <a:pPr marL="0" indent="0">
              <a:lnSpc>
                <a:spcPct val="110000"/>
              </a:lnSpc>
              <a:spcBef>
                <a:spcPts val="900"/>
              </a:spcBef>
              <a:buClr>
                <a:srgbClr val="E96720"/>
              </a:buClr>
              <a:buNone/>
            </a:pPr>
            <a:endParaRPr lang="en-US" sz="2000" dirty="0" smtClean="0">
              <a:latin typeface="Arial"/>
              <a:cs typeface="Arial"/>
            </a:endParaRP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KEY ACCOMPLISHMENTS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380907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180960097"/>
              </p:ext>
            </p:extLst>
          </p:nvPr>
        </p:nvGraphicFramePr>
        <p:xfrm>
          <a:off x="593355" y="1943100"/>
          <a:ext cx="8856922" cy="5308601"/>
        </p:xfrm>
        <a:graphic>
          <a:graphicData uri="http://schemas.openxmlformats.org/drawingml/2006/table">
            <a:tbl>
              <a:tblPr>
                <a:effectLst>
                  <a:outerShdw blurRad="263525" dist="25400" dir="2700000" algn="tl" rotWithShape="0">
                    <a:srgbClr val="000000">
                      <a:alpha val="12000"/>
                    </a:srgbClr>
                  </a:outerShdw>
                </a:effectLst>
              </a:tblPr>
              <a:tblGrid>
                <a:gridCol w="965109"/>
                <a:gridCol w="5395408"/>
                <a:gridCol w="939365"/>
                <a:gridCol w="1557040"/>
              </a:tblGrid>
              <a:tr h="847419">
                <a:tc>
                  <a:txBody>
                    <a:bodyPr/>
                    <a:lstStyle/>
                    <a:p>
                      <a:pPr marL="0" marR="0" algn="ctr">
                        <a:lnSpc>
                          <a:spcPct val="115000"/>
                        </a:lnSpc>
                        <a:spcBef>
                          <a:spcPts val="0"/>
                        </a:spcBef>
                        <a:spcAft>
                          <a:spcPts val="0"/>
                        </a:spcAft>
                      </a:pPr>
                      <a:r>
                        <a:rPr lang="en-US" sz="1400" b="1" dirty="0" smtClean="0">
                          <a:latin typeface="+mn-lt"/>
                          <a:ea typeface="Calibri"/>
                          <a:cs typeface="Times New Roman"/>
                        </a:rPr>
                        <a:t>Partner</a:t>
                      </a:r>
                      <a:endParaRPr lang="en-US" sz="1400" b="1" dirty="0">
                        <a:latin typeface="+mn-lt"/>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b="1" dirty="0">
                          <a:latin typeface="+mn-lt"/>
                          <a:ea typeface="Calibri"/>
                          <a:cs typeface="Times New Roman"/>
                        </a:rPr>
                        <a:t>Description</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b="1" dirty="0" smtClean="0">
                          <a:latin typeface="+mn-lt"/>
                          <a:ea typeface="Calibri"/>
                          <a:cs typeface="Times New Roman"/>
                        </a:rPr>
                        <a:t># Schools</a:t>
                      </a:r>
                      <a:endParaRPr lang="en-US" sz="1400" b="1" dirty="0">
                        <a:latin typeface="+mn-lt"/>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b="1" dirty="0" smtClean="0">
                          <a:latin typeface="+mn-lt"/>
                          <a:ea typeface="Calibri"/>
                          <a:cs typeface="Times New Roman"/>
                        </a:rPr>
                        <a:t>Approximate# Students Impacted</a:t>
                      </a:r>
                      <a:endParaRPr lang="en-US" sz="1400" b="1" dirty="0">
                        <a:latin typeface="+mn-lt"/>
                        <a:ea typeface="Calibri"/>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602977">
                <a:tc>
                  <a:txBody>
                    <a:bodyPr/>
                    <a:lstStyle/>
                    <a:p>
                      <a:pPr marL="0" marR="0" algn="ctr">
                        <a:lnSpc>
                          <a:spcPct val="115000"/>
                        </a:lnSpc>
                        <a:spcBef>
                          <a:spcPts val="0"/>
                        </a:spcBef>
                        <a:spcAft>
                          <a:spcPts val="0"/>
                        </a:spcAft>
                      </a:pPr>
                      <a:r>
                        <a:rPr lang="en-US" sz="1400" dirty="0">
                          <a:latin typeface="+mn-lt"/>
                          <a:ea typeface="Calibri"/>
                          <a:cs typeface="Times New Roman"/>
                        </a:rPr>
                        <a:t>Elves &amp; More</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Incentive program that provides bicycles to students for academic improvement,</a:t>
                      </a:r>
                      <a:r>
                        <a:rPr lang="en-US" sz="1400" baseline="0" dirty="0" smtClean="0">
                          <a:latin typeface="+mn-lt"/>
                          <a:ea typeface="Calibri"/>
                          <a:cs typeface="Times New Roman"/>
                        </a:rPr>
                        <a:t> regular attendance, and good behavior</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a:latin typeface="+mn-lt"/>
                          <a:ea typeface="Calibri"/>
                          <a:cs typeface="Times New Roman"/>
                        </a:rPr>
                        <a:t>18</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a:latin typeface="+mn-lt"/>
                          <a:ea typeface="Calibri"/>
                          <a:cs typeface="Times New Roman"/>
                        </a:rPr>
                        <a:t>7,000</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386773">
                <a:tc>
                  <a:txBody>
                    <a:bodyPr/>
                    <a:lstStyle/>
                    <a:p>
                      <a:pPr marL="0" marR="0" algn="ctr">
                        <a:lnSpc>
                          <a:spcPct val="115000"/>
                        </a:lnSpc>
                        <a:spcBef>
                          <a:spcPts val="0"/>
                        </a:spcBef>
                        <a:spcAft>
                          <a:spcPts val="0"/>
                        </a:spcAft>
                      </a:pPr>
                      <a:r>
                        <a:rPr lang="en-US" sz="1400" dirty="0" err="1">
                          <a:latin typeface="+mn-lt"/>
                          <a:ea typeface="Calibri"/>
                          <a:cs typeface="Times New Roman"/>
                        </a:rPr>
                        <a:t>Luby’s</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Character</a:t>
                      </a:r>
                      <a:r>
                        <a:rPr lang="en-US" sz="1400" baseline="0" dirty="0" smtClean="0">
                          <a:latin typeface="+mn-lt"/>
                          <a:ea typeface="Calibri"/>
                          <a:cs typeface="Times New Roman"/>
                        </a:rPr>
                        <a:t> education and attendance incentive programs</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a:latin typeface="+mn-lt"/>
                          <a:ea typeface="Calibri"/>
                          <a:cs typeface="Times New Roman"/>
                        </a:rPr>
                        <a:t>42</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a:latin typeface="+mn-lt"/>
                          <a:ea typeface="Calibri"/>
                          <a:cs typeface="Times New Roman"/>
                        </a:rPr>
                        <a:t>33,000</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343291">
                <a:tc>
                  <a:txBody>
                    <a:bodyPr/>
                    <a:lstStyle/>
                    <a:p>
                      <a:pPr marL="0" marR="0" algn="ctr">
                        <a:lnSpc>
                          <a:spcPct val="115000"/>
                        </a:lnSpc>
                        <a:spcBef>
                          <a:spcPts val="0"/>
                        </a:spcBef>
                        <a:spcAft>
                          <a:spcPts val="0"/>
                        </a:spcAft>
                      </a:pPr>
                      <a:r>
                        <a:rPr lang="en-US" sz="1400" dirty="0">
                          <a:latin typeface="+mn-lt"/>
                          <a:ea typeface="Calibri"/>
                          <a:cs typeface="Times New Roman"/>
                        </a:rPr>
                        <a:t>KBR</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Science teacher training and awards program</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a:latin typeface="+mn-lt"/>
                          <a:ea typeface="Calibri"/>
                          <a:cs typeface="Times New Roman"/>
                        </a:rPr>
                        <a:t>17</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22,000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583705">
                <a:tc>
                  <a:txBody>
                    <a:bodyPr/>
                    <a:lstStyle/>
                    <a:p>
                      <a:pPr marL="0" marR="0" algn="ctr">
                        <a:lnSpc>
                          <a:spcPct val="115000"/>
                        </a:lnSpc>
                        <a:spcBef>
                          <a:spcPts val="0"/>
                        </a:spcBef>
                        <a:spcAft>
                          <a:spcPts val="0"/>
                        </a:spcAft>
                      </a:pPr>
                      <a:r>
                        <a:rPr lang="en-US" sz="1400" dirty="0">
                          <a:latin typeface="+mn-lt"/>
                          <a:ea typeface="Calibri"/>
                          <a:cs typeface="Times New Roman"/>
                        </a:rPr>
                        <a:t>NCAA </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Academic </a:t>
                      </a:r>
                      <a:r>
                        <a:rPr lang="en-US" sz="1400" dirty="0">
                          <a:latin typeface="+mn-lt"/>
                          <a:ea typeface="Calibri"/>
                          <a:cs typeface="Times New Roman"/>
                        </a:rPr>
                        <a:t>and athletic programs for middle school students associated with Final Four </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a:latin typeface="+mn-lt"/>
                          <a:ea typeface="Calibri"/>
                          <a:cs typeface="Times New Roman"/>
                        </a:rPr>
                        <a:t>53</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6,000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602977">
                <a:tc>
                  <a:txBody>
                    <a:bodyPr/>
                    <a:lstStyle/>
                    <a:p>
                      <a:pPr marL="0" marR="0" algn="ctr">
                        <a:lnSpc>
                          <a:spcPct val="115000"/>
                        </a:lnSpc>
                        <a:spcBef>
                          <a:spcPts val="0"/>
                        </a:spcBef>
                        <a:spcAft>
                          <a:spcPts val="0"/>
                        </a:spcAft>
                      </a:pPr>
                      <a:r>
                        <a:rPr lang="en-US" sz="1400" dirty="0" smtClean="0">
                          <a:latin typeface="+mn-lt"/>
                          <a:ea typeface="Calibri"/>
                          <a:cs typeface="Times New Roman"/>
                        </a:rPr>
                        <a:t>Chevron</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solidFill>
                            <a:srgbClr val="000000"/>
                          </a:solidFill>
                          <a:latin typeface="+mn-lt"/>
                          <a:ea typeface="Calibri"/>
                          <a:cs typeface="Arial"/>
                        </a:rPr>
                        <a:t>New Century</a:t>
                      </a:r>
                      <a:r>
                        <a:rPr lang="en-US" sz="1400" baseline="0" dirty="0" smtClean="0">
                          <a:solidFill>
                            <a:srgbClr val="000000"/>
                          </a:solidFill>
                          <a:latin typeface="+mn-lt"/>
                          <a:ea typeface="Calibri"/>
                          <a:cs typeface="Arial"/>
                        </a:rPr>
                        <a:t> Energy </a:t>
                      </a:r>
                      <a:r>
                        <a:rPr lang="en-US" sz="1400" dirty="0" smtClean="0">
                          <a:solidFill>
                            <a:srgbClr val="000000"/>
                          </a:solidFill>
                          <a:latin typeface="+mn-lt"/>
                          <a:ea typeface="Calibri"/>
                          <a:cs typeface="Arial"/>
                        </a:rPr>
                        <a:t>online </a:t>
                      </a:r>
                      <a:r>
                        <a:rPr lang="en-US" sz="1400" dirty="0">
                          <a:solidFill>
                            <a:srgbClr val="000000"/>
                          </a:solidFill>
                          <a:latin typeface="+mn-lt"/>
                          <a:ea typeface="Calibri"/>
                          <a:cs typeface="Arial"/>
                        </a:rPr>
                        <a:t>game that teaches STEM-based content to students in grades </a:t>
                      </a:r>
                      <a:r>
                        <a:rPr lang="en-US" sz="1400" dirty="0" smtClean="0">
                          <a:solidFill>
                            <a:srgbClr val="000000"/>
                          </a:solidFill>
                          <a:latin typeface="+mn-lt"/>
                          <a:ea typeface="Calibri"/>
                          <a:cs typeface="Arial"/>
                        </a:rPr>
                        <a:t>8–10 </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a:latin typeface="+mn-lt"/>
                          <a:ea typeface="Calibri"/>
                          <a:cs typeface="Times New Roman"/>
                        </a:rPr>
                        <a:t>20</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2,300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583705">
                <a:tc>
                  <a:txBody>
                    <a:bodyPr/>
                    <a:lstStyle/>
                    <a:p>
                      <a:pPr marL="0" marR="0" algn="ctr">
                        <a:lnSpc>
                          <a:spcPct val="115000"/>
                        </a:lnSpc>
                        <a:spcBef>
                          <a:spcPts val="0"/>
                        </a:spcBef>
                        <a:spcAft>
                          <a:spcPts val="0"/>
                        </a:spcAft>
                      </a:pPr>
                      <a:r>
                        <a:rPr lang="en-US" sz="1400" dirty="0" smtClean="0">
                          <a:latin typeface="+mn-lt"/>
                          <a:ea typeface="Calibri"/>
                          <a:cs typeface="Times New Roman"/>
                        </a:rPr>
                        <a:t>Shell</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Eco</a:t>
                      </a:r>
                      <a:r>
                        <a:rPr lang="en-US" sz="1400" baseline="0" dirty="0" smtClean="0">
                          <a:latin typeface="+mn-lt"/>
                          <a:ea typeface="Calibri"/>
                          <a:cs typeface="Times New Roman"/>
                        </a:rPr>
                        <a:t> Marathon competition that challenges high school students to create fuel-efficient vehicles</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10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300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528133">
                <a:tc>
                  <a:txBody>
                    <a:bodyPr/>
                    <a:lstStyle/>
                    <a:p>
                      <a:pPr marL="0" marR="0" algn="ctr">
                        <a:lnSpc>
                          <a:spcPct val="115000"/>
                        </a:lnSpc>
                        <a:spcBef>
                          <a:spcPts val="0"/>
                        </a:spcBef>
                        <a:spcAft>
                          <a:spcPts val="0"/>
                        </a:spcAft>
                      </a:pPr>
                      <a:r>
                        <a:rPr lang="en-US" sz="1400" dirty="0" smtClean="0">
                          <a:latin typeface="+mn-lt"/>
                          <a:ea typeface="Calibri"/>
                          <a:cs typeface="Times New Roman"/>
                        </a:rPr>
                        <a:t>Prepared</a:t>
                      </a:r>
                      <a:r>
                        <a:rPr lang="en-US" sz="1400" baseline="0" dirty="0" smtClean="0">
                          <a:latin typeface="+mn-lt"/>
                          <a:ea typeface="Calibri"/>
                          <a:cs typeface="Times New Roman"/>
                        </a:rPr>
                        <a:t/>
                      </a:r>
                      <a:br>
                        <a:rPr lang="en-US" sz="1400" baseline="0" dirty="0" smtClean="0">
                          <a:latin typeface="+mn-lt"/>
                          <a:ea typeface="Calibri"/>
                          <a:cs typeface="Times New Roman"/>
                        </a:rPr>
                      </a:br>
                      <a:r>
                        <a:rPr lang="en-US" sz="1400" baseline="0" dirty="0" smtClean="0">
                          <a:latin typeface="+mn-lt"/>
                          <a:ea typeface="Calibri"/>
                          <a:cs typeface="Times New Roman"/>
                        </a:rPr>
                        <a:t>4 Life</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Lemonade</a:t>
                      </a:r>
                      <a:r>
                        <a:rPr lang="en-US" sz="1400" baseline="0" dirty="0" smtClean="0">
                          <a:latin typeface="+mn-lt"/>
                          <a:ea typeface="Calibri"/>
                          <a:cs typeface="Times New Roman"/>
                        </a:rPr>
                        <a:t> Day entrepreneurship event</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69</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15,000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528133">
                <a:tc>
                  <a:txBody>
                    <a:bodyPr/>
                    <a:lstStyle/>
                    <a:p>
                      <a:pPr marL="0" marR="0" algn="ctr">
                        <a:lnSpc>
                          <a:spcPct val="115000"/>
                        </a:lnSpc>
                        <a:spcBef>
                          <a:spcPts val="0"/>
                        </a:spcBef>
                        <a:spcAft>
                          <a:spcPts val="0"/>
                        </a:spcAft>
                      </a:pPr>
                      <a:r>
                        <a:rPr lang="en-US" sz="1400" dirty="0" smtClean="0">
                          <a:latin typeface="+mn-lt"/>
                          <a:ea typeface="Calibri"/>
                          <a:cs typeface="Times New Roman"/>
                        </a:rPr>
                        <a:t>Capital One Bank</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Principal</a:t>
                      </a:r>
                      <a:r>
                        <a:rPr lang="en-US" sz="1400" baseline="0" dirty="0" smtClean="0">
                          <a:latin typeface="+mn-lt"/>
                          <a:ea typeface="Calibri"/>
                          <a:cs typeface="Times New Roman"/>
                        </a:rPr>
                        <a:t> for a Day program that points to the </a:t>
                      </a:r>
                      <a:r>
                        <a:rPr lang="en-US" sz="1400" dirty="0" smtClean="0"/>
                        <a:t>critical need for partnerships between local businesses and district schools </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282</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190,000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r h="301488">
                <a:tc>
                  <a:txBody>
                    <a:bodyPr/>
                    <a:lstStyle/>
                    <a:p>
                      <a:pPr marL="0" marR="0" algn="ctr">
                        <a:lnSpc>
                          <a:spcPct val="115000"/>
                        </a:lnSpc>
                        <a:spcBef>
                          <a:spcPts val="0"/>
                        </a:spcBef>
                        <a:spcAft>
                          <a:spcPts val="0"/>
                        </a:spcAft>
                      </a:pPr>
                      <a:r>
                        <a:rPr lang="en-US" sz="1400" dirty="0" smtClean="0">
                          <a:latin typeface="+mn-lt"/>
                          <a:ea typeface="Calibri"/>
                          <a:cs typeface="Times New Roman"/>
                        </a:rPr>
                        <a:t>NASA</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nSpc>
                          <a:spcPct val="115000"/>
                        </a:lnSpc>
                        <a:spcBef>
                          <a:spcPts val="0"/>
                        </a:spcBef>
                        <a:spcAft>
                          <a:spcPts val="0"/>
                        </a:spcAft>
                      </a:pPr>
                      <a:r>
                        <a:rPr lang="en-US" sz="1400" dirty="0" smtClean="0">
                          <a:latin typeface="+mn-lt"/>
                          <a:ea typeface="Calibri"/>
                          <a:cs typeface="Times New Roman"/>
                        </a:rPr>
                        <a:t>Exploration</a:t>
                      </a:r>
                      <a:r>
                        <a:rPr lang="en-US" sz="1400" baseline="0" dirty="0" smtClean="0">
                          <a:latin typeface="+mn-lt"/>
                          <a:ea typeface="Calibri"/>
                          <a:cs typeface="Times New Roman"/>
                        </a:rPr>
                        <a:t> Academy earth and space science course for 8th graders</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7</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c>
                  <a:txBody>
                    <a:bodyPr/>
                    <a:lstStyle/>
                    <a:p>
                      <a:pPr marL="0" marR="0" algn="ctr">
                        <a:lnSpc>
                          <a:spcPct val="115000"/>
                        </a:lnSpc>
                        <a:spcBef>
                          <a:spcPts val="0"/>
                        </a:spcBef>
                        <a:spcAft>
                          <a:spcPts val="0"/>
                        </a:spcAft>
                      </a:pPr>
                      <a:r>
                        <a:rPr lang="en-US" sz="1400" dirty="0" smtClean="0">
                          <a:latin typeface="+mn-lt"/>
                          <a:ea typeface="Calibri"/>
                          <a:cs typeface="Times New Roman"/>
                        </a:rPr>
                        <a:t>490</a:t>
                      </a:r>
                      <a:endParaRPr lang="en-US" sz="1400" dirty="0">
                        <a:latin typeface="+mn-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255C9D">
                            <a:alpha val="22000"/>
                          </a:srgbClr>
                        </a:gs>
                        <a:gs pos="100000">
                          <a:srgbClr val="FFFFFF"/>
                        </a:gs>
                      </a:gsLst>
                      <a:lin ang="0" scaled="1"/>
                      <a:tileRect/>
                    </a:gradFill>
                  </a:tcPr>
                </a:tc>
              </a:tr>
            </a:tbl>
          </a:graphicData>
        </a:graphic>
      </p:graphicFrame>
      <p:sp>
        <p:nvSpPr>
          <p:cNvPr id="5"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r>
              <a:rPr lang="en-US" sz="2400" spc="100" dirty="0">
                <a:solidFill>
                  <a:schemeClr val="bg1"/>
                </a:solidFill>
                <a:latin typeface="Times New Roman"/>
                <a:cs typeface="Times New Roman"/>
              </a:rPr>
              <a:t/>
            </a:r>
            <a:br>
              <a:rPr lang="en-US" sz="2400" spc="100" dirty="0">
                <a:solidFill>
                  <a:schemeClr val="bg1"/>
                </a:solidFill>
                <a:latin typeface="Times New Roman"/>
                <a:cs typeface="Times New Roman"/>
              </a:rPr>
            </a:br>
            <a:r>
              <a:rPr lang="en-US" sz="2800" spc="100" dirty="0" smtClean="0">
                <a:solidFill>
                  <a:srgbClr val="FF984B"/>
                </a:solidFill>
                <a:latin typeface="Times New Roman"/>
                <a:cs typeface="Times New Roman"/>
              </a:rPr>
              <a:t>EXAMPLES OF DISTRICTWIDE </a:t>
            </a:r>
            <a:br>
              <a:rPr lang="en-US" sz="2800" spc="100" dirty="0" smtClean="0">
                <a:solidFill>
                  <a:srgbClr val="FF984B"/>
                </a:solidFill>
                <a:latin typeface="Times New Roman"/>
                <a:cs typeface="Times New Roman"/>
              </a:rPr>
            </a:br>
            <a:r>
              <a:rPr lang="en-US" sz="2800" spc="100" dirty="0" smtClean="0">
                <a:solidFill>
                  <a:srgbClr val="FF984B"/>
                </a:solidFill>
                <a:latin typeface="Times New Roman"/>
                <a:cs typeface="Times New Roman"/>
              </a:rPr>
              <a:t>PARTNERSHIPS AND THEIR IMPACT</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482688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5179907"/>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Facilitated 19 Community Conversations (7 budget/legislative; 12 Magnet review) attended </a:t>
            </a:r>
            <a:br>
              <a:rPr lang="en-US" sz="2000" dirty="0" smtClean="0">
                <a:latin typeface="Arial"/>
                <a:cs typeface="Arial"/>
              </a:rPr>
            </a:br>
            <a:r>
              <a:rPr lang="en-US" sz="2000" dirty="0" smtClean="0">
                <a:latin typeface="Arial"/>
                <a:cs typeface="Arial"/>
              </a:rPr>
              <a:t>by more than 2,800 parents,</a:t>
            </a:r>
            <a:br>
              <a:rPr lang="en-US" sz="2000" dirty="0" smtClean="0">
                <a:latin typeface="Arial"/>
                <a:cs typeface="Arial"/>
              </a:rPr>
            </a:br>
            <a:r>
              <a:rPr lang="en-US" sz="2000" dirty="0" smtClean="0">
                <a:latin typeface="Arial"/>
                <a:cs typeface="Arial"/>
              </a:rPr>
              <a:t>staff, students, and community members</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number of schools participating in Principal for a Day to 282, a jump of 66 percent compared with the previous year</a:t>
            </a:r>
          </a:p>
          <a:p>
            <a:pPr marL="274320" indent="-274320">
              <a:lnSpc>
                <a:spcPct val="110000"/>
              </a:lnSpc>
              <a:spcBef>
                <a:spcPts val="900"/>
              </a:spcBef>
              <a:buClr>
                <a:srgbClr val="E96720"/>
              </a:buClr>
              <a:buFont typeface="Wingdings" charset="2"/>
              <a:buChar char="§"/>
            </a:pPr>
            <a:r>
              <a:rPr lang="en-US" sz="2000" dirty="0" smtClean="0">
                <a:latin typeface="Arial"/>
                <a:cs typeface="Arial"/>
              </a:rPr>
              <a:t>Increased number of students participating in Houston Real Men Read program in 2011 to 7,342,</a:t>
            </a:r>
            <a:br>
              <a:rPr lang="en-US" sz="2000" dirty="0" smtClean="0">
                <a:latin typeface="Arial"/>
                <a:cs typeface="Arial"/>
              </a:rPr>
            </a:br>
            <a:r>
              <a:rPr lang="en-US" sz="2000" dirty="0" smtClean="0">
                <a:latin typeface="Arial"/>
                <a:cs typeface="Arial"/>
              </a:rPr>
              <a:t>a 45 percent increase compared with 2009. Number of schools participating increased 34 percent </a:t>
            </a:r>
            <a:br>
              <a:rPr lang="en-US" sz="2000" dirty="0" smtClean="0">
                <a:latin typeface="Arial"/>
                <a:cs typeface="Arial"/>
              </a:rPr>
            </a:br>
            <a:r>
              <a:rPr lang="en-US" sz="2000" dirty="0" smtClean="0">
                <a:latin typeface="Arial"/>
                <a:cs typeface="Arial"/>
              </a:rPr>
              <a:t>to 47, and number of mentors increased 46 percent, to 308</a:t>
            </a:r>
          </a:p>
          <a:p>
            <a:pPr marL="274320" indent="-274320">
              <a:lnSpc>
                <a:spcPct val="110000"/>
              </a:lnSpc>
              <a:spcBef>
                <a:spcPts val="900"/>
              </a:spcBef>
              <a:buClr>
                <a:srgbClr val="E96720"/>
              </a:buClr>
              <a:buFont typeface="Wingdings" charset="2"/>
              <a:buChar char="§"/>
            </a:pPr>
            <a:r>
              <a:rPr lang="en-US" sz="2000" dirty="0" smtClean="0">
                <a:latin typeface="Arial"/>
                <a:cs typeface="Arial"/>
              </a:rPr>
              <a:t>HMWESC front desk representatives served 139,383 guests in 2010. </a:t>
            </a:r>
            <a:br>
              <a:rPr lang="en-US" sz="2000" dirty="0" smtClean="0">
                <a:latin typeface="Arial"/>
                <a:cs typeface="Arial"/>
              </a:rPr>
            </a:br>
            <a:r>
              <a:rPr lang="en-US" sz="2000" dirty="0" smtClean="0">
                <a:latin typeface="Arial"/>
                <a:cs typeface="Arial"/>
              </a:rPr>
              <a:t>Each representative serves an average of 27 guests/hour</a:t>
            </a:r>
          </a:p>
          <a:p>
            <a:pPr marL="274320" indent="-274320">
              <a:lnSpc>
                <a:spcPct val="110000"/>
              </a:lnSpc>
              <a:spcBef>
                <a:spcPts val="900"/>
              </a:spcBef>
              <a:buClr>
                <a:srgbClr val="E96720"/>
              </a:buClr>
              <a:buFont typeface="Wingdings" charset="2"/>
              <a:buChar char="§"/>
            </a:pPr>
            <a:r>
              <a:rPr lang="en-US" sz="2000" dirty="0" smtClean="0">
                <a:latin typeface="Arial"/>
                <a:cs typeface="Arial"/>
              </a:rPr>
              <a:t>Responded to record number </a:t>
            </a:r>
            <a:br>
              <a:rPr lang="en-US" sz="2000" dirty="0" smtClean="0">
                <a:latin typeface="Arial"/>
                <a:cs typeface="Arial"/>
              </a:rPr>
            </a:br>
            <a:r>
              <a:rPr lang="en-US" sz="2000" dirty="0" smtClean="0">
                <a:latin typeface="Arial"/>
                <a:cs typeface="Arial"/>
              </a:rPr>
              <a:t>of calls—149,751—to main switchboard in 2010. Each representative answers approximately 20 calls</a:t>
            </a:r>
            <a:r>
              <a:rPr lang="en-US" sz="2000" dirty="0">
                <a:latin typeface="Arial"/>
                <a:cs typeface="Arial"/>
              </a:rPr>
              <a:t>/</a:t>
            </a:r>
            <a:r>
              <a:rPr lang="en-US" sz="2000" dirty="0" smtClean="0">
                <a:latin typeface="Arial"/>
                <a:cs typeface="Arial"/>
              </a:rPr>
              <a:t>hour</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br>
              <a:rPr lang="en-US" sz="24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884294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298305" cy="3808307"/>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Hosted and arranged programs for 17 visiting groups in 2010, with some programs lasting up to two weeks and participants visiting multiple schools per day</a:t>
            </a:r>
          </a:p>
          <a:p>
            <a:pPr marL="274320" indent="-274320">
              <a:lnSpc>
                <a:spcPct val="110000"/>
              </a:lnSpc>
              <a:spcBef>
                <a:spcPts val="900"/>
              </a:spcBef>
              <a:buClr>
                <a:srgbClr val="E96720"/>
              </a:buClr>
              <a:buFont typeface="Wingdings" charset="2"/>
              <a:buChar char="§"/>
            </a:pPr>
            <a:r>
              <a:rPr lang="en-US" sz="2000" dirty="0" smtClean="0">
                <a:latin typeface="Arial"/>
                <a:cs typeface="Arial"/>
              </a:rPr>
              <a:t>Planned and coordinated 100 </a:t>
            </a:r>
            <a:br>
              <a:rPr lang="en-US" sz="2000" dirty="0" smtClean="0">
                <a:latin typeface="Arial"/>
                <a:cs typeface="Arial"/>
              </a:rPr>
            </a:br>
            <a:r>
              <a:rPr lang="en-US" sz="2000" dirty="0" smtClean="0">
                <a:latin typeface="Arial"/>
                <a:cs typeface="Arial"/>
              </a:rPr>
              <a:t>special events in 2010</a:t>
            </a:r>
          </a:p>
          <a:p>
            <a:pPr marL="274320" indent="-274320">
              <a:lnSpc>
                <a:spcPct val="110000"/>
              </a:lnSpc>
              <a:spcBef>
                <a:spcPts val="900"/>
              </a:spcBef>
              <a:buClr>
                <a:srgbClr val="E96720"/>
              </a:buClr>
              <a:buFont typeface="Wingdings" charset="2"/>
              <a:buChar char="§"/>
            </a:pPr>
            <a:endParaRPr lang="en-US" sz="2000" dirty="0" smtClean="0">
              <a:latin typeface="Arial"/>
              <a:cs typeface="Arial"/>
            </a:endParaRPr>
          </a:p>
          <a:p>
            <a:pPr marL="274320" indent="-274320">
              <a:lnSpc>
                <a:spcPct val="110000"/>
              </a:lnSpc>
              <a:spcBef>
                <a:spcPts val="900"/>
              </a:spcBef>
              <a:buClr>
                <a:srgbClr val="E96720"/>
              </a:buClr>
              <a:buFont typeface="Wingdings" charset="2"/>
              <a:buChar char="§"/>
            </a:pP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Coordinated State of the Schools event, which raised $164,976 benefiting the HISD Foundation, </a:t>
            </a:r>
            <a:br>
              <a:rPr lang="en-US" sz="2000" dirty="0" smtClean="0">
                <a:latin typeface="Arial"/>
                <a:cs typeface="Arial"/>
              </a:rPr>
            </a:br>
            <a:r>
              <a:rPr lang="en-US" sz="2000" dirty="0" smtClean="0">
                <a:latin typeface="Arial"/>
                <a:cs typeface="Arial"/>
              </a:rPr>
              <a:t>an increase of $64,976 compared with last year</a:t>
            </a:r>
          </a:p>
          <a:p>
            <a:pPr marL="274320" indent="-274320">
              <a:lnSpc>
                <a:spcPct val="110000"/>
              </a:lnSpc>
              <a:spcBef>
                <a:spcPts val="900"/>
              </a:spcBef>
              <a:buClr>
                <a:srgbClr val="E96720"/>
              </a:buClr>
              <a:buFont typeface="Wingdings" charset="2"/>
              <a:buChar char="§"/>
            </a:pPr>
            <a:r>
              <a:rPr lang="en-US" sz="2000" dirty="0" smtClean="0">
                <a:latin typeface="Arial"/>
                <a:cs typeface="Arial"/>
              </a:rPr>
              <a:t>Raised $494,795 in 2011 Combined Charities Campaign; 334 HISD </a:t>
            </a:r>
            <a:r>
              <a:rPr lang="en-US" sz="2000" spc="-20" dirty="0" smtClean="0">
                <a:latin typeface="Arial"/>
                <a:cs typeface="Arial"/>
              </a:rPr>
              <a:t>schools and departments participated</a:t>
            </a:r>
          </a:p>
        </p:txBody>
      </p:sp>
      <p:sp>
        <p:nvSpPr>
          <p:cNvPr id="6"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STRATEGIC PARTNERSHIPS				</a:t>
            </a:r>
            <a:br>
              <a:rPr lang="en-US" sz="24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PERFORMANCE INDICATORS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907530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390380" cy="3520439"/>
          </a:xfrm>
        </p:spPr>
        <p:txBody>
          <a:bodyPr numCol="1"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GBBA   School Communications Program: News Media Relations</a:t>
            </a:r>
          </a:p>
          <a:p>
            <a:pPr marL="274320" indent="-274320">
              <a:lnSpc>
                <a:spcPct val="110000"/>
              </a:lnSpc>
              <a:spcBef>
                <a:spcPts val="900"/>
              </a:spcBef>
              <a:buClr>
                <a:srgbClr val="E96720"/>
              </a:buClr>
              <a:buFont typeface="Wingdings" charset="2"/>
              <a:buChar char="§"/>
            </a:pPr>
            <a:r>
              <a:rPr lang="en-US" sz="2000" dirty="0" smtClean="0">
                <a:latin typeface="Arial"/>
                <a:cs typeface="Arial"/>
              </a:rPr>
              <a:t>CPAB   Office Communications: Mail and Delivery		</a:t>
            </a:r>
          </a:p>
          <a:p>
            <a:pPr marL="274320" indent="-274320">
              <a:lnSpc>
                <a:spcPct val="110000"/>
              </a:lnSpc>
              <a:spcBef>
                <a:spcPts val="900"/>
              </a:spcBef>
              <a:buClr>
                <a:srgbClr val="E96720"/>
              </a:buClr>
              <a:buFont typeface="Wingdings" charset="2"/>
              <a:buChar char="§"/>
            </a:pPr>
            <a:r>
              <a:rPr lang="en-US" sz="2000" dirty="0" smtClean="0">
                <a:latin typeface="Arial"/>
                <a:cs typeface="Arial"/>
              </a:rPr>
              <a:t>CPC   Office Management: Records Management		</a:t>
            </a:r>
          </a:p>
          <a:p>
            <a:pPr marL="274320" indent="-274320">
              <a:lnSpc>
                <a:spcPct val="110000"/>
              </a:lnSpc>
              <a:spcBef>
                <a:spcPts val="900"/>
              </a:spcBef>
              <a:buClr>
                <a:srgbClr val="E96720"/>
              </a:buClr>
              <a:buFont typeface="Wingdings" charset="2"/>
              <a:buChar char="§"/>
            </a:pPr>
            <a:r>
              <a:rPr lang="en-US" sz="2000" dirty="0" smtClean="0">
                <a:latin typeface="Arial"/>
                <a:cs typeface="Arial"/>
              </a:rPr>
              <a:t>GK   Community Relations		 </a:t>
            </a:r>
          </a:p>
          <a:p>
            <a:pPr marL="274320" indent="-274320">
              <a:lnSpc>
                <a:spcPct val="110000"/>
              </a:lnSpc>
              <a:spcBef>
                <a:spcPts val="900"/>
              </a:spcBef>
              <a:buClr>
                <a:srgbClr val="E96720"/>
              </a:buClr>
              <a:buFont typeface="Wingdings" charset="2"/>
              <a:buChar char="§"/>
            </a:pPr>
            <a:r>
              <a:rPr lang="en-US" sz="2000" dirty="0" smtClean="0">
                <a:latin typeface="Arial"/>
                <a:cs typeface="Arial"/>
              </a:rPr>
              <a:t>AE   Educational Philosophy</a:t>
            </a:r>
          </a:p>
        </p:txBody>
      </p:sp>
      <p:sp>
        <p:nvSpPr>
          <p:cNvPr id="4" name="Title 1"/>
          <p:cNvSpPr>
            <a:spLocks noGrp="1"/>
          </p:cNvSpPr>
          <p:nvPr>
            <p:ph type="title"/>
          </p:nvPr>
        </p:nvSpPr>
        <p:spPr>
          <a:xfrm>
            <a:off x="1613501" y="146903"/>
            <a:ext cx="8619067" cy="1077911"/>
          </a:xfrm>
        </p:spPr>
        <p:txBody>
          <a:bodyPr>
            <a:noAutofit/>
          </a:bodyPr>
          <a:lstStyle/>
          <a:p>
            <a:pPr algn="l">
              <a:lnSpc>
                <a:spcPct val="90000"/>
              </a:lnSpc>
            </a:pPr>
            <a:r>
              <a:rPr lang="en-US" sz="2400" spc="100" dirty="0" smtClean="0">
                <a:solidFill>
                  <a:schemeClr val="bg1"/>
                </a:solidFill>
                <a:latin typeface="Times New Roman"/>
                <a:cs typeface="Times New Roman"/>
              </a:rPr>
              <a:t>OFFICE OF COMMUNICATIONS				</a:t>
            </a:r>
            <a:br>
              <a:rPr lang="en-US" sz="2400" spc="100" dirty="0" smtClean="0">
                <a:solidFill>
                  <a:schemeClr val="bg1"/>
                </a:solidFill>
                <a:latin typeface="Times New Roman"/>
                <a:cs typeface="Times New Roman"/>
              </a:rPr>
            </a:br>
            <a:r>
              <a:rPr lang="en-US" sz="2800" spc="100" dirty="0" smtClean="0">
                <a:solidFill>
                  <a:srgbClr val="FF984B"/>
                </a:solidFill>
                <a:latin typeface="Times New Roman"/>
                <a:cs typeface="Times New Roman"/>
              </a:rPr>
              <a:t>KEY GOVERNING POLICIES</a:t>
            </a:r>
            <a:endParaRPr lang="en-US" sz="2800" spc="100" dirty="0">
              <a:solidFill>
                <a:srgbClr val="FF984B"/>
              </a:solidFill>
              <a:latin typeface="Times New Roman"/>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275077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02920" y="1813560"/>
            <a:ext cx="9301480" cy="3979055"/>
          </a:xfrm>
        </p:spPr>
        <p:txBody>
          <a:bodyPr numCol="2" spcCol="228600">
            <a:noAutofit/>
          </a:bodyPr>
          <a:lstStyle/>
          <a:p>
            <a:pPr marL="274320" indent="-274320">
              <a:lnSpc>
                <a:spcPct val="110000"/>
              </a:lnSpc>
              <a:spcBef>
                <a:spcPts val="900"/>
              </a:spcBef>
              <a:buClr>
                <a:srgbClr val="E96720"/>
              </a:buClr>
              <a:buFont typeface="Wingdings" charset="2"/>
              <a:buChar char="§"/>
            </a:pPr>
            <a:r>
              <a:rPr lang="en-US" sz="2000" dirty="0" smtClean="0">
                <a:latin typeface="Arial"/>
                <a:cs typeface="Arial"/>
              </a:rPr>
              <a:t>Reorganized office to combine similar job functions and create efficiencies. Net reduction of 6.5 GF1 positions for savings of $323,300</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Zero-based budgeting for all departments</a:t>
            </a:r>
            <a:endParaRPr lang="en-US" sz="2000" dirty="0">
              <a:latin typeface="Arial"/>
              <a:cs typeface="Arial"/>
            </a:endParaRPr>
          </a:p>
          <a:p>
            <a:pPr marL="274320" indent="-274320">
              <a:lnSpc>
                <a:spcPct val="110000"/>
              </a:lnSpc>
              <a:spcBef>
                <a:spcPts val="900"/>
              </a:spcBef>
              <a:buClr>
                <a:srgbClr val="E96720"/>
              </a:buClr>
              <a:buFont typeface="Wingdings" charset="2"/>
              <a:buChar char="§"/>
            </a:pPr>
            <a:r>
              <a:rPr lang="en-US" sz="2000" dirty="0" smtClean="0">
                <a:latin typeface="Arial"/>
                <a:cs typeface="Arial"/>
              </a:rPr>
              <a:t>2011–2012 proposed GF1 budget reduced by approximately </a:t>
            </a:r>
            <a:br>
              <a:rPr lang="en-US" sz="2000" dirty="0" smtClean="0">
                <a:latin typeface="Arial"/>
                <a:cs typeface="Arial"/>
              </a:rPr>
            </a:br>
            <a:r>
              <a:rPr lang="en-US" sz="2000" dirty="0" smtClean="0">
                <a:latin typeface="Arial"/>
                <a:cs typeface="Arial"/>
              </a:rPr>
              <a:t>10 percent</a:t>
            </a:r>
          </a:p>
          <a:p>
            <a:pPr marL="274320" indent="-274320">
              <a:lnSpc>
                <a:spcPct val="110000"/>
              </a:lnSpc>
              <a:spcBef>
                <a:spcPts val="900"/>
              </a:spcBef>
              <a:buClr>
                <a:srgbClr val="E96720"/>
              </a:buClr>
              <a:buFont typeface="Wingdings" charset="2"/>
              <a:buChar char="§"/>
            </a:pPr>
            <a:r>
              <a:rPr lang="en-US" sz="2000" dirty="0">
                <a:latin typeface="Arial"/>
                <a:cs typeface="Arial"/>
              </a:rPr>
              <a:t>2011–2012 proposed </a:t>
            </a:r>
            <a:r>
              <a:rPr lang="en-US" sz="2000" dirty="0" smtClean="0">
                <a:latin typeface="Arial"/>
                <a:cs typeface="Arial"/>
              </a:rPr>
              <a:t>PS1 </a:t>
            </a:r>
            <a:r>
              <a:rPr lang="en-US" sz="2000" dirty="0">
                <a:latin typeface="Arial"/>
                <a:cs typeface="Arial"/>
              </a:rPr>
              <a:t>budget </a:t>
            </a:r>
            <a:r>
              <a:rPr lang="en-US" sz="2000" spc="-10" dirty="0">
                <a:latin typeface="Arial"/>
                <a:cs typeface="Arial"/>
              </a:rPr>
              <a:t>reduced by approximately</a:t>
            </a:r>
            <a:r>
              <a:rPr lang="en-US" sz="2000" spc="-10" dirty="0" smtClean="0">
                <a:latin typeface="Arial"/>
                <a:cs typeface="Arial"/>
              </a:rPr>
              <a:t> 28 percent</a:t>
            </a:r>
          </a:p>
          <a:p>
            <a:pPr marL="274320" indent="-274320">
              <a:lnSpc>
                <a:spcPct val="110000"/>
              </a:lnSpc>
              <a:spcBef>
                <a:spcPts val="900"/>
              </a:spcBef>
              <a:buClr>
                <a:srgbClr val="E96720"/>
              </a:buClr>
              <a:buFont typeface="Wingdings" charset="2"/>
              <a:buChar char="§"/>
            </a:pPr>
            <a:r>
              <a:rPr lang="en-US" sz="2000" dirty="0" smtClean="0">
                <a:latin typeface="Arial"/>
                <a:cs typeface="Arial"/>
              </a:rPr>
              <a:t>PS1 saved the district $757,853 in printing and mailing costs in 2009–2010</a:t>
            </a:r>
          </a:p>
          <a:p>
            <a:pPr marL="274320" indent="-274320">
              <a:lnSpc>
                <a:spcPct val="110000"/>
              </a:lnSpc>
              <a:spcBef>
                <a:spcPts val="900"/>
              </a:spcBef>
              <a:buClr>
                <a:srgbClr val="E96720"/>
              </a:buClr>
              <a:buFont typeface="Wingdings" charset="2"/>
              <a:buChar char="§"/>
            </a:pPr>
            <a:r>
              <a:rPr lang="en-US" sz="2000" dirty="0" smtClean="0">
                <a:latin typeface="Arial"/>
                <a:cs typeface="Arial"/>
              </a:rPr>
              <a:t>Last year, generated over $4 million in total revenue, with $1.3 million from external clients</a:t>
            </a:r>
            <a:endParaRPr lang="en-US" sz="2000" spc="-20" dirty="0" smtClean="0">
              <a:latin typeface="Arial"/>
              <a:cs typeface="Arial"/>
            </a:endParaRPr>
          </a:p>
        </p:txBody>
      </p:sp>
      <p:sp>
        <p:nvSpPr>
          <p:cNvPr id="4"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COST REDUCTION/ </a:t>
            </a:r>
            <a:b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REVENUE GENERATING EFFORTS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514191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9333" y="103361"/>
            <a:ext cx="8619067" cy="1077911"/>
          </a:xfrm>
          <a:prstGeom prst="rect">
            <a:avLst/>
          </a:prstGeom>
        </p:spPr>
        <p:txBody>
          <a:bodyPr vert="horz" lIns="101882" tIns="50941" rIns="101882" bIns="50941" rtlCol="0" anchor="ctr">
            <a:no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pPr algn="l">
              <a:lnSpc>
                <a:spcPct val="90000"/>
              </a:lnSpc>
            </a:pPr>
            <a:r>
              <a:rPr lang="en-US" sz="2800" spc="100" dirty="0" smtClean="0">
                <a:solidFill>
                  <a:schemeClr val="bg1"/>
                </a:solidFill>
                <a:latin typeface="Times New Roman"/>
                <a:cs typeface="Times New Roman"/>
              </a:rPr>
              <a:t>OUR WORK SPANS ALL STRATEGIC DIRECTION CORE INITIATIVES</a:t>
            </a:r>
            <a:endParaRPr lang="en-US" sz="2500" dirty="0">
              <a:solidFill>
                <a:srgbClr val="E96720"/>
              </a:solidFill>
              <a:latin typeface="Arial"/>
              <a:cs typeface="Arial"/>
            </a:endParaRPr>
          </a:p>
        </p:txBody>
      </p:sp>
      <p:sp>
        <p:nvSpPr>
          <p:cNvPr id="5" name="Chevron 4"/>
          <p:cNvSpPr/>
          <p:nvPr/>
        </p:nvSpPr>
        <p:spPr>
          <a:xfrm>
            <a:off x="1047447" y="2171700"/>
            <a:ext cx="8201763" cy="762000"/>
          </a:xfrm>
          <a:prstGeom prst="chevron">
            <a:avLst/>
          </a:prstGeom>
          <a:gradFill flip="none" rotWithShape="1">
            <a:gsLst>
              <a:gs pos="30000">
                <a:srgbClr val="132F51"/>
              </a:gs>
              <a:gs pos="100000">
                <a:srgbClr val="235A98"/>
              </a:gs>
            </a:gsLst>
            <a:lin ang="16200000" scaled="0"/>
            <a:tileRect/>
          </a:gradFill>
          <a:ln>
            <a:noFill/>
          </a:ln>
          <a:effectLst>
            <a:outerShdw blurRad="165100"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0" dirty="0">
                <a:solidFill>
                  <a:schemeClr val="bg1"/>
                </a:solidFill>
                <a:latin typeface="Arial"/>
                <a:cs typeface="Arial"/>
              </a:rPr>
              <a:t>Effective Teacher in Every Classroom</a:t>
            </a:r>
          </a:p>
        </p:txBody>
      </p:sp>
      <p:sp>
        <p:nvSpPr>
          <p:cNvPr id="6" name="Chevron 5"/>
          <p:cNvSpPr/>
          <p:nvPr/>
        </p:nvSpPr>
        <p:spPr>
          <a:xfrm>
            <a:off x="1047447" y="3124200"/>
            <a:ext cx="8201763" cy="762000"/>
          </a:xfrm>
          <a:prstGeom prst="chevron">
            <a:avLst/>
          </a:prstGeom>
          <a:gradFill flip="none" rotWithShape="1">
            <a:gsLst>
              <a:gs pos="30000">
                <a:srgbClr val="132F51"/>
              </a:gs>
              <a:gs pos="100000">
                <a:srgbClr val="235A98"/>
              </a:gs>
            </a:gsLst>
            <a:lin ang="16200000" scaled="0"/>
            <a:tileRect/>
          </a:gradFill>
          <a:ln>
            <a:noFill/>
          </a:ln>
          <a:effectLst>
            <a:outerShdw blurRad="165100"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0" dirty="0">
                <a:solidFill>
                  <a:schemeClr val="bg1"/>
                </a:solidFill>
                <a:latin typeface="Arial"/>
                <a:cs typeface="Arial"/>
              </a:rPr>
              <a:t>Effective Principal in Every School</a:t>
            </a:r>
          </a:p>
        </p:txBody>
      </p:sp>
      <p:sp>
        <p:nvSpPr>
          <p:cNvPr id="7" name="Chevron 6"/>
          <p:cNvSpPr/>
          <p:nvPr/>
        </p:nvSpPr>
        <p:spPr>
          <a:xfrm>
            <a:off x="1047447" y="5981700"/>
            <a:ext cx="8201763" cy="762000"/>
          </a:xfrm>
          <a:prstGeom prst="chevron">
            <a:avLst/>
          </a:prstGeom>
          <a:gradFill flip="none" rotWithShape="1">
            <a:gsLst>
              <a:gs pos="0">
                <a:srgbClr val="71970A"/>
              </a:gs>
              <a:gs pos="100000">
                <a:srgbClr val="8DBB0F"/>
              </a:gs>
            </a:gsLst>
            <a:lin ang="16200000" scaled="0"/>
            <a:tileRect/>
          </a:gradFill>
          <a:ln>
            <a:noFill/>
          </a:ln>
          <a:effectLst>
            <a:outerShdw blurRad="1651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0" dirty="0">
                <a:solidFill>
                  <a:schemeClr val="bg1"/>
                </a:solidFill>
                <a:latin typeface="Arial"/>
                <a:cs typeface="Arial"/>
              </a:rPr>
              <a:t>Culture of Trust through Action </a:t>
            </a:r>
          </a:p>
        </p:txBody>
      </p:sp>
      <p:sp>
        <p:nvSpPr>
          <p:cNvPr id="8" name="Chevron 7"/>
          <p:cNvSpPr/>
          <p:nvPr/>
        </p:nvSpPr>
        <p:spPr>
          <a:xfrm>
            <a:off x="1083733" y="4118428"/>
            <a:ext cx="8201763" cy="762000"/>
          </a:xfrm>
          <a:prstGeom prst="chevron">
            <a:avLst/>
          </a:prstGeom>
          <a:gradFill flip="none" rotWithShape="1">
            <a:gsLst>
              <a:gs pos="30000">
                <a:srgbClr val="132F51"/>
              </a:gs>
              <a:gs pos="100000">
                <a:srgbClr val="235A98"/>
              </a:gs>
            </a:gsLst>
            <a:lin ang="16200000" scaled="0"/>
            <a:tileRect/>
          </a:gradFill>
          <a:ln>
            <a:noFill/>
          </a:ln>
          <a:effectLst>
            <a:outerShdw blurRad="165100"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0" dirty="0" smtClean="0">
                <a:solidFill>
                  <a:schemeClr val="bg1"/>
                </a:solidFill>
                <a:latin typeface="Arial"/>
                <a:cs typeface="Arial"/>
              </a:rPr>
              <a:t>Rigorous Instructional Standards and Supports</a:t>
            </a:r>
            <a:endParaRPr lang="en-US" sz="2400" b="0" dirty="0">
              <a:solidFill>
                <a:schemeClr val="bg1"/>
              </a:solidFill>
              <a:latin typeface="Arial"/>
              <a:cs typeface="Arial"/>
            </a:endParaRPr>
          </a:p>
        </p:txBody>
      </p:sp>
      <p:sp>
        <p:nvSpPr>
          <p:cNvPr id="9" name="Chevron 8"/>
          <p:cNvSpPr/>
          <p:nvPr/>
        </p:nvSpPr>
        <p:spPr>
          <a:xfrm>
            <a:off x="1112761" y="5061857"/>
            <a:ext cx="8201763" cy="762000"/>
          </a:xfrm>
          <a:prstGeom prst="chevron">
            <a:avLst/>
          </a:prstGeom>
          <a:gradFill flip="none" rotWithShape="1">
            <a:gsLst>
              <a:gs pos="30000">
                <a:srgbClr val="132F51"/>
              </a:gs>
              <a:gs pos="100000">
                <a:srgbClr val="235A98"/>
              </a:gs>
            </a:gsLst>
            <a:lin ang="16200000" scaled="0"/>
            <a:tileRect/>
          </a:gradFill>
          <a:ln>
            <a:noFill/>
          </a:ln>
          <a:effectLst>
            <a:outerShdw blurRad="165100"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0" dirty="0" smtClean="0">
                <a:solidFill>
                  <a:schemeClr val="bg1"/>
                </a:solidFill>
                <a:latin typeface="Arial"/>
                <a:cs typeface="Arial"/>
              </a:rPr>
              <a:t>Data-driven Accountability</a:t>
            </a:r>
            <a:endParaRPr lang="en-US" sz="2400" b="0" dirty="0">
              <a:solidFill>
                <a:schemeClr val="bg1"/>
              </a:solidFill>
              <a:latin typeface="Arial"/>
              <a:cs typeface="Arial"/>
            </a:endParaRPr>
          </a:p>
        </p:txBody>
      </p:sp>
      <p:sp>
        <p:nvSpPr>
          <p:cNvPr id="15" name="Oval 14"/>
          <p:cNvSpPr/>
          <p:nvPr/>
        </p:nvSpPr>
        <p:spPr>
          <a:xfrm>
            <a:off x="1283130" y="5061857"/>
            <a:ext cx="750219" cy="750219"/>
          </a:xfrm>
          <a:prstGeom prst="ellipse">
            <a:avLst/>
          </a:prstGeom>
          <a:gradFill flip="none" rotWithShape="1">
            <a:gsLst>
              <a:gs pos="43000">
                <a:srgbClr val="FFBF0E">
                  <a:alpha val="83000"/>
                </a:srgbClr>
              </a:gs>
              <a:gs pos="100000">
                <a:srgbClr val="FFF770">
                  <a:alpha val="5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283130" y="4118428"/>
            <a:ext cx="750219" cy="750219"/>
          </a:xfrm>
          <a:prstGeom prst="ellipse">
            <a:avLst/>
          </a:prstGeom>
          <a:gradFill flip="none" rotWithShape="1">
            <a:gsLst>
              <a:gs pos="43000">
                <a:srgbClr val="FFBF0E">
                  <a:alpha val="83000"/>
                </a:srgbClr>
              </a:gs>
              <a:gs pos="100000">
                <a:srgbClr val="FFF770">
                  <a:alpha val="5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283130" y="3135981"/>
            <a:ext cx="750219" cy="750219"/>
          </a:xfrm>
          <a:prstGeom prst="ellipse">
            <a:avLst/>
          </a:prstGeom>
          <a:gradFill flip="none" rotWithShape="1">
            <a:gsLst>
              <a:gs pos="43000">
                <a:srgbClr val="FFBF0E">
                  <a:alpha val="83000"/>
                </a:srgbClr>
              </a:gs>
              <a:gs pos="100000">
                <a:srgbClr val="FFF770">
                  <a:alpha val="5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283130" y="2171700"/>
            <a:ext cx="750219" cy="750219"/>
          </a:xfrm>
          <a:prstGeom prst="ellipse">
            <a:avLst/>
          </a:prstGeom>
          <a:gradFill flip="none" rotWithShape="1">
            <a:gsLst>
              <a:gs pos="43000">
                <a:srgbClr val="FFBF0E">
                  <a:alpha val="83000"/>
                </a:srgbClr>
              </a:gs>
              <a:gs pos="100000">
                <a:srgbClr val="FFF770">
                  <a:alpha val="5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283130" y="5963559"/>
            <a:ext cx="750219" cy="750219"/>
          </a:xfrm>
          <a:prstGeom prst="ellipse">
            <a:avLst/>
          </a:prstGeom>
          <a:gradFill flip="none" rotWithShape="1">
            <a:gsLst>
              <a:gs pos="43000">
                <a:srgbClr val="FFBF0E">
                  <a:alpha val="83000"/>
                </a:srgbClr>
              </a:gs>
              <a:gs pos="100000">
                <a:srgbClr val="FFF770">
                  <a:alpha val="5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01661" y="2166548"/>
            <a:ext cx="846666" cy="707886"/>
          </a:xfrm>
          <a:prstGeom prst="rect">
            <a:avLst/>
          </a:prstGeom>
          <a:noFill/>
        </p:spPr>
        <p:txBody>
          <a:bodyPr wrap="square" rtlCol="0">
            <a:spAutoFit/>
          </a:bodyPr>
          <a:lstStyle/>
          <a:p>
            <a:r>
              <a:rPr lang="en-US" sz="4000" dirty="0" smtClean="0">
                <a:solidFill>
                  <a:schemeClr val="bg1"/>
                </a:solidFill>
                <a:latin typeface="Arial-BoldMT"/>
                <a:cs typeface="Arial-BoldMT"/>
              </a:rPr>
              <a:t>1</a:t>
            </a:r>
            <a:endParaRPr lang="en-US" sz="4000" dirty="0">
              <a:solidFill>
                <a:schemeClr val="bg1"/>
              </a:solidFill>
              <a:latin typeface="Arial-BoldMT"/>
              <a:cs typeface="Arial-BoldMT"/>
            </a:endParaRPr>
          </a:p>
        </p:txBody>
      </p:sp>
      <p:sp>
        <p:nvSpPr>
          <p:cNvPr id="21" name="TextBox 20"/>
          <p:cNvSpPr txBox="1"/>
          <p:nvPr/>
        </p:nvSpPr>
        <p:spPr>
          <a:xfrm>
            <a:off x="1435527" y="3119048"/>
            <a:ext cx="846666" cy="707886"/>
          </a:xfrm>
          <a:prstGeom prst="rect">
            <a:avLst/>
          </a:prstGeom>
          <a:noFill/>
        </p:spPr>
        <p:txBody>
          <a:bodyPr wrap="square" rtlCol="0">
            <a:spAutoFit/>
          </a:bodyPr>
          <a:lstStyle/>
          <a:p>
            <a:r>
              <a:rPr lang="en-US" sz="4000" dirty="0" smtClean="0">
                <a:solidFill>
                  <a:schemeClr val="bg1"/>
                </a:solidFill>
                <a:latin typeface="Arial-BoldMT"/>
                <a:cs typeface="Arial-BoldMT"/>
              </a:rPr>
              <a:t>2</a:t>
            </a:r>
            <a:endParaRPr lang="en-US" sz="4000" dirty="0">
              <a:solidFill>
                <a:schemeClr val="bg1"/>
              </a:solidFill>
              <a:latin typeface="Arial-BoldMT"/>
              <a:cs typeface="Arial-BoldMT"/>
            </a:endParaRPr>
          </a:p>
        </p:txBody>
      </p:sp>
      <p:sp>
        <p:nvSpPr>
          <p:cNvPr id="22" name="TextBox 21"/>
          <p:cNvSpPr txBox="1"/>
          <p:nvPr/>
        </p:nvSpPr>
        <p:spPr>
          <a:xfrm>
            <a:off x="1401661" y="4104810"/>
            <a:ext cx="846666" cy="707886"/>
          </a:xfrm>
          <a:prstGeom prst="rect">
            <a:avLst/>
          </a:prstGeom>
          <a:noFill/>
        </p:spPr>
        <p:txBody>
          <a:bodyPr wrap="square" rtlCol="0">
            <a:spAutoFit/>
          </a:bodyPr>
          <a:lstStyle/>
          <a:p>
            <a:r>
              <a:rPr lang="en-US" sz="4000" dirty="0" smtClean="0">
                <a:solidFill>
                  <a:schemeClr val="bg1"/>
                </a:solidFill>
                <a:latin typeface="Arial-BoldMT"/>
                <a:cs typeface="Arial-BoldMT"/>
              </a:rPr>
              <a:t>3</a:t>
            </a:r>
            <a:endParaRPr lang="en-US" sz="4000" dirty="0">
              <a:solidFill>
                <a:schemeClr val="bg1"/>
              </a:solidFill>
              <a:latin typeface="Arial-BoldMT"/>
              <a:cs typeface="Arial-BoldMT"/>
            </a:endParaRPr>
          </a:p>
        </p:txBody>
      </p:sp>
      <p:sp>
        <p:nvSpPr>
          <p:cNvPr id="23" name="TextBox 22"/>
          <p:cNvSpPr txBox="1"/>
          <p:nvPr/>
        </p:nvSpPr>
        <p:spPr>
          <a:xfrm>
            <a:off x="1401661" y="5065172"/>
            <a:ext cx="846666" cy="707886"/>
          </a:xfrm>
          <a:prstGeom prst="rect">
            <a:avLst/>
          </a:prstGeom>
          <a:noFill/>
        </p:spPr>
        <p:txBody>
          <a:bodyPr wrap="square" rtlCol="0">
            <a:spAutoFit/>
          </a:bodyPr>
          <a:lstStyle/>
          <a:p>
            <a:r>
              <a:rPr lang="en-US" sz="4000" dirty="0" smtClean="0">
                <a:solidFill>
                  <a:schemeClr val="bg1"/>
                </a:solidFill>
                <a:latin typeface="Arial-BoldMT"/>
                <a:cs typeface="Arial-BoldMT"/>
              </a:rPr>
              <a:t>4</a:t>
            </a:r>
            <a:endParaRPr lang="en-US" sz="4000" dirty="0">
              <a:solidFill>
                <a:schemeClr val="bg1"/>
              </a:solidFill>
              <a:latin typeface="Arial-BoldMT"/>
              <a:cs typeface="Arial-BoldMT"/>
            </a:endParaRPr>
          </a:p>
        </p:txBody>
      </p:sp>
      <p:sp>
        <p:nvSpPr>
          <p:cNvPr id="24" name="TextBox 23"/>
          <p:cNvSpPr txBox="1"/>
          <p:nvPr/>
        </p:nvSpPr>
        <p:spPr>
          <a:xfrm>
            <a:off x="1401661" y="5975340"/>
            <a:ext cx="846666" cy="707886"/>
          </a:xfrm>
          <a:prstGeom prst="rect">
            <a:avLst/>
          </a:prstGeom>
          <a:noFill/>
        </p:spPr>
        <p:txBody>
          <a:bodyPr wrap="square" rtlCol="0">
            <a:spAutoFit/>
          </a:bodyPr>
          <a:lstStyle/>
          <a:p>
            <a:r>
              <a:rPr lang="en-US" sz="4000" dirty="0" smtClean="0">
                <a:solidFill>
                  <a:schemeClr val="bg1"/>
                </a:solidFill>
                <a:latin typeface="Arial-BoldMT"/>
                <a:cs typeface="Arial-BoldMT"/>
              </a:rPr>
              <a:t>5</a:t>
            </a:r>
            <a:endParaRPr lang="en-US" sz="4000" dirty="0">
              <a:solidFill>
                <a:schemeClr val="bg1"/>
              </a:solidFill>
              <a:latin typeface="Arial-BoldMT"/>
              <a:cs typeface="Arial-BoldMT"/>
            </a:endParaRPr>
          </a:p>
        </p:txBody>
      </p:sp>
    </p:spTree>
    <p:extLst>
      <p:ext uri="{BB962C8B-B14F-4D97-AF65-F5344CB8AC3E}">
        <p14:creationId xmlns="" xmlns:p14="http://schemas.microsoft.com/office/powerpoint/2010/main" xmlns:mv="urn:schemas-microsoft-com:mac:vml" xmlns:mc="http://schemas.openxmlformats.org/markup-compatibility/2006" val="4208327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
        <p:nvSpPr>
          <p:cNvPr id="8" name="Rounded Rectangle 7"/>
          <p:cNvSpPr/>
          <p:nvPr/>
        </p:nvSpPr>
        <p:spPr>
          <a:xfrm>
            <a:off x="502920" y="1813560"/>
            <a:ext cx="4442460" cy="2052865"/>
          </a:xfrm>
          <a:prstGeom prst="roundRect">
            <a:avLst/>
          </a:prstGeom>
          <a:gradFill flip="none" rotWithShape="1">
            <a:gsLst>
              <a:gs pos="0">
                <a:srgbClr val="71970A"/>
              </a:gs>
              <a:gs pos="100000">
                <a:srgbClr val="8DBB0F"/>
              </a:gs>
            </a:gsLst>
            <a:lin ang="16200000" scaled="0"/>
            <a:tileRect/>
          </a:gradFill>
          <a:ln>
            <a:noFill/>
          </a:ln>
          <a:effectLst>
            <a:outerShdw blurRad="149225" dist="38100" dir="2700000" algn="tl" rotWithShape="0">
              <a:srgbClr val="000000">
                <a:alpha val="43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9" name="TextBox 8"/>
          <p:cNvSpPr txBox="1"/>
          <p:nvPr/>
        </p:nvSpPr>
        <p:spPr>
          <a:xfrm>
            <a:off x="502919" y="2430863"/>
            <a:ext cx="4442461" cy="1292662"/>
          </a:xfrm>
          <a:prstGeom prst="rect">
            <a:avLst/>
          </a:prstGeom>
          <a:noFill/>
        </p:spPr>
        <p:txBody>
          <a:bodyPr wrap="square" rtlCol="0">
            <a:spAutoFit/>
          </a:bodyPr>
          <a:lstStyle/>
          <a:p>
            <a:pPr algn="ctr">
              <a:lnSpc>
                <a:spcPct val="130000"/>
              </a:lnSpc>
              <a:spcBef>
                <a:spcPts val="1200"/>
              </a:spcBef>
              <a:defRPr/>
            </a:pPr>
            <a:r>
              <a:rPr lang="en-US" b="1" dirty="0" smtClean="0">
                <a:solidFill>
                  <a:schemeClr val="bg1"/>
                </a:solidFill>
                <a:latin typeface="Arial"/>
                <a:cs typeface="Arial"/>
              </a:rPr>
              <a:t>Establish structures and protocols for disseminating information to and from stakeholders</a:t>
            </a:r>
            <a:endParaRPr lang="en-US" b="1" dirty="0">
              <a:solidFill>
                <a:schemeClr val="bg1"/>
              </a:solidFill>
              <a:latin typeface="Arial"/>
              <a:cs typeface="Arial"/>
            </a:endParaRPr>
          </a:p>
        </p:txBody>
      </p:sp>
      <p:sp>
        <p:nvSpPr>
          <p:cNvPr id="10" name="Rectangle 9"/>
          <p:cNvSpPr/>
          <p:nvPr/>
        </p:nvSpPr>
        <p:spPr>
          <a:xfrm>
            <a:off x="1531254" y="1828074"/>
            <a:ext cx="2452917" cy="646331"/>
          </a:xfrm>
          <a:prstGeom prst="rect">
            <a:avLst/>
          </a:prstGeom>
        </p:spPr>
        <p:txBody>
          <a:bodyPr wrap="square">
            <a:spAutoFit/>
          </a:bodyPr>
          <a:lstStyle/>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Strategic Direction</a:t>
            </a:r>
          </a:p>
          <a:p>
            <a:pPr algn="ctr">
              <a:defRPr/>
            </a:pPr>
            <a:r>
              <a:rPr lang="en-US" sz="1800" dirty="0" smtClean="0">
                <a:ln w="18415" cmpd="sng">
                  <a:solidFill>
                    <a:srgbClr val="FFFFFF"/>
                  </a:solidFill>
                  <a:prstDash val="solid"/>
                </a:ln>
                <a:solidFill>
                  <a:srgbClr val="FFFFFF"/>
                </a:solidFill>
                <a:effectLst>
                  <a:outerShdw blurRad="107950" dir="3600000" algn="tl" rotWithShape="0">
                    <a:srgbClr val="000000">
                      <a:alpha val="70000"/>
                    </a:srgbClr>
                  </a:outerShdw>
                </a:effectLst>
                <a:latin typeface="Arial"/>
                <a:cs typeface="Arial"/>
              </a:rPr>
              <a:t>Main Element</a:t>
            </a:r>
          </a:p>
        </p:txBody>
      </p:sp>
      <p:sp>
        <p:nvSpPr>
          <p:cNvPr id="11" name="Content Placeholder 4"/>
          <p:cNvSpPr txBox="1">
            <a:spLocks/>
          </p:cNvSpPr>
          <p:nvPr/>
        </p:nvSpPr>
        <p:spPr>
          <a:xfrm>
            <a:off x="502920" y="4107543"/>
            <a:ext cx="4610100" cy="3135086"/>
          </a:xfrm>
          <a:prstGeom prst="rect">
            <a:avLst/>
          </a:prstGeom>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r>
              <a:rPr lang="en-US" sz="2000" dirty="0">
                <a:latin typeface="Arial"/>
                <a:cs typeface="Arial"/>
              </a:rPr>
              <a:t>Established e</a:t>
            </a:r>
            <a:r>
              <a:rPr lang="en-US" sz="2000" dirty="0" smtClean="0">
                <a:latin typeface="Arial"/>
                <a:cs typeface="Arial"/>
              </a:rPr>
              <a:t>ditorial group </a:t>
            </a:r>
            <a:r>
              <a:rPr lang="en-US" sz="2000" dirty="0">
                <a:latin typeface="Arial"/>
                <a:cs typeface="Arial"/>
              </a:rPr>
              <a:t>that meets weekly to prioritize requests from schools/departments and to ensure that all platforms are used </a:t>
            </a:r>
            <a:r>
              <a:rPr lang="en-US" sz="2000" dirty="0" smtClean="0">
                <a:latin typeface="Arial"/>
                <a:cs typeface="Arial"/>
              </a:rPr>
              <a:t/>
            </a:r>
            <a:br>
              <a:rPr lang="en-US" sz="2000" dirty="0" smtClean="0">
                <a:latin typeface="Arial"/>
                <a:cs typeface="Arial"/>
              </a:rPr>
            </a:br>
            <a:r>
              <a:rPr lang="en-US" sz="2000" dirty="0" smtClean="0">
                <a:latin typeface="Arial"/>
                <a:cs typeface="Arial"/>
              </a:rPr>
              <a:t>to </a:t>
            </a:r>
            <a:r>
              <a:rPr lang="en-US" sz="2000" dirty="0">
                <a:latin typeface="Arial"/>
                <a:cs typeface="Arial"/>
              </a:rPr>
              <a:t>disseminate information</a:t>
            </a:r>
          </a:p>
          <a:p>
            <a:pPr marL="274320" indent="-274320">
              <a:lnSpc>
                <a:spcPct val="110000"/>
              </a:lnSpc>
              <a:spcBef>
                <a:spcPts val="900"/>
              </a:spcBef>
              <a:buClr>
                <a:srgbClr val="E96720"/>
              </a:buClr>
              <a:buFont typeface="Wingdings" charset="2"/>
              <a:buChar char="§"/>
            </a:pPr>
            <a:r>
              <a:rPr lang="en-US" sz="2000" spc="-50" dirty="0">
                <a:latin typeface="Arial"/>
                <a:cs typeface="Arial"/>
              </a:rPr>
              <a:t>Standardized processes for publicizing </a:t>
            </a:r>
            <a:r>
              <a:rPr lang="en-US" sz="2000" dirty="0">
                <a:latin typeface="Arial"/>
                <a:cs typeface="Arial"/>
              </a:rPr>
              <a:t>Board of </a:t>
            </a:r>
            <a:r>
              <a:rPr lang="en-US" sz="2000" dirty="0" smtClean="0">
                <a:latin typeface="Arial"/>
                <a:cs typeface="Arial"/>
              </a:rPr>
              <a:t>Education workshops/ meetings </a:t>
            </a:r>
            <a:r>
              <a:rPr lang="en-US" sz="2000" dirty="0">
                <a:latin typeface="Arial"/>
                <a:cs typeface="Arial"/>
              </a:rPr>
              <a:t>and actions taken using video/print/web/email/Twitter</a:t>
            </a:r>
          </a:p>
        </p:txBody>
      </p:sp>
      <p:sp>
        <p:nvSpPr>
          <p:cNvPr id="12" name="Content Placeholder 5"/>
          <p:cNvSpPr txBox="1">
            <a:spLocks/>
          </p:cNvSpPr>
          <p:nvPr/>
        </p:nvSpPr>
        <p:spPr>
          <a:xfrm>
            <a:off x="5113020" y="1828074"/>
            <a:ext cx="5377180" cy="5414555"/>
          </a:xfrm>
          <a:prstGeom prst="rect">
            <a:avLst/>
          </a:prstGeom>
        </p:spPr>
        <p:txBody>
          <a:bodyPr>
            <a:noAutofit/>
          </a:bodyPr>
          <a:lst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74320" indent="-274320">
              <a:lnSpc>
                <a:spcPct val="110000"/>
              </a:lnSpc>
              <a:spcBef>
                <a:spcPts val="900"/>
              </a:spcBef>
              <a:buClr>
                <a:srgbClr val="E96720"/>
              </a:buClr>
              <a:buFont typeface="Wingdings" charset="2"/>
              <a:buChar char="§"/>
            </a:pPr>
            <a:r>
              <a:rPr lang="en-US" sz="2000" dirty="0" smtClean="0">
                <a:latin typeface="Arial" pitchFamily="34" charset="0"/>
                <a:cs typeface="Arial" pitchFamily="34" charset="0"/>
              </a:rPr>
              <a:t>Developed video archive of monthly </a:t>
            </a:r>
            <a:br>
              <a:rPr lang="en-US" sz="2000" dirty="0" smtClean="0">
                <a:latin typeface="Arial" pitchFamily="34" charset="0"/>
                <a:cs typeface="Arial" pitchFamily="34" charset="0"/>
              </a:rPr>
            </a:br>
            <a:r>
              <a:rPr lang="en-US" sz="2000" dirty="0" smtClean="0">
                <a:latin typeface="Arial" pitchFamily="34" charset="0"/>
                <a:cs typeface="Arial" pitchFamily="34" charset="0"/>
              </a:rPr>
              <a:t>Board meetings on the web; </a:t>
            </a:r>
            <a:br>
              <a:rPr lang="en-US" sz="2000" dirty="0" smtClean="0">
                <a:latin typeface="Arial" pitchFamily="34" charset="0"/>
                <a:cs typeface="Arial" pitchFamily="34" charset="0"/>
              </a:rPr>
            </a:br>
            <a:r>
              <a:rPr lang="en-US" sz="2000" dirty="0" smtClean="0">
                <a:latin typeface="Arial" pitchFamily="34" charset="0"/>
                <a:cs typeface="Arial" pitchFamily="34" charset="0"/>
              </a:rPr>
              <a:t>consolidated links for video, agenda, </a:t>
            </a:r>
            <a:br>
              <a:rPr lang="en-US" sz="2000" dirty="0" smtClean="0">
                <a:latin typeface="Arial" pitchFamily="34" charset="0"/>
                <a:cs typeface="Arial" pitchFamily="34" charset="0"/>
              </a:rPr>
            </a:br>
            <a:r>
              <a:rPr lang="en-US" sz="2000" dirty="0" smtClean="0">
                <a:latin typeface="Arial" pitchFamily="34" charset="0"/>
                <a:cs typeface="Arial" pitchFamily="34" charset="0"/>
              </a:rPr>
              <a:t>and minutes in easy-to-use format</a:t>
            </a:r>
          </a:p>
          <a:p>
            <a:pPr marL="274320" indent="-274320">
              <a:lnSpc>
                <a:spcPct val="110000"/>
              </a:lnSpc>
              <a:spcBef>
                <a:spcPts val="900"/>
              </a:spcBef>
              <a:buClr>
                <a:srgbClr val="E96720"/>
              </a:buClr>
              <a:buFont typeface="Wingdings" charset="2"/>
              <a:buChar char="§"/>
            </a:pPr>
            <a:r>
              <a:rPr lang="en-US" sz="2000" dirty="0" smtClean="0">
                <a:latin typeface="Arial" pitchFamily="34" charset="0"/>
                <a:cs typeface="Arial" pitchFamily="34" charset="0"/>
              </a:rPr>
              <a:t>Created </a:t>
            </a:r>
            <a:r>
              <a:rPr lang="en-US" sz="2000" dirty="0">
                <a:latin typeface="Arial" pitchFamily="34" charset="0"/>
                <a:cs typeface="Arial" pitchFamily="34" charset="0"/>
              </a:rPr>
              <a:t>Principal Resource page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on </a:t>
            </a:r>
            <a:r>
              <a:rPr lang="en-US" sz="2000" dirty="0">
                <a:latin typeface="Arial" pitchFamily="34" charset="0"/>
                <a:cs typeface="Arial" pitchFamily="34" charset="0"/>
              </a:rPr>
              <a:t>employee portal to aggregate information, videos, key messages,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and </a:t>
            </a:r>
            <a:r>
              <a:rPr lang="en-US" sz="2000" dirty="0">
                <a:latin typeface="Arial" pitchFamily="34" charset="0"/>
                <a:cs typeface="Arial" pitchFamily="34" charset="0"/>
              </a:rPr>
              <a:t>sample letters to support </a:t>
            </a:r>
            <a:r>
              <a:rPr lang="en-US" sz="2000" spc="-40" dirty="0">
                <a:latin typeface="Arial" pitchFamily="34" charset="0"/>
                <a:cs typeface="Arial" pitchFamily="34" charset="0"/>
              </a:rPr>
              <a:t>communications with staff and </a:t>
            </a:r>
            <a:r>
              <a:rPr lang="en-US" sz="2000" spc="-40" dirty="0" smtClean="0">
                <a:latin typeface="Arial" pitchFamily="34" charset="0"/>
                <a:cs typeface="Arial" pitchFamily="34" charset="0"/>
              </a:rPr>
              <a:t>parents</a:t>
            </a:r>
          </a:p>
          <a:p>
            <a:pPr marL="274320" indent="-274320">
              <a:lnSpc>
                <a:spcPct val="110000"/>
              </a:lnSpc>
              <a:spcBef>
                <a:spcPts val="900"/>
              </a:spcBef>
              <a:buClr>
                <a:srgbClr val="E96720"/>
              </a:buClr>
              <a:buFont typeface="Wingdings" charset="2"/>
              <a:buChar char="§"/>
            </a:pPr>
            <a:r>
              <a:rPr lang="en-US" sz="2000" dirty="0" smtClean="0">
                <a:latin typeface="Arial" pitchFamily="34" charset="0"/>
                <a:cs typeface="Arial" pitchFamily="34" charset="0"/>
              </a:rPr>
              <a:t>Produced </a:t>
            </a:r>
            <a:r>
              <a:rPr lang="en-US" sz="2000" dirty="0">
                <a:latin typeface="Arial" pitchFamily="34" charset="0"/>
                <a:cs typeface="Arial" pitchFamily="34" charset="0"/>
              </a:rPr>
              <a:t>weekly </a:t>
            </a:r>
            <a:r>
              <a:rPr lang="en-US" sz="2000" dirty="0" smtClean="0">
                <a:latin typeface="Arial" pitchFamily="34" charset="0"/>
                <a:cs typeface="Arial" pitchFamily="34" charset="0"/>
              </a:rPr>
              <a:t>communications </a:t>
            </a:r>
            <a:br>
              <a:rPr lang="en-US" sz="2000" dirty="0" smtClean="0">
                <a:latin typeface="Arial" pitchFamily="34" charset="0"/>
                <a:cs typeface="Arial" pitchFamily="34" charset="0"/>
              </a:rPr>
            </a:br>
            <a:r>
              <a:rPr lang="en-US" sz="2000" dirty="0" smtClean="0">
                <a:latin typeface="Arial" pitchFamily="34" charset="0"/>
                <a:cs typeface="Arial" pitchFamily="34" charset="0"/>
              </a:rPr>
              <a:t>update </a:t>
            </a:r>
            <a:r>
              <a:rPr lang="en-US" sz="2000" dirty="0">
                <a:latin typeface="Arial" pitchFamily="34" charset="0"/>
                <a:cs typeface="Arial" pitchFamily="34" charset="0"/>
              </a:rPr>
              <a:t>to principals highlighting new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web </a:t>
            </a:r>
            <a:r>
              <a:rPr lang="en-US" sz="2000" dirty="0">
                <a:latin typeface="Arial" pitchFamily="34" charset="0"/>
                <a:cs typeface="Arial" pitchFamily="34" charset="0"/>
              </a:rPr>
              <a:t>content, video resources, press releases, etc.</a:t>
            </a:r>
          </a:p>
          <a:p>
            <a:pPr marL="274320" indent="-274320">
              <a:lnSpc>
                <a:spcPct val="110000"/>
              </a:lnSpc>
              <a:spcBef>
                <a:spcPts val="900"/>
              </a:spcBef>
              <a:buClr>
                <a:srgbClr val="E96720"/>
              </a:buClr>
              <a:buFont typeface="Wingdings" charset="2"/>
              <a:buChar char="§"/>
            </a:pPr>
            <a:r>
              <a:rPr lang="en-US" sz="2000" dirty="0">
                <a:latin typeface="Arial" pitchFamily="34" charset="0"/>
                <a:cs typeface="Arial" pitchFamily="34" charset="0"/>
              </a:rPr>
              <a:t>Launched partnership </a:t>
            </a:r>
            <a:r>
              <a:rPr lang="en-US" sz="2000" dirty="0" smtClean="0">
                <a:latin typeface="Arial" pitchFamily="34" charset="0"/>
                <a:cs typeface="Arial" pitchFamily="34" charset="0"/>
              </a:rPr>
              <a:t>newsletter, </a:t>
            </a:r>
            <a:br>
              <a:rPr lang="en-US" sz="2000" dirty="0" smtClean="0">
                <a:latin typeface="Arial" pitchFamily="34" charset="0"/>
                <a:cs typeface="Arial" pitchFamily="34" charset="0"/>
              </a:rPr>
            </a:br>
            <a:r>
              <a:rPr lang="en-US" sz="2000" i="1" dirty="0" smtClean="0">
                <a:latin typeface="Arial" pitchFamily="34" charset="0"/>
                <a:cs typeface="Arial" pitchFamily="34" charset="0"/>
              </a:rPr>
              <a:t>Making the Connection</a:t>
            </a:r>
          </a:p>
        </p:txBody>
      </p:sp>
    </p:spTree>
    <p:extLst>
      <p:ext uri="{BB962C8B-B14F-4D97-AF65-F5344CB8AC3E}">
        <p14:creationId xmlns="" xmlns:p14="http://schemas.microsoft.com/office/powerpoint/2010/main" xmlns:mv="urn:schemas-microsoft-com:mac:vml" xmlns:mc="http://schemas.openxmlformats.org/markup-compatibility/2006" val="1320503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noChangeArrowheads="1"/>
          </p:cNvPicPr>
          <p:nvPr>
            <p:ph idx="4294967295"/>
          </p:nvPr>
        </p:nvPicPr>
        <p:blipFill>
          <a:blip r:embed="rId2" cstate="print"/>
          <a:srcRect/>
          <a:stretch>
            <a:fillRect/>
          </a:stretch>
        </p:blipFill>
        <p:spPr bwMode="auto">
          <a:xfrm>
            <a:off x="1947243" y="2067549"/>
            <a:ext cx="6150864" cy="5193792"/>
          </a:xfrm>
          <a:prstGeom prst="rect">
            <a:avLst/>
          </a:prstGeom>
          <a:noFill/>
          <a:ln w="9525">
            <a:noFill/>
            <a:miter lim="800000"/>
            <a:headEnd/>
            <a:tailEnd/>
          </a:ln>
          <a:effectLst>
            <a:outerShdw blurRad="177800" dist="38100" dir="2700000" algn="tl" rotWithShape="0">
              <a:srgbClr val="000000">
                <a:alpha val="43000"/>
              </a:srgbClr>
            </a:outerShdw>
          </a:effectLst>
        </p:spPr>
      </p:pic>
      <p:sp>
        <p:nvSpPr>
          <p:cNvPr id="5" name="Title 1"/>
          <p:cNvSpPr txBox="1">
            <a:spLocks/>
          </p:cNvSpPr>
          <p:nvPr/>
        </p:nvSpPr>
        <p:spPr>
          <a:xfrm>
            <a:off x="1582056" y="209658"/>
            <a:ext cx="7973423" cy="995030"/>
          </a:xfrm>
          <a:prstGeom prst="rect">
            <a:avLst/>
          </a:prstGeom>
        </p:spPr>
        <p:txBody>
          <a:bodyPr vert="horz" lIns="101882" tIns="50941" rIns="101882" bIns="50941" rtlCol="0" anchor="ctr">
            <a:noAutofit/>
          </a:bodyPr>
          <a:lstStyle/>
          <a:p>
            <a:pPr marL="0" marR="0" lvl="0" indent="0" algn="l" defTabSz="509412"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smtClean="0">
                <a:ln>
                  <a:noFill/>
                </a:ln>
                <a:solidFill>
                  <a:schemeClr val="bg1"/>
                </a:solidFill>
                <a:effectLst/>
                <a:uLnTx/>
                <a:uFillTx/>
                <a:latin typeface="Times New Roman"/>
                <a:ea typeface="+mj-ea"/>
                <a:cs typeface="Times New Roman"/>
              </a:rPr>
              <a:t>OFFICE OF COMMUNICATIONS              </a:t>
            </a:r>
            <a: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t/>
            </a:r>
            <a:br>
              <a:rPr kumimoji="0" lang="en-US" sz="2800" b="0" i="0" u="none" strike="noStrike" kern="1200" cap="none" spc="100" normalizeH="0" baseline="0" noProof="0" dirty="0" smtClean="0">
                <a:ln>
                  <a:noFill/>
                </a:ln>
                <a:solidFill>
                  <a:schemeClr val="bg1"/>
                </a:solidFill>
                <a:effectLst/>
                <a:uLnTx/>
                <a:uFillTx/>
                <a:latin typeface="Times New Roman"/>
                <a:ea typeface="+mj-ea"/>
                <a:cs typeface="Times New Roman"/>
              </a:rPr>
            </a:br>
            <a:r>
              <a:rPr kumimoji="0" lang="en-US" sz="2800" b="0" i="0" u="none" strike="noStrike" kern="1200" cap="none" spc="100" normalizeH="0" baseline="0" noProof="0" dirty="0" smtClean="0">
                <a:ln>
                  <a:noFill/>
                </a:ln>
                <a:solidFill>
                  <a:srgbClr val="FF984B"/>
                </a:solidFill>
                <a:effectLst/>
                <a:uLnTx/>
                <a:uFillTx/>
                <a:latin typeface="Times New Roman"/>
                <a:ea typeface="+mj-ea"/>
                <a:cs typeface="Times New Roman"/>
              </a:rPr>
              <a:t>KEY ACCOMPLISHMENTS</a:t>
            </a:r>
            <a:endParaRPr kumimoji="0" lang="en-US" sz="2400" b="0" i="0" u="none" strike="noStrike" kern="1200" cap="none" spc="100" normalizeH="0" baseline="0" noProof="0" dirty="0">
              <a:ln>
                <a:noFill/>
              </a:ln>
              <a:solidFill>
                <a:srgbClr val="FF984B"/>
              </a:solidFill>
              <a:effectLst/>
              <a:uLnTx/>
              <a:uFillTx/>
              <a:latin typeface="Times New Roman"/>
              <a:ea typeface="+mj-ea"/>
              <a:cs typeface="Times New Roman"/>
            </a:endParaRPr>
          </a:p>
        </p:txBody>
      </p:sp>
    </p:spTree>
    <p:extLst>
      <p:ext uri="{BB962C8B-B14F-4D97-AF65-F5344CB8AC3E}">
        <p14:creationId xmlns="" xmlns:p14="http://schemas.microsoft.com/office/powerpoint/2010/main" xmlns:mv="urn:schemas-microsoft-com:mac:vml" xmlns:mc="http://schemas.openxmlformats.org/markup-compatibility/2006" val="124537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3732</TotalTime>
  <Words>1903</Words>
  <Application>Microsoft Office PowerPoint</Application>
  <PresentationFormat>Custom</PresentationFormat>
  <Paragraphs>577</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ADMINISTRATIVE SERVICES   BUDGET</vt:lpstr>
      <vt:lpstr>ADMINISTRATIVE SERVICES  PRIORITY SERVICES (PS1)  MAJOR FUNCTIONS</vt:lpstr>
      <vt:lpstr>ADMINISTRATIVE SERVICES  PRIORITY SERVICES (PS1)  KEY ACCOMPLISHMENTS</vt:lpstr>
      <vt:lpstr>ADMINISTRATIVE SERVICES  PRIORITY SERVICES (PS1)  KEY ACCOMPLISHMENTS</vt:lpstr>
      <vt:lpstr>ADMINISTRATIVE SERVICES  PRIORITY SERVICES (PS1)  KEY PERFORMANCE INDICATORS</vt:lpstr>
      <vt:lpstr>ADMINISTRATIVE SERVICES  PRIORITY SERVICES (PS1)  AWARDS</vt:lpstr>
      <vt:lpstr>ADMINISTRATIVE SERVICES  PRIORITY SERVICES (PS1)  AWARDS</vt:lpstr>
      <vt:lpstr>ADMINISTRATIVE SERVICES  RECORDS MANAGEMENT MAJOR FUNCTIONS</vt:lpstr>
      <vt:lpstr>ADMINISTRATIVE SERVICES  RECORDS MANAGEMENT KEY ACCOMPLISHMENTS</vt:lpstr>
      <vt:lpstr>ADMINISTRATIVE SERVICES  RECORDS MANAGEMENT KEY PERFORMANCE INDICATORS</vt:lpstr>
      <vt:lpstr>ADMINISTRATIVE SERVICES  WEB/TRANSLATION/ MAJOR FUNCTIONS            CREATIVE SERVICES</vt:lpstr>
      <vt:lpstr>ADMINISTRATIVE SERVICES  WEB/TRANSLATION/ MAJOR FUNCTIONS            CREATIVE SERVICES</vt:lpstr>
      <vt:lpstr>ADMINISTRATIVE SERVICES     WEB/TRANSLATION/ KEY ACCOMPLISHMENTS    CREATIVE SERVICES</vt:lpstr>
      <vt:lpstr>ADMINISTRATIVE SERVICES     WEB/TRANSLATION/ KEY ACCOMPLISHMENTS    CREATIVE SERVICES</vt:lpstr>
      <vt:lpstr>ADMINISTRATIVE SERVICES     WEB/TRANSLATION/ KEY ACCOMPLISHMENTS    CREATIVE SERVICES</vt:lpstr>
      <vt:lpstr>ADMINISTRATIVE SERVICES       WEB/TRANSLATION/ KEY PERFORMANCE INDICATORS   CREATIVE SERVICES</vt:lpstr>
      <vt:lpstr>HISD TV MAJOR FUNCTIONS</vt:lpstr>
      <vt:lpstr>HISD TV            MAY 2011 ORGANIZATION</vt:lpstr>
      <vt:lpstr>HISD TV            BUDGET</vt:lpstr>
      <vt:lpstr>HISD TV            KEY ACCOMPLISHMENTS</vt:lpstr>
      <vt:lpstr>HISD TV            KEY ACCOMPLISHMENTS</vt:lpstr>
      <vt:lpstr>HISD TV            KEY PERFORMANCE INDICATORS</vt:lpstr>
      <vt:lpstr>MEDIA RELATIONS           MAJOR FUNCTIONS</vt:lpstr>
      <vt:lpstr>MEDIA RELATIONS           ORGANIZATION AND BUDGET</vt:lpstr>
      <vt:lpstr>MEDIA RELATIONS           KEY ACCOMPLISHMENTS</vt:lpstr>
      <vt:lpstr>MEDIA RELATIONS           KEY PERFORMANCE INDICATORS</vt:lpstr>
      <vt:lpstr>STRATEGIC PARTNERSHIPS     MAJOR FUNCTIONS</vt:lpstr>
      <vt:lpstr>STRATEGIC PARTNERSHIPS     MAJOR FUNCTIONS</vt:lpstr>
      <vt:lpstr>STRATEGIC PARTNERSHIPS    MAY 2011 ORGANIZATION</vt:lpstr>
      <vt:lpstr>STRATEGIC PARTNERSHIPS     BUDGET</vt:lpstr>
      <vt:lpstr>STRATEGIC PARTNERSHIPS     KEY ACCOMPLISHMENTS</vt:lpstr>
      <vt:lpstr>STRATEGIC PARTNERSHIPS     KEY ACCOMPLISHMENTS</vt:lpstr>
      <vt:lpstr>STRATEGIC PARTNERSHIPS     EXAMPLES OF DISTRICTWIDE  PARTNERSHIPS AND THEIR IMPACT</vt:lpstr>
      <vt:lpstr>STRATEGIC PARTNERSHIPS     KEY PERFORMANCE INDICATORS</vt:lpstr>
      <vt:lpstr>STRATEGIC PARTNERSHIPS     KEY PERFORMANCE INDICATORS</vt:lpstr>
      <vt:lpstr>OFFICE OF COMMUNICATIONS     KEY GOVERNING POLICIES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Corwin</dc:creator>
  <cp:lastModifiedBy>jacob.miller</cp:lastModifiedBy>
  <cp:revision>669</cp:revision>
  <cp:lastPrinted>2011-05-18T15:31:45Z</cp:lastPrinted>
  <dcterms:created xsi:type="dcterms:W3CDTF">2011-05-18T21:51:31Z</dcterms:created>
  <dcterms:modified xsi:type="dcterms:W3CDTF">2012-06-14T13:57:52Z</dcterms:modified>
</cp:coreProperties>
</file>