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4D5EF4-00CF-409F-9FB5-AEC8E0420C35}">
          <p14:sldIdLst>
            <p14:sldId id="256"/>
            <p14:sldId id="257"/>
            <p14:sldId id="258"/>
            <p14:sldId id="259"/>
            <p14:sldId id="260"/>
          </p14:sldIdLst>
        </p14:section>
        <p14:section name="Contact" id="{6D3A52FD-1E72-4870-9404-EB4075B11C23}">
          <p14:sldIdLst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8" d="100"/>
          <a:sy n="68" d="100"/>
        </p:scale>
        <p:origin x="81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A4F7-B607-4A91-9B5C-A0A7CF7A0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317574-9675-4617-AC5B-B3C7652114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9A741-B678-4951-9B00-8596FB9A7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6F5DC7-91DC-4960-87F3-29AD32C85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22CE5-F10D-420B-9002-724FEDF32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35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38901-1993-4BC2-9E93-8087BE764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047A42-410F-4485-9660-1448E26981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83A6-6AC2-4329-B579-EE3632BDD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38550-F0DC-42FD-9F9D-94424A481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BC2D23-FFBC-49D7-8C68-70CE322C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4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60AD-C5E7-47F0-8216-093D18103F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5A9E91-A6BA-4FA8-AA29-02B151584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D2FCF-2C0F-4AA4-AF68-33A0DF88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1C703-A3F3-4C02-A3A5-DD1E3BE49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BBCE0-4F1C-4806-82BF-7CEF66FBB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14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4D0E-4A69-4F17-BF93-6214CFC7C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06443-CF51-4CA5-A69A-124BB0235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E42EB-48E6-4DC7-8571-B274A45E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06F88-8EAF-4EE7-97C0-4338AC84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63C4B4-A7B6-42B2-BEDA-1A9ABB4BC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72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EE0D-A89F-4F51-9C1C-AFA451CB4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46B6A-6882-45B7-8F95-08B64D067E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18976-85A6-40B8-8300-A5625898C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28858-1C61-4F32-B546-47021565B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64CFD-ED10-4477-A96B-8D0CBEF91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30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65DF3-EE36-4AF7-BE4B-93FD5FE6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E66BD-7CAE-48C7-94F6-76666D19B8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6809A4-D1EE-4535-80B0-70A3BF05A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96BB22-446B-41F5-9A71-4787DB034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650A6-6443-40F8-A244-A98A4314F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5C821B-200E-426E-B346-F29B58067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00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08BE9-B84A-49BF-9973-422B87C0B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65D09A-7B23-45DF-9D0F-C7914EE0F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ADE175-A229-4789-BD73-297BFA5E3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89FDA-C2F7-4874-908A-565A5FD0B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D536DE-B330-4C83-BCF3-1DD4E7CF4D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040508-91E8-43D6-8D09-2D712DFE7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9F5EC4-F405-42FC-AD67-1C0890320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23599-5825-4CCA-880C-8D392F982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74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ECD59-8F7B-4313-963B-C38D49F43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02F94A-F109-4000-BEBC-8B9E4D696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65EFD-B03B-48A7-AD3B-17EE70AE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44E8F-FBD9-4F6D-AF1D-C06F5673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08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40998-D252-44D9-BB07-5470401CF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9B942F-71D9-4152-83EE-99CA636AF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8F91C-4021-44C6-8C81-BD9FC6DBD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EEB99-A6C2-4FC9-984D-467BADD8D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7620C-932A-4358-8023-2ECCDE2B5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0BF1F5-45A2-45DD-8E0A-11134FD6F0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51B63-321F-4D19-94F8-2F49F0561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6F354-15F8-4E1C-9925-257C9DE1A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AF3942-9C8C-429B-8BE1-BD9577EB8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85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C78D8-883D-4805-87C3-3D321479A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8E99B-D88B-4D2C-A878-C2DBB84581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E0A06-485C-4C9C-A895-830A96D8C2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A0984-4F9C-4FD8-83DE-88308B83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45A1C6-395B-4AD0-B47B-5A141AEDA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6514E-309F-4999-ACA4-698613BB2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9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C61DCC-1EED-48A5-8466-D5C0C264C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1590B-DC23-408D-9190-7A900BF8C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29493-D76B-4BA1-B323-9C6B47841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28AC2-7E28-4794-BD5E-CBC1E3B4CA9B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4439-A576-42F6-9103-D0CA4DF86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AFC704-4AF3-4C1C-9CF1-A8B113DAFF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08F6-B96E-4182-8B22-1C4B97D88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8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2EE1EC7-F2D0-431D-90D3-8DD4C81D52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02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2CE54A-AB9C-4E5E-B905-E0A7C9A4D6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40" b="688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8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93EEBF9-642D-4579-983B-800728316C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753" b="4057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94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D34413D-3854-40F3-A76E-2940309A29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10" b="687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93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BADAD2B-891F-49E3-A387-8830FF8D77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968" b="149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29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5BC1D8FD-464F-4F50-9C2E-69270EF6B341}"/>
              </a:ext>
            </a:extLst>
          </p:cNvPr>
          <p:cNvSpPr/>
          <p:nvPr/>
        </p:nvSpPr>
        <p:spPr>
          <a:xfrm>
            <a:off x="2583766" y="-140677"/>
            <a:ext cx="7432432" cy="7230793"/>
          </a:xfrm>
          <a:prstGeom prst="flowChartConnector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8E46D5-F132-4B78-A2EE-88594A32542E}"/>
              </a:ext>
            </a:extLst>
          </p:cNvPr>
          <p:cNvSpPr txBox="1"/>
          <p:nvPr/>
        </p:nvSpPr>
        <p:spPr>
          <a:xfrm>
            <a:off x="2926080" y="1885071"/>
            <a:ext cx="69353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/>
          </a:p>
          <a:p>
            <a:pPr algn="ctr"/>
            <a:r>
              <a:rPr lang="en-US" sz="3600" b="1" dirty="0"/>
              <a:t>For more information on </a:t>
            </a:r>
          </a:p>
          <a:p>
            <a:pPr algn="ctr"/>
            <a:r>
              <a:rPr lang="en-US" sz="3600" b="1" dirty="0"/>
              <a:t>Advanced Placement</a:t>
            </a:r>
          </a:p>
          <a:p>
            <a:pPr algn="ctr"/>
            <a:r>
              <a:rPr lang="en-US" sz="3600" b="1" dirty="0"/>
              <a:t>Please contact Mrs. D. Morales</a:t>
            </a:r>
          </a:p>
          <a:p>
            <a:pPr algn="ctr"/>
            <a:r>
              <a:rPr lang="en-US" sz="3600" b="1" dirty="0"/>
              <a:t>At </a:t>
            </a:r>
            <a:r>
              <a:rPr lang="en-US" sz="3600" b="1" dirty="0" err="1"/>
              <a:t>despinal@houstonisd.or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4938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19</Words>
  <Application>Microsoft Office PowerPoint</Application>
  <PresentationFormat>Widescreen</PresentationFormat>
  <Paragraphs>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Guajardo, Natalie S</dc:creator>
  <cp:lastModifiedBy>Guajardo, Natalie S</cp:lastModifiedBy>
  <cp:revision>3</cp:revision>
  <dcterms:created xsi:type="dcterms:W3CDTF">2020-09-08T20:13:41Z</dcterms:created>
  <dcterms:modified xsi:type="dcterms:W3CDTF">2020-09-08T20:30:54Z</dcterms:modified>
</cp:coreProperties>
</file>