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4"/>
  </p:sldMasterIdLst>
  <p:sldIdLst>
    <p:sldId id="256" r:id="rId5"/>
    <p:sldId id="267" r:id="rId6"/>
    <p:sldId id="260" r:id="rId7"/>
    <p:sldId id="261" r:id="rId8"/>
    <p:sldId id="265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29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55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274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77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123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87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88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40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56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84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27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9/21/2022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55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43" r:id="rId6"/>
    <p:sldLayoutId id="2147483839" r:id="rId7"/>
    <p:sldLayoutId id="2147483840" r:id="rId8"/>
    <p:sldLayoutId id="2147483841" r:id="rId9"/>
    <p:sldLayoutId id="2147483842" r:id="rId10"/>
    <p:sldLayoutId id="214748384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txt.co.za/2014/06/24/innovation-hub-wants-to-bring-science-and-technology-to-the-youth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jason.orlando@houstonisd.or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2">
            <a:extLst>
              <a:ext uri="{FF2B5EF4-FFF2-40B4-BE49-F238E27FC236}">
                <a16:creationId xmlns:a16="http://schemas.microsoft.com/office/drawing/2014/main" id="{85CB65D0-496F-4797-A015-C85839E35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text, person, holding, hand&#10;&#10;Description automatically generated">
            <a:extLst>
              <a:ext uri="{FF2B5EF4-FFF2-40B4-BE49-F238E27FC236}">
                <a16:creationId xmlns:a16="http://schemas.microsoft.com/office/drawing/2014/main" id="{E1230BFF-410C-EE2E-EE65-B22F0CBC18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81"/>
          <a:stretch/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95D2C779-8883-4E5F-A170-0F464918C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307" y="990598"/>
            <a:ext cx="12188952" cy="4745182"/>
          </a:xfrm>
          <a:prstGeom prst="rect">
            <a:avLst/>
          </a:prstGeom>
          <a:gradFill>
            <a:gsLst>
              <a:gs pos="35000">
                <a:srgbClr val="000000">
                  <a:alpha val="41000"/>
                </a:srgbClr>
              </a:gs>
              <a:gs pos="0">
                <a:srgbClr val="000000">
                  <a:alpha val="0"/>
                </a:srgbClr>
              </a:gs>
              <a:gs pos="47744">
                <a:srgbClr val="000000">
                  <a:alpha val="51000"/>
                </a:srgbClr>
              </a:gs>
              <a:gs pos="70000">
                <a:srgbClr val="000000">
                  <a:alpha val="37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7045" y="1711777"/>
            <a:ext cx="6002363" cy="1237807"/>
          </a:xfrm>
        </p:spPr>
        <p:txBody>
          <a:bodyPr anchor="ctr">
            <a:normAutofit/>
          </a:bodyPr>
          <a:lstStyle/>
          <a:p>
            <a:pPr algn="r"/>
            <a:r>
              <a:rPr lang="en-US" sz="3600" dirty="0">
                <a:solidFill>
                  <a:srgbClr val="FFFFFF"/>
                </a:solidFill>
              </a:rPr>
              <a:t>WELCOME TO Open House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 err="1">
                <a:solidFill>
                  <a:srgbClr val="FFFFFF"/>
                </a:solidFill>
              </a:rPr>
              <a:t>t.h.</a:t>
            </a:r>
            <a:r>
              <a:rPr lang="en-US" sz="3600" dirty="0">
                <a:solidFill>
                  <a:srgbClr val="FFFFFF"/>
                </a:solidFill>
              </a:rPr>
              <a:t> rogers SCHOOL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3483" y="3345611"/>
            <a:ext cx="3346565" cy="1031781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Univers Condensed"/>
              </a:rPr>
              <a:t>TECH. APPS. 6</a:t>
            </a:r>
          </a:p>
          <a:p>
            <a:r>
              <a:rPr lang="en-US" sz="2400" dirty="0">
                <a:solidFill>
                  <a:srgbClr val="FFFFFF"/>
                </a:solidFill>
                <a:latin typeface="Univers Condensed"/>
              </a:rPr>
              <a:t>FUND. OF COMP. SCI. 8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D96A694-258D-4418-A83C-B9BA72FD4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15300" y="1780927"/>
            <a:ext cx="0" cy="3390901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sx="88000" sy="88000" algn="tl" rotWithShape="0">
              <a:prstClr val="black">
                <a:alpha val="26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Logo&#10;&#10;Description automatically generated">
            <a:extLst>
              <a:ext uri="{FF2B5EF4-FFF2-40B4-BE49-F238E27FC236}">
                <a16:creationId xmlns:a16="http://schemas.microsoft.com/office/drawing/2014/main" id="{F030EB17-440D-F1AB-1420-08458EF62F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81" y="28675"/>
            <a:ext cx="1334220" cy="1361975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B892266-BA2D-16D0-411C-12CA6A79FB58}"/>
              </a:ext>
            </a:extLst>
          </p:cNvPr>
          <p:cNvSpPr txBox="1">
            <a:spLocks/>
          </p:cNvSpPr>
          <p:nvPr/>
        </p:nvSpPr>
        <p:spPr>
          <a:xfrm>
            <a:off x="8813" y="6445370"/>
            <a:ext cx="12073620" cy="410474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rgbClr val="FFFFFF"/>
                </a:solidFill>
                <a:latin typeface="Univers Condensed"/>
              </a:rPr>
              <a:t>PRESENTED BY: | MR. J. ORLANDO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4CAD0B0-CEAD-79F1-57EA-C51832206B85}"/>
              </a:ext>
            </a:extLst>
          </p:cNvPr>
          <p:cNvSpPr txBox="1">
            <a:spLocks/>
          </p:cNvSpPr>
          <p:nvPr/>
        </p:nvSpPr>
        <p:spPr>
          <a:xfrm>
            <a:off x="4436524" y="4736261"/>
            <a:ext cx="4299064" cy="6235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rgbClr val="FFFFFF"/>
                </a:solidFill>
                <a:latin typeface="Univers Condensed"/>
              </a:rPr>
              <a:t>SEPTEMBER 21, 2022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0A450-9711-CF57-E4BA-C99049EE2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182" y="116963"/>
            <a:ext cx="10691265" cy="1371030"/>
          </a:xfrm>
        </p:spPr>
        <p:txBody>
          <a:bodyPr/>
          <a:lstStyle/>
          <a:p>
            <a:r>
              <a:rPr lang="en-US"/>
              <a:t>Open house agenda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CBD69-1649-708F-D9E8-62329C7B9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148" y="2148229"/>
            <a:ext cx="7344166" cy="25615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Univers Condensed"/>
              </a:rPr>
              <a:t>A BRIEF HISTORY</a:t>
            </a:r>
          </a:p>
          <a:p>
            <a:r>
              <a:rPr lang="en-US" dirty="0">
                <a:latin typeface="Univers Condensed"/>
              </a:rPr>
              <a:t>YEAR AT A GLANCE</a:t>
            </a:r>
          </a:p>
          <a:p>
            <a:r>
              <a:rPr lang="en-US" dirty="0">
                <a:latin typeface="Univers Condensed"/>
              </a:rPr>
              <a:t>CLASSROOM AT A GLANCE</a:t>
            </a:r>
          </a:p>
          <a:p>
            <a:r>
              <a:rPr lang="en-US" dirty="0">
                <a:latin typeface="Univers Condensed"/>
              </a:rPr>
              <a:t>BEHAVIOR MANAGEMENT PLAN</a:t>
            </a:r>
          </a:p>
          <a:p>
            <a:r>
              <a:rPr lang="en-US" dirty="0">
                <a:latin typeface="Univers Condensed"/>
              </a:rPr>
              <a:t>METHODS OF COMMUNICATION</a:t>
            </a:r>
          </a:p>
        </p:txBody>
      </p:sp>
      <p:pic>
        <p:nvPicPr>
          <p:cNvPr id="5" name="Picture 7" descr="Logo&#10;&#10;Description automatically generated">
            <a:extLst>
              <a:ext uri="{FF2B5EF4-FFF2-40B4-BE49-F238E27FC236}">
                <a16:creationId xmlns:a16="http://schemas.microsoft.com/office/drawing/2014/main" id="{2554831A-9648-4907-854A-87160A5B0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4" y="201204"/>
            <a:ext cx="874144" cy="102095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B8EE7EC-1092-6DA7-210E-1A5999BE1593}"/>
              </a:ext>
            </a:extLst>
          </p:cNvPr>
          <p:cNvSpPr txBox="1"/>
          <p:nvPr/>
        </p:nvSpPr>
        <p:spPr>
          <a:xfrm>
            <a:off x="869155" y="6276295"/>
            <a:ext cx="1066119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Univers Condensed"/>
              </a:rPr>
              <a:t>2022-2023 OPEN HOUSE                                                        PAGE 2 OF 7                                                          MR. ORLANDO</a:t>
            </a:r>
          </a:p>
        </p:txBody>
      </p:sp>
      <p:pic>
        <p:nvPicPr>
          <p:cNvPr id="4" name="Picture 6" descr="A picture containing sheep, mammal, outdoor, wire&#10;&#10;Description automatically generated">
            <a:extLst>
              <a:ext uri="{FF2B5EF4-FFF2-40B4-BE49-F238E27FC236}">
                <a16:creationId xmlns:a16="http://schemas.microsoft.com/office/drawing/2014/main" id="{1A68FDA3-A82E-AA0F-A2B9-89A8F165A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013" y="2148229"/>
            <a:ext cx="6462601" cy="229076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2073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0A450-9711-CF57-E4BA-C99049EE2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182" y="116963"/>
            <a:ext cx="10691265" cy="1371030"/>
          </a:xfrm>
        </p:spPr>
        <p:txBody>
          <a:bodyPr/>
          <a:lstStyle/>
          <a:p>
            <a:r>
              <a:rPr lang="en-US" dirty="0"/>
              <a:t>A BRIEF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CBD69-1649-708F-D9E8-62329C7B9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181" y="867458"/>
            <a:ext cx="7344166" cy="51161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Univers Condensed"/>
              </a:rPr>
              <a:t>I am a native Houstonian.</a:t>
            </a:r>
          </a:p>
          <a:p>
            <a:r>
              <a:rPr lang="en-US" dirty="0">
                <a:latin typeface="Univers Condensed"/>
                <a:ea typeface="+mn-lt"/>
                <a:cs typeface="+mn-lt"/>
              </a:rPr>
              <a:t>I attended the High School for Performing and Visual Arts </a:t>
            </a:r>
            <a:br>
              <a:rPr lang="en-US" dirty="0">
                <a:latin typeface="Univers Condensed"/>
                <a:ea typeface="+mn-lt"/>
                <a:cs typeface="+mn-lt"/>
              </a:rPr>
            </a:br>
            <a:r>
              <a:rPr lang="en-US" dirty="0">
                <a:latin typeface="Univers Condensed"/>
                <a:ea typeface="+mn-lt"/>
                <a:cs typeface="+mn-lt"/>
              </a:rPr>
              <a:t>and majored in Instrumental Music.</a:t>
            </a:r>
          </a:p>
          <a:p>
            <a:r>
              <a:rPr lang="en-US" dirty="0">
                <a:latin typeface="Univers Condensed"/>
                <a:ea typeface="+mn-lt"/>
                <a:cs typeface="+mn-lt"/>
              </a:rPr>
              <a:t>I attended the University of Houston and graduated with </a:t>
            </a:r>
            <a:br>
              <a:rPr lang="en-US" dirty="0">
                <a:latin typeface="Univers Condensed"/>
                <a:ea typeface="+mn-lt"/>
                <a:cs typeface="+mn-lt"/>
              </a:rPr>
            </a:br>
            <a:r>
              <a:rPr lang="en-US" dirty="0">
                <a:latin typeface="Univers Condensed"/>
                <a:ea typeface="+mn-lt"/>
                <a:cs typeface="+mn-lt"/>
              </a:rPr>
              <a:t>a Bachelors of Business Administration in Management Information Systems.</a:t>
            </a:r>
          </a:p>
          <a:p>
            <a:r>
              <a:rPr lang="en-US" dirty="0">
                <a:latin typeface="Univers Condensed"/>
                <a:ea typeface="+mn-lt"/>
                <a:cs typeface="+mn-lt"/>
              </a:rPr>
              <a:t>I worked at NASA for ~ten years in all three programs: </a:t>
            </a:r>
            <a:br>
              <a:rPr lang="en-US" dirty="0">
                <a:latin typeface="Univers Condensed"/>
                <a:ea typeface="+mn-lt"/>
                <a:cs typeface="+mn-lt"/>
              </a:rPr>
            </a:br>
            <a:r>
              <a:rPr lang="en-US" dirty="0">
                <a:latin typeface="Univers Condensed"/>
                <a:ea typeface="+mn-lt"/>
                <a:cs typeface="+mn-lt"/>
              </a:rPr>
              <a:t>Space Shuttle, International Space Station, and Constellation.</a:t>
            </a:r>
          </a:p>
          <a:p>
            <a:r>
              <a:rPr lang="en-US" dirty="0">
                <a:latin typeface="Univers Condensed"/>
                <a:ea typeface="+mn-lt"/>
                <a:cs typeface="+mn-lt"/>
              </a:rPr>
              <a:t>I worked and lived in Vietnam for two years teaching English, Math, and Science under the Canadian International School System.</a:t>
            </a:r>
          </a:p>
          <a:p>
            <a:r>
              <a:rPr lang="en-US" dirty="0">
                <a:latin typeface="Univers Condensed"/>
                <a:ea typeface="+mn-lt"/>
                <a:cs typeface="+mn-lt"/>
              </a:rPr>
              <a:t>This is my seventh year in HISD and really looking forward to getting to know you better and teaching your child this year.</a:t>
            </a:r>
          </a:p>
        </p:txBody>
      </p:sp>
      <p:pic>
        <p:nvPicPr>
          <p:cNvPr id="5" name="Picture 7" descr="Logo&#10;&#10;Description automatically generated">
            <a:extLst>
              <a:ext uri="{FF2B5EF4-FFF2-40B4-BE49-F238E27FC236}">
                <a16:creationId xmlns:a16="http://schemas.microsoft.com/office/drawing/2014/main" id="{2554831A-9648-4907-854A-87160A5B0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4" y="201204"/>
            <a:ext cx="874144" cy="1020954"/>
          </a:xfrm>
          <a:prstGeom prst="rect">
            <a:avLst/>
          </a:prstGeom>
        </p:spPr>
      </p:pic>
      <p:pic>
        <p:nvPicPr>
          <p:cNvPr id="6" name="Picture 10" descr="A picture containing text, ceramic ware, porcelain&#10;&#10;Description automatically generated">
            <a:extLst>
              <a:ext uri="{FF2B5EF4-FFF2-40B4-BE49-F238E27FC236}">
                <a16:creationId xmlns:a16="http://schemas.microsoft.com/office/drawing/2014/main" id="{DD327BD7-AD9D-31E5-5B0F-4EB148F38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5206" y="1494064"/>
            <a:ext cx="1095375" cy="1066800"/>
          </a:xfrm>
          <a:prstGeom prst="rect">
            <a:avLst/>
          </a:prstGeom>
        </p:spPr>
      </p:pic>
      <p:pic>
        <p:nvPicPr>
          <p:cNvPr id="11" name="Picture 12">
            <a:extLst>
              <a:ext uri="{FF2B5EF4-FFF2-40B4-BE49-F238E27FC236}">
                <a16:creationId xmlns:a16="http://schemas.microsoft.com/office/drawing/2014/main" id="{6817E9AF-283F-22C6-9F65-D590563EE8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9317" y="2555421"/>
            <a:ext cx="1228725" cy="1257300"/>
          </a:xfrm>
          <a:prstGeom prst="rect">
            <a:avLst/>
          </a:prstGeom>
        </p:spPr>
      </p:pic>
      <p:pic>
        <p:nvPicPr>
          <p:cNvPr id="13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FE7B0628-28A4-1AE5-BEC5-D8B716BF33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1621" y="2645909"/>
            <a:ext cx="1104900" cy="1076325"/>
          </a:xfrm>
          <a:prstGeom prst="rect">
            <a:avLst/>
          </a:prstGeom>
        </p:spPr>
      </p:pic>
      <p:pic>
        <p:nvPicPr>
          <p:cNvPr id="14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5AD25306-680F-B1C6-D1F6-EF0418E5DC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2154" y="3863748"/>
            <a:ext cx="1543050" cy="1362075"/>
          </a:xfrm>
          <a:prstGeom prst="rect">
            <a:avLst/>
          </a:prstGeom>
        </p:spPr>
      </p:pic>
      <p:pic>
        <p:nvPicPr>
          <p:cNvPr id="15" name="Picture 15" descr="A picture containing text, mirror, reflection, close&#10;&#10;Description automatically generated">
            <a:extLst>
              <a:ext uri="{FF2B5EF4-FFF2-40B4-BE49-F238E27FC236}">
                <a16:creationId xmlns:a16="http://schemas.microsoft.com/office/drawing/2014/main" id="{333B7637-2821-B01D-419F-B647DFADF4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2302" y="4011385"/>
            <a:ext cx="1076325" cy="1066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B8EE7EC-1092-6DA7-210E-1A5999BE1593}"/>
              </a:ext>
            </a:extLst>
          </p:cNvPr>
          <p:cNvSpPr txBox="1"/>
          <p:nvPr/>
        </p:nvSpPr>
        <p:spPr>
          <a:xfrm>
            <a:off x="869155" y="6276295"/>
            <a:ext cx="1066119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Univers Condensed"/>
              </a:rPr>
              <a:t>2022-2023 OPEN HOUSE                                                        PAGE 3 OF 7                                                          MR. ORLANDO</a:t>
            </a:r>
          </a:p>
        </p:txBody>
      </p:sp>
    </p:spTree>
    <p:extLst>
      <p:ext uri="{BB962C8B-B14F-4D97-AF65-F5344CB8AC3E}">
        <p14:creationId xmlns:p14="http://schemas.microsoft.com/office/powerpoint/2010/main" val="1482945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0A450-9711-CF57-E4BA-C99049EE2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182" y="116963"/>
            <a:ext cx="10691265" cy="1371030"/>
          </a:xfrm>
        </p:spPr>
        <p:txBody>
          <a:bodyPr/>
          <a:lstStyle/>
          <a:p>
            <a:r>
              <a:rPr lang="en-US" dirty="0"/>
              <a:t>Year at a glance – Tech.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CBD69-1649-708F-D9E8-62329C7B9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181" y="881065"/>
            <a:ext cx="7371380" cy="51025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Univers Condensed"/>
              </a:rPr>
              <a:t>In Technology Applications 6, we have already covered</a:t>
            </a:r>
            <a:br>
              <a:rPr lang="en-US" dirty="0">
                <a:latin typeface="Univers Condensed"/>
              </a:rPr>
            </a:br>
            <a:r>
              <a:rPr lang="en-US" dirty="0">
                <a:latin typeface="Univers Condensed"/>
              </a:rPr>
              <a:t>Unit 1: Digital Citizenship and are currently in Unit 2: </a:t>
            </a:r>
            <a:br>
              <a:rPr lang="en-US" dirty="0">
                <a:latin typeface="Univers Condensed"/>
              </a:rPr>
            </a:br>
            <a:r>
              <a:rPr lang="en-US" dirty="0">
                <a:latin typeface="Univers Condensed"/>
              </a:rPr>
              <a:t>Word Processing (MS Word).</a:t>
            </a:r>
          </a:p>
          <a:p>
            <a:r>
              <a:rPr lang="en-US" dirty="0">
                <a:latin typeface="Univers Condensed"/>
                <a:ea typeface="+mn-lt"/>
                <a:cs typeface="+mn-lt"/>
              </a:rPr>
              <a:t>However, these are the units I have planned in the </a:t>
            </a:r>
            <a:br>
              <a:rPr lang="en-US" dirty="0">
                <a:latin typeface="Univers Condensed"/>
                <a:ea typeface="+mn-lt"/>
                <a:cs typeface="+mn-lt"/>
              </a:rPr>
            </a:br>
            <a:r>
              <a:rPr lang="en-US">
                <a:latin typeface="Univers Condensed"/>
                <a:ea typeface="+mn-lt"/>
                <a:cs typeface="+mn-lt"/>
              </a:rPr>
              <a:t>coming months:</a:t>
            </a:r>
          </a:p>
          <a:p>
            <a:pPr lvl="1"/>
            <a:r>
              <a:rPr lang="en-US" dirty="0">
                <a:latin typeface="Univers Condensed"/>
              </a:rPr>
              <a:t>Spreadsheets (MS Excel)</a:t>
            </a:r>
          </a:p>
          <a:p>
            <a:pPr lvl="1"/>
            <a:r>
              <a:rPr lang="en-US" dirty="0">
                <a:latin typeface="Univers Condensed"/>
              </a:rPr>
              <a:t>Presentations (MS PowerPoint)</a:t>
            </a:r>
          </a:p>
          <a:p>
            <a:pPr lvl="1"/>
            <a:r>
              <a:rPr lang="en-US" dirty="0">
                <a:latin typeface="Univers Condensed"/>
              </a:rPr>
              <a:t>Graphic Design (</a:t>
            </a:r>
            <a:r>
              <a:rPr lang="en-US" err="1">
                <a:latin typeface="Univers Condensed"/>
              </a:rPr>
              <a:t>Pixlr</a:t>
            </a:r>
            <a:r>
              <a:rPr lang="en-US" dirty="0">
                <a:latin typeface="Univers Condensed"/>
              </a:rPr>
              <a:t>/Adobe Expressions)</a:t>
            </a:r>
          </a:p>
          <a:p>
            <a:pPr lvl="1"/>
            <a:r>
              <a:rPr lang="en-US" dirty="0">
                <a:latin typeface="Univers Condensed"/>
              </a:rPr>
              <a:t>Website Development (Adobe Spark/HTML)</a:t>
            </a:r>
          </a:p>
          <a:p>
            <a:pPr lvl="1"/>
            <a:r>
              <a:rPr lang="en-US" dirty="0">
                <a:latin typeface="Univers Condensed"/>
              </a:rPr>
              <a:t>Video Game Design (</a:t>
            </a:r>
            <a:r>
              <a:rPr lang="en-US" err="1">
                <a:latin typeface="Univers Condensed"/>
              </a:rPr>
              <a:t>Gamestar</a:t>
            </a:r>
            <a:r>
              <a:rPr lang="en-US" dirty="0">
                <a:latin typeface="Univers Condensed"/>
              </a:rPr>
              <a:t> Mechanic)</a:t>
            </a:r>
          </a:p>
          <a:p>
            <a:pPr lvl="1"/>
            <a:r>
              <a:rPr lang="en-US" dirty="0">
                <a:latin typeface="Univers Condensed"/>
              </a:rPr>
              <a:t>Sound/Video Editing (Audacity/</a:t>
            </a:r>
            <a:r>
              <a:rPr lang="en-US" err="1">
                <a:latin typeface="Univers Condensed"/>
              </a:rPr>
              <a:t>WeVideo</a:t>
            </a:r>
            <a:endParaRPr lang="en-US">
              <a:latin typeface="Univers Condensed"/>
            </a:endParaRPr>
          </a:p>
          <a:p>
            <a:pPr lvl="1"/>
            <a:endParaRPr lang="en-US" dirty="0"/>
          </a:p>
        </p:txBody>
      </p:sp>
      <p:pic>
        <p:nvPicPr>
          <p:cNvPr id="5" name="Picture 7" descr="Logo&#10;&#10;Description automatically generated">
            <a:extLst>
              <a:ext uri="{FF2B5EF4-FFF2-40B4-BE49-F238E27FC236}">
                <a16:creationId xmlns:a16="http://schemas.microsoft.com/office/drawing/2014/main" id="{2554831A-9648-4907-854A-87160A5B0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4" y="201204"/>
            <a:ext cx="874144" cy="10209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F95BCF-F82F-E85C-4F97-F51A45788C96}"/>
              </a:ext>
            </a:extLst>
          </p:cNvPr>
          <p:cNvSpPr txBox="1"/>
          <p:nvPr/>
        </p:nvSpPr>
        <p:spPr>
          <a:xfrm>
            <a:off x="869155" y="6276295"/>
            <a:ext cx="1066119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Univers Condensed"/>
              </a:rPr>
              <a:t>2022-2023 OPEN HOUSE                                                        PAGE 4 OF 7                                                          MR. ORLANDO</a:t>
            </a:r>
          </a:p>
        </p:txBody>
      </p:sp>
      <p:pic>
        <p:nvPicPr>
          <p:cNvPr id="11" name="Picture 12" descr="Multi-colored graphs and numbers">
            <a:extLst>
              <a:ext uri="{FF2B5EF4-FFF2-40B4-BE49-F238E27FC236}">
                <a16:creationId xmlns:a16="http://schemas.microsoft.com/office/drawing/2014/main" id="{A3400C00-F5B9-AFEB-7629-94FA0014A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0502" y="2012676"/>
            <a:ext cx="4252822" cy="283521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5457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0A450-9711-CF57-E4BA-C99049EE2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182" y="116963"/>
            <a:ext cx="10691265" cy="1371030"/>
          </a:xfrm>
        </p:spPr>
        <p:txBody>
          <a:bodyPr/>
          <a:lstStyle/>
          <a:p>
            <a:r>
              <a:rPr lang="en-US"/>
              <a:t>ClASSROOM AT A gLANCE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CBD69-1649-708F-D9E8-62329C7B9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181" y="826636"/>
            <a:ext cx="6378059" cy="51025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Univers Condensed"/>
              </a:rPr>
              <a:t>Technology Applications 6 students learn from </a:t>
            </a:r>
            <a:br>
              <a:rPr lang="en-US" dirty="0">
                <a:latin typeface="Univers Condensed"/>
              </a:rPr>
            </a:br>
            <a:r>
              <a:rPr lang="en-US" dirty="0">
                <a:latin typeface="Univers Condensed"/>
              </a:rPr>
              <a:t>a variety of methods and platforms:</a:t>
            </a:r>
          </a:p>
          <a:p>
            <a:pPr lvl="1"/>
            <a:r>
              <a:rPr lang="en-US" dirty="0">
                <a:latin typeface="Univers Condensed"/>
              </a:rPr>
              <a:t>Learning.com</a:t>
            </a:r>
          </a:p>
          <a:p>
            <a:pPr lvl="1"/>
            <a:r>
              <a:rPr lang="en-US" dirty="0">
                <a:latin typeface="Univers Condensed"/>
              </a:rPr>
              <a:t>Brainpop.com</a:t>
            </a:r>
          </a:p>
          <a:p>
            <a:pPr lvl="1"/>
            <a:r>
              <a:rPr lang="en-US" dirty="0" err="1">
                <a:latin typeface="Univers Condensed"/>
              </a:rPr>
              <a:t>TEDtalks</a:t>
            </a:r>
            <a:endParaRPr lang="en-US" dirty="0">
              <a:latin typeface="Univers Condensed"/>
            </a:endParaRPr>
          </a:p>
          <a:p>
            <a:pPr lvl="1"/>
            <a:r>
              <a:rPr lang="en-US" dirty="0">
                <a:latin typeface="Univers Condensed"/>
              </a:rPr>
              <a:t>Code.org</a:t>
            </a:r>
          </a:p>
          <a:p>
            <a:pPr lvl="1"/>
            <a:r>
              <a:rPr lang="en-US" dirty="0">
                <a:latin typeface="Univers Condensed"/>
              </a:rPr>
              <a:t>Canvas</a:t>
            </a:r>
            <a:r>
              <a:rPr lang="en-US" dirty="0">
                <a:latin typeface="Univers Condensed"/>
                <a:ea typeface="+mn-lt"/>
                <a:cs typeface="+mn-lt"/>
              </a:rPr>
              <a:t> LMS</a:t>
            </a:r>
          </a:p>
          <a:p>
            <a:pPr lvl="1"/>
            <a:r>
              <a:rPr lang="en-US" dirty="0" err="1">
                <a:latin typeface="Univers Condensed"/>
                <a:ea typeface="+mn-lt"/>
                <a:cs typeface="+mn-lt"/>
              </a:rPr>
              <a:t>Pixlr</a:t>
            </a:r>
            <a:r>
              <a:rPr lang="en-US" dirty="0">
                <a:latin typeface="Univers Condensed"/>
                <a:ea typeface="+mn-lt"/>
                <a:cs typeface="+mn-lt"/>
              </a:rPr>
              <a:t> Editor</a:t>
            </a:r>
          </a:p>
          <a:p>
            <a:pPr lvl="1"/>
            <a:r>
              <a:rPr lang="en-US" dirty="0">
                <a:latin typeface="Univers Condensed"/>
                <a:ea typeface="+mn-lt"/>
                <a:cs typeface="+mn-lt"/>
              </a:rPr>
              <a:t>Adobe Spark</a:t>
            </a:r>
          </a:p>
          <a:p>
            <a:pPr lvl="1"/>
            <a:r>
              <a:rPr lang="en-US" dirty="0" err="1">
                <a:latin typeface="Univers Condensed"/>
                <a:ea typeface="+mn-lt"/>
                <a:cs typeface="+mn-lt"/>
              </a:rPr>
              <a:t>WeVideo</a:t>
            </a:r>
            <a:endParaRPr lang="en-US" dirty="0">
              <a:latin typeface="Univers Condensed"/>
              <a:ea typeface="+mn-lt"/>
              <a:cs typeface="+mn-lt"/>
            </a:endParaRPr>
          </a:p>
          <a:p>
            <a:pPr lvl="1"/>
            <a:r>
              <a:rPr lang="en-US" dirty="0">
                <a:latin typeface="Univers Condensed"/>
                <a:ea typeface="+mn-lt"/>
                <a:cs typeface="+mn-lt"/>
              </a:rPr>
              <a:t>Guided Instruction &amp; Independent Study </a:t>
            </a:r>
            <a:endParaRPr lang="en-US" dirty="0">
              <a:latin typeface="Calisto MT"/>
              <a:ea typeface="+mn-lt"/>
              <a:cs typeface="+mn-lt"/>
            </a:endParaRPr>
          </a:p>
          <a:p>
            <a:pPr lvl="1"/>
            <a:r>
              <a:rPr lang="en-US" dirty="0">
                <a:latin typeface="Univers Condensed"/>
                <a:ea typeface="+mn-lt"/>
                <a:cs typeface="+mn-lt"/>
              </a:rPr>
              <a:t>Class Lecture</a:t>
            </a:r>
            <a:endParaRPr lang="en-US" dirty="0">
              <a:latin typeface="Calisto MT"/>
              <a:ea typeface="+mn-lt"/>
              <a:cs typeface="+mn-lt"/>
            </a:endParaRPr>
          </a:p>
          <a:p>
            <a:pPr marL="457200" lvl="1" indent="0">
              <a:buNone/>
            </a:pPr>
            <a:endParaRPr lang="en-US" dirty="0">
              <a:latin typeface="Univers Condensed"/>
            </a:endParaRPr>
          </a:p>
        </p:txBody>
      </p:sp>
      <p:pic>
        <p:nvPicPr>
          <p:cNvPr id="5" name="Picture 7" descr="Logo&#10;&#10;Description automatically generated">
            <a:extLst>
              <a:ext uri="{FF2B5EF4-FFF2-40B4-BE49-F238E27FC236}">
                <a16:creationId xmlns:a16="http://schemas.microsoft.com/office/drawing/2014/main" id="{2554831A-9648-4907-854A-87160A5B0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4" y="201204"/>
            <a:ext cx="874144" cy="10209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22A51F-3631-80EB-641E-DCD0BA0E2238}"/>
              </a:ext>
            </a:extLst>
          </p:cNvPr>
          <p:cNvSpPr txBox="1"/>
          <p:nvPr/>
        </p:nvSpPr>
        <p:spPr>
          <a:xfrm>
            <a:off x="869155" y="6276295"/>
            <a:ext cx="1066119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Univers Condensed"/>
              </a:rPr>
              <a:t>2022-2023 OPEN HOUSE                                                        PAGE 5 OF 7                                                          MR. ORLANDO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F065F2-1FFF-0630-8842-0ABBB97FC5B6}"/>
              </a:ext>
            </a:extLst>
          </p:cNvPr>
          <p:cNvSpPr txBox="1"/>
          <p:nvPr/>
        </p:nvSpPr>
        <p:spPr>
          <a:xfrm>
            <a:off x="6849687" y="910232"/>
            <a:ext cx="4473158" cy="59093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/>
            <a:r>
              <a:rPr lang="en-US" dirty="0">
                <a:latin typeface="Univers Condensed"/>
                <a:cs typeface="Arial"/>
              </a:rPr>
              <a:t>Late Assignment Policy*</a:t>
            </a:r>
            <a:endParaRPr lang="en-US" dirty="0"/>
          </a:p>
          <a:p>
            <a:pPr lvl="1" algn="ctr"/>
            <a:endParaRPr lang="en-US" dirty="0">
              <a:latin typeface="Univers Condensed"/>
              <a:cs typeface="Arial"/>
            </a:endParaRPr>
          </a:p>
          <a:p>
            <a:pPr lvl="1"/>
            <a:r>
              <a:rPr lang="en-US" dirty="0">
                <a:latin typeface="Univers Condensed"/>
                <a:cs typeface="Arial"/>
              </a:rPr>
              <a:t>1 day late = 10% deducted</a:t>
            </a:r>
          </a:p>
          <a:p>
            <a:pPr lvl="1"/>
            <a:r>
              <a:rPr lang="en-US" dirty="0">
                <a:latin typeface="Univers Condensed"/>
                <a:ea typeface="+mn-lt"/>
                <a:cs typeface="+mn-lt"/>
              </a:rPr>
              <a:t>2 days late = 20% deducted</a:t>
            </a:r>
            <a:endParaRPr lang="en-US" dirty="0">
              <a:latin typeface="Univers Condensed"/>
            </a:endParaRPr>
          </a:p>
          <a:p>
            <a:pPr lvl="1"/>
            <a:r>
              <a:rPr lang="en-US" dirty="0">
                <a:latin typeface="Univers Condensed"/>
                <a:ea typeface="+mn-lt"/>
                <a:cs typeface="+mn-lt"/>
              </a:rPr>
              <a:t>3 days late = 30% deducted</a:t>
            </a:r>
          </a:p>
          <a:p>
            <a:pPr lvl="1"/>
            <a:r>
              <a:rPr lang="en-US" dirty="0">
                <a:latin typeface="Univers Condensed"/>
                <a:ea typeface="+mn-lt"/>
                <a:cs typeface="+mn-lt"/>
              </a:rPr>
              <a:t>3+ days late = 0</a:t>
            </a:r>
          </a:p>
          <a:p>
            <a:pPr lvl="1"/>
            <a:endParaRPr lang="en-US" dirty="0">
              <a:latin typeface="Univers Condensed"/>
              <a:ea typeface="+mn-lt"/>
              <a:cs typeface="+mn-lt"/>
            </a:endParaRPr>
          </a:p>
          <a:p>
            <a:pPr lvl="1"/>
            <a:r>
              <a:rPr lang="en-US" dirty="0">
                <a:latin typeface="Univers Condensed"/>
                <a:ea typeface="+mn-lt"/>
                <a:cs typeface="+mn-lt"/>
              </a:rPr>
              <a:t>* - Absences due to illness not counted.</a:t>
            </a:r>
          </a:p>
          <a:p>
            <a:pPr lvl="1"/>
            <a:endParaRPr lang="en-US" dirty="0">
              <a:latin typeface="Univers Condensed"/>
            </a:endParaRPr>
          </a:p>
          <a:p>
            <a:pPr lvl="1"/>
            <a:r>
              <a:rPr lang="en-US" dirty="0">
                <a:latin typeface="Univers Condensed"/>
              </a:rPr>
              <a:t>While a percentage is taken from the overall score, this is not taking into consideration the accuracy of the work submitted.</a:t>
            </a:r>
          </a:p>
          <a:p>
            <a:pPr lvl="1"/>
            <a:endParaRPr lang="en-US" dirty="0">
              <a:latin typeface="Univers Condensed"/>
            </a:endParaRPr>
          </a:p>
          <a:p>
            <a:pPr lvl="1"/>
            <a:r>
              <a:rPr lang="en-US" dirty="0">
                <a:latin typeface="Univers Condensed"/>
              </a:rPr>
              <a:t>40% Tests/Projects</a:t>
            </a:r>
          </a:p>
          <a:p>
            <a:pPr lvl="1"/>
            <a:r>
              <a:rPr lang="en-US" dirty="0">
                <a:latin typeface="Univers Condensed"/>
              </a:rPr>
              <a:t>30% Classwork</a:t>
            </a:r>
          </a:p>
          <a:p>
            <a:pPr lvl="1"/>
            <a:r>
              <a:rPr lang="en-US" dirty="0">
                <a:latin typeface="Univers Condensed"/>
              </a:rPr>
              <a:t>20% Quizzes</a:t>
            </a:r>
          </a:p>
          <a:p>
            <a:pPr lvl="1"/>
            <a:r>
              <a:rPr lang="en-US" dirty="0">
                <a:latin typeface="Univers Condensed"/>
              </a:rPr>
              <a:t>10% Homework/Daily Participation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203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0A450-9711-CF57-E4BA-C99049EE2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94" y="116963"/>
            <a:ext cx="10405516" cy="1371030"/>
          </a:xfrm>
        </p:spPr>
        <p:txBody>
          <a:bodyPr/>
          <a:lstStyle/>
          <a:p>
            <a:r>
              <a:rPr lang="en-US">
                <a:ea typeface="+mj-lt"/>
                <a:cs typeface="+mj-lt"/>
              </a:rPr>
              <a:t>Behavior Mangement Plan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CBD69-1649-708F-D9E8-62329C7B9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181" y="826636"/>
            <a:ext cx="6378059" cy="510257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latin typeface="Univers Condensed"/>
              </a:rPr>
              <a:t>Step 1: Warning/Individual Conference</a:t>
            </a:r>
          </a:p>
          <a:p>
            <a:r>
              <a:rPr lang="en-US" dirty="0">
                <a:latin typeface="Univers Condensed"/>
                <a:ea typeface="+mn-lt"/>
                <a:cs typeface="+mn-lt"/>
              </a:rPr>
              <a:t>Step 2: Telephone Conference with Parent</a:t>
            </a:r>
          </a:p>
          <a:p>
            <a:r>
              <a:rPr lang="en-US" dirty="0">
                <a:latin typeface="Univers Condensed"/>
                <a:ea typeface="+mn-lt"/>
                <a:cs typeface="+mn-lt"/>
              </a:rPr>
              <a:t>Step 3: Discipline referral to administrator</a:t>
            </a:r>
          </a:p>
          <a:p>
            <a:r>
              <a:rPr lang="en-US" dirty="0">
                <a:latin typeface="Univers Condensed"/>
                <a:ea typeface="+mn-lt"/>
                <a:cs typeface="+mn-lt"/>
              </a:rPr>
              <a:t>These steps may be modified depending on the</a:t>
            </a:r>
            <a:br>
              <a:rPr lang="en-US" dirty="0">
                <a:latin typeface="Univers Condensed"/>
                <a:ea typeface="+mn-lt"/>
                <a:cs typeface="+mn-lt"/>
              </a:rPr>
            </a:br>
            <a:r>
              <a:rPr lang="en-US" dirty="0">
                <a:latin typeface="Univers Condensed"/>
                <a:ea typeface="+mn-lt"/>
                <a:cs typeface="+mn-lt"/>
              </a:rPr>
              <a:t>severity of the infraction.</a:t>
            </a:r>
          </a:p>
          <a:p>
            <a:r>
              <a:rPr lang="en-US" dirty="0">
                <a:latin typeface="Univers Condensed"/>
                <a:ea typeface="+mn-lt"/>
                <a:cs typeface="+mn-lt"/>
              </a:rPr>
              <a:t>Prior to and during instruction, I have employed the following measures:</a:t>
            </a:r>
          </a:p>
          <a:p>
            <a:pPr lvl="1"/>
            <a:r>
              <a:rPr lang="en-US" dirty="0">
                <a:latin typeface="Univers Condensed"/>
                <a:ea typeface="+mn-lt"/>
                <a:cs typeface="+mn-lt"/>
              </a:rPr>
              <a:t>Computer Lab Rules</a:t>
            </a:r>
          </a:p>
          <a:p>
            <a:pPr lvl="1"/>
            <a:r>
              <a:rPr lang="en-US" dirty="0">
                <a:latin typeface="Univers Condensed"/>
                <a:ea typeface="+mn-lt"/>
                <a:cs typeface="+mn-lt"/>
              </a:rPr>
              <a:t>Assigned seating</a:t>
            </a:r>
            <a:endParaRPr lang="en-US" dirty="0"/>
          </a:p>
          <a:p>
            <a:pPr lvl="1"/>
            <a:r>
              <a:rPr lang="en-US" dirty="0">
                <a:latin typeface="Univers Condensed"/>
                <a:ea typeface="+mn-lt"/>
                <a:cs typeface="+mn-lt"/>
              </a:rPr>
              <a:t>Active monitoring</a:t>
            </a:r>
          </a:p>
          <a:p>
            <a:pPr lvl="1"/>
            <a:r>
              <a:rPr lang="en-US" dirty="0">
                <a:latin typeface="Univers Condensed"/>
              </a:rPr>
              <a:t>Proximity Control</a:t>
            </a:r>
          </a:p>
          <a:p>
            <a:pPr lvl="1"/>
            <a:r>
              <a:rPr lang="en-US" dirty="0">
                <a:latin typeface="Univers Condensed"/>
              </a:rPr>
              <a:t>Implement engaging, relevant content</a:t>
            </a:r>
          </a:p>
          <a:p>
            <a:pPr lvl="1"/>
            <a:endParaRPr lang="en-US" dirty="0">
              <a:latin typeface="Univers Condensed"/>
            </a:endParaRPr>
          </a:p>
        </p:txBody>
      </p:sp>
      <p:pic>
        <p:nvPicPr>
          <p:cNvPr id="5" name="Picture 7" descr="Logo&#10;&#10;Description automatically generated">
            <a:extLst>
              <a:ext uri="{FF2B5EF4-FFF2-40B4-BE49-F238E27FC236}">
                <a16:creationId xmlns:a16="http://schemas.microsoft.com/office/drawing/2014/main" id="{2554831A-9648-4907-854A-87160A5B0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4" y="201204"/>
            <a:ext cx="874144" cy="10209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22A51F-3631-80EB-641E-DCD0BA0E2238}"/>
              </a:ext>
            </a:extLst>
          </p:cNvPr>
          <p:cNvSpPr txBox="1"/>
          <p:nvPr/>
        </p:nvSpPr>
        <p:spPr>
          <a:xfrm>
            <a:off x="869155" y="6276295"/>
            <a:ext cx="1066119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Univers Condensed"/>
              </a:rPr>
              <a:t>2022-2023 OPEN HOUSE                                                        PAGE 6 OF 7                                                          MR. ORLANDO</a:t>
            </a:r>
          </a:p>
        </p:txBody>
      </p:sp>
      <p:pic>
        <p:nvPicPr>
          <p:cNvPr id="4" name="Picture 10" descr="Classroom of students raising their hands in front of a teacher">
            <a:extLst>
              <a:ext uri="{FF2B5EF4-FFF2-40B4-BE49-F238E27FC236}">
                <a16:creationId xmlns:a16="http://schemas.microsoft.com/office/drawing/2014/main" id="{1FEA0372-17AC-D878-7F25-E42F282C1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0600" y="2024831"/>
            <a:ext cx="4081780" cy="280579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68322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0A450-9711-CF57-E4BA-C99049EE2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182" y="116963"/>
            <a:ext cx="10691265" cy="1371030"/>
          </a:xfrm>
        </p:spPr>
        <p:txBody>
          <a:bodyPr/>
          <a:lstStyle/>
          <a:p>
            <a:r>
              <a:rPr lang="en-US"/>
              <a:t>Methods of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CBD69-1649-708F-D9E8-62329C7B9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581" y="877436"/>
            <a:ext cx="6390759" cy="347697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latin typeface="Univers Condensed"/>
                <a:ea typeface="+mn-lt"/>
                <a:cs typeface="+mn-lt"/>
              </a:rPr>
              <a:t>My preferred method of communication is via email: </a:t>
            </a:r>
            <a:r>
              <a:rPr lang="en-US" dirty="0">
                <a:latin typeface="Univers Condensed"/>
                <a:ea typeface="+mn-lt"/>
                <a:cs typeface="+mn-lt"/>
                <a:hlinkClick r:id="rId2"/>
              </a:rPr>
              <a:t>jason.orlando@houstonisd.org</a:t>
            </a:r>
            <a:endParaRPr lang="en-US" dirty="0">
              <a:latin typeface="Univers Condensed"/>
              <a:ea typeface="+mn-lt"/>
              <a:cs typeface="+mn-lt"/>
            </a:endParaRPr>
          </a:p>
          <a:p>
            <a:r>
              <a:rPr lang="en-US" dirty="0">
                <a:latin typeface="Univers Condensed"/>
                <a:ea typeface="+mn-lt"/>
                <a:cs typeface="+mn-lt"/>
              </a:rPr>
              <a:t>My secondary method of communication will be via Canvas, usually in the form of announcements.</a:t>
            </a:r>
            <a:endParaRPr lang="en-US" dirty="0">
              <a:latin typeface="Univers Condensed"/>
            </a:endParaRPr>
          </a:p>
          <a:p>
            <a:r>
              <a:rPr lang="en-US" dirty="0">
                <a:latin typeface="Univers Condensed"/>
                <a:ea typeface="+mn-lt"/>
                <a:cs typeface="+mn-lt"/>
              </a:rPr>
              <a:t>Once all email addresses are obtained, I will be able to create an email distribution list for mass email capabilities.</a:t>
            </a:r>
          </a:p>
          <a:p>
            <a:r>
              <a:rPr lang="en-US" dirty="0">
                <a:latin typeface="Univers Condensed"/>
                <a:ea typeface="+mn-lt"/>
                <a:cs typeface="+mn-lt"/>
              </a:rPr>
              <a:t>Please allow 24-48 hours for a response.</a:t>
            </a:r>
          </a:p>
          <a:p>
            <a:r>
              <a:rPr lang="en-US" dirty="0">
                <a:latin typeface="Univers Condensed"/>
              </a:rPr>
              <a:t>For any questions or concerns, please enter them in the QR code below:</a:t>
            </a:r>
          </a:p>
          <a:p>
            <a:endParaRPr lang="en-US" dirty="0">
              <a:latin typeface="Univers Condensed"/>
            </a:endParaRPr>
          </a:p>
        </p:txBody>
      </p:sp>
      <p:pic>
        <p:nvPicPr>
          <p:cNvPr id="5" name="Picture 7" descr="Logo&#10;&#10;Description automatically generated">
            <a:extLst>
              <a:ext uri="{FF2B5EF4-FFF2-40B4-BE49-F238E27FC236}">
                <a16:creationId xmlns:a16="http://schemas.microsoft.com/office/drawing/2014/main" id="{2554831A-9648-4907-854A-87160A5B0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4" y="201204"/>
            <a:ext cx="874144" cy="10209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22A51F-3631-80EB-641E-DCD0BA0E2238}"/>
              </a:ext>
            </a:extLst>
          </p:cNvPr>
          <p:cNvSpPr txBox="1"/>
          <p:nvPr/>
        </p:nvSpPr>
        <p:spPr>
          <a:xfrm>
            <a:off x="869155" y="6276295"/>
            <a:ext cx="1066119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Univers Condensed"/>
              </a:rPr>
              <a:t>2022-2023 OPEN HOUSE                                                        PAGE 7 OF 7                                                          MR. ORLANDO</a:t>
            </a:r>
          </a:p>
        </p:txBody>
      </p:sp>
      <p:pic>
        <p:nvPicPr>
          <p:cNvPr id="4" name="Picture 10" descr="Colorful envelopes">
            <a:extLst>
              <a:ext uri="{FF2B5EF4-FFF2-40B4-BE49-F238E27FC236}">
                <a16:creationId xmlns:a16="http://schemas.microsoft.com/office/drawing/2014/main" id="{17F6875F-554C-FD89-5402-53EA4050DF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000" y="1827890"/>
            <a:ext cx="3784599" cy="251641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 descr="Qr code&#10;&#10;Description automatically generated">
            <a:extLst>
              <a:ext uri="{FF2B5EF4-FFF2-40B4-BE49-F238E27FC236}">
                <a16:creationId xmlns:a16="http://schemas.microsoft.com/office/drawing/2014/main" id="{A28CFB25-E458-4B55-21F7-30D62D19EB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763" y="4202564"/>
            <a:ext cx="17780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00346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4B3A72C7F4234980F6A0E0C136D46D" ma:contentTypeVersion="2" ma:contentTypeDescription="Create a new document." ma:contentTypeScope="" ma:versionID="7eafb8999b1aa76063f07af1ae052ad9">
  <xsd:schema xmlns:xsd="http://www.w3.org/2001/XMLSchema" xmlns:xs="http://www.w3.org/2001/XMLSchema" xmlns:p="http://schemas.microsoft.com/office/2006/metadata/properties" xmlns:ns3="b92c56f2-1450-4db9-ba9e-339352a7675e" targetNamespace="http://schemas.microsoft.com/office/2006/metadata/properties" ma:root="true" ma:fieldsID="f348bca4247f5e7a5f4825c398b6f9e4" ns3:_="">
    <xsd:import namespace="b92c56f2-1450-4db9-ba9e-339352a7675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2c56f2-1450-4db9-ba9e-339352a767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8FE502-640C-45F3-B9C6-820E852622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2FF7CF-0A52-4DCA-A142-428BAA78C365}">
  <ds:schemaRefs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b92c56f2-1450-4db9-ba9e-339352a7675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2F865D2-7D61-454E-8DB4-22723651FD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2c56f2-1450-4db9-ba9e-339352a767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334</TotalTime>
  <Words>595</Words>
  <Application>Microsoft Office PowerPoint</Application>
  <PresentationFormat>Widescreen</PresentationFormat>
  <Paragraphs>78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Calisto MT</vt:lpstr>
      <vt:lpstr>Univers Condensed</vt:lpstr>
      <vt:lpstr>ChronicleVTI</vt:lpstr>
      <vt:lpstr>WELCOME TO Open House t.h. rogers SCHOOL</vt:lpstr>
      <vt:lpstr>Open house agenda</vt:lpstr>
      <vt:lpstr>A BRIEF HISTORY</vt:lpstr>
      <vt:lpstr>Year at a glance – Tech. Applications</vt:lpstr>
      <vt:lpstr>ClASSROOM AT A gLANCE</vt:lpstr>
      <vt:lpstr>Behavior Mangement Plan</vt:lpstr>
      <vt:lpstr>Methods of Communication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Orlando, Jason S</dc:creator>
  <cp:lastModifiedBy>Orlando, Jason S</cp:lastModifiedBy>
  <cp:revision>810</cp:revision>
  <dcterms:created xsi:type="dcterms:W3CDTF">2022-09-21T04:18:37Z</dcterms:created>
  <dcterms:modified xsi:type="dcterms:W3CDTF">2022-09-22T00:40:29Z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0x010100C44B3A72C7F4234980F6A0E0C136D46D</vt:lpwstr>
  </property>
</Properties>
</file>