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6" y="10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741d09b6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741d09b6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aa4c01a25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aa4c01a25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46081f0f5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46081f0f5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5741d09b6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5741d09b6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5741d09b6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5741d09b6_3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5741d09b6_3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5741d09b6_3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58b13ffa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58b13ffa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58b13ff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458b13ff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5741d09b6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5741d09b6_4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78b8fe1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78b8fe1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78b8fe18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78b8fe18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4a13df16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4a13df169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mailto:Jordan.Eggers@houstonisd.or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92925"/>
            <a:ext cx="8520600" cy="9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Welcome to Art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3338" y="2571750"/>
            <a:ext cx="1889225" cy="1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3610" y="2406575"/>
            <a:ext cx="269011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800" y="2406575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5225" y="48675"/>
            <a:ext cx="1376225" cy="13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/>
        </p:nvSpPr>
        <p:spPr>
          <a:xfrm>
            <a:off x="2995950" y="358175"/>
            <a:ext cx="315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Daily Schedule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1799700" y="978175"/>
            <a:ext cx="55446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Beginning of Class: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Work on weekly Sketchbook Assignment (10-20 min)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Instructions/ Demo (10-20 min)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Middle of Class: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Studio time to work on artwork (40 min quiet work time)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End of Class: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Clean up time (5 min)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If you have extra time you should work on the weekly Sketchbook Assignment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Exit Ticket (5 min)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Fridays: Art History Fridays and Sketchbook Assignment Check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		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90250" y="109750"/>
            <a:ext cx="2237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Art History Fridays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676" y="338350"/>
            <a:ext cx="3668649" cy="18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7675" y="2130075"/>
            <a:ext cx="3668649" cy="156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7674" y="3693975"/>
            <a:ext cx="3668649" cy="1143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488" y="1320363"/>
            <a:ext cx="3337025" cy="25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2109900" y="2305400"/>
            <a:ext cx="24621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This is my 8th year teaching art and my 3rd year at Rogers. </a:t>
            </a:r>
            <a:endParaRPr sz="1600">
              <a:solidFill>
                <a:srgbClr val="FFFFFF"/>
              </a:solidFill>
            </a:endParaRPr>
          </a:p>
          <a:p>
            <a:pPr marL="0" lvl="0" indent="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FFFFFF"/>
              </a:solidFill>
            </a:endParaRPr>
          </a:p>
          <a:p>
            <a:pPr marL="0" lvl="0" indent="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t="12502" b="12495"/>
          <a:stretch/>
        </p:blipFill>
        <p:spPr>
          <a:xfrm>
            <a:off x="225975" y="587025"/>
            <a:ext cx="1436700" cy="1436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t="36364" b="22043"/>
          <a:stretch/>
        </p:blipFill>
        <p:spPr>
          <a:xfrm rot="676431" flipH="1">
            <a:off x="5929347" y="2767179"/>
            <a:ext cx="1480005" cy="61829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6070574" y="768975"/>
            <a:ext cx="1897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Things I Like: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8320">
            <a:off x="4581139" y="2441066"/>
            <a:ext cx="1603098" cy="12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72903">
            <a:off x="7289161" y="3736556"/>
            <a:ext cx="1675627" cy="130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09519">
            <a:off x="6390112" y="4019175"/>
            <a:ext cx="933230" cy="9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9">
            <a:alphaModFix/>
          </a:blip>
          <a:srcRect r="13985"/>
          <a:stretch/>
        </p:blipFill>
        <p:spPr>
          <a:xfrm rot="-352768">
            <a:off x="7701738" y="1441109"/>
            <a:ext cx="773998" cy="118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03749">
            <a:off x="5071769" y="1435480"/>
            <a:ext cx="1021825" cy="10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74128" y="1282206"/>
            <a:ext cx="1147651" cy="93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2">
            <a:alphaModFix/>
          </a:blip>
          <a:srcRect l="21171" t="7265" r="23696" b="9980"/>
          <a:stretch/>
        </p:blipFill>
        <p:spPr>
          <a:xfrm>
            <a:off x="7737350" y="2722150"/>
            <a:ext cx="946824" cy="93710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1807325" y="871275"/>
            <a:ext cx="3195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My email is </a:t>
            </a:r>
            <a:r>
              <a:rPr lang="en" sz="1600" u="sng">
                <a:solidFill>
                  <a:schemeClr val="hlink"/>
                </a:solidFill>
                <a:hlinkClick r:id="rId13"/>
              </a:rPr>
              <a:t>Jordan.Eggers@houstonisd.org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697350" y="164075"/>
            <a:ext cx="291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Your Art Teacher</a:t>
            </a:r>
            <a:endParaRPr sz="3100">
              <a:solidFill>
                <a:srgbClr val="FFFFFF"/>
              </a:solidFill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08926" y="3738987"/>
            <a:ext cx="1795076" cy="129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2368000" y="290250"/>
            <a:ext cx="25614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ART RULES!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835100" y="1002925"/>
            <a:ext cx="4194600" cy="2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Student Expectations</a:t>
            </a:r>
            <a:endParaRPr sz="2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rgbClr val="FFFF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Arrive</a:t>
            </a:r>
            <a:r>
              <a:rPr lang="en" sz="1500">
                <a:solidFill>
                  <a:schemeClr val="lt1"/>
                </a:solidFill>
              </a:rPr>
              <a:t> on time and be prepared.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Begin</a:t>
            </a:r>
            <a:r>
              <a:rPr lang="en" sz="1500">
                <a:solidFill>
                  <a:schemeClr val="lt1"/>
                </a:solidFill>
              </a:rPr>
              <a:t> </a:t>
            </a:r>
            <a:r>
              <a:rPr lang="en" sz="1500" b="1">
                <a:solidFill>
                  <a:schemeClr val="lt1"/>
                </a:solidFill>
              </a:rPr>
              <a:t>working</a:t>
            </a:r>
            <a:r>
              <a:rPr lang="en" sz="1500">
                <a:solidFill>
                  <a:schemeClr val="lt1"/>
                </a:solidFill>
              </a:rPr>
              <a:t> on the Sketch of the Week when the bell rings.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Do your best</a:t>
            </a:r>
            <a:r>
              <a:rPr lang="en" sz="1500">
                <a:solidFill>
                  <a:schemeClr val="lt1"/>
                </a:solidFill>
              </a:rPr>
              <a:t> on all assignments.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Respect</a:t>
            </a:r>
            <a:r>
              <a:rPr lang="en" sz="1500">
                <a:solidFill>
                  <a:schemeClr val="lt1"/>
                </a:solidFill>
              </a:rPr>
              <a:t> (your teacher, peers, and classroom).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Be responsible</a:t>
            </a:r>
            <a:r>
              <a:rPr lang="en" sz="1500">
                <a:solidFill>
                  <a:schemeClr val="lt1"/>
                </a:solidFill>
              </a:rPr>
              <a:t> with art supplies.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 b="1">
                <a:solidFill>
                  <a:schemeClr val="lt1"/>
                </a:solidFill>
              </a:rPr>
              <a:t>Clean up</a:t>
            </a:r>
            <a:r>
              <a:rPr lang="en" sz="1500">
                <a:solidFill>
                  <a:schemeClr val="lt1"/>
                </a:solidFill>
              </a:rPr>
              <a:t> at the end of every class.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728000" y="1002925"/>
            <a:ext cx="37251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</a:rPr>
              <a:t>Consequences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Verbal Warning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Student/Teacher Conference 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➢"/>
            </a:pPr>
            <a:r>
              <a:rPr lang="en" sz="1500">
                <a:solidFill>
                  <a:schemeClr val="lt1"/>
                </a:solidFill>
              </a:rPr>
              <a:t>Behavior Reflection Form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➢"/>
            </a:pPr>
            <a:r>
              <a:rPr lang="en" sz="1500">
                <a:solidFill>
                  <a:schemeClr val="lt1"/>
                </a:solidFill>
              </a:rPr>
              <a:t>Loss of privilege/seat change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Contact Parent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Parent Conference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Office Referral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1747925" y="3710775"/>
            <a:ext cx="543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b="1">
                <a:solidFill>
                  <a:schemeClr val="lt1"/>
                </a:solidFill>
              </a:rPr>
              <a:t>The art room expectation level is high and I will expect focus, productivity, and quality work from each student.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1969950" y="190050"/>
            <a:ext cx="48141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REWARDS</a:t>
            </a:r>
            <a:endParaRPr sz="2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2322925" y="1040250"/>
            <a:ext cx="42489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If the whole class is able to meet the expectations for the day your class gets a star.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10 stars=</a:t>
            </a:r>
            <a:r>
              <a:rPr lang="en" sz="1600" b="1">
                <a:solidFill>
                  <a:schemeClr val="lt1"/>
                </a:solidFill>
              </a:rPr>
              <a:t>Friday</a:t>
            </a:r>
            <a:r>
              <a:rPr lang="en" sz="1600">
                <a:solidFill>
                  <a:schemeClr val="lt1"/>
                </a:solidFill>
              </a:rPr>
              <a:t> Fun Free Create Day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During Fun Free Create Day: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Free choice of supplies I set out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Class Playlist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2 spins on the Wheel of Whimsy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6629300" y="2111975"/>
            <a:ext cx="1781700" cy="16932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Based on Google’s 20 Time Project which allows employees to take 1 day a week to work on side projects or learn new skills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5853325" y="2111975"/>
            <a:ext cx="718500" cy="24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 rot="-1663">
            <a:off x="2627524" y="322494"/>
            <a:ext cx="3100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lt1"/>
                </a:solidFill>
              </a:rPr>
              <a:t>Weekly</a:t>
            </a:r>
            <a:r>
              <a:rPr lang="en" sz="2100">
                <a:solidFill>
                  <a:schemeClr val="lt1"/>
                </a:solidFill>
              </a:rPr>
              <a:t> 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Sketchbook Assignment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539350" y="1239025"/>
            <a:ext cx="3823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The whole page must be filled and colored (or shaded depending on the assignment)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You will be graded on: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Effort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Craftsmanship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Creativity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Class Participation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2637775" y="0"/>
            <a:ext cx="23271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Art Supplies</a:t>
            </a:r>
            <a:endParaRPr sz="3500">
              <a:solidFill>
                <a:srgbClr val="FFFFFF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089150" y="922700"/>
            <a:ext cx="5895300" cy="3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</a:rPr>
              <a:t>Supplies: </a:t>
            </a:r>
            <a:endParaRPr sz="17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</a:rPr>
              <a:t>These will be listed on your syllabus</a:t>
            </a:r>
            <a:endParaRPr sz="17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FF00"/>
                </a:solidFill>
              </a:rPr>
              <a:t>Current Need: Empty Cereal boxes/thin cardboard for pinatas </a:t>
            </a:r>
            <a:endParaRPr sz="1700" b="1"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1 mixed media sketchbook 9x12 with at least 60 pgs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2 Pencils (Wooden Ticonderoga #2)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2 White polymer erasers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1 Personal Pencil Sharpener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2 Sharpies (1 ultra fine and 1 fine tip)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Optional: Big shirt to protect your clothes, 1 Roll of Paper Towels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YOU are  responsible for caring for and keeping up with individual supplies. Please have supplies no later than </a:t>
            </a:r>
            <a:r>
              <a:rPr lang="en" sz="1200" b="1">
                <a:solidFill>
                  <a:schemeClr val="lt1"/>
                </a:solidFill>
              </a:rPr>
              <a:t>September 1st</a:t>
            </a:r>
            <a:r>
              <a:rPr lang="en" sz="1200">
                <a:solidFill>
                  <a:schemeClr val="lt1"/>
                </a:solidFill>
              </a:rPr>
              <a:t>.</a:t>
            </a:r>
            <a:endParaRPr sz="1900" b="1">
              <a:solidFill>
                <a:schemeClr val="lt1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0300" y="2527475"/>
            <a:ext cx="1764825" cy="17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1652975" y="166800"/>
            <a:ext cx="38109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Fun Projects</a:t>
            </a:r>
            <a:endParaRPr sz="3500">
              <a:solidFill>
                <a:srgbClr val="FFFFFF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50" y="166800"/>
            <a:ext cx="173355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9625" y="990963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5050" y="166800"/>
            <a:ext cx="3810899" cy="213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0975" y="1720813"/>
            <a:ext cx="1641838" cy="185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50200" y="1390363"/>
            <a:ext cx="2481315" cy="185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038" y="31573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31425" y="3091763"/>
            <a:ext cx="1834075" cy="1846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4717900" y="3316675"/>
            <a:ext cx="3747300" cy="15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We will cover 4 basic strands:</a:t>
            </a:r>
            <a:endParaRPr sz="1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</a:pPr>
            <a:r>
              <a:rPr lang="en" sz="1200" b="1">
                <a:solidFill>
                  <a:srgbClr val="FFFFFF"/>
                </a:solidFill>
              </a:rPr>
              <a:t>Art Journey: Historical and Cultural Art</a:t>
            </a:r>
            <a:endParaRPr sz="1200" b="1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</a:pPr>
            <a:r>
              <a:rPr lang="en" sz="1200" b="1">
                <a:solidFill>
                  <a:srgbClr val="FFFFFF"/>
                </a:solidFill>
              </a:rPr>
              <a:t>Art Looking: Observation and Perception</a:t>
            </a:r>
            <a:endParaRPr sz="1200" b="1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</a:pPr>
            <a:r>
              <a:rPr lang="en" sz="1200" b="1">
                <a:solidFill>
                  <a:srgbClr val="FFFFFF"/>
                </a:solidFill>
              </a:rPr>
              <a:t>Art Making: Creative Expression</a:t>
            </a:r>
            <a:endParaRPr sz="1200" b="1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</a:pPr>
            <a:r>
              <a:rPr lang="en" sz="1200" b="1">
                <a:solidFill>
                  <a:srgbClr val="FFFFFF"/>
                </a:solidFill>
              </a:rPr>
              <a:t>Art Talk: Critical Evaluation and Response</a:t>
            </a:r>
            <a:endParaRPr sz="1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/>
        </p:nvSpPr>
        <p:spPr>
          <a:xfrm>
            <a:off x="1854125" y="166800"/>
            <a:ext cx="5171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Art 1 (8th Grade Advanced)</a:t>
            </a:r>
            <a:endParaRPr sz="3500">
              <a:solidFill>
                <a:srgbClr val="FFFFFF"/>
              </a:solidFill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275" y="1434550"/>
            <a:ext cx="37147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9100" y="1680325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6050" y="3897425"/>
            <a:ext cx="3927925" cy="8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1968325" y="3247025"/>
            <a:ext cx="3074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HSPVA 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</a:rPr>
              <a:t>workshops on 10/15 &amp; 10/22</a:t>
            </a:r>
            <a:endParaRPr sz="1300" b="1">
              <a:solidFill>
                <a:schemeClr val="lt1"/>
              </a:solidFill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6459650" y="1039525"/>
            <a:ext cx="307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Rodeo Art</a:t>
            </a:r>
            <a:endParaRPr sz="13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/>
        </p:nvSpPr>
        <p:spPr>
          <a:xfrm>
            <a:off x="1919725" y="199250"/>
            <a:ext cx="48141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Grades</a:t>
            </a:r>
            <a:endParaRPr sz="2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3166325" y="1848225"/>
            <a:ext cx="308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988200" y="847850"/>
            <a:ext cx="4026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lt1"/>
                </a:solidFill>
              </a:rPr>
              <a:t>30% Major Grades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Artwork, Critique, Portfolio Assessments, Tests</a:t>
            </a:r>
            <a:endParaRPr sz="15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lt1"/>
                </a:solidFill>
              </a:rPr>
              <a:t>70% Minor Grades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Sketchbook assignments/homework, Daily Assignments, Worksheets, Quizzes, Participation, Clean up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lt1"/>
                </a:solidFill>
              </a:rPr>
              <a:t>Late Work: </a:t>
            </a:r>
            <a:r>
              <a:rPr lang="en" sz="1500">
                <a:solidFill>
                  <a:schemeClr val="lt1"/>
                </a:solidFill>
              </a:rPr>
              <a:t>After the due date, you have 2 weeks to turn in a late assignment. Late assignments will receive 10% off the earned grade.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Art Class is NOT an easy A. You earn every grade through hard work and dedication.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t="16499"/>
          <a:stretch/>
        </p:blipFill>
        <p:spPr>
          <a:xfrm>
            <a:off x="5186600" y="1848225"/>
            <a:ext cx="3871577" cy="24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5473950" y="933875"/>
            <a:ext cx="21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Students complete a rubric with each artwork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8" name="Google Shape;138;p21"/>
          <p:cNvSpPr/>
          <p:nvPr/>
        </p:nvSpPr>
        <p:spPr>
          <a:xfrm rot="5400000">
            <a:off x="7456625" y="1350525"/>
            <a:ext cx="488400" cy="369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On-screen Show (16:9)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Welcome to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Art</dc:title>
  <dc:creator>Gonzales, Troy S</dc:creator>
  <cp:lastModifiedBy>Gonzales, Troy S</cp:lastModifiedBy>
  <cp:revision>1</cp:revision>
  <dcterms:modified xsi:type="dcterms:W3CDTF">2022-09-27T19:00:22Z</dcterms:modified>
</cp:coreProperties>
</file>