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5" d="100"/>
          <a:sy n="85" d="100"/>
        </p:scale>
        <p:origin x="1128" y="-2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2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1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9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2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9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5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0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8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CC02-7509-4838-B02D-8BAA1AB7AD0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7400" y="381000"/>
            <a:ext cx="508635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/>
              <a:t>Golfcrest E.S.</a:t>
            </a:r>
          </a:p>
          <a:p>
            <a:pPr algn="ctr"/>
            <a:r>
              <a:rPr lang="en-US" sz="3000" b="1" dirty="0" err="1"/>
              <a:t>Boletin</a:t>
            </a:r>
            <a:r>
              <a:rPr lang="en-US" sz="3000" b="1" dirty="0"/>
              <a:t> de primer </a:t>
            </a:r>
            <a:r>
              <a:rPr lang="en-US" sz="3000" b="1" dirty="0" err="1"/>
              <a:t>grado</a:t>
            </a:r>
            <a:endParaRPr lang="en-US" sz="3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67011" y="3032197"/>
            <a:ext cx="31432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Represent numbers to 120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;</a:t>
            </a:r>
          </a:p>
          <a:p>
            <a:pPr algn="l" fontAlgn="base"/>
            <a:r>
              <a:rPr lang="en-US" sz="1400" b="1" dirty="0" err="1"/>
              <a:t>representar</a:t>
            </a:r>
            <a:r>
              <a:rPr lang="en-US" sz="1400" b="1" dirty="0"/>
              <a:t> </a:t>
            </a:r>
            <a:r>
              <a:rPr lang="en-US" sz="1400" b="1" dirty="0" err="1"/>
              <a:t>números</a:t>
            </a:r>
            <a:r>
              <a:rPr lang="en-US" sz="1400" b="1" dirty="0"/>
              <a:t> a 120</a:t>
            </a:r>
          </a:p>
          <a:p>
            <a:pPr algn="l" fontAlgn="base"/>
            <a:endParaRPr lang="en-US" sz="1400" b="1" dirty="0"/>
          </a:p>
          <a:p>
            <a:pPr algn="l" fontAlgn="base"/>
            <a:r>
              <a:rPr lang="en-US" sz="1400" b="1" dirty="0"/>
              <a:t>Place Value numbers to 99;</a:t>
            </a:r>
          </a:p>
          <a:p>
            <a:pPr algn="l" fontAlgn="base"/>
            <a:r>
              <a:rPr lang="en-US" sz="1400" b="1" dirty="0" err="1"/>
              <a:t>números</a:t>
            </a:r>
            <a:r>
              <a:rPr lang="en-US" sz="1400" b="1" dirty="0"/>
              <a:t> de valor </a:t>
            </a:r>
            <a:r>
              <a:rPr lang="en-US" sz="1400" b="1" dirty="0" err="1"/>
              <a:t>posicional</a:t>
            </a:r>
            <a:r>
              <a:rPr lang="en-US" sz="1400" b="1" dirty="0"/>
              <a:t> a 99</a:t>
            </a:r>
          </a:p>
          <a:p>
            <a:pPr algn="l" fontAlgn="base"/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1500" y="2837283"/>
            <a:ext cx="33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000" b="0" i="0" dirty="0" err="1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Phonics</a:t>
            </a:r>
            <a:r>
              <a:rPr lang="es-ES" sz="2000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:                                                     </a:t>
            </a:r>
            <a:r>
              <a:rPr lang="en-US" sz="12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Short and Long vowels; </a:t>
            </a:r>
            <a:r>
              <a:rPr lang="en-US" sz="12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Diagrpahs</a:t>
            </a:r>
            <a:endParaRPr lang="en-US" sz="1200" b="0" i="1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Silabas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inversas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am,em,im,om,um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as,es,is,os,us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ar,er,ir,or,ur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al,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il,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1000" b="0" i="1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98" y="4594485"/>
            <a:ext cx="311608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Poetry/Author’s Purpose/Theme;</a:t>
            </a:r>
          </a:p>
          <a:p>
            <a:pPr algn="ctr"/>
            <a:r>
              <a:rPr lang="es-ES" sz="12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Poesía/Propósito del autor/Tema</a:t>
            </a:r>
          </a:p>
          <a:p>
            <a:pPr algn="ctr"/>
            <a:r>
              <a:rPr lang="es-E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Leer 15 minutos diarios y hacer las siguientes preguntas:  Cuales eran los personajes?</a:t>
            </a:r>
          </a:p>
          <a:p>
            <a:pPr algn="ctr"/>
            <a:r>
              <a:rPr lang="es-E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Cual fue el principio, el desarrollo y el final del cuento?</a:t>
            </a:r>
          </a:p>
          <a:p>
            <a:pPr algn="ctr"/>
            <a:r>
              <a:rPr lang="es-E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Cual fue el problema?</a:t>
            </a:r>
          </a:p>
          <a:p>
            <a:pPr algn="ctr"/>
            <a:r>
              <a:rPr lang="es-E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Cual fue la </a:t>
            </a:r>
            <a:r>
              <a:rPr lang="es-ES" sz="10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solucion</a:t>
            </a:r>
            <a:r>
              <a:rPr lang="es-E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?</a:t>
            </a:r>
          </a:p>
          <a:p>
            <a:pPr algn="ctr"/>
            <a:r>
              <a:rPr lang="en-U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Read 15 minutes daily and ask the following questions: What were the characters?</a:t>
            </a:r>
          </a:p>
          <a:p>
            <a:pPr algn="ctr"/>
            <a:r>
              <a:rPr lang="en-U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was the beginning, middle, and end of the story?</a:t>
            </a:r>
          </a:p>
          <a:p>
            <a:pPr algn="ctr"/>
            <a:r>
              <a:rPr lang="en-U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was the problem?</a:t>
            </a:r>
          </a:p>
          <a:p>
            <a:pPr algn="ctr"/>
            <a:r>
              <a:rPr lang="en-US" sz="1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was the solution?</a:t>
            </a:r>
            <a:endParaRPr lang="es-ES" sz="1000" b="0" i="1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/>
            <a:endParaRPr lang="en-US" sz="1200" b="0" i="0" dirty="0">
              <a:solidFill>
                <a:srgbClr val="21212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1310" y="8155634"/>
            <a:ext cx="30289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April 7 - Spring Holiday/</a:t>
            </a:r>
            <a:r>
              <a:rPr lang="en-US" sz="1200" dirty="0" err="1"/>
              <a:t>Vacaciones</a:t>
            </a:r>
            <a:r>
              <a:rPr lang="en-US" sz="1200" dirty="0"/>
              <a:t> de   	primavera</a:t>
            </a:r>
          </a:p>
          <a:p>
            <a:r>
              <a:rPr lang="en-US" sz="1200" dirty="0"/>
              <a:t>April 20 – Report Cards; BOLETINES </a:t>
            </a:r>
            <a:r>
              <a:rPr lang="en-US" sz="1200"/>
              <a:t>DE            	CALIFICACIONES</a:t>
            </a:r>
            <a:endParaRPr lang="en-US" sz="1200" dirty="0"/>
          </a:p>
          <a:p>
            <a:r>
              <a:rPr lang="en-US" sz="1200" dirty="0"/>
              <a:t>April 21- Spring Holiday-</a:t>
            </a:r>
            <a:r>
              <a:rPr lang="en-US" sz="1200" dirty="0" err="1"/>
              <a:t>Vacaciones</a:t>
            </a:r>
            <a:r>
              <a:rPr lang="en-US" sz="1200" dirty="0"/>
              <a:t> de 	primavera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" y="7642578"/>
            <a:ext cx="30289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Science: </a:t>
            </a:r>
            <a:r>
              <a:rPr lang="es-ES" sz="12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Ciclo de vida de los animales/Adaptaciones de los animales al medio ambiente; 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Animal Life Cycle/Animal Adaptations to Environment                                   </a:t>
            </a:r>
            <a:r>
              <a:rPr lang="en-US" dirty="0"/>
              <a:t>S.S: </a:t>
            </a:r>
            <a:r>
              <a:rPr lang="es-ES" sz="12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Registro de los cambios en nuestras vidas; </a:t>
            </a:r>
            <a:r>
              <a:rPr lang="en-US" sz="1200" dirty="0"/>
              <a:t>R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ecording the Changes in Our Lives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504266" y="5456543"/>
            <a:ext cx="25512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Adjetivos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16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Historias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6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Personales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6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Cortas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;</a:t>
            </a:r>
          </a:p>
          <a:p>
            <a:endParaRPr lang="en-US" sz="1600" b="0" i="1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Adjectives, Short Personal Stories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600325" y="1902766"/>
            <a:ext cx="3143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abril</a:t>
            </a:r>
            <a:r>
              <a:rPr lang="en-US" sz="3200" b="1" dirty="0"/>
              <a:t>/April</a:t>
            </a:r>
          </a:p>
        </p:txBody>
      </p:sp>
    </p:spTree>
    <p:extLst>
      <p:ext uri="{BB962C8B-B14F-4D97-AF65-F5344CB8AC3E}">
        <p14:creationId xmlns:p14="http://schemas.microsoft.com/office/powerpoint/2010/main" val="384036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1241</TotalTime>
  <Words>255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Laymance, Jaymee</dc:creator>
  <cp:lastModifiedBy>McGowan, Elizabeth A</cp:lastModifiedBy>
  <cp:revision>13</cp:revision>
  <dcterms:created xsi:type="dcterms:W3CDTF">2015-07-23T16:26:03Z</dcterms:created>
  <dcterms:modified xsi:type="dcterms:W3CDTF">2023-03-30T14:58:57Z</dcterms:modified>
</cp:coreProperties>
</file>