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8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2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10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39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2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9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9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5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4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8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CC02-7509-4838-B02D-8BAA1AB7AD04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DD434-0441-4172-8CB0-68A2E999B0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7400" y="381000"/>
            <a:ext cx="50863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Golfcrest E.S.</a:t>
            </a:r>
          </a:p>
          <a:p>
            <a:pPr algn="ctr"/>
            <a:r>
              <a:rPr lang="en-US" sz="3600" b="1" dirty="0" err="1"/>
              <a:t>Boletin</a:t>
            </a:r>
            <a:r>
              <a:rPr lang="en-US" sz="3600" b="1" dirty="0"/>
              <a:t> de primer </a:t>
            </a:r>
            <a:r>
              <a:rPr lang="en-US" sz="3600" b="1" dirty="0" err="1"/>
              <a:t>grado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67011" y="2974789"/>
            <a:ext cx="3143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endParaRPr lang="en-US" sz="1200" b="0" i="0" dirty="0">
              <a:effectLst/>
              <a:latin typeface="Arial" panose="020B0604020202020204" pitchFamily="34" charset="0"/>
            </a:endParaRPr>
          </a:p>
          <a:p>
            <a:pPr fontAlgn="base"/>
            <a:r>
              <a:rPr lang="en-US" sz="1200" dirty="0">
                <a:latin typeface="Arial" panose="020B0604020202020204" pitchFamily="34" charset="0"/>
              </a:rPr>
              <a:t>Count from 1 to 20</a:t>
            </a:r>
          </a:p>
          <a:p>
            <a:pPr fontAlgn="base"/>
            <a:r>
              <a:rPr lang="en-US" sz="1200" dirty="0">
                <a:latin typeface="Arial" panose="020B0604020202020204" pitchFamily="34" charset="0"/>
              </a:rPr>
              <a:t>Recognize 1+ and 1- </a:t>
            </a:r>
          </a:p>
          <a:p>
            <a:pPr fontAlgn="base"/>
            <a:r>
              <a:rPr lang="en-US" sz="1200" dirty="0">
                <a:latin typeface="Arial" panose="020B0604020202020204" pitchFamily="34" charset="0"/>
              </a:rPr>
              <a:t> ( example 9+1=10) ( 9-1=8)</a:t>
            </a:r>
          </a:p>
          <a:p>
            <a:pPr algn="l" fontAlgn="base"/>
            <a:endParaRPr lang="en-US" sz="1200" b="0" i="0" dirty="0">
              <a:effectLst/>
              <a:latin typeface="Arial" panose="020B0604020202020204" pitchFamily="34" charset="0"/>
            </a:endParaRPr>
          </a:p>
          <a:p>
            <a:pPr algn="l" fontAlgn="base"/>
            <a:r>
              <a:rPr lang="en-US" sz="1200" b="0" i="0" dirty="0" err="1">
                <a:effectLst/>
                <a:latin typeface="Arial" panose="020B0604020202020204" pitchFamily="34" charset="0"/>
              </a:rPr>
              <a:t>Contar</a:t>
            </a:r>
            <a:r>
              <a:rPr lang="en-US" sz="1200" b="0" i="0" dirty="0">
                <a:effectLst/>
                <a:latin typeface="Arial" panose="020B0604020202020204" pitchFamily="34" charset="0"/>
              </a:rPr>
              <a:t> del 1 al 20</a:t>
            </a:r>
          </a:p>
          <a:p>
            <a:pPr algn="l" fontAlgn="base"/>
            <a:r>
              <a:rPr lang="en-US" sz="1200" dirty="0" err="1">
                <a:latin typeface="Arial" panose="020B0604020202020204" pitchFamily="34" charset="0"/>
              </a:rPr>
              <a:t>Reconocer</a:t>
            </a:r>
            <a:r>
              <a:rPr lang="en-US" sz="1200" dirty="0">
                <a:latin typeface="Arial" panose="020B0604020202020204" pitchFamily="34" charset="0"/>
              </a:rPr>
              <a:t> 1+ y 1- </a:t>
            </a:r>
          </a:p>
          <a:p>
            <a:pPr algn="l" fontAlgn="base"/>
            <a:r>
              <a:rPr lang="en-US" sz="1200" dirty="0">
                <a:latin typeface="Arial" panose="020B0604020202020204" pitchFamily="34" charset="0"/>
              </a:rPr>
              <a:t> ( </a:t>
            </a:r>
            <a:r>
              <a:rPr lang="en-US" sz="1200" dirty="0" err="1">
                <a:latin typeface="Arial" panose="020B0604020202020204" pitchFamily="34" charset="0"/>
              </a:rPr>
              <a:t>ejemplo</a:t>
            </a:r>
            <a:r>
              <a:rPr lang="en-US" sz="1200" dirty="0">
                <a:latin typeface="Arial" panose="020B0604020202020204" pitchFamily="34" charset="0"/>
              </a:rPr>
              <a:t> 9+1=10) ( 9-1=8)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2511" y="2974789"/>
            <a:ext cx="33147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US" sz="1200" dirty="0">
                <a:solidFill>
                  <a:srgbClr val="201F1E"/>
                </a:solidFill>
                <a:latin typeface="Segoe UI" panose="020B0502040204020203" pitchFamily="34" charset="0"/>
              </a:rPr>
              <a:t>-Practice vowel sounds and </a:t>
            </a:r>
            <a:r>
              <a:rPr lang="en-US" sz="1200">
                <a:solidFill>
                  <a:srgbClr val="201F1E"/>
                </a:solidFill>
                <a:latin typeface="Segoe UI" panose="020B0502040204020203" pitchFamily="34" charset="0"/>
              </a:rPr>
              <a:t>letter sounds. </a:t>
            </a:r>
            <a:endParaRPr lang="en-US" sz="12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algn="l" fontAlgn="base"/>
            <a:endParaRPr lang="es-ES" sz="12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algn="l" fontAlgn="base"/>
            <a:r>
              <a:rPr lang="es-ES" sz="1200" dirty="0">
                <a:solidFill>
                  <a:srgbClr val="201F1E"/>
                </a:solidFill>
                <a:latin typeface="Segoe UI" panose="020B0502040204020203" pitchFamily="34" charset="0"/>
              </a:rPr>
              <a:t>-Repasar las vocales y silabas con las letras m p, s. </a:t>
            </a:r>
          </a:p>
          <a:p>
            <a:pPr algn="l" fontAlgn="base"/>
            <a:endParaRPr lang="es-ES" sz="20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pPr algn="l" fontAlgn="base"/>
            <a:endParaRPr lang="es-ES" sz="16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pPr algn="l" fontAlgn="base"/>
            <a:endParaRPr lang="es-ES" sz="16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500" y="4695774"/>
            <a:ext cx="3028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01F1E"/>
                </a:solidFill>
                <a:latin typeface="Segoe UI" panose="020B0502040204020203" pitchFamily="34" charset="0"/>
              </a:rPr>
              <a:t>Practice reading according to the level at least 15 minutes a day.</a:t>
            </a:r>
            <a:endParaRPr lang="en-US" sz="1400" b="0" i="0" dirty="0">
              <a:effectLst/>
              <a:latin typeface="Arial" panose="020B0604020202020204" pitchFamily="34" charset="0"/>
            </a:endParaRPr>
          </a:p>
          <a:p>
            <a:endParaRPr lang="es-E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r>
              <a:rPr lang="es-ES" sz="1400" dirty="0">
                <a:solidFill>
                  <a:srgbClr val="201F1E"/>
                </a:solidFill>
                <a:latin typeface="Segoe UI" panose="020B0502040204020203" pitchFamily="34" charset="0"/>
              </a:rPr>
              <a:t>Practicar lectura según el nivel al menos 15 minutos al día.</a:t>
            </a:r>
            <a:endParaRPr lang="es-ES" sz="1400" b="0" i="0" dirty="0">
              <a:solidFill>
                <a:srgbClr val="201F1E"/>
              </a:solidFill>
              <a:effectLst/>
              <a:latin typeface="Segoe UI" panose="020B0502040204020203" pitchFamily="34" charset="0"/>
            </a:endParaRPr>
          </a:p>
          <a:p>
            <a:endParaRPr lang="en-US" sz="1400" b="0" i="0" dirty="0">
              <a:effectLst/>
              <a:latin typeface="Arial" panose="020B0604020202020204" pitchFamily="34" charset="0"/>
            </a:endParaRPr>
          </a:p>
          <a:p>
            <a:r>
              <a:rPr lang="en-US" sz="1400" b="0" i="0" dirty="0">
                <a:effectLst/>
                <a:latin typeface="Arial" panose="020B0604020202020204" pitchFamily="34" charset="0"/>
              </a:rPr>
              <a:t>            Fables and stories</a:t>
            </a:r>
          </a:p>
          <a:p>
            <a:r>
              <a:rPr lang="en-US" sz="1400" dirty="0">
                <a:latin typeface="Arial" panose="020B0604020202020204" pitchFamily="34" charset="0"/>
              </a:rPr>
              <a:t>            </a:t>
            </a:r>
            <a:r>
              <a:rPr lang="en-US" sz="1400" dirty="0" err="1">
                <a:latin typeface="Arial" panose="020B0604020202020204" pitchFamily="34" charset="0"/>
              </a:rPr>
              <a:t>Fabulas</a:t>
            </a:r>
            <a:r>
              <a:rPr lang="en-US" sz="1400" dirty="0">
                <a:latin typeface="Arial" panose="020B0604020202020204" pitchFamily="34" charset="0"/>
              </a:rPr>
              <a:t> y </a:t>
            </a:r>
            <a:r>
              <a:rPr lang="en-US" sz="1400" dirty="0" err="1">
                <a:latin typeface="Arial" panose="020B0604020202020204" pitchFamily="34" charset="0"/>
              </a:rPr>
              <a:t>cuentos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167011" y="7876955"/>
            <a:ext cx="3277209" cy="1880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-</a:t>
            </a:r>
            <a:r>
              <a:rPr lang="en-US" sz="1050" b="1" dirty="0"/>
              <a:t>September 4</a:t>
            </a:r>
            <a:r>
              <a:rPr lang="en-US" sz="1050" b="1" baseline="30000" dirty="0"/>
              <a:t>th</a:t>
            </a:r>
            <a:r>
              <a:rPr lang="en-US" sz="1050" dirty="0"/>
              <a:t>: Labor Day, NO CLASS.</a:t>
            </a:r>
          </a:p>
          <a:p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September 7: </a:t>
            </a: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Grandparents day + PTO pictures:5. Grandparents are allowed to eat in the cafeteria</a:t>
            </a:r>
          </a:p>
          <a:p>
            <a:r>
              <a:rPr lang="en-US" sz="1050" dirty="0">
                <a:solidFill>
                  <a:srgbClr val="000000"/>
                </a:solidFill>
                <a:latin typeface="Calibri" panose="020F0502020204030204" pitchFamily="34" charset="0"/>
              </a:rPr>
              <a:t>-</a:t>
            </a:r>
            <a:r>
              <a:rPr lang="en-US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September 8: </a:t>
            </a: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US" sz="1050" i="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</a:t>
            </a: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day packets due</a:t>
            </a:r>
            <a:endParaRPr lang="en-US" sz="1050" dirty="0"/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September 14: </a:t>
            </a: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Parents meeting and PTO meeting at 8:30am</a:t>
            </a:r>
            <a:endParaRPr lang="en-US" sz="105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September 21: </a:t>
            </a: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Open house from 400pm to 5:30pm</a:t>
            </a:r>
            <a:endParaRPr lang="en-US" sz="105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-September 25: </a:t>
            </a:r>
            <a:r>
              <a:rPr lang="en-US" sz="105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 school</a:t>
            </a:r>
            <a:endParaRPr lang="en-US" sz="1050" i="0" dirty="0">
              <a:solidFill>
                <a:srgbClr val="242424"/>
              </a:solidFill>
              <a:effectLst/>
              <a:latin typeface="Calibri" panose="020F0502020204030204" pitchFamily="34" charset="0"/>
            </a:endParaRPr>
          </a:p>
          <a:p>
            <a:endParaRPr lang="en-US" sz="1000" dirty="0"/>
          </a:p>
          <a:p>
            <a:endParaRPr lang="en-US" sz="1000" baseline="30000" dirty="0"/>
          </a:p>
          <a:p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500" y="7642578"/>
            <a:ext cx="302895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Science/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ciencia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Living and non-living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beings.Needs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of living beings.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Seres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vivos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y no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vivos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Necesidades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seres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vivos</a:t>
            </a:r>
            <a:r>
              <a:rPr lang="en-US" sz="12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S.S.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Rules and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behaviour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 the school.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Reglas y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comportamiento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escuela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04266" y="5456543"/>
            <a:ext cx="2551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01F1E"/>
                </a:solidFill>
                <a:latin typeface="Segoe UI" panose="020B0502040204020203" pitchFamily="34" charset="0"/>
              </a:rPr>
              <a:t>-Writing Upper and lower case letters. </a:t>
            </a:r>
          </a:p>
          <a:p>
            <a:endParaRPr lang="en-U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r>
              <a:rPr lang="es-ES" sz="1400" dirty="0">
                <a:solidFill>
                  <a:srgbClr val="201F1E"/>
                </a:solidFill>
                <a:latin typeface="Segoe UI" panose="020B0502040204020203" pitchFamily="34" charset="0"/>
              </a:rPr>
              <a:t>-Escribe letras mayúsculas y minúsculas.</a:t>
            </a:r>
          </a:p>
          <a:p>
            <a:endParaRPr lang="es-E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endParaRPr lang="en-U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endParaRPr lang="en-U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  <a:p>
            <a:endParaRPr lang="es-ES" sz="1400" dirty="0">
              <a:solidFill>
                <a:srgbClr val="201F1E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9284" y="1910587"/>
            <a:ext cx="51954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/>
              <a:t>Septiembre</a:t>
            </a:r>
            <a:r>
              <a:rPr lang="en-US" sz="2600" b="1" dirty="0"/>
              <a:t>/September 2023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4C18AC-091A-AC64-AE80-7D36120CE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7724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A1C0BF-8B79-B834-6469-277A4D2F2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77724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36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5130</TotalTime>
  <Words>229</Words>
  <Application>Microsoft Office PowerPoint</Application>
  <PresentationFormat>Custom</PresentationFormat>
  <Paragraphs>43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Laymance, Jaymee</dc:creator>
  <cp:lastModifiedBy>CadenaGomez, Yenny P</cp:lastModifiedBy>
  <cp:revision>24</cp:revision>
  <dcterms:created xsi:type="dcterms:W3CDTF">2015-07-23T16:26:03Z</dcterms:created>
  <dcterms:modified xsi:type="dcterms:W3CDTF">2023-09-01T19:20:33Z</dcterms:modified>
</cp:coreProperties>
</file>