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706" autoAdjust="0"/>
  </p:normalViewPr>
  <p:slideViewPr>
    <p:cSldViewPr snapToGrid="0">
      <p:cViewPr varScale="1">
        <p:scale>
          <a:sx n="35" d="100"/>
          <a:sy n="35" d="100"/>
        </p:scale>
        <p:origin x="186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D00C94-BE01-4BED-A674-795CF8A754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35052C-DAF0-4B65-89A1-A8A8FDAC29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9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5052C-DAF0-4B65-89A1-A8A8FDAC29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3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1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0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2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8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9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0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3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5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E094-B26B-4E51-87E0-C83CF0D0894D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95A6B-4233-4CA5-9EC4-7F8312469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9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moore7@houstonis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5600" y="241300"/>
            <a:ext cx="711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lgerian" panose="04020705040A02060702" pitchFamily="82" charset="0"/>
              </a:rPr>
              <a:t>GOLFCREST ELEMENTARY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35680" y="2084832"/>
            <a:ext cx="4097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Engravers MT" panose="02090707080505020304" pitchFamily="18" charset="0"/>
              </a:rPr>
              <a:t>DECEMBER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" y="2718308"/>
            <a:ext cx="142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Ms. Moore</a:t>
            </a:r>
          </a:p>
          <a:p>
            <a:pPr algn="ctr"/>
            <a:r>
              <a:rPr lang="en-US" sz="700" dirty="0">
                <a:latin typeface="Arial Rounded MT Bold" panose="020F0704030504030204" pitchFamily="34" charset="0"/>
                <a:hlinkClick r:id="rId4"/>
              </a:rPr>
              <a:t>jmoore7@houstonisd.org</a:t>
            </a:r>
            <a:endParaRPr lang="en-US" sz="7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800" dirty="0">
                <a:latin typeface="Arial Rounded MT Bold" panose="020F0704030504030204" pitchFamily="34" charset="0"/>
              </a:rPr>
              <a:t>Tues– Fri 12:58 1:53 pm</a:t>
            </a:r>
          </a:p>
          <a:p>
            <a:pPr algn="ctr"/>
            <a:endParaRPr lang="en-US" sz="8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1600" dirty="0">
                <a:latin typeface="Arial Rounded MT Bold" panose="020F0704030504030204" pitchFamily="34" charset="0"/>
              </a:rPr>
              <a:t>Ms. Stewart</a:t>
            </a:r>
          </a:p>
          <a:p>
            <a:pPr algn="ctr"/>
            <a:endParaRPr lang="en-US" sz="1600" dirty="0">
              <a:latin typeface="Arial Rounded MT Bold" panose="020F0704030504030204" pitchFamily="34" charset="0"/>
            </a:endParaRPr>
          </a:p>
          <a:p>
            <a:pPr algn="ctr"/>
            <a:endParaRPr lang="en-US" sz="1600" dirty="0">
              <a:latin typeface="Arial Rounded MT Bold" panose="020F0704030504030204" pitchFamily="34" charset="0"/>
            </a:endParaRPr>
          </a:p>
          <a:p>
            <a:pPr algn="ctr"/>
            <a:endParaRPr lang="en-US" sz="800" dirty="0">
              <a:latin typeface="Arial Rounded MT Bold" panose="020F0704030504030204" pitchFamily="34" charset="0"/>
            </a:endParaRPr>
          </a:p>
          <a:p>
            <a:pPr algn="ctr"/>
            <a:endParaRPr lang="en-US" sz="700" dirty="0">
              <a:latin typeface="Arial Rounded MT Bold" panose="020F07040305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5000" y="3392220"/>
            <a:ext cx="3860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badi" panose="020B0604020104020204" pitchFamily="34" charset="0"/>
                <a:cs typeface="Aldhabi" panose="020F0502020204030204" pitchFamily="2" charset="-78"/>
              </a:rPr>
              <a:t>Look at what we’re Learning:  </a:t>
            </a:r>
          </a:p>
          <a:p>
            <a:endParaRPr lang="en-US" sz="2000" b="1" dirty="0">
              <a:latin typeface="Abadi" panose="020B0604020104020204" pitchFamily="34" charset="0"/>
              <a:cs typeface="Aldhabi" panose="020F0502020204030204" pitchFamily="2" charset="-78"/>
            </a:endParaRPr>
          </a:p>
          <a:p>
            <a:r>
              <a:rPr lang="en-US" sz="2000" b="1" dirty="0">
                <a:latin typeface="Abadi" panose="020B0604020104020204" pitchFamily="34" charset="0"/>
                <a:cs typeface="Aldhabi" panose="020F0502020204030204" pitchFamily="2" charset="-78"/>
              </a:rPr>
              <a:t>Reading:  Students will be learning the elements of Drama.  The students will get opportunities to act out the cast of characters within the plays we read.  </a:t>
            </a:r>
          </a:p>
          <a:p>
            <a:r>
              <a:rPr lang="en-US" sz="2000" b="1" dirty="0">
                <a:highlight>
                  <a:srgbClr val="00FF00"/>
                </a:highlight>
                <a:latin typeface="Abadi" panose="020B0604020104020204" pitchFamily="34" charset="0"/>
                <a:cs typeface="Aldhabi" panose="020F0502020204030204" pitchFamily="2" charset="-78"/>
              </a:rPr>
              <a:t>*Please encourage your child to read for 20 minutes every night.  </a:t>
            </a:r>
          </a:p>
          <a:p>
            <a:endParaRPr lang="en-US" sz="2000" b="1" dirty="0">
              <a:latin typeface="Abadi" panose="020B0604020104020204" pitchFamily="34" charset="0"/>
              <a:cs typeface="Aldhabi" panose="020F0502020204030204" pitchFamily="2" charset="-78"/>
            </a:endParaRPr>
          </a:p>
          <a:p>
            <a:r>
              <a:rPr lang="en-US" sz="2000" b="1" dirty="0">
                <a:latin typeface="Abadi" panose="020B0604020104020204" pitchFamily="34" charset="0"/>
                <a:cs typeface="Aldhabi" panose="020F0502020204030204" pitchFamily="2" charset="-78"/>
              </a:rPr>
              <a:t>Math:  3</a:t>
            </a:r>
            <a:r>
              <a:rPr lang="en-US" sz="2000" b="1" baseline="30000" dirty="0">
                <a:latin typeface="Abadi" panose="020B0604020104020204" pitchFamily="34" charset="0"/>
                <a:cs typeface="Aldhabi" panose="020F0502020204030204" pitchFamily="2" charset="-78"/>
              </a:rPr>
              <a:t>rd</a:t>
            </a:r>
            <a:r>
              <a:rPr lang="en-US" sz="2000" b="1" dirty="0">
                <a:latin typeface="Abadi" panose="020B0604020104020204" pitchFamily="34" charset="0"/>
                <a:cs typeface="Aldhabi" panose="020F0502020204030204" pitchFamily="2" charset="-78"/>
              </a:rPr>
              <a:t> grade will begin multiplication &amp; division word problems.  4</a:t>
            </a:r>
            <a:r>
              <a:rPr lang="en-US" sz="2000" b="1" baseline="30000" dirty="0">
                <a:latin typeface="Abadi" panose="020B0604020104020204" pitchFamily="34" charset="0"/>
                <a:cs typeface="Aldhabi" panose="020F0502020204030204" pitchFamily="2" charset="-78"/>
              </a:rPr>
              <a:t>th</a:t>
            </a:r>
            <a:r>
              <a:rPr lang="en-US" sz="2000" b="1" dirty="0">
                <a:latin typeface="Abadi" panose="020B0604020104020204" pitchFamily="34" charset="0"/>
                <a:cs typeface="Aldhabi" panose="020F0502020204030204" pitchFamily="2" charset="-78"/>
              </a:rPr>
              <a:t> grade will begin fractions and decimals.</a:t>
            </a:r>
          </a:p>
        </p:txBody>
      </p:sp>
    </p:spTree>
    <p:extLst>
      <p:ext uri="{BB962C8B-B14F-4D97-AF65-F5344CB8AC3E}">
        <p14:creationId xmlns:p14="http://schemas.microsoft.com/office/powerpoint/2010/main" val="913596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90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Abadi</vt:lpstr>
      <vt:lpstr>Algerian</vt:lpstr>
      <vt:lpstr>Arial</vt:lpstr>
      <vt:lpstr>Arial Rounded MT Bold</vt:lpstr>
      <vt:lpstr>Calibri</vt:lpstr>
      <vt:lpstr>Calibri Light</vt:lpstr>
      <vt:lpstr>Engravers MT</vt:lpstr>
      <vt:lpstr>Office Theme</vt:lpstr>
      <vt:lpstr>PowerPoint Presentation</vt:lpstr>
    </vt:vector>
  </TitlesOfParts>
  <Company>Center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Rachelle Turner</dc:creator>
  <cp:lastModifiedBy>Moore, Jennifer K</cp:lastModifiedBy>
  <cp:revision>16</cp:revision>
  <cp:lastPrinted>2023-12-01T18:42:05Z</cp:lastPrinted>
  <dcterms:created xsi:type="dcterms:W3CDTF">2015-11-20T18:44:59Z</dcterms:created>
  <dcterms:modified xsi:type="dcterms:W3CDTF">2023-12-01T18:55:44Z</dcterms:modified>
</cp:coreProperties>
</file>