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7" r:id="rId2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47" autoAdjust="0"/>
    <p:restoredTop sz="94697"/>
  </p:normalViewPr>
  <p:slideViewPr>
    <p:cSldViewPr snapToGrid="0" snapToObjects="1">
      <p:cViewPr varScale="1">
        <p:scale>
          <a:sx n="45" d="100"/>
          <a:sy n="45" d="100"/>
        </p:scale>
        <p:origin x="2072" y="48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291C0-929B-B247-9DCD-B8E620712FD4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43000"/>
            <a:ext cx="23526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35A78-3FC8-644A-B7C7-6DBD5980D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5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6"/>
            <a:ext cx="6217920" cy="20580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537845"/>
            <a:ext cx="1316990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537845"/>
            <a:ext cx="382905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661"/>
            <a:ext cx="6217920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9399"/>
            <a:ext cx="6217920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8"/>
            <a:ext cx="323215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5"/>
            <a:ext cx="323215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149158"/>
            <a:ext cx="323342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3044825"/>
            <a:ext cx="323342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82270"/>
            <a:ext cx="2406650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2009141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3"/>
            <a:ext cx="4389120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7D48-4EB3-9640-A2B7-1FD2933050E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1320" y="1465521"/>
            <a:ext cx="46081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Rockwell" panose="02060603020205020403" pitchFamily="18" charset="0"/>
              </a:rPr>
              <a:t>Please remember to practice reading and math daily.</a:t>
            </a:r>
            <a:endParaRPr lang="es-ES" dirty="0">
              <a:latin typeface="Rockwell" panose="02060603020205020403" pitchFamily="18" charset="0"/>
            </a:endParaRPr>
          </a:p>
          <a:p>
            <a:pPr algn="ctr"/>
            <a:r>
              <a:rPr lang="es-ES" dirty="0">
                <a:latin typeface="Rockwell" panose="02060603020205020403" pitchFamily="18" charset="0"/>
              </a:rPr>
              <a:t>Recuerden de practicar matemática  y la lectura  todos los días.</a:t>
            </a:r>
          </a:p>
          <a:p>
            <a:pPr algn="ctr"/>
            <a:r>
              <a:rPr lang="es-ES" dirty="0">
                <a:latin typeface="Rockwell" panose="02060603020205020403" pitchFamily="18" charset="0"/>
              </a:rPr>
              <a:t>Mr. Morales/Mr. </a:t>
            </a:r>
            <a:r>
              <a:rPr lang="es-ES" dirty="0" err="1">
                <a:latin typeface="Rockwell" panose="02060603020205020403" pitchFamily="18" charset="0"/>
              </a:rPr>
              <a:t>Etxaniz</a:t>
            </a:r>
            <a:endParaRPr lang="en-US" dirty="0">
              <a:latin typeface="Rockwell" panose="020606030202050204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681" y="3826639"/>
            <a:ext cx="3175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 Represent fractions greater than zero and less than or equal to one with denominators of 2, 3, 4, 6, and 8 using concrete objects and pictorial models, including strip diagrams and number lines.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14857" y="3826639"/>
            <a:ext cx="348459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Rockwell" panose="02060603020205020403" pitchFamily="18" charset="0"/>
              </a:rPr>
              <a:t>ELA/Ingles</a:t>
            </a:r>
            <a:r>
              <a:rPr lang="en-US" sz="1400" u="sng" dirty="0">
                <a:latin typeface="Rockwell" panose="02060603020205020403" pitchFamily="18" charset="0"/>
              </a:rPr>
              <a:t>: </a:t>
            </a:r>
          </a:p>
          <a:p>
            <a:r>
              <a:rPr lang="en-US" sz="1400" dirty="0">
                <a:latin typeface="Rockwell" panose="02060603020205020403" pitchFamily="18" charset="0"/>
              </a:rPr>
              <a:t>Writing: how to structure a writing text.</a:t>
            </a:r>
          </a:p>
          <a:p>
            <a:r>
              <a:rPr lang="en-US" sz="1400" dirty="0">
                <a:latin typeface="Rockwell" panose="02060603020205020403" pitchFamily="18" charset="0"/>
              </a:rPr>
              <a:t>Introduction-Middle-Final</a:t>
            </a:r>
          </a:p>
          <a:p>
            <a:r>
              <a:rPr lang="en-US" sz="1400" b="1" u="sng" dirty="0">
                <a:latin typeface="Rockwell" panose="02060603020205020403" pitchFamily="18" charset="0"/>
              </a:rPr>
              <a:t>Science</a:t>
            </a:r>
            <a:r>
              <a:rPr lang="en-US" b="1" u="sng" dirty="0">
                <a:latin typeface="Rockwell" panose="02060603020205020403" pitchFamily="18" charset="0"/>
              </a:rPr>
              <a:t>: </a:t>
            </a:r>
            <a:r>
              <a:rPr lang="en-US" b="1" i="0" u="none" strike="noStrike" cap="all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dentify the planets in Earth’s solar system and their position in relation to the Sun.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1" u="sng" dirty="0">
              <a:latin typeface="Rockwell" panose="02060603020205020403" pitchFamily="18" charset="0"/>
            </a:endParaRPr>
          </a:p>
          <a:p>
            <a:pPr algn="ctr"/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11681" y="6383154"/>
            <a:ext cx="52717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SLA-Artes del </a:t>
            </a:r>
            <a:r>
              <a:rPr lang="en-US" sz="2700" dirty="0" err="1">
                <a:solidFill>
                  <a:schemeClr val="bg1"/>
                </a:solidFill>
              </a:rPr>
              <a:t>Lenguaje</a:t>
            </a: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403" y="3253672"/>
            <a:ext cx="31894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Type 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4856" y="3253672"/>
            <a:ext cx="3484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ELA/</a:t>
            </a:r>
            <a:r>
              <a:rPr lang="en-US" sz="2000" dirty="0" err="1">
                <a:solidFill>
                  <a:schemeClr val="bg1"/>
                </a:solidFill>
              </a:rPr>
              <a:t>Ciencias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4ED40F-A057-FF4E-909E-5DBC8F112B20}"/>
              </a:ext>
            </a:extLst>
          </p:cNvPr>
          <p:cNvSpPr txBox="1"/>
          <p:nvPr/>
        </p:nvSpPr>
        <p:spPr>
          <a:xfrm>
            <a:off x="1740292" y="79003"/>
            <a:ext cx="483609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>
                <a:latin typeface="MTF Jumpin' Jack" pitchFamily="2" charset="77"/>
                <a:cs typeface="Calibri (Body)"/>
              </a:rPr>
              <a:t>March</a:t>
            </a:r>
          </a:p>
          <a:p>
            <a:pPr algn="ctr"/>
            <a:r>
              <a:rPr lang="en-US" sz="4100" dirty="0">
                <a:latin typeface="MTF Jumpin' Jack" pitchFamily="2" charset="77"/>
                <a:cs typeface="Calibri (Body)"/>
              </a:rPr>
              <a:t>Marzo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1709E4-31D1-994C-8D28-7BF3DD4001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12" t="10070" b="15079"/>
          <a:stretch/>
        </p:blipFill>
        <p:spPr>
          <a:xfrm>
            <a:off x="5483409" y="229284"/>
            <a:ext cx="1616038" cy="10536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8D15AE-E5B6-6F76-3330-1C6800810CF6}"/>
              </a:ext>
            </a:extLst>
          </p:cNvPr>
          <p:cNvSpPr txBox="1"/>
          <p:nvPr/>
        </p:nvSpPr>
        <p:spPr>
          <a:xfrm>
            <a:off x="211681" y="6925707"/>
            <a:ext cx="265014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Rockwell" panose="02060603020205020403" pitchFamily="18" charset="0"/>
              </a:rPr>
              <a:t>Reading/Language Arts:</a:t>
            </a:r>
          </a:p>
          <a:p>
            <a:pPr algn="ctr"/>
            <a:r>
              <a:rPr lang="en-US" sz="1400" b="1" dirty="0">
                <a:latin typeface="Rockwell" panose="02060603020205020403" pitchFamily="18" charset="0"/>
              </a:rPr>
              <a:t>Unit 10:</a:t>
            </a:r>
          </a:p>
          <a:p>
            <a:pPr algn="ctr"/>
            <a:r>
              <a:rPr lang="en-US" sz="1400" dirty="0">
                <a:latin typeface="Rockwell" panose="02060603020205020403" pitchFamily="18" charset="0"/>
              </a:rPr>
              <a:t>Students will explore and deeply comprehend the genre of Drama making predictions, making personal connections, and visualizing the key details to make inferences about the elements of drama.</a:t>
            </a:r>
            <a:endParaRPr lang="en-US" sz="1400" b="1" dirty="0">
              <a:latin typeface="Rockwell" panose="02060603020205020403" pitchFamily="18" charset="0"/>
            </a:endParaRPr>
          </a:p>
          <a:p>
            <a:pPr algn="ctr"/>
            <a:endParaRPr lang="en-US" sz="1400" dirty="0">
              <a:latin typeface="Rockwell" panose="02060603020205020403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5D000A-6BAD-04E1-3E8E-6B41A2A59169}"/>
              </a:ext>
            </a:extLst>
          </p:cNvPr>
          <p:cNvSpPr txBox="1"/>
          <p:nvPr/>
        </p:nvSpPr>
        <p:spPr>
          <a:xfrm>
            <a:off x="2833267" y="6925707"/>
            <a:ext cx="265014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u="sng" dirty="0">
                <a:latin typeface="Rockwell" panose="02060603020205020403" pitchFamily="18" charset="0"/>
              </a:rPr>
              <a:t>Lectura / Artes del lenguaje:  </a:t>
            </a:r>
          </a:p>
          <a:p>
            <a:pPr algn="ctr"/>
            <a:r>
              <a:rPr lang="es-ES" sz="1400" b="1" dirty="0">
                <a:latin typeface="Rockwell" panose="02060603020205020403" pitchFamily="18" charset="0"/>
              </a:rPr>
              <a:t>Unidad 10:</a:t>
            </a:r>
          </a:p>
          <a:p>
            <a:pPr algn="ctr"/>
            <a:r>
              <a:rPr lang="es-ES" sz="1400" dirty="0">
                <a:latin typeface="Rockwell" panose="02060603020205020403" pitchFamily="18" charset="0"/>
              </a:rPr>
              <a:t>Los estudiantes exploraran y profundizaran la comprensión del género del Drama </a:t>
            </a:r>
            <a:r>
              <a:rPr lang="en-US" sz="1400" dirty="0" err="1">
                <a:latin typeface="Rockwell" panose="02060603020205020403" pitchFamily="18" charset="0"/>
              </a:rPr>
              <a:t>haciendo</a:t>
            </a:r>
            <a:r>
              <a:rPr lang="en-US" sz="1400" dirty="0">
                <a:latin typeface="Rockwell" panose="02060603020205020403" pitchFamily="18" charset="0"/>
              </a:rPr>
              <a:t> </a:t>
            </a:r>
            <a:r>
              <a:rPr lang="en-US" sz="1400" dirty="0" err="1">
                <a:latin typeface="Rockwell" panose="02060603020205020403" pitchFamily="18" charset="0"/>
              </a:rPr>
              <a:t>predicciones</a:t>
            </a:r>
            <a:r>
              <a:rPr lang="en-US" sz="1400" dirty="0">
                <a:latin typeface="Rockwell" panose="02060603020205020403" pitchFamily="18" charset="0"/>
              </a:rPr>
              <a:t>, </a:t>
            </a:r>
            <a:r>
              <a:rPr lang="en-US" sz="1400" dirty="0" err="1">
                <a:latin typeface="Rockwell" panose="02060603020205020403" pitchFamily="18" charset="0"/>
              </a:rPr>
              <a:t>conexiones</a:t>
            </a:r>
            <a:r>
              <a:rPr lang="en-US" sz="1400" dirty="0">
                <a:latin typeface="Rockwell" panose="02060603020205020403" pitchFamily="18" charset="0"/>
              </a:rPr>
              <a:t> </a:t>
            </a:r>
            <a:r>
              <a:rPr lang="es-ES_tradnl" sz="1400" dirty="0">
                <a:latin typeface="Rockwell" panose="02060603020205020403" pitchFamily="18" charset="0"/>
              </a:rPr>
              <a:t>personales</a:t>
            </a:r>
            <a:r>
              <a:rPr lang="en-US" sz="1400" dirty="0">
                <a:latin typeface="Rockwell" panose="02060603020205020403" pitchFamily="18" charset="0"/>
              </a:rPr>
              <a:t> y </a:t>
            </a:r>
            <a:r>
              <a:rPr lang="en-US" sz="1400" dirty="0" err="1">
                <a:latin typeface="Rockwell" panose="02060603020205020403" pitchFamily="18" charset="0"/>
              </a:rPr>
              <a:t>visualizando</a:t>
            </a:r>
            <a:r>
              <a:rPr lang="en-US" sz="1400" dirty="0">
                <a:latin typeface="Rockwell" panose="02060603020205020403" pitchFamily="18" charset="0"/>
              </a:rPr>
              <a:t> </a:t>
            </a:r>
            <a:r>
              <a:rPr lang="en-US" sz="1400" dirty="0" err="1">
                <a:latin typeface="Rockwell" panose="02060603020205020403" pitchFamily="18" charset="0"/>
              </a:rPr>
              <a:t>detalles</a:t>
            </a:r>
            <a:r>
              <a:rPr lang="en-US" sz="1400" dirty="0">
                <a:latin typeface="Rockwell" panose="02060603020205020403" pitchFamily="18" charset="0"/>
              </a:rPr>
              <a:t> </a:t>
            </a:r>
            <a:r>
              <a:rPr lang="en-US" sz="1400" dirty="0" err="1">
                <a:latin typeface="Rockwell" panose="02060603020205020403" pitchFamily="18" charset="0"/>
              </a:rPr>
              <a:t>acerca</a:t>
            </a:r>
            <a:r>
              <a:rPr lang="en-US" sz="1400" dirty="0">
                <a:latin typeface="Rockwell" panose="02060603020205020403" pitchFamily="18" charset="0"/>
              </a:rPr>
              <a:t> de </a:t>
            </a:r>
            <a:r>
              <a:rPr lang="en-US" sz="1400" dirty="0" err="1">
                <a:latin typeface="Rockwell" panose="02060603020205020403" pitchFamily="18" charset="0"/>
              </a:rPr>
              <a:t>los</a:t>
            </a:r>
            <a:r>
              <a:rPr lang="en-US" sz="1400" dirty="0">
                <a:latin typeface="Rockwell" panose="02060603020205020403" pitchFamily="18" charset="0"/>
              </a:rPr>
              <a:t> </a:t>
            </a:r>
            <a:r>
              <a:rPr lang="en-US" sz="1400" dirty="0" err="1">
                <a:latin typeface="Rockwell" panose="02060603020205020403" pitchFamily="18" charset="0"/>
              </a:rPr>
              <a:t>elementos</a:t>
            </a:r>
            <a:r>
              <a:rPr lang="en-US" sz="1400" dirty="0">
                <a:latin typeface="Rockwell" panose="02060603020205020403" pitchFamily="18" charset="0"/>
              </a:rPr>
              <a:t> del drama. </a:t>
            </a:r>
          </a:p>
          <a:p>
            <a:pPr algn="ctr"/>
            <a:r>
              <a:rPr lang="es-ES" sz="1400" b="1" dirty="0">
                <a:latin typeface="Rockwell" panose="02060603020205020403" pitchFamily="18" charset="0"/>
              </a:rPr>
              <a:t> </a:t>
            </a:r>
            <a:endParaRPr lang="en-US" sz="1400" dirty="0">
              <a:latin typeface="Rockwell" panose="02060603020205020403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187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MTF Jumpin' Jack</vt:lpstr>
      <vt:lpstr>Rockwell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Maribel</dc:creator>
  <cp:lastModifiedBy>RonquilloBolagay, Jefferson R</cp:lastModifiedBy>
  <cp:revision>21</cp:revision>
  <dcterms:created xsi:type="dcterms:W3CDTF">2015-03-30T02:08:44Z</dcterms:created>
  <dcterms:modified xsi:type="dcterms:W3CDTF">2024-03-01T20:39:49Z</dcterms:modified>
</cp:coreProperties>
</file>