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9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7" autoAdjust="0"/>
    <p:restoredTop sz="94697"/>
  </p:normalViewPr>
  <p:slideViewPr>
    <p:cSldViewPr snapToGrid="0" snapToObjects="1">
      <p:cViewPr varScale="1">
        <p:scale>
          <a:sx n="45" d="100"/>
          <a:sy n="45" d="100"/>
        </p:scale>
        <p:origin x="2072" y="48"/>
      </p:cViewPr>
      <p:guideLst>
        <p:guide orient="horz" pos="3024"/>
        <p:guide pos="2304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291C0-929B-B247-9DCD-B8E620712FD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35A78-3FC8-644A-B7C7-6DBD5980D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35A78-3FC8-644A-B7C7-6DBD5980DC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5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</a:rPr>
              <a:t>Please remember to practice reading and math daily.</a:t>
            </a:r>
            <a:endParaRPr lang="es-ES" dirty="0">
              <a:latin typeface="Rockwell" panose="02060603020205020403" pitchFamily="18" charset="0"/>
            </a:endParaRPr>
          </a:p>
          <a:p>
            <a:pPr algn="ctr"/>
            <a:r>
              <a:rPr lang="es-ES" dirty="0">
                <a:latin typeface="Rockwell" panose="02060603020205020403" pitchFamily="18" charset="0"/>
              </a:rPr>
              <a:t>Recuerden de practicar matemática  y la lectura  todos los días.</a:t>
            </a:r>
          </a:p>
          <a:p>
            <a:pPr algn="ctr"/>
            <a:r>
              <a:rPr lang="es-ES" dirty="0">
                <a:latin typeface="Rockwell" panose="02060603020205020403" pitchFamily="18" charset="0"/>
              </a:rPr>
              <a:t>Mr. Morales/Mr. </a:t>
            </a:r>
            <a:r>
              <a:rPr lang="es-ES" dirty="0" err="1">
                <a:latin typeface="Rockwell" panose="02060603020205020403" pitchFamily="18" charset="0"/>
              </a:rPr>
              <a:t>Etxaniz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681" y="3826639"/>
            <a:ext cx="3175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Classify and sort two- and three-dimensional solids, including cones, cylinders, spheres, triangular and rectangular prisms, and cubes, based on attributes using formal geometric language.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4857" y="3826639"/>
            <a:ext cx="33002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Rockwell" panose="02060603020205020403" pitchFamily="18" charset="0"/>
              </a:rPr>
              <a:t>Social Studies Unit 10</a:t>
            </a:r>
            <a:r>
              <a:rPr lang="en-US" sz="1600" dirty="0">
                <a:latin typeface="Rockwell" panose="02060603020205020403" pitchFamily="18" charset="0"/>
              </a:rPr>
              <a:t>: Celebrations in a Community</a:t>
            </a:r>
          </a:p>
          <a:p>
            <a:r>
              <a:rPr lang="en-US" sz="1600" b="1" dirty="0" err="1">
                <a:latin typeface="Rockwell" panose="02060603020205020403" pitchFamily="18" charset="0"/>
              </a:rPr>
              <a:t>Estudios</a:t>
            </a:r>
            <a:r>
              <a:rPr lang="en-US" sz="1600" b="1" dirty="0">
                <a:latin typeface="Rockwell" panose="02060603020205020403" pitchFamily="18" charset="0"/>
              </a:rPr>
              <a:t> </a:t>
            </a:r>
            <a:r>
              <a:rPr lang="en-US" sz="1600" b="1" dirty="0" err="1">
                <a:latin typeface="Rockwell" panose="02060603020205020403" pitchFamily="18" charset="0"/>
              </a:rPr>
              <a:t>Sociales</a:t>
            </a:r>
            <a:r>
              <a:rPr lang="en-US" sz="1600" b="1" dirty="0">
                <a:latin typeface="Rockwell" panose="02060603020205020403" pitchFamily="18" charset="0"/>
              </a:rPr>
              <a:t> Unidad 10:</a:t>
            </a:r>
            <a:r>
              <a:rPr lang="en-US" sz="1600" dirty="0">
                <a:latin typeface="Rockwell" panose="02060603020205020403" pitchFamily="18" charset="0"/>
              </a:rPr>
              <a:t> </a:t>
            </a:r>
            <a:r>
              <a:rPr lang="en-US" sz="1600" dirty="0" err="1">
                <a:latin typeface="Rockwell" panose="02060603020205020403" pitchFamily="18" charset="0"/>
              </a:rPr>
              <a:t>Celebraciones</a:t>
            </a:r>
            <a:r>
              <a:rPr lang="en-US" sz="1600" dirty="0">
                <a:latin typeface="Rockwell" panose="02060603020205020403" pitchFamily="18" charset="0"/>
              </a:rPr>
              <a:t> </a:t>
            </a:r>
            <a:r>
              <a:rPr lang="en-US" sz="1600" dirty="0" err="1">
                <a:latin typeface="Rockwell" panose="02060603020205020403" pitchFamily="18" charset="0"/>
              </a:rPr>
              <a:t>en</a:t>
            </a:r>
            <a:r>
              <a:rPr lang="en-US" sz="1600" dirty="0">
                <a:latin typeface="Rockwell" panose="02060603020205020403" pitchFamily="18" charset="0"/>
              </a:rPr>
              <a:t> la </a:t>
            </a:r>
            <a:r>
              <a:rPr lang="en-US" sz="1600" dirty="0" err="1">
                <a:latin typeface="Rockwell" panose="02060603020205020403" pitchFamily="18" charset="0"/>
              </a:rPr>
              <a:t>comunidad</a:t>
            </a:r>
            <a:endParaRPr lang="en-US" sz="1600" dirty="0">
              <a:latin typeface="Rockwell" panose="02060603020205020403" pitchFamily="18" charset="0"/>
            </a:endParaRPr>
          </a:p>
          <a:p>
            <a:endParaRPr lang="en-US" sz="1600" dirty="0">
              <a:latin typeface="Rockwell" panose="02060603020205020403" pitchFamily="18" charset="0"/>
            </a:endParaRPr>
          </a:p>
          <a:p>
            <a:r>
              <a:rPr lang="en-US" sz="1600" b="1" u="sng" dirty="0">
                <a:latin typeface="Rockwell" panose="02060603020205020403" pitchFamily="18" charset="0"/>
              </a:rPr>
              <a:t>Science: </a:t>
            </a:r>
            <a:r>
              <a:rPr lang="en-US" sz="1600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Identify and describe the flow of energy in a food chain and predict how changes in a food chain affect </a:t>
            </a:r>
            <a:r>
              <a:rPr lang="en-US" sz="1600" dirty="0">
                <a:solidFill>
                  <a:srgbClr val="000000"/>
                </a:solidFill>
                <a:latin typeface="Rockwell" panose="02060603020205020403" pitchFamily="18" charset="0"/>
                <a:ea typeface="Times New Roman" panose="02020603050405020304" pitchFamily="18" charset="0"/>
              </a:rPr>
              <a:t>the ecosystem.</a:t>
            </a:r>
            <a:endParaRPr lang="en-US" sz="1600" b="1" u="sng" dirty="0">
              <a:latin typeface="Rockwell" panose="02060603020205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81" y="6925707"/>
            <a:ext cx="26501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Rockwell" panose="02060603020205020403" pitchFamily="18" charset="0"/>
              </a:rPr>
              <a:t>Reading/Language Arts:</a:t>
            </a:r>
          </a:p>
          <a:p>
            <a:pPr algn="ctr"/>
            <a:r>
              <a:rPr lang="en-US" sz="1400" b="1" dirty="0">
                <a:latin typeface="Rockwell" panose="02060603020205020403" pitchFamily="18" charset="0"/>
              </a:rPr>
              <a:t>Unit 12:</a:t>
            </a:r>
          </a:p>
          <a:p>
            <a:r>
              <a:rPr lang="en-US" sz="1400" dirty="0"/>
              <a:t>Students will explore and deeply comprehend the genres within this unit by making predictions, making personal connections, and visualizing the key details to make inferences about the elements of poetry.</a:t>
            </a:r>
            <a:endParaRPr lang="en-US" sz="1400" b="1" dirty="0"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3267" y="6925707"/>
            <a:ext cx="2650142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u="sng" dirty="0">
                <a:latin typeface="Rockwell" panose="02060603020205020403" pitchFamily="18" charset="0"/>
              </a:rPr>
              <a:t>Lectura / Artes del lenguaje:  </a:t>
            </a:r>
          </a:p>
          <a:p>
            <a:pPr algn="ctr"/>
            <a:r>
              <a:rPr lang="es-ES_tradnl" sz="1400" b="1" dirty="0">
                <a:latin typeface="Rockwell" panose="02060603020205020403" pitchFamily="18" charset="0"/>
              </a:rPr>
              <a:t>Unidad 10:</a:t>
            </a:r>
          </a:p>
          <a:p>
            <a:r>
              <a:rPr lang="es-ES_tradnl" sz="1400" dirty="0">
                <a:latin typeface="Rockwell" panose="02060603020205020403" pitchFamily="18" charset="0"/>
              </a:rPr>
              <a:t>Los estudiantes exploraran y profundizaran la comprensión haciendo predicciones, conexiones personales y visualizando detalles acerca de los elementos de la poesía. </a:t>
            </a:r>
          </a:p>
          <a:p>
            <a:pPr algn="ctr"/>
            <a:endParaRPr lang="es-ES_tradnl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211681" y="6403474"/>
            <a:ext cx="52717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Reading &amp; Language Art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403" y="3253672"/>
            <a:ext cx="31894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Math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4856" y="3253672"/>
            <a:ext cx="34845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Social &amp; Science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BFAA82-B6A0-2C4A-9600-E9E11C8E83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412" t="10070" b="15079"/>
          <a:stretch/>
        </p:blipFill>
        <p:spPr>
          <a:xfrm>
            <a:off x="5483409" y="229284"/>
            <a:ext cx="1616038" cy="10536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7E45A50-0013-0846-B9F9-4B44A212A765}"/>
              </a:ext>
            </a:extLst>
          </p:cNvPr>
          <p:cNvSpPr txBox="1"/>
          <p:nvPr/>
        </p:nvSpPr>
        <p:spPr>
          <a:xfrm>
            <a:off x="1740292" y="79003"/>
            <a:ext cx="48360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 err="1">
                <a:latin typeface="MTF Jumpin' Jack" pitchFamily="2" charset="77"/>
                <a:cs typeface="Calibri (Body)"/>
              </a:rPr>
              <a:t>april</a:t>
            </a:r>
            <a:endParaRPr lang="en-US" sz="4100" dirty="0">
              <a:latin typeface="MTF Jumpin' Jack" pitchFamily="2" charset="77"/>
              <a:cs typeface="Calibri (Body)"/>
            </a:endParaRPr>
          </a:p>
          <a:p>
            <a:pPr algn="ctr"/>
            <a:r>
              <a:rPr lang="en-US" sz="4100" dirty="0" err="1">
                <a:latin typeface="MTF Jumpin' Jack" pitchFamily="2" charset="77"/>
                <a:cs typeface="Calibri (Body)"/>
              </a:rPr>
              <a:t>abril</a:t>
            </a:r>
            <a:endParaRPr lang="en-US" sz="4100" dirty="0">
              <a:latin typeface="MTF Jumpin' Jack" pitchFamily="2" charset="77"/>
              <a:cs typeface="Calibri (Body)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185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MTF Jumpin' Jack</vt:lpstr>
      <vt:lpstr>Rockwell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Morales, Sandro</cp:lastModifiedBy>
  <cp:revision>18</cp:revision>
  <dcterms:created xsi:type="dcterms:W3CDTF">2015-03-30T02:08:44Z</dcterms:created>
  <dcterms:modified xsi:type="dcterms:W3CDTF">2023-03-28T19:21:38Z</dcterms:modified>
</cp:coreProperties>
</file>