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309" r:id="rId2"/>
  </p:sldIdLst>
  <p:sldSz cx="7315200" cy="9601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47" autoAdjust="0"/>
    <p:restoredTop sz="94697"/>
  </p:normalViewPr>
  <p:slideViewPr>
    <p:cSldViewPr snapToGrid="0" snapToObjects="1">
      <p:cViewPr varScale="1">
        <p:scale>
          <a:sx n="45" d="100"/>
          <a:sy n="45" d="100"/>
        </p:scale>
        <p:origin x="2072" y="48"/>
      </p:cViewPr>
      <p:guideLst>
        <p:guide orient="horz" pos="3024"/>
        <p:guide pos="2304"/>
      </p:guideLst>
    </p:cSldViewPr>
  </p:slideViewPr>
  <p:notesTextViewPr>
    <p:cViewPr>
      <p:scale>
        <a:sx n="400" d="100"/>
        <a:sy n="4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E291C0-929B-B247-9DCD-B8E620712FD4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52663" y="1143000"/>
            <a:ext cx="23526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A35A78-3FC8-644A-B7C7-6DBD5980D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557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A35A78-3FC8-644A-B7C7-6DBD5980DC1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151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2982596"/>
            <a:ext cx="6217920" cy="205803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280" y="5440680"/>
            <a:ext cx="512064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7D48-4EB3-9640-A2B7-1FD2933050E9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68FB7-761F-054D-A254-D0C26B529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7D48-4EB3-9640-A2B7-1FD2933050E9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68FB7-761F-054D-A254-D0C26B529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243071" y="537845"/>
            <a:ext cx="1316990" cy="1147032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2101" y="537845"/>
            <a:ext cx="3829050" cy="1147032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7D48-4EB3-9640-A2B7-1FD2933050E9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68FB7-761F-054D-A254-D0C26B529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7D48-4EB3-9640-A2B7-1FD2933050E9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68FB7-761F-054D-A254-D0C26B529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850" y="6169661"/>
            <a:ext cx="6217920" cy="190690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7850" y="4069399"/>
            <a:ext cx="6217920" cy="2100262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7D48-4EB3-9640-A2B7-1FD2933050E9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68FB7-761F-054D-A254-D0C26B529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2100" y="3135948"/>
            <a:ext cx="2573020" cy="88722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87040" y="3135948"/>
            <a:ext cx="2573020" cy="88722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7D48-4EB3-9640-A2B7-1FD2933050E9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68FB7-761F-054D-A254-D0C26B529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384493"/>
            <a:ext cx="658368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2149158"/>
            <a:ext cx="3232150" cy="8956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5760" y="3044825"/>
            <a:ext cx="3232150" cy="553180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6020" y="2149158"/>
            <a:ext cx="3233420" cy="8956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6020" y="3044825"/>
            <a:ext cx="3233420" cy="553180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7D48-4EB3-9640-A2B7-1FD2933050E9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68FB7-761F-054D-A254-D0C26B529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7D48-4EB3-9640-A2B7-1FD2933050E9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68FB7-761F-054D-A254-D0C26B529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7D48-4EB3-9640-A2B7-1FD2933050E9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68FB7-761F-054D-A254-D0C26B529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1" y="382270"/>
            <a:ext cx="2406650" cy="162687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0040" y="382271"/>
            <a:ext cx="4089400" cy="819435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761" y="2009141"/>
            <a:ext cx="2406650" cy="65674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7D48-4EB3-9640-A2B7-1FD2933050E9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68FB7-761F-054D-A254-D0C26B529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3830" y="6720840"/>
            <a:ext cx="4389120" cy="79343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33830" y="857885"/>
            <a:ext cx="4389120" cy="576072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3830" y="7514273"/>
            <a:ext cx="4389120" cy="112680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7D48-4EB3-9640-A2B7-1FD2933050E9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68FB7-761F-054D-A254-D0C26B529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5760" y="384493"/>
            <a:ext cx="6583680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2240281"/>
            <a:ext cx="6583680" cy="6336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5760" y="8898891"/>
            <a:ext cx="170688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C7D48-4EB3-9640-A2B7-1FD2933050E9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99360" y="8898891"/>
            <a:ext cx="231648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42560" y="8898891"/>
            <a:ext cx="170688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F68FB7-761F-054D-A254-D0C26B52915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1320" y="1465521"/>
            <a:ext cx="46081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Rockwell" panose="02060603020205020403" pitchFamily="18" charset="0"/>
              </a:rPr>
              <a:t>Please remember to practice reading and math daily.</a:t>
            </a:r>
            <a:endParaRPr lang="es-ES" dirty="0">
              <a:latin typeface="Rockwell" panose="02060603020205020403" pitchFamily="18" charset="0"/>
            </a:endParaRPr>
          </a:p>
          <a:p>
            <a:pPr algn="ctr"/>
            <a:r>
              <a:rPr lang="es-ES" dirty="0">
                <a:latin typeface="Rockwell" panose="02060603020205020403" pitchFamily="18" charset="0"/>
              </a:rPr>
              <a:t>Recuerden de practicar matemática  y la lectura  todos los días.</a:t>
            </a:r>
          </a:p>
          <a:p>
            <a:pPr algn="ctr"/>
            <a:r>
              <a:rPr lang="es-ES" dirty="0">
                <a:latin typeface="Rockwell" panose="02060603020205020403" pitchFamily="18" charset="0"/>
              </a:rPr>
              <a:t>Mr. Morales/Mr. </a:t>
            </a:r>
            <a:r>
              <a:rPr lang="es-ES" dirty="0" err="1">
                <a:latin typeface="Rockwell" panose="02060603020205020403" pitchFamily="18" charset="0"/>
              </a:rPr>
              <a:t>Etxaniz</a:t>
            </a:r>
            <a:endParaRPr lang="en-US" dirty="0">
              <a:latin typeface="Rockwell" panose="02060603020205020403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1681" y="3826639"/>
            <a:ext cx="31752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Classify and sort two- and three-dimensional solids, including cones, cylinders, spheres, triangular and rectangular prisms, and cubes, based on attributes using formal geometric language.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614857" y="3826639"/>
            <a:ext cx="330029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Rockwell" panose="02060603020205020403" pitchFamily="18" charset="0"/>
              </a:rPr>
              <a:t>Social Studies Unit 10</a:t>
            </a:r>
            <a:r>
              <a:rPr lang="en-US" sz="1600" dirty="0">
                <a:latin typeface="Rockwell" panose="02060603020205020403" pitchFamily="18" charset="0"/>
              </a:rPr>
              <a:t>: Celebrations in a Community</a:t>
            </a:r>
          </a:p>
          <a:p>
            <a:r>
              <a:rPr lang="en-US" sz="1600" b="1" dirty="0" err="1">
                <a:latin typeface="Rockwell" panose="02060603020205020403" pitchFamily="18" charset="0"/>
              </a:rPr>
              <a:t>Estudios</a:t>
            </a:r>
            <a:r>
              <a:rPr lang="en-US" sz="1600" b="1" dirty="0">
                <a:latin typeface="Rockwell" panose="02060603020205020403" pitchFamily="18" charset="0"/>
              </a:rPr>
              <a:t> </a:t>
            </a:r>
            <a:r>
              <a:rPr lang="en-US" sz="1600" b="1" dirty="0" err="1">
                <a:latin typeface="Rockwell" panose="02060603020205020403" pitchFamily="18" charset="0"/>
              </a:rPr>
              <a:t>Sociales</a:t>
            </a:r>
            <a:r>
              <a:rPr lang="en-US" sz="1600" b="1" dirty="0">
                <a:latin typeface="Rockwell" panose="02060603020205020403" pitchFamily="18" charset="0"/>
              </a:rPr>
              <a:t> Unidad 10:</a:t>
            </a:r>
            <a:r>
              <a:rPr lang="en-US" sz="1600" dirty="0">
                <a:latin typeface="Rockwell" panose="02060603020205020403" pitchFamily="18" charset="0"/>
              </a:rPr>
              <a:t> </a:t>
            </a:r>
            <a:r>
              <a:rPr lang="en-US" sz="1600" dirty="0" err="1">
                <a:latin typeface="Rockwell" panose="02060603020205020403" pitchFamily="18" charset="0"/>
              </a:rPr>
              <a:t>Celebraciones</a:t>
            </a:r>
            <a:r>
              <a:rPr lang="en-US" sz="1600" dirty="0">
                <a:latin typeface="Rockwell" panose="02060603020205020403" pitchFamily="18" charset="0"/>
              </a:rPr>
              <a:t> </a:t>
            </a:r>
            <a:r>
              <a:rPr lang="en-US" sz="1600" dirty="0" err="1">
                <a:latin typeface="Rockwell" panose="02060603020205020403" pitchFamily="18" charset="0"/>
              </a:rPr>
              <a:t>en</a:t>
            </a:r>
            <a:r>
              <a:rPr lang="en-US" sz="1600" dirty="0">
                <a:latin typeface="Rockwell" panose="02060603020205020403" pitchFamily="18" charset="0"/>
              </a:rPr>
              <a:t> la </a:t>
            </a:r>
            <a:r>
              <a:rPr lang="en-US" sz="1600" dirty="0" err="1">
                <a:latin typeface="Rockwell" panose="02060603020205020403" pitchFamily="18" charset="0"/>
              </a:rPr>
              <a:t>comunidad</a:t>
            </a:r>
            <a:endParaRPr lang="en-US" sz="1600" dirty="0">
              <a:latin typeface="Rockwell" panose="02060603020205020403" pitchFamily="18" charset="0"/>
            </a:endParaRPr>
          </a:p>
          <a:p>
            <a:endParaRPr lang="en-US" sz="1600" dirty="0">
              <a:latin typeface="Rockwell" panose="02060603020205020403" pitchFamily="18" charset="0"/>
            </a:endParaRPr>
          </a:p>
          <a:p>
            <a:r>
              <a:rPr lang="en-US" sz="1600" b="1" u="sng" dirty="0">
                <a:latin typeface="Rockwell" panose="02060603020205020403" pitchFamily="18" charset="0"/>
              </a:rPr>
              <a:t>Science: </a:t>
            </a:r>
            <a:r>
              <a:rPr lang="en-US" sz="1600" dirty="0">
                <a:solidFill>
                  <a:srgbClr val="000000"/>
                </a:solidFill>
                <a:effectLst/>
                <a:latin typeface="Rockwell" panose="02060603020205020403" pitchFamily="18" charset="0"/>
                <a:ea typeface="Times New Roman" panose="02020603050405020304" pitchFamily="18" charset="0"/>
              </a:rPr>
              <a:t>Identify and describe the flow of energy in a food chain and predict how changes in a food chain affect </a:t>
            </a:r>
            <a:r>
              <a:rPr lang="en-US" sz="1600" dirty="0">
                <a:solidFill>
                  <a:srgbClr val="000000"/>
                </a:solidFill>
                <a:latin typeface="Rockwell" panose="02060603020205020403" pitchFamily="18" charset="0"/>
                <a:ea typeface="Times New Roman" panose="02020603050405020304" pitchFamily="18" charset="0"/>
              </a:rPr>
              <a:t>the ecosystem.</a:t>
            </a:r>
            <a:endParaRPr lang="en-US" sz="1600" b="1" u="sng" dirty="0">
              <a:latin typeface="Rockwell" panose="02060603020205020403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1681" y="6925707"/>
            <a:ext cx="265014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>
                <a:latin typeface="Rockwell" panose="02060603020205020403" pitchFamily="18" charset="0"/>
              </a:rPr>
              <a:t>Reading/Language Arts:</a:t>
            </a:r>
          </a:p>
          <a:p>
            <a:pPr algn="ctr"/>
            <a:r>
              <a:rPr lang="en-US" sz="1400" b="1" dirty="0">
                <a:latin typeface="Rockwell" panose="02060603020205020403" pitchFamily="18" charset="0"/>
              </a:rPr>
              <a:t>Unit 12:</a:t>
            </a:r>
          </a:p>
          <a:p>
            <a:r>
              <a:rPr lang="en-US" sz="1400" dirty="0"/>
              <a:t>Students will explore and deeply comprehend the genres within this unit by making predictions, making personal connections, and visualizing the key details to make inferences about the elements of poetry.</a:t>
            </a:r>
            <a:endParaRPr lang="en-US" sz="1400" b="1" dirty="0">
              <a:latin typeface="Rockwell" panose="02060603020205020403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33267" y="6925707"/>
            <a:ext cx="2650142" cy="2192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400" b="1" u="sng" dirty="0">
                <a:latin typeface="Rockwell" panose="02060603020205020403" pitchFamily="18" charset="0"/>
              </a:rPr>
              <a:t>Lectura / Artes del lenguaje:  </a:t>
            </a:r>
          </a:p>
          <a:p>
            <a:pPr algn="ctr"/>
            <a:r>
              <a:rPr lang="es-ES_tradnl" sz="1400" b="1" dirty="0">
                <a:latin typeface="Rockwell" panose="02060603020205020403" pitchFamily="18" charset="0"/>
              </a:rPr>
              <a:t>Unidad 10:</a:t>
            </a:r>
          </a:p>
          <a:p>
            <a:r>
              <a:rPr lang="es-ES_tradnl" sz="1400" dirty="0">
                <a:latin typeface="Rockwell" panose="02060603020205020403" pitchFamily="18" charset="0"/>
              </a:rPr>
              <a:t>Los estudiantes exploraran y profundizaran la comprensión haciendo predicciones, conexiones personales y visualizando detalles acerca de los elementos de la poesía. </a:t>
            </a:r>
          </a:p>
          <a:p>
            <a:pPr algn="ctr"/>
            <a:endParaRPr lang="es-ES_tradnl" sz="1050" dirty="0"/>
          </a:p>
        </p:txBody>
      </p:sp>
      <p:sp>
        <p:nvSpPr>
          <p:cNvPr id="8" name="TextBox 7"/>
          <p:cNvSpPr txBox="1"/>
          <p:nvPr/>
        </p:nvSpPr>
        <p:spPr>
          <a:xfrm>
            <a:off x="211681" y="6403474"/>
            <a:ext cx="527172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dirty="0">
                <a:solidFill>
                  <a:schemeClr val="bg1"/>
                </a:solidFill>
              </a:rPr>
              <a:t>Reading &amp; Language Art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7403" y="3253672"/>
            <a:ext cx="318949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dirty="0">
                <a:solidFill>
                  <a:schemeClr val="bg1"/>
                </a:solidFill>
              </a:rPr>
              <a:t>Math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614856" y="3253672"/>
            <a:ext cx="348459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dirty="0">
                <a:solidFill>
                  <a:schemeClr val="bg1"/>
                </a:solidFill>
              </a:rPr>
              <a:t>Social &amp; Science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4BFAA82-B6A0-2C4A-9600-E9E11C8E83D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1412" t="10070" b="15079"/>
          <a:stretch/>
        </p:blipFill>
        <p:spPr>
          <a:xfrm>
            <a:off x="5483409" y="229284"/>
            <a:ext cx="1616038" cy="1053656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D7E45A50-0013-0846-B9F9-4B44A212A765}"/>
              </a:ext>
            </a:extLst>
          </p:cNvPr>
          <p:cNvSpPr txBox="1"/>
          <p:nvPr/>
        </p:nvSpPr>
        <p:spPr>
          <a:xfrm>
            <a:off x="1740292" y="79003"/>
            <a:ext cx="4836092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100" dirty="0" err="1">
                <a:latin typeface="MTF Jumpin' Jack" pitchFamily="2" charset="77"/>
                <a:cs typeface="Calibri (Body)"/>
              </a:rPr>
              <a:t>april</a:t>
            </a:r>
            <a:endParaRPr lang="en-US" sz="4100" dirty="0">
              <a:latin typeface="MTF Jumpin' Jack" pitchFamily="2" charset="77"/>
              <a:cs typeface="Calibri (Body)"/>
            </a:endParaRPr>
          </a:p>
          <a:p>
            <a:pPr algn="ctr"/>
            <a:r>
              <a:rPr lang="en-US" sz="4100" dirty="0" err="1">
                <a:latin typeface="MTF Jumpin' Jack" pitchFamily="2" charset="77"/>
                <a:cs typeface="Calibri (Body)"/>
              </a:rPr>
              <a:t>abril</a:t>
            </a:r>
            <a:endParaRPr lang="en-US" sz="4100" dirty="0">
              <a:latin typeface="MTF Jumpin' Jack" pitchFamily="2" charset="77"/>
              <a:cs typeface="Calibri (Body)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185</Words>
  <Application>Microsoft Office PowerPoint</Application>
  <PresentationFormat>Custom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MTF Jumpin' Jack</vt:lpstr>
      <vt:lpstr>Rockwell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Maribel</dc:creator>
  <cp:lastModifiedBy>Morales, Sandro</cp:lastModifiedBy>
  <cp:revision>18</cp:revision>
  <dcterms:created xsi:type="dcterms:W3CDTF">2015-03-30T02:08:44Z</dcterms:created>
  <dcterms:modified xsi:type="dcterms:W3CDTF">2023-03-28T19:21:38Z</dcterms:modified>
</cp:coreProperties>
</file>