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72" r:id="rId5"/>
    <p:sldId id="275" r:id="rId6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277F"/>
    <a:srgbClr val="FF2F92"/>
    <a:srgbClr val="FF9300"/>
    <a:srgbClr val="FF7E79"/>
    <a:srgbClr val="00BFC1"/>
    <a:srgbClr val="00FDFF"/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6"/>
    <p:restoredTop sz="93130"/>
  </p:normalViewPr>
  <p:slideViewPr>
    <p:cSldViewPr snapToGrid="0" snapToObjects="1">
      <p:cViewPr varScale="1">
        <p:scale>
          <a:sx n="46" d="100"/>
          <a:sy n="46" d="100"/>
        </p:scale>
        <p:origin x="225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34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3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6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1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51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8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3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4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29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82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18EF-D80D-6F4E-AECB-3EEE4B212C88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E7F3-A83E-3B47-B70F-E0AE7D8FC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6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518EF-D80D-6F4E-AECB-3EEE4B212C88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BE7F3-A83E-3B47-B70F-E0AE7D8FC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2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moore7@houstonisd.or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Delores.Stewart@houstonisd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moore7@houstonisd.or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duardo.RodriguezPociello@houstonisd.org" TargetMode="External"/><Relationship Id="rId5" Type="http://schemas.openxmlformats.org/officeDocument/2006/relationships/hyperlink" Target="mailto:Ruben.ParedesArribas@houstonisd.org" TargetMode="External"/><Relationship Id="rId4" Type="http://schemas.openxmlformats.org/officeDocument/2006/relationships/hyperlink" Target="mailto:Delores.Stewart@houstonisd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27A1DC-2BED-E540-AD71-1E018679F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64"/>
            <a:ext cx="7772400" cy="1005467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B58489A-6554-4E43-816E-7E01E0E21205}"/>
              </a:ext>
            </a:extLst>
          </p:cNvPr>
          <p:cNvSpPr txBox="1"/>
          <p:nvPr/>
        </p:nvSpPr>
        <p:spPr>
          <a:xfrm>
            <a:off x="500063" y="3086100"/>
            <a:ext cx="32861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Bradley Hand ITC" panose="03070402050302030203" pitchFamily="66" charset="0"/>
              </a:rPr>
              <a:t>Look at what we’re Learning:  </a:t>
            </a:r>
          </a:p>
          <a:p>
            <a:endParaRPr lang="en-US" sz="2000" b="1" dirty="0">
              <a:latin typeface="Bradley Hand ITC" panose="03070402050302030203" pitchFamily="66" charset="0"/>
            </a:endParaRPr>
          </a:p>
          <a:p>
            <a:r>
              <a:rPr lang="en-US" sz="2000" b="1" dirty="0">
                <a:latin typeface="Bradley Hand ITC" panose="03070402050302030203" pitchFamily="66" charset="0"/>
              </a:rPr>
              <a:t>Reading:  STAAR preparation in Reading and Writing</a:t>
            </a:r>
          </a:p>
          <a:p>
            <a:endParaRPr lang="en-US" sz="2000" b="1" dirty="0">
              <a:latin typeface="Bradley Hand ITC" panose="03070402050302030203" pitchFamily="66" charset="0"/>
            </a:endParaRPr>
          </a:p>
          <a:p>
            <a:r>
              <a:rPr lang="en-US" sz="2000" b="1" dirty="0">
                <a:latin typeface="Bradley Hand ITC" panose="03070402050302030203" pitchFamily="66" charset="0"/>
              </a:rPr>
              <a:t>Math:  Data problem solving and cumulative review.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F01647-4EFB-3542-98DA-CCF61A6CCFEF}"/>
              </a:ext>
            </a:extLst>
          </p:cNvPr>
          <p:cNvSpPr txBox="1"/>
          <p:nvPr/>
        </p:nvSpPr>
        <p:spPr>
          <a:xfrm>
            <a:off x="4064791" y="3071812"/>
            <a:ext cx="328612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Bradley Hand ITC" panose="03070402050302030203" pitchFamily="66" charset="0"/>
              </a:rPr>
              <a:t>HOLIDAYS:</a:t>
            </a:r>
          </a:p>
          <a:p>
            <a:endParaRPr lang="en-US" sz="2000" b="1" dirty="0">
              <a:solidFill>
                <a:srgbClr val="000000"/>
              </a:solidFill>
              <a:effectLst/>
              <a:latin typeface="Bradley Hand ITC" panose="03070402050302030203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10: Bunny pictures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13: Math and Science night from 4:00 to 5:30pm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April 15: Last Saturday tutorials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21: Spring Holiday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April 24: STAAR prep Rally from 1:30 to 2:30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April 25-28 STAAR reading and writing test</a:t>
            </a:r>
            <a:endParaRPr lang="en-US" sz="2000" b="1" dirty="0">
              <a:latin typeface="Bradley Hand ITC" panose="03070402050302030203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7DE18F-8B60-B04A-9916-94076BFDA255}"/>
              </a:ext>
            </a:extLst>
          </p:cNvPr>
          <p:cNvSpPr txBox="1"/>
          <p:nvPr/>
        </p:nvSpPr>
        <p:spPr>
          <a:xfrm>
            <a:off x="2386014" y="7106165"/>
            <a:ext cx="49649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Bradley Hand ITC" panose="03070402050302030203" pitchFamily="66" charset="0"/>
              </a:rPr>
              <a:t>CONTACT INFORMATION:</a:t>
            </a:r>
          </a:p>
          <a:p>
            <a:endParaRPr lang="en-US" sz="2000" b="1" dirty="0">
              <a:latin typeface="Bradley Hand ITC" panose="03070402050302030203" pitchFamily="66" charset="0"/>
            </a:endParaRPr>
          </a:p>
          <a:p>
            <a:r>
              <a:rPr lang="en-US" sz="2000" b="1" dirty="0">
                <a:latin typeface="Bradley Hand ITC" panose="03070402050302030203" pitchFamily="66" charset="0"/>
              </a:rPr>
              <a:t>Conference </a:t>
            </a:r>
            <a:r>
              <a:rPr lang="en-US" sz="2000" b="1">
                <a:latin typeface="Bradley Hand ITC" panose="03070402050302030203" pitchFamily="66" charset="0"/>
              </a:rPr>
              <a:t>Period </a:t>
            </a:r>
            <a:r>
              <a:rPr lang="en-US" sz="2000" b="1" i="0"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12:58 – 1:53 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p.m.</a:t>
            </a:r>
          </a:p>
          <a:p>
            <a:endParaRPr lang="en-US" sz="2000" b="1" dirty="0">
              <a:solidFill>
                <a:srgbClr val="000000"/>
              </a:solidFill>
              <a:latin typeface="Bradley Hand ITC" panose="03070402050302030203" pitchFamily="66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Bradley Hand ITC" panose="03070402050302030203" pitchFamily="66" charset="0"/>
              </a:rPr>
              <a:t>Ms. Moore	</a:t>
            </a:r>
            <a:r>
              <a:rPr lang="en-US" sz="2000" b="1" dirty="0">
                <a:solidFill>
                  <a:srgbClr val="000000"/>
                </a:solidFill>
                <a:latin typeface="Bradley Hand ITC" panose="03070402050302030203" pitchFamily="66" charset="0"/>
                <a:hlinkClick r:id="rId3"/>
              </a:rPr>
              <a:t>jmoore7@houstonisd.org</a:t>
            </a:r>
            <a:endParaRPr lang="en-US" sz="2000" b="1" dirty="0">
              <a:solidFill>
                <a:srgbClr val="000000"/>
              </a:solidFill>
              <a:latin typeface="Bradley Hand ITC" panose="03070402050302030203" pitchFamily="66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Bradley Hand ITC" panose="03070402050302030203" pitchFamily="66" charset="0"/>
              </a:rPr>
              <a:t>Ms. Stewart	</a:t>
            </a:r>
            <a:r>
              <a:rPr lang="en-US" sz="1600" b="1" dirty="0">
                <a:solidFill>
                  <a:srgbClr val="000000"/>
                </a:solidFill>
                <a:latin typeface="Bradley Hand ITC" panose="03070402050302030203" pitchFamily="66" charset="0"/>
                <a:hlinkClick r:id="rId4"/>
              </a:rPr>
              <a:t>Delores.Stewart@houstonisd.org</a:t>
            </a:r>
            <a:endParaRPr lang="en-US" sz="2000" b="1" dirty="0">
              <a:solidFill>
                <a:srgbClr val="000000"/>
              </a:solidFill>
              <a:latin typeface="Bradley Hand ITC" panose="03070402050302030203" pitchFamily="66" charset="0"/>
            </a:endParaRPr>
          </a:p>
          <a:p>
            <a:endParaRPr lang="en-US" sz="1200" b="0" i="0" dirty="0">
              <a:solidFill>
                <a:srgbClr val="605E5C"/>
              </a:solidFill>
              <a:effectLst/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282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27A1DC-2BED-E540-AD71-1E018679F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64"/>
            <a:ext cx="7772400" cy="1005467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B58489A-6554-4E43-816E-7E01E0E21205}"/>
              </a:ext>
            </a:extLst>
          </p:cNvPr>
          <p:cNvSpPr txBox="1"/>
          <p:nvPr/>
        </p:nvSpPr>
        <p:spPr>
          <a:xfrm>
            <a:off x="500063" y="3086100"/>
            <a:ext cx="32861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Bradley Hand ITC" panose="03070402050302030203" pitchFamily="66" charset="0"/>
              </a:rPr>
              <a:t>Estamos </a:t>
            </a:r>
            <a:r>
              <a:rPr lang="en-US" sz="2000" b="1" dirty="0" err="1">
                <a:latin typeface="Bradley Hand ITC" panose="03070402050302030203" pitchFamily="66" charset="0"/>
              </a:rPr>
              <a:t>aprendiendo</a:t>
            </a:r>
            <a:r>
              <a:rPr lang="en-US" sz="2000" b="1" dirty="0">
                <a:latin typeface="Bradley Hand ITC" panose="03070402050302030203" pitchFamily="66" charset="0"/>
              </a:rPr>
              <a:t>:  </a:t>
            </a:r>
          </a:p>
          <a:p>
            <a:endParaRPr lang="en-US" sz="2000" b="1" dirty="0">
              <a:latin typeface="Bradley Hand ITC" panose="03070402050302030203" pitchFamily="66" charset="0"/>
            </a:endParaRPr>
          </a:p>
          <a:p>
            <a:r>
              <a:rPr lang="en-US" sz="2000" b="1" dirty="0" err="1">
                <a:latin typeface="Bradley Hand ITC" panose="03070402050302030203" pitchFamily="66" charset="0"/>
              </a:rPr>
              <a:t>Lectura</a:t>
            </a:r>
            <a:r>
              <a:rPr lang="en-US" sz="2000" b="1" dirty="0">
                <a:latin typeface="Bradley Hand ITC" panose="03070402050302030203" pitchFamily="66" charset="0"/>
              </a:rPr>
              <a:t>:  STAAR </a:t>
            </a:r>
            <a:r>
              <a:rPr lang="en-US" sz="2000" b="1" dirty="0" err="1">
                <a:latin typeface="Bradley Hand ITC" panose="03070402050302030203" pitchFamily="66" charset="0"/>
              </a:rPr>
              <a:t>preparacion</a:t>
            </a:r>
            <a:r>
              <a:rPr lang="en-US" sz="2000" b="1" dirty="0">
                <a:latin typeface="Bradley Hand ITC" panose="03070402050302030203" pitchFamily="66" charset="0"/>
              </a:rPr>
              <a:t> </a:t>
            </a:r>
            <a:r>
              <a:rPr lang="en-US" sz="2000" b="1" dirty="0" err="1">
                <a:latin typeface="Bradley Hand ITC" panose="03070402050302030203" pitchFamily="66" charset="0"/>
              </a:rPr>
              <a:t>en</a:t>
            </a:r>
            <a:r>
              <a:rPr lang="en-US" sz="2000" b="1" dirty="0">
                <a:latin typeface="Bradley Hand ITC" panose="03070402050302030203" pitchFamily="66" charset="0"/>
              </a:rPr>
              <a:t> </a:t>
            </a:r>
            <a:r>
              <a:rPr lang="en-US" sz="2000" b="1" dirty="0" err="1">
                <a:latin typeface="Bradley Hand ITC" panose="03070402050302030203" pitchFamily="66" charset="0"/>
              </a:rPr>
              <a:t>lectura</a:t>
            </a:r>
            <a:r>
              <a:rPr lang="en-US" sz="2000" b="1" dirty="0">
                <a:latin typeface="Bradley Hand ITC" panose="03070402050302030203" pitchFamily="66" charset="0"/>
              </a:rPr>
              <a:t> y </a:t>
            </a:r>
            <a:r>
              <a:rPr lang="en-US" sz="2000" b="1" dirty="0" err="1">
                <a:latin typeface="Bradley Hand ITC" panose="03070402050302030203" pitchFamily="66" charset="0"/>
              </a:rPr>
              <a:t>escritura</a:t>
            </a:r>
            <a:endParaRPr lang="en-US" sz="2000" b="1" dirty="0">
              <a:latin typeface="Bradley Hand ITC" panose="03070402050302030203" pitchFamily="66" charset="0"/>
            </a:endParaRPr>
          </a:p>
          <a:p>
            <a:endParaRPr lang="en-US" sz="2000" b="1" dirty="0">
              <a:latin typeface="Bradley Hand ITC" panose="03070402050302030203" pitchFamily="66" charset="0"/>
            </a:endParaRPr>
          </a:p>
          <a:p>
            <a:r>
              <a:rPr lang="en-US" sz="2000" b="1" dirty="0">
                <a:latin typeface="Bradley Hand ITC" panose="03070402050302030203" pitchFamily="66" charset="0"/>
              </a:rPr>
              <a:t>Math:  </a:t>
            </a:r>
            <a:r>
              <a:rPr lang="en-US" sz="2000" b="1" dirty="0" err="1">
                <a:latin typeface="Bradley Hand ITC" panose="03070402050302030203" pitchFamily="66" charset="0"/>
              </a:rPr>
              <a:t>Resolución</a:t>
            </a:r>
            <a:r>
              <a:rPr lang="en-US" sz="2000" b="1" dirty="0">
                <a:latin typeface="Bradley Hand ITC" panose="03070402050302030203" pitchFamily="66" charset="0"/>
              </a:rPr>
              <a:t> de </a:t>
            </a:r>
            <a:r>
              <a:rPr lang="en-US" sz="2000" b="1" dirty="0" err="1">
                <a:latin typeface="Bradley Hand ITC" panose="03070402050302030203" pitchFamily="66" charset="0"/>
              </a:rPr>
              <a:t>problemas</a:t>
            </a:r>
            <a:r>
              <a:rPr lang="en-US" sz="2000" b="1" dirty="0">
                <a:latin typeface="Bradley Hand ITC" panose="03070402050302030203" pitchFamily="66" charset="0"/>
              </a:rPr>
              <a:t> con </a:t>
            </a:r>
            <a:r>
              <a:rPr lang="en-US" sz="2000" b="1" dirty="0" err="1">
                <a:latin typeface="Bradley Hand ITC" panose="03070402050302030203" pitchFamily="66" charset="0"/>
              </a:rPr>
              <a:t>Datos</a:t>
            </a:r>
            <a:r>
              <a:rPr lang="en-US" sz="2000" b="1" dirty="0">
                <a:latin typeface="Bradley Hand ITC" panose="03070402050302030203" pitchFamily="66" charset="0"/>
              </a:rPr>
              <a:t> y </a:t>
            </a:r>
            <a:r>
              <a:rPr lang="en-US" sz="2000" b="1" dirty="0" err="1">
                <a:latin typeface="Bradley Hand ITC" panose="03070402050302030203" pitchFamily="66" charset="0"/>
              </a:rPr>
              <a:t>repaso</a:t>
            </a:r>
            <a:r>
              <a:rPr lang="en-US" sz="2000" b="1">
                <a:latin typeface="Bradley Hand ITC" panose="03070402050302030203" pitchFamily="66" charset="0"/>
              </a:rPr>
              <a:t> general.</a:t>
            </a:r>
            <a:endParaRPr lang="en-US" sz="2000" b="1" dirty="0">
              <a:latin typeface="Bradley Hand ITC" panose="03070402050302030203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F01647-4EFB-3542-98DA-CCF61A6CCFEF}"/>
              </a:ext>
            </a:extLst>
          </p:cNvPr>
          <p:cNvSpPr txBox="1"/>
          <p:nvPr/>
        </p:nvSpPr>
        <p:spPr>
          <a:xfrm>
            <a:off x="4064791" y="3071812"/>
            <a:ext cx="328612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Bradley Hand ITC" panose="03070402050302030203" pitchFamily="66" charset="0"/>
              </a:rPr>
              <a:t>HOLIDAYS:</a:t>
            </a:r>
          </a:p>
          <a:p>
            <a:endParaRPr lang="en-US" sz="2000" b="1" dirty="0">
              <a:solidFill>
                <a:srgbClr val="000000"/>
              </a:solidFill>
              <a:effectLst/>
              <a:latin typeface="Bradley Hand ITC" panose="03070402050302030203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10: 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Foto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conejo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 Pascua.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13: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Noche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Matematicas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y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ciencias.De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4:00 a 5:30pm.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April 15: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Ultimo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sabado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tutorias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21: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Dia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Festivo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24: Charla </a:t>
            </a:r>
            <a:r>
              <a:rPr lang="en-US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motivadora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STAAR  1:30 to 2:30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April 25-28 STAAR reading and writing test</a:t>
            </a:r>
            <a:endParaRPr lang="en-US" sz="2000" b="1" dirty="0">
              <a:latin typeface="Bradley Hand ITC" panose="03070402050302030203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7DE18F-8B60-B04A-9916-94076BFDA255}"/>
              </a:ext>
            </a:extLst>
          </p:cNvPr>
          <p:cNvSpPr txBox="1"/>
          <p:nvPr/>
        </p:nvSpPr>
        <p:spPr>
          <a:xfrm>
            <a:off x="2386014" y="7106165"/>
            <a:ext cx="496490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Bradley Hand ITC" panose="03070402050302030203" pitchFamily="66" charset="0"/>
              </a:rPr>
              <a:t>CONTACT INFORMATION:</a:t>
            </a:r>
          </a:p>
          <a:p>
            <a:endParaRPr lang="en-US" sz="2000" b="1" dirty="0">
              <a:latin typeface="Bradley Hand ITC" panose="03070402050302030203" pitchFamily="66" charset="0"/>
            </a:endParaRPr>
          </a:p>
          <a:p>
            <a:r>
              <a:rPr lang="en-US" sz="2000" b="1" dirty="0">
                <a:latin typeface="Bradley Hand ITC" panose="03070402050302030203" pitchFamily="66" charset="0"/>
              </a:rPr>
              <a:t>Conference Period 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12:58 – 1:53 p.m.</a:t>
            </a:r>
          </a:p>
          <a:p>
            <a:endParaRPr lang="en-US" sz="2000" b="1" dirty="0">
              <a:solidFill>
                <a:srgbClr val="000000"/>
              </a:solidFill>
              <a:latin typeface="Bradley Hand ITC" panose="03070402050302030203" pitchFamily="66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Bradley Hand ITC" panose="03070402050302030203" pitchFamily="66" charset="0"/>
              </a:rPr>
              <a:t>Ms. Moore	</a:t>
            </a:r>
            <a:r>
              <a:rPr lang="en-US" sz="2000" b="1" dirty="0">
                <a:solidFill>
                  <a:srgbClr val="000000"/>
                </a:solidFill>
                <a:latin typeface="Bradley Hand ITC" panose="03070402050302030203" pitchFamily="66" charset="0"/>
                <a:hlinkClick r:id="rId3"/>
              </a:rPr>
              <a:t>jmoore7@houstonisd.org</a:t>
            </a:r>
            <a:endParaRPr lang="en-US" sz="2000" b="1" dirty="0">
              <a:solidFill>
                <a:srgbClr val="000000"/>
              </a:solidFill>
              <a:latin typeface="Bradley Hand ITC" panose="03070402050302030203" pitchFamily="66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Bradley Hand ITC" panose="03070402050302030203" pitchFamily="66" charset="0"/>
              </a:rPr>
              <a:t>Ms. Stewart	</a:t>
            </a:r>
            <a:r>
              <a:rPr lang="en-US" sz="1600" b="1" dirty="0">
                <a:solidFill>
                  <a:srgbClr val="000000"/>
                </a:solidFill>
                <a:latin typeface="Bradley Hand ITC" panose="03070402050302030203" pitchFamily="66" charset="0"/>
                <a:hlinkClick r:id="rId4"/>
              </a:rPr>
              <a:t>Delores.Stewart@houstonisd.org</a:t>
            </a:r>
            <a:endParaRPr lang="en-US" sz="1600" b="1" dirty="0">
              <a:solidFill>
                <a:srgbClr val="000000"/>
              </a:solidFill>
              <a:latin typeface="Bradley Hand ITC" panose="03070402050302030203" pitchFamily="66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Bradley Hand ITC" panose="03070402050302030203" pitchFamily="66" charset="0"/>
              </a:rPr>
              <a:t>Mr. Paredes         </a:t>
            </a:r>
            <a:r>
              <a:rPr lang="en-US" sz="1600" b="1" dirty="0">
                <a:solidFill>
                  <a:srgbClr val="000000"/>
                </a:solidFill>
                <a:latin typeface="Bradley Hand ITC" panose="03070402050302030203" pitchFamily="66" charset="0"/>
                <a:hlinkClick r:id="rId5"/>
              </a:rPr>
              <a:t>Ruben.ParedesArribas@houstonisd.org</a:t>
            </a:r>
            <a:endParaRPr lang="en-US" sz="1600" b="1" dirty="0">
              <a:solidFill>
                <a:srgbClr val="000000"/>
              </a:solidFill>
              <a:latin typeface="Bradley Hand ITC" panose="03070402050302030203" pitchFamily="66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Bradley Hand ITC" panose="03070402050302030203" pitchFamily="66" charset="0"/>
              </a:rPr>
              <a:t>Mr. Rodriguez </a:t>
            </a:r>
            <a:r>
              <a:rPr lang="en-US" sz="1200" b="1" dirty="0">
                <a:solidFill>
                  <a:srgbClr val="000000"/>
                </a:solidFill>
                <a:latin typeface="Bradley Hand ITC" panose="03070402050302030203" pitchFamily="66" charset="0"/>
                <a:hlinkClick r:id="rId6"/>
              </a:rPr>
              <a:t>Eduardo.RodriguezPociello</a:t>
            </a:r>
            <a:r>
              <a:rPr lang="en-US" sz="1600" b="1" dirty="0">
                <a:solidFill>
                  <a:srgbClr val="000000"/>
                </a:solidFill>
                <a:latin typeface="Bradley Hand ITC" panose="03070402050302030203" pitchFamily="66" charset="0"/>
                <a:hlinkClick r:id="rId6"/>
              </a:rPr>
              <a:t>@houstonisd.org</a:t>
            </a:r>
            <a:endParaRPr lang="en-US" sz="1600" b="1" dirty="0">
              <a:solidFill>
                <a:srgbClr val="000000"/>
              </a:solidFill>
              <a:latin typeface="Bradley Hand ITC" panose="03070402050302030203" pitchFamily="66" charset="0"/>
            </a:endParaRPr>
          </a:p>
          <a:p>
            <a:endParaRPr lang="en-US" sz="2000" b="1" dirty="0">
              <a:solidFill>
                <a:srgbClr val="000000"/>
              </a:solidFill>
              <a:latin typeface="Bradley Hand ITC" panose="03070402050302030203" pitchFamily="66" charset="0"/>
            </a:endParaRPr>
          </a:p>
          <a:p>
            <a:endParaRPr lang="en-US" sz="1200" b="0" i="0" dirty="0">
              <a:solidFill>
                <a:srgbClr val="605E5C"/>
              </a:solidFill>
              <a:effectLst/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108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2B20F2C05EF848AC25F5C0693A7A7A" ma:contentTypeVersion="14" ma:contentTypeDescription="Create a new document." ma:contentTypeScope="" ma:versionID="575e89f05b6e2c2d2bb5690846890e25">
  <xsd:schema xmlns:xsd="http://www.w3.org/2001/XMLSchema" xmlns:xs="http://www.w3.org/2001/XMLSchema" xmlns:p="http://schemas.microsoft.com/office/2006/metadata/properties" xmlns:ns3="5ab7647e-f971-4b13-b960-5205c3175709" xmlns:ns4="d9f1e167-7172-4ecf-9cbb-8c18a1a5be22" targetNamespace="http://schemas.microsoft.com/office/2006/metadata/properties" ma:root="true" ma:fieldsID="0e72081e6b8d7a56793af9af35e25e96" ns3:_="" ns4:_="">
    <xsd:import namespace="5ab7647e-f971-4b13-b960-5205c3175709"/>
    <xsd:import namespace="d9f1e167-7172-4ecf-9cbb-8c18a1a5be2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b7647e-f971-4b13-b960-5205c31757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f1e167-7172-4ecf-9cbb-8c18a1a5be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E0F956-33B2-4F4A-B6CE-C001046B9F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F03323-A54E-4664-B9BF-EC228B8B8E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b7647e-f971-4b13-b960-5205c3175709"/>
    <ds:schemaRef ds:uri="d9f1e167-7172-4ecf-9cbb-8c18a1a5b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69AAF1F-55DD-45C1-B63B-182415AC38CA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d9f1e167-7172-4ecf-9cbb-8c18a1a5be22"/>
    <ds:schemaRef ds:uri="http://schemas.openxmlformats.org/package/2006/metadata/core-properties"/>
    <ds:schemaRef ds:uri="5ab7647e-f971-4b13-b960-5205c3175709"/>
    <ds:schemaRef ds:uri="http://purl.org/dc/dcmitype/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2952</TotalTime>
  <Words>232</Words>
  <Application>Microsoft Office PowerPoint</Application>
  <PresentationFormat>Personalizado</PresentationFormat>
  <Paragraphs>40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Bradley Hand ITC</vt:lpstr>
      <vt:lpstr>Calibri</vt:lpstr>
      <vt:lpstr>Calibri Light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Krista Messer</dc:creator>
  <cp:lastModifiedBy>RodriguezPociello, Eduardo</cp:lastModifiedBy>
  <cp:revision>24</cp:revision>
  <cp:lastPrinted>2020-02-22T23:12:24Z</cp:lastPrinted>
  <dcterms:created xsi:type="dcterms:W3CDTF">2020-02-22T20:16:43Z</dcterms:created>
  <dcterms:modified xsi:type="dcterms:W3CDTF">2023-04-03T12:51:27Z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0x010100502B20F2C05EF848AC25F5C0693A7A7A</vt:lpwstr>
  </property>
</Properties>
</file>