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1440" y="-17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3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9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7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3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6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3B9E-0A3D-634B-94EB-8A74E93CE6D5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9861" y="-497750"/>
            <a:ext cx="7440357" cy="9886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3477" y="806697"/>
            <a:ext cx="3586668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>
                <a:latin typeface="Comic Sans MS"/>
                <a:cs typeface="Comic Sans MS"/>
              </a:rPr>
              <a:t>Pre-K Monthly News</a:t>
            </a:r>
            <a:r>
              <a:rPr lang="en-US" b="1" i="1" dirty="0">
                <a:latin typeface="Comic Sans MS"/>
                <a:cs typeface="Comic Sans MS"/>
              </a:rPr>
              <a:t> </a:t>
            </a:r>
          </a:p>
          <a:p>
            <a:pPr algn="ctr"/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February 2023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6977" y="2280708"/>
            <a:ext cx="1872609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>
                <a:latin typeface="Comic Sans MS"/>
                <a:cs typeface="Comic Sans MS"/>
              </a:rPr>
              <a:t>Schedule</a:t>
            </a:r>
          </a:p>
          <a:p>
            <a:pPr algn="ctr"/>
            <a:endParaRPr lang="en-US" b="1" i="1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7:30 Breakfast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8:05 Language Arts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10:00 Lunch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10:3 Math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12:15 Ancillary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1:10 Recess/Rest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1:40 Math Continued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2:20 Science/Social </a:t>
            </a:r>
          </a:p>
          <a:p>
            <a:r>
              <a:rPr lang="en-US" sz="1200" dirty="0">
                <a:latin typeface="Comic Sans MS"/>
                <a:cs typeface="Comic Sans MS"/>
              </a:rPr>
              <a:t>Studies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2:50 Dismissal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9211" y="2742373"/>
            <a:ext cx="38547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mic Sans MS"/>
                <a:cs typeface="Comic Sans MS"/>
              </a:rPr>
              <a:t>Monthly Objectives</a:t>
            </a:r>
            <a:endParaRPr lang="en-US" b="1" i="1" dirty="0">
              <a:latin typeface="Comic Sans MS"/>
              <a:cs typeface="Comic Sans MS"/>
            </a:endParaRPr>
          </a:p>
          <a:p>
            <a:pPr algn="r"/>
            <a:endParaRPr lang="en-US" dirty="0">
              <a:latin typeface="Comic Sans MS"/>
              <a:cs typeface="Comic Sans MS"/>
            </a:endParaRPr>
          </a:p>
          <a:p>
            <a:pPr algn="r"/>
            <a:r>
              <a:rPr lang="en-US" sz="1200" dirty="0">
                <a:latin typeface="Comic Sans MS"/>
                <a:cs typeface="Comic Sans MS"/>
              </a:rPr>
              <a:t>Students will learn all about awesome animals.</a:t>
            </a:r>
          </a:p>
          <a:p>
            <a:pPr algn="r"/>
            <a:r>
              <a:rPr lang="en-US" sz="1200" dirty="0">
                <a:latin typeface="Comic Sans MS"/>
                <a:cs typeface="Comic Sans MS"/>
              </a:rPr>
              <a:t>Students will recognize and count numbers to 20, practice measuring objects and describe attributes of shapes.</a:t>
            </a:r>
          </a:p>
          <a:p>
            <a:pPr algn="r"/>
            <a:endParaRPr lang="en-US" sz="1200" dirty="0">
              <a:latin typeface="Comic Sans MS"/>
              <a:cs typeface="Comic Sans MS"/>
            </a:endParaRPr>
          </a:p>
          <a:p>
            <a:pPr algn="r"/>
            <a:r>
              <a:rPr lang="en-US" sz="1200" dirty="0">
                <a:latin typeface="Comic Sans MS"/>
                <a:cs typeface="Comic Sans MS"/>
              </a:rPr>
              <a:t>Students will learn and practice all 26 letters of the alphabet.</a:t>
            </a:r>
          </a:p>
          <a:p>
            <a:pPr algn="r"/>
            <a:r>
              <a:rPr lang="en-US" sz="1200" dirty="0">
                <a:latin typeface="Comic Sans MS"/>
                <a:cs typeface="Comic Sans MS"/>
              </a:rPr>
              <a:t>Students will practice writing their names.</a:t>
            </a:r>
          </a:p>
          <a:p>
            <a:pPr algn="r"/>
            <a:r>
              <a:rPr lang="en-US" sz="1200" dirty="0">
                <a:latin typeface="Comic Sans MS"/>
                <a:cs typeface="Comic Sans MS"/>
              </a:rPr>
              <a:t>Students will practice finding the initial sounds in words.. </a:t>
            </a:r>
          </a:p>
          <a:p>
            <a:r>
              <a:rPr lang="en-US" sz="1200" i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03286" y="6033613"/>
            <a:ext cx="3409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/>
                <a:cs typeface="Comic Sans MS"/>
              </a:rPr>
              <a:t>2/14 Valentine’s Day</a:t>
            </a:r>
          </a:p>
          <a:p>
            <a:pPr algn="ctr"/>
            <a:r>
              <a:rPr lang="en-US" sz="1200" dirty="0">
                <a:latin typeface="Comic Sans MS"/>
                <a:cs typeface="Comic Sans MS"/>
              </a:rPr>
              <a:t>2/17 Vocab Parade</a:t>
            </a:r>
          </a:p>
          <a:p>
            <a:pPr algn="ctr"/>
            <a:endParaRPr lang="en-US" sz="1200" dirty="0">
              <a:latin typeface="Comic Sans MS"/>
              <a:cs typeface="Comic Sans MS"/>
            </a:endParaRPr>
          </a:p>
          <a:p>
            <a:pPr algn="ctr"/>
            <a:r>
              <a:rPr lang="en-US" sz="1200" dirty="0">
                <a:latin typeface="Comic Sans MS"/>
                <a:cs typeface="Comic Sans MS"/>
              </a:rPr>
              <a:t>Please send Valentine’s with only your student’s name and a bag or box.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977" y="7372442"/>
            <a:ext cx="595694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omic Sans MS"/>
                <a:cs typeface="Comic Sans MS"/>
              </a:rPr>
              <a:t>Important Reminders</a:t>
            </a:r>
            <a:endParaRPr lang="en-US" sz="1000" dirty="0">
              <a:latin typeface="Comic Sans MS"/>
              <a:cs typeface="Comic Sans MS"/>
            </a:endParaRPr>
          </a:p>
          <a:p>
            <a:pPr algn="ctr"/>
            <a:r>
              <a:rPr lang="en-US" sz="1100" dirty="0">
                <a:latin typeface="Comic Sans MS" panose="030F0702030302020204" pitchFamily="66" charset="0"/>
                <a:cs typeface="Comic Sans MS"/>
              </a:rPr>
              <a:t>Please pack a snack for your student every day. </a:t>
            </a:r>
          </a:p>
          <a:p>
            <a:pPr algn="ctr"/>
            <a:r>
              <a:rPr lang="en-US" sz="1100" dirty="0">
                <a:latin typeface="Comic Sans MS" panose="030F0702030302020204" pitchFamily="66" charset="0"/>
                <a:cs typeface="Comic Sans MS"/>
              </a:rPr>
              <a:t>Please make sure you send in an extra pair of clothes.</a:t>
            </a:r>
          </a:p>
          <a:p>
            <a:pPr algn="ctr"/>
            <a:r>
              <a:rPr lang="en-US" sz="1100" dirty="0">
                <a:latin typeface="Comic Sans MS" panose="030F0702030302020204" pitchFamily="66" charset="0"/>
                <a:cs typeface="Comic Sans MS"/>
              </a:rPr>
              <a:t>School begins at</a:t>
            </a:r>
            <a:r>
              <a:rPr lang="en-US" sz="1100" b="1" dirty="0">
                <a:latin typeface="Comic Sans MS" panose="030F0702030302020204" pitchFamily="66" charset="0"/>
                <a:cs typeface="Comic Sans MS"/>
              </a:rPr>
              <a:t> 7:30 </a:t>
            </a:r>
            <a:r>
              <a:rPr lang="en-US" sz="1100" dirty="0">
                <a:latin typeface="Comic Sans MS" panose="030F0702030302020204" pitchFamily="66" charset="0"/>
                <a:cs typeface="Comic Sans MS"/>
              </a:rPr>
              <a:t>and ends at </a:t>
            </a:r>
            <a:r>
              <a:rPr lang="en-US" sz="1100" b="1" dirty="0">
                <a:latin typeface="Comic Sans MS" panose="030F0702030302020204" pitchFamily="66" charset="0"/>
                <a:cs typeface="Comic Sans MS"/>
              </a:rPr>
              <a:t>2:50</a:t>
            </a:r>
          </a:p>
          <a:p>
            <a:pPr algn="ctr"/>
            <a:endParaRPr lang="en-US" sz="1100" b="1" dirty="0">
              <a:latin typeface="Comic Sans MS" panose="030F0702030302020204" pitchFamily="66" charset="0"/>
              <a:cs typeface="Comic Sans MS"/>
            </a:endParaRPr>
          </a:p>
          <a:p>
            <a:pPr algn="ctr"/>
            <a:r>
              <a:rPr lang="en-US" sz="1100" b="1" dirty="0">
                <a:latin typeface="Comic Sans MS" panose="030F0702030302020204" pitchFamily="66" charset="0"/>
                <a:cs typeface="Comic Sans MS"/>
              </a:rPr>
              <a:t>Check the calendar </a:t>
            </a:r>
            <a:r>
              <a:rPr lang="en-US" sz="1100" b="1">
                <a:latin typeface="Comic Sans MS" panose="030F0702030302020204" pitchFamily="66" charset="0"/>
                <a:cs typeface="Comic Sans MS"/>
              </a:rPr>
              <a:t>for dress up days!</a:t>
            </a:r>
            <a:endParaRPr lang="en-US" sz="1100" b="1" dirty="0">
              <a:latin typeface="Comic Sans MS" panose="030F0702030302020204" pitchFamily="66" charset="0"/>
              <a:cs typeface="Comic Sans MS"/>
            </a:endParaRPr>
          </a:p>
          <a:p>
            <a:pPr algn="ctr"/>
            <a:endParaRPr lang="en-US" sz="1000" i="1" dirty="0">
              <a:latin typeface="Comic Sans MS"/>
              <a:cs typeface="Comic Sans MS"/>
            </a:endParaRPr>
          </a:p>
          <a:p>
            <a:pPr algn="ctr"/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3483" y="750504"/>
            <a:ext cx="14091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Ms. Miracle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Nope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Arredondo</a:t>
            </a:r>
          </a:p>
        </p:txBody>
      </p:sp>
    </p:spTree>
    <p:extLst>
      <p:ext uri="{BB962C8B-B14F-4D97-AF65-F5344CB8AC3E}">
        <p14:creationId xmlns:p14="http://schemas.microsoft.com/office/powerpoint/2010/main" val="511309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23135</TotalTime>
  <Words>159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Hanson</dc:creator>
  <cp:lastModifiedBy>Miracle, Abigail L</cp:lastModifiedBy>
  <cp:revision>32</cp:revision>
  <cp:lastPrinted>2021-10-05T12:17:55Z</cp:lastPrinted>
  <dcterms:created xsi:type="dcterms:W3CDTF">2016-07-25T21:03:49Z</dcterms:created>
  <dcterms:modified xsi:type="dcterms:W3CDTF">2023-02-01T15:18:27Z</dcterms:modified>
</cp:coreProperties>
</file>