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4" d="100"/>
          <a:sy n="64" d="100"/>
        </p:scale>
        <p:origin x="1968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Noticias</a:t>
            </a:r>
            <a:r>
              <a:rPr lang="en-US" b="1" i="1" dirty="0">
                <a:latin typeface="Comic Sans MS"/>
                <a:cs typeface="Comic Sans MS"/>
              </a:rPr>
              <a:t> de la </a:t>
            </a:r>
            <a:r>
              <a:rPr lang="en-US" b="1" i="1" dirty="0" err="1">
                <a:latin typeface="Comic Sans MS"/>
                <a:cs typeface="Comic Sans MS"/>
              </a:rPr>
              <a:t>semana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 err="1">
                <a:latin typeface="Comic Sans MS"/>
                <a:cs typeface="Comic Sans MS"/>
              </a:rPr>
              <a:t>Febrero</a:t>
            </a:r>
            <a:r>
              <a:rPr lang="en-US" sz="1400" dirty="0">
                <a:latin typeface="Comic Sans MS"/>
                <a:cs typeface="Comic Sans MS"/>
              </a:rPr>
              <a:t>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9112" y="2734051"/>
            <a:ext cx="36392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Objetivo</a:t>
            </a:r>
            <a:r>
              <a:rPr lang="en-US" b="1" i="1" dirty="0">
                <a:latin typeface="Comic Sans MS"/>
                <a:cs typeface="Comic Sans MS"/>
              </a:rPr>
              <a:t> del </a:t>
            </a:r>
            <a:r>
              <a:rPr lang="en-US" b="1" i="1" dirty="0" err="1">
                <a:latin typeface="Comic Sans MS"/>
                <a:cs typeface="Comic Sans MS"/>
              </a:rPr>
              <a:t>mes</a:t>
            </a:r>
            <a:endParaRPr lang="en-US" b="1" i="1" dirty="0">
              <a:latin typeface="Comic Sans MS"/>
              <a:cs typeface="Comic Sans MS"/>
            </a:endParaRP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leer</a:t>
            </a:r>
            <a:r>
              <a:rPr lang="es-CO" sz="1400" i="1" dirty="0" err="1">
                <a:latin typeface="Comic Sans MS" panose="030F0702030302020204" pitchFamily="66" charset="0"/>
              </a:rPr>
              <a:t>án</a:t>
            </a:r>
            <a:r>
              <a:rPr lang="es-CO" sz="1400" i="1" dirty="0">
                <a:latin typeface="Comic Sans MS" panose="030F0702030302020204" pitchFamily="66" charset="0"/>
              </a:rPr>
              <a:t> silabas </a:t>
            </a:r>
            <a:r>
              <a:rPr lang="es-CO" sz="1400" i="1" dirty="0" err="1">
                <a:latin typeface="Comic Sans MS" panose="030F0702030302020204" pitchFamily="66" charset="0"/>
              </a:rPr>
              <a:t>ma</a:t>
            </a:r>
            <a:r>
              <a:rPr lang="es-CO" sz="1400" i="1" dirty="0">
                <a:latin typeface="Comic Sans MS" panose="030F0702030302020204" pitchFamily="66" charset="0"/>
              </a:rPr>
              <a:t>, me ,mi, </a:t>
            </a:r>
            <a:r>
              <a:rPr lang="es-CO" sz="1400" i="1" dirty="0" err="1">
                <a:latin typeface="Comic Sans MS" panose="030F0702030302020204" pitchFamily="66" charset="0"/>
              </a:rPr>
              <a:t>mo</a:t>
            </a:r>
            <a:r>
              <a:rPr lang="es-CO" sz="1400" i="1" dirty="0">
                <a:latin typeface="Comic Sans MS" panose="030F0702030302020204" pitchFamily="66" charset="0"/>
              </a:rPr>
              <a:t>, mu</a:t>
            </a:r>
            <a:endParaRPr lang="en-US" sz="1400" i="1" dirty="0">
              <a:latin typeface="Comic Sans MS" panose="030F0702030302020204" pitchFamily="66" charset="0"/>
            </a:endParaRP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TT" sz="1400" i="1" dirty="0" err="1">
                <a:latin typeface="Comic Sans MS" panose="030F0702030302020204" pitchFamily="66" charset="0"/>
              </a:rPr>
              <a:t>realizar</a:t>
            </a:r>
            <a:r>
              <a:rPr lang="es-CO" sz="1400" i="1" dirty="0" err="1">
                <a:latin typeface="Comic Sans MS" panose="030F0702030302020204" pitchFamily="66" charset="0"/>
              </a:rPr>
              <a:t>án</a:t>
            </a:r>
            <a:r>
              <a:rPr lang="es-CO" sz="1400" i="1" dirty="0">
                <a:latin typeface="Comic Sans MS" panose="030F0702030302020204" pitchFamily="66" charset="0"/>
              </a:rPr>
              <a:t> </a:t>
            </a:r>
            <a:r>
              <a:rPr lang="en-TT" sz="1400" i="1" dirty="0" err="1">
                <a:latin typeface="Comic Sans MS" panose="030F0702030302020204" pitchFamily="66" charset="0"/>
              </a:rPr>
              <a:t>graficas</a:t>
            </a:r>
            <a:r>
              <a:rPr lang="en-TT" sz="1400" i="1" dirty="0">
                <a:latin typeface="Comic Sans MS" panose="030F0702030302020204" pitchFamily="66" charset="0"/>
              </a:rPr>
              <a:t> de </a:t>
            </a:r>
            <a:r>
              <a:rPr lang="en-TT" sz="1400" i="1" dirty="0" err="1">
                <a:latin typeface="Comic Sans MS" panose="030F0702030302020204" pitchFamily="66" charset="0"/>
              </a:rPr>
              <a:t>datos</a:t>
            </a:r>
            <a:r>
              <a:rPr lang="en-TT" sz="1400" i="1" dirty="0">
                <a:latin typeface="Comic Sans MS" panose="030F0702030302020204" pitchFamily="66" charset="0"/>
              </a:rPr>
              <a:t> y </a:t>
            </a:r>
            <a:r>
              <a:rPr lang="en-TT" sz="1400" i="1" dirty="0" err="1">
                <a:latin typeface="Comic Sans MS" panose="030F0702030302020204" pitchFamily="66" charset="0"/>
              </a:rPr>
              <a:t>analizar</a:t>
            </a:r>
            <a:r>
              <a:rPr lang="es-CO" sz="1400" i="1" dirty="0">
                <a:latin typeface="Comic Sans MS" panose="030F0702030302020204" pitchFamily="66" charset="0"/>
              </a:rPr>
              <a:t>á</a:t>
            </a:r>
            <a:r>
              <a:rPr lang="en-TT" sz="1400" i="1" dirty="0">
                <a:latin typeface="Comic Sans MS" panose="030F0702030302020204" pitchFamily="66" charset="0"/>
              </a:rPr>
              <a:t>n los </a:t>
            </a:r>
            <a:r>
              <a:rPr lang="en-TT" sz="1400" i="1" dirty="0" err="1">
                <a:latin typeface="Comic Sans MS" panose="030F0702030302020204" pitchFamily="66" charset="0"/>
              </a:rPr>
              <a:t>resultados</a:t>
            </a:r>
            <a:endParaRPr lang="en-US" sz="1400" i="1" dirty="0">
              <a:latin typeface="Comic Sans MS" panose="030F0702030302020204" pitchFamily="66" charset="0"/>
            </a:endParaRP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 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identificarán</a:t>
            </a:r>
            <a:r>
              <a:rPr lang="en-US" sz="1400" i="1" dirty="0">
                <a:latin typeface="Comic Sans MS" panose="030F0702030302020204" pitchFamily="66" charset="0"/>
              </a:rPr>
              <a:t>  </a:t>
            </a:r>
            <a:r>
              <a:rPr lang="en-US" sz="1400" i="1" dirty="0" err="1">
                <a:latin typeface="Comic Sans MS" panose="030F0702030302020204" pitchFamily="66" charset="0"/>
              </a:rPr>
              <a:t>diferentes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tipos</a:t>
            </a:r>
            <a:r>
              <a:rPr lang="en-US" sz="1400" i="1" dirty="0">
                <a:latin typeface="Comic Sans MS" panose="030F0702030302020204" pitchFamily="66" charset="0"/>
              </a:rPr>
              <a:t> de </a:t>
            </a:r>
            <a:r>
              <a:rPr lang="en-US" sz="1400" i="1" dirty="0" err="1">
                <a:latin typeface="Comic Sans MS" panose="030F0702030302020204" pitchFamily="66" charset="0"/>
              </a:rPr>
              <a:t>granjas</a:t>
            </a:r>
            <a:r>
              <a:rPr lang="en-US" sz="1400" i="1" dirty="0">
                <a:latin typeface="Comic Sans MS" panose="030F0702030302020204" pitchFamily="66" charset="0"/>
              </a:rPr>
              <a:t> y </a:t>
            </a:r>
            <a:r>
              <a:rPr lang="en-US" sz="1400" i="1" dirty="0" err="1">
                <a:latin typeface="Comic Sans MS" panose="030F0702030302020204" pitchFamily="66" charset="0"/>
              </a:rPr>
              <a:t>describirán</a:t>
            </a:r>
            <a:r>
              <a:rPr lang="en-US" sz="1400" i="1" dirty="0">
                <a:latin typeface="Comic Sans MS" panose="030F0702030302020204" pitchFamily="66" charset="0"/>
              </a:rPr>
              <a:t> la </a:t>
            </a:r>
            <a:r>
              <a:rPr lang="en-US" sz="1400" i="1" dirty="0" err="1">
                <a:latin typeface="Comic Sans MS" panose="030F0702030302020204" pitchFamily="66" charset="0"/>
              </a:rPr>
              <a:t>cadena</a:t>
            </a:r>
            <a:r>
              <a:rPr lang="en-US" sz="1400" i="1" dirty="0">
                <a:latin typeface="Comic Sans MS" panose="030F0702030302020204" pitchFamily="66" charset="0"/>
              </a:rPr>
              <a:t> de </a:t>
            </a:r>
            <a:r>
              <a:rPr lang="en-US" sz="1400" i="1" dirty="0" err="1">
                <a:latin typeface="Comic Sans MS" panose="030F0702030302020204" pitchFamily="66" charset="0"/>
              </a:rPr>
              <a:t>abastecimiento</a:t>
            </a:r>
            <a:r>
              <a:rPr lang="en-US" sz="1400" i="1" dirty="0">
                <a:latin typeface="Comic Sans MS" panose="030F0702030302020204" pitchFamily="66" charset="0"/>
              </a:rPr>
              <a:t> de la </a:t>
            </a:r>
            <a:r>
              <a:rPr lang="en-US" sz="1400" i="1" dirty="0" err="1">
                <a:latin typeface="Comic Sans MS" panose="030F0702030302020204" pitchFamily="66" charset="0"/>
              </a:rPr>
              <a:t>granja</a:t>
            </a:r>
            <a:r>
              <a:rPr lang="en-US" sz="1400" i="1" dirty="0">
                <a:latin typeface="Comic Sans MS" panose="030F0702030302020204" pitchFamily="66" charset="0"/>
              </a:rPr>
              <a:t> a </a:t>
            </a:r>
            <a:r>
              <a:rPr lang="en-US" sz="1400" i="1" dirty="0" err="1">
                <a:latin typeface="Comic Sans MS" panose="030F0702030302020204" pitchFamily="66" charset="0"/>
              </a:rPr>
              <a:t>los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supermercados</a:t>
            </a:r>
            <a:r>
              <a:rPr lang="en-US" sz="1400" i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64021" y="6049002"/>
            <a:ext cx="3780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err="1">
                <a:latin typeface="Comic Sans MS"/>
                <a:cs typeface="Comic Sans MS"/>
              </a:rPr>
              <a:t>Fechas</a:t>
            </a:r>
            <a:r>
              <a:rPr lang="en-US" sz="1200" b="1" i="1" dirty="0">
                <a:latin typeface="Comic Sans MS"/>
                <a:cs typeface="Comic Sans MS"/>
              </a:rPr>
              <a:t> </a:t>
            </a:r>
            <a:r>
              <a:rPr lang="en-US" sz="1200" b="1" i="1" dirty="0" err="1">
                <a:latin typeface="Comic Sans MS"/>
                <a:cs typeface="Comic Sans MS"/>
              </a:rPr>
              <a:t>Importantes</a:t>
            </a:r>
            <a:r>
              <a:rPr lang="en-US" sz="1200" b="1" i="1" dirty="0">
                <a:latin typeface="Comic Sans MS"/>
                <a:cs typeface="Comic Sans MS"/>
              </a:rPr>
              <a:t>:</a:t>
            </a:r>
          </a:p>
          <a:p>
            <a:pPr algn="ctr"/>
            <a:r>
              <a:rPr lang="en-US" sz="1200" dirty="0">
                <a:latin typeface="Comic Sans MS"/>
                <a:cs typeface="Comic Sans MS"/>
              </a:rPr>
              <a:t>2/09 100 </a:t>
            </a:r>
            <a:r>
              <a:rPr lang="en-US" sz="1200" dirty="0" err="1">
                <a:latin typeface="Comic Sans MS"/>
                <a:cs typeface="Comic Sans MS"/>
              </a:rPr>
              <a:t>dias</a:t>
            </a:r>
            <a:r>
              <a:rPr lang="en-US" sz="1200" dirty="0">
                <a:latin typeface="Comic Sans MS"/>
                <a:cs typeface="Comic Sans MS"/>
              </a:rPr>
              <a:t> de </a:t>
            </a:r>
            <a:r>
              <a:rPr lang="en-US" sz="1200" dirty="0" err="1">
                <a:latin typeface="Comic Sans MS"/>
                <a:cs typeface="Comic Sans MS"/>
              </a:rPr>
              <a:t>escuela</a:t>
            </a:r>
            <a:endParaRPr lang="en-US" sz="1200" dirty="0">
              <a:latin typeface="Comic Sans MS"/>
              <a:cs typeface="Comic Sans MS"/>
            </a:endParaRPr>
          </a:p>
          <a:p>
            <a:pPr algn="ctr"/>
            <a:r>
              <a:rPr lang="en-US" sz="1200" dirty="0">
                <a:latin typeface="Comic Sans MS"/>
                <a:cs typeface="Comic Sans MS"/>
              </a:rPr>
              <a:t>2/17 </a:t>
            </a:r>
            <a:r>
              <a:rPr lang="es-CO" sz="1200" dirty="0">
                <a:latin typeface="Comic Sans MS"/>
                <a:cs typeface="Comic Sans MS"/>
              </a:rPr>
              <a:t>Desfile de vocabulario</a:t>
            </a:r>
          </a:p>
          <a:p>
            <a:pPr algn="ctr"/>
            <a:r>
              <a:rPr lang="es-CO" sz="1200" dirty="0">
                <a:latin typeface="Comic Sans MS"/>
                <a:cs typeface="Comic Sans MS"/>
              </a:rPr>
              <a:t>2/20. No hay Clases</a:t>
            </a:r>
          </a:p>
          <a:p>
            <a:pPr algn="ctr"/>
            <a:r>
              <a:rPr lang="es-CO" sz="1200" dirty="0">
                <a:latin typeface="Comic Sans MS"/>
                <a:cs typeface="Comic Sans MS"/>
              </a:rPr>
              <a:t>2/27 </a:t>
            </a:r>
            <a:r>
              <a:rPr lang="es-CO" sz="1200" dirty="0" err="1">
                <a:latin typeface="Comic Sans MS"/>
                <a:cs typeface="Comic Sans MS"/>
              </a:rPr>
              <a:t>Galeria</a:t>
            </a:r>
            <a:r>
              <a:rPr lang="es-CO" sz="1200" dirty="0">
                <a:latin typeface="Comic Sans MS"/>
                <a:cs typeface="Comic Sans MS"/>
              </a:rPr>
              <a:t> Historia de la </a:t>
            </a:r>
            <a:r>
              <a:rPr lang="es-CO" sz="1200">
                <a:latin typeface="Comic Sans MS"/>
                <a:cs typeface="Comic Sans MS"/>
              </a:rPr>
              <a:t>raza Afro-Americana</a:t>
            </a:r>
            <a:endParaRPr lang="en-US" sz="1200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mic Sans MS"/>
                <a:cs typeface="Comic Sans MS"/>
              </a:rPr>
              <a:t>Recordatorios</a:t>
            </a:r>
            <a:r>
              <a:rPr lang="en-US" sz="1600" b="1" dirty="0">
                <a:latin typeface="Comic Sans MS"/>
                <a:cs typeface="Comic Sans MS"/>
              </a:rPr>
              <a:t> </a:t>
            </a:r>
            <a:r>
              <a:rPr lang="en-US" sz="1600" b="1" dirty="0" err="1">
                <a:latin typeface="Comic Sans MS"/>
                <a:cs typeface="Comic Sans MS"/>
              </a:rPr>
              <a:t>Importantes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Por favor, prepare un </a:t>
            </a:r>
            <a:r>
              <a:rPr lang="en-US" sz="1600" i="1" dirty="0" err="1">
                <a:latin typeface="Comic Sans MS" panose="030F0702030302020204" pitchFamily="66" charset="0"/>
              </a:rPr>
              <a:t>refrigerio</a:t>
            </a:r>
            <a:r>
              <a:rPr lang="en-US" sz="1600" i="1" dirty="0">
                <a:latin typeface="Comic Sans MS" panose="030F0702030302020204" pitchFamily="66" charset="0"/>
              </a:rPr>
              <a:t> para </a:t>
            </a:r>
            <a:r>
              <a:rPr lang="en-US" sz="1600" i="1" dirty="0" err="1">
                <a:latin typeface="Comic Sans MS" panose="030F0702030302020204" pitchFamily="66" charset="0"/>
              </a:rPr>
              <a:t>su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estudiante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todos</a:t>
            </a:r>
            <a:r>
              <a:rPr lang="en-US" sz="1600" i="1" dirty="0">
                <a:latin typeface="Comic Sans MS" panose="030F0702030302020204" pitchFamily="66" charset="0"/>
              </a:rPr>
              <a:t> los días.</a:t>
            </a:r>
          </a:p>
          <a:p>
            <a:pPr algn="ctr"/>
            <a:r>
              <a:rPr lang="en-US" sz="1600" i="1" dirty="0" err="1">
                <a:latin typeface="Comic Sans MS" panose="030F0702030302020204" pitchFamily="66" charset="0"/>
              </a:rPr>
              <a:t>Asegurese</a:t>
            </a:r>
            <a:r>
              <a:rPr lang="en-US" sz="1600" i="1" dirty="0">
                <a:latin typeface="Comic Sans MS" panose="030F0702030302020204" pitchFamily="66" charset="0"/>
              </a:rPr>
              <a:t> de </a:t>
            </a:r>
            <a:r>
              <a:rPr lang="en-US" sz="1600" i="1" dirty="0" err="1">
                <a:latin typeface="Comic Sans MS" panose="030F0702030302020204" pitchFamily="66" charset="0"/>
              </a:rPr>
              <a:t>enviar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ropa</a:t>
            </a:r>
            <a:r>
              <a:rPr lang="en-US" sz="1600" i="1" dirty="0">
                <a:latin typeface="Comic Sans MS" panose="030F0702030302020204" pitchFamily="66" charset="0"/>
              </a:rPr>
              <a:t> extra.</a:t>
            </a:r>
          </a:p>
          <a:p>
            <a:pPr algn="ctr"/>
            <a:endParaRPr lang="en-US" sz="16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1C9C61-8F58-4693-6E79-CCBE7A8D8C73}"/>
              </a:ext>
            </a:extLst>
          </p:cNvPr>
          <p:cNvSpPr txBox="1"/>
          <p:nvPr/>
        </p:nvSpPr>
        <p:spPr>
          <a:xfrm>
            <a:off x="5003483" y="806697"/>
            <a:ext cx="15142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Miracle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547B07-3362-213A-4ED4-35E0373EF19F}"/>
              </a:ext>
            </a:extLst>
          </p:cNvPr>
          <p:cNvSpPr txBox="1"/>
          <p:nvPr/>
        </p:nvSpPr>
        <p:spPr>
          <a:xfrm>
            <a:off x="426977" y="2280708"/>
            <a:ext cx="1872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mic Sans MS"/>
                <a:cs typeface="Comic Sans MS"/>
              </a:rPr>
              <a:t>Horario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8:00 SLA/ </a:t>
            </a:r>
            <a:r>
              <a:rPr lang="en-US" sz="1200" dirty="0" err="1">
                <a:latin typeface="Comic Sans MS"/>
                <a:cs typeface="Comic Sans MS"/>
              </a:rPr>
              <a:t>Lectura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8:42 </a:t>
            </a:r>
            <a:r>
              <a:rPr lang="en-US" sz="1200" dirty="0" err="1">
                <a:latin typeface="Comic Sans MS"/>
                <a:cs typeface="Comic Sans MS"/>
              </a:rPr>
              <a:t>Enriquecimiento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9:42 SLA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10:30 Almuerzo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449263" indent="-449263">
              <a:tabLst>
                <a:tab pos="360363" algn="l"/>
                <a:tab pos="449263" algn="l"/>
              </a:tabLst>
            </a:pPr>
            <a:r>
              <a:rPr lang="en-US" sz="1200" dirty="0">
                <a:latin typeface="Comic Sans MS"/>
                <a:cs typeface="Comic Sans MS"/>
              </a:rPr>
              <a:t>11:03 Matematicas/               </a:t>
            </a:r>
            <a:r>
              <a:rPr lang="en-US" sz="1200" dirty="0" err="1">
                <a:latin typeface="Comic Sans MS"/>
                <a:cs typeface="Comic Sans MS"/>
              </a:rPr>
              <a:t>Ciencias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12:40 </a:t>
            </a:r>
            <a:r>
              <a:rPr lang="en-US" sz="1200" dirty="0" err="1">
                <a:latin typeface="Comic Sans MS"/>
                <a:cs typeface="Comic Sans MS"/>
              </a:rPr>
              <a:t>Receso</a:t>
            </a:r>
            <a:r>
              <a:rPr lang="en-US" sz="1200" dirty="0">
                <a:latin typeface="Comic Sans MS"/>
                <a:cs typeface="Comic Sans MS"/>
              </a:rPr>
              <a:t>/Snack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1:20 Siesta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2:20 </a:t>
            </a:r>
            <a:r>
              <a:rPr lang="en-US" sz="1200" dirty="0" err="1">
                <a:latin typeface="Comic Sans MS"/>
                <a:cs typeface="Comic Sans MS"/>
              </a:rPr>
              <a:t>Conecciones</a:t>
            </a:r>
            <a:r>
              <a:rPr lang="en-US" sz="1200" dirty="0">
                <a:latin typeface="Comic Sans MS"/>
                <a:cs typeface="Comic Sans MS"/>
              </a:rPr>
              <a:t> integradas</a:t>
            </a:r>
          </a:p>
          <a:p>
            <a:pPr marL="360363" indent="-360363"/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2:50 Despedida	</a:t>
            </a:r>
          </a:p>
        </p:txBody>
      </p:sp>
    </p:spTree>
    <p:extLst>
      <p:ext uri="{BB962C8B-B14F-4D97-AF65-F5344CB8AC3E}">
        <p14:creationId xmlns:p14="http://schemas.microsoft.com/office/powerpoint/2010/main" val="169052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23135</TotalTime>
  <Words>140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NopeHernandez, Adriana P</cp:lastModifiedBy>
  <cp:revision>26</cp:revision>
  <cp:lastPrinted>2021-10-05T12:17:55Z</cp:lastPrinted>
  <dcterms:created xsi:type="dcterms:W3CDTF">2016-07-25T21:03:49Z</dcterms:created>
  <dcterms:modified xsi:type="dcterms:W3CDTF">2023-01-30T19:54:01Z</dcterms:modified>
</cp:coreProperties>
</file>