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2176" y="-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Noticias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 err="1">
                <a:latin typeface="Comic Sans MS"/>
                <a:cs typeface="Comic Sans MS"/>
              </a:rPr>
              <a:t>Noviembre</a:t>
            </a:r>
            <a:r>
              <a:rPr lang="en-US" sz="1400" dirty="0">
                <a:latin typeface="Comic Sans MS"/>
                <a:cs typeface="Comic Sans MS"/>
              </a:rPr>
              <a:t>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9211" y="2742373"/>
            <a:ext cx="38547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Objetivo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identificarán</a:t>
            </a:r>
            <a:r>
              <a:rPr lang="en-US" sz="1400" i="1" dirty="0">
                <a:latin typeface="Comic Sans MS" panose="030F0702030302020204" pitchFamily="66" charset="0"/>
              </a:rPr>
              <a:t> las </a:t>
            </a:r>
            <a:r>
              <a:rPr lang="en-US" sz="1400" i="1" dirty="0" err="1">
                <a:latin typeface="Comic Sans MS" panose="030F0702030302020204" pitchFamily="66" charset="0"/>
              </a:rPr>
              <a:t>letras</a:t>
            </a:r>
            <a:r>
              <a:rPr lang="en-US" sz="1400" i="1" dirty="0">
                <a:latin typeface="Comic Sans MS" panose="030F0702030302020204" pitchFamily="66" charset="0"/>
              </a:rPr>
              <a:t> H </a:t>
            </a:r>
            <a:r>
              <a:rPr lang="en-US" sz="1400" i="1" dirty="0" err="1">
                <a:latin typeface="Comic Sans MS" panose="030F0702030302020204" pitchFamily="66" charset="0"/>
              </a:rPr>
              <a:t>h</a:t>
            </a:r>
            <a:r>
              <a:rPr lang="en-US" sz="1400" i="1" dirty="0">
                <a:latin typeface="Comic Sans MS" panose="030F0702030302020204" pitchFamily="66" charset="0"/>
              </a:rPr>
              <a:t> ñ </a:t>
            </a:r>
            <a:r>
              <a:rPr lang="en-US" sz="1400" i="1" dirty="0" err="1">
                <a:latin typeface="Comic Sans MS" panose="030F0702030302020204" pitchFamily="66" charset="0"/>
              </a:rPr>
              <a:t>Ñ</a:t>
            </a:r>
            <a:r>
              <a:rPr lang="en-US" sz="1400" i="1" dirty="0">
                <a:latin typeface="Comic Sans MS" panose="030F0702030302020204" pitchFamily="66" charset="0"/>
              </a:rPr>
              <a:t> W N </a:t>
            </a:r>
            <a:r>
              <a:rPr lang="en-US" sz="1400" i="1" dirty="0" err="1">
                <a:latin typeface="Comic Sans MS" panose="030F0702030302020204" pitchFamily="66" charset="0"/>
              </a:rPr>
              <a:t>n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reconocerán</a:t>
            </a:r>
            <a:r>
              <a:rPr lang="en-US" sz="1400" i="1" dirty="0">
                <a:latin typeface="Comic Sans MS" panose="030F0702030302020204" pitchFamily="66" charset="0"/>
              </a:rPr>
              <a:t> y </a:t>
            </a:r>
            <a:r>
              <a:rPr lang="en-US" sz="1400" i="1" dirty="0" err="1">
                <a:latin typeface="Comic Sans MS" panose="030F0702030302020204" pitchFamily="66" charset="0"/>
              </a:rPr>
              <a:t>contarán</a:t>
            </a:r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números</a:t>
            </a:r>
            <a:r>
              <a:rPr lang="en-US" sz="1400" i="1" dirty="0">
                <a:latin typeface="Comic Sans MS" panose="030F0702030302020204" pitchFamily="66" charset="0"/>
              </a:rPr>
              <a:t> del1 al 10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describirán</a:t>
            </a:r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cambios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en</a:t>
            </a:r>
            <a:r>
              <a:rPr lang="en-US" sz="1400" i="1" dirty="0">
                <a:latin typeface="Comic Sans MS" panose="030F0702030302020204" pitchFamily="66" charset="0"/>
              </a:rPr>
              <a:t> las 4 </a:t>
            </a:r>
            <a:r>
              <a:rPr lang="en-US" sz="1400" i="1" dirty="0" err="1">
                <a:latin typeface="Comic Sans MS" panose="030F0702030302020204" pitchFamily="66" charset="0"/>
              </a:rPr>
              <a:t>estaciones</a:t>
            </a:r>
            <a:endParaRPr lang="en-US" sz="1400" i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2333" y="5939483"/>
            <a:ext cx="3545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>
                <a:latin typeface="Comic Sans MS"/>
                <a:cs typeface="Comic Sans MS"/>
              </a:rPr>
              <a:t>Fechas</a:t>
            </a:r>
            <a:r>
              <a:rPr lang="en-US" sz="1200" b="1" i="1" dirty="0">
                <a:latin typeface="Comic Sans MS"/>
                <a:cs typeface="Comic Sans MS"/>
              </a:rPr>
              <a:t> </a:t>
            </a:r>
            <a:r>
              <a:rPr lang="en-US" sz="1200" b="1" i="1" dirty="0" err="1">
                <a:latin typeface="Comic Sans MS"/>
                <a:cs typeface="Comic Sans MS"/>
              </a:rPr>
              <a:t>Importantes</a:t>
            </a:r>
            <a:r>
              <a:rPr lang="en-US" sz="1200" b="1" i="1" dirty="0">
                <a:latin typeface="Comic Sans MS"/>
                <a:cs typeface="Comic Sans MS"/>
              </a:rPr>
              <a:t>: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11/8: </a:t>
            </a:r>
            <a:r>
              <a:rPr lang="en-US" sz="1200" i="1" dirty="0" err="1">
                <a:latin typeface="Comic Sans MS"/>
                <a:cs typeface="Comic Sans MS"/>
              </a:rPr>
              <a:t>Vnoche</a:t>
            </a:r>
            <a:r>
              <a:rPr lang="en-US" sz="1200" i="1" dirty="0">
                <a:latin typeface="Comic Sans MS"/>
                <a:cs typeface="Comic Sans MS"/>
              </a:rPr>
              <a:t> del </a:t>
            </a:r>
            <a:r>
              <a:rPr lang="en-US" sz="1200" i="1" dirty="0" err="1">
                <a:latin typeface="Comic Sans MS"/>
                <a:cs typeface="Comic Sans MS"/>
              </a:rPr>
              <a:t>lenguaje</a:t>
            </a:r>
            <a:endParaRPr lang="en-US" sz="1200" i="1" dirty="0">
              <a:latin typeface="Comic Sans MS"/>
              <a:cs typeface="Comic Sans MS"/>
            </a:endParaRPr>
          </a:p>
          <a:p>
            <a:r>
              <a:rPr lang="en-US" sz="1200" b="1" i="1" dirty="0">
                <a:latin typeface="Comic Sans MS"/>
                <a:cs typeface="Comic Sans MS"/>
              </a:rPr>
              <a:t>11/10: </a:t>
            </a:r>
            <a:r>
              <a:rPr lang="en-US" sz="1200" i="1" dirty="0">
                <a:latin typeface="Comic Sans MS"/>
                <a:cs typeface="Comic Sans MS"/>
              </a:rPr>
              <a:t>Dia de </a:t>
            </a:r>
            <a:r>
              <a:rPr lang="en-US" sz="1200" i="1" dirty="0" err="1">
                <a:latin typeface="Comic Sans MS"/>
                <a:cs typeface="Comic Sans MS"/>
              </a:rPr>
              <a:t>entrenamiento</a:t>
            </a:r>
            <a:r>
              <a:rPr lang="en-US" sz="1200" i="1" dirty="0">
                <a:latin typeface="Comic Sans MS"/>
                <a:cs typeface="Comic Sans MS"/>
              </a:rPr>
              <a:t>, no </a:t>
            </a:r>
            <a:r>
              <a:rPr lang="en-US" sz="1200" i="1" dirty="0" err="1">
                <a:latin typeface="Comic Sans MS"/>
                <a:cs typeface="Comic Sans MS"/>
              </a:rPr>
              <a:t>escuela</a:t>
            </a:r>
            <a:endParaRPr lang="en-US" sz="1200" i="1" dirty="0">
              <a:latin typeface="Comic Sans MS"/>
              <a:cs typeface="Comic Sans MS"/>
            </a:endParaRPr>
          </a:p>
          <a:p>
            <a:r>
              <a:rPr lang="en-US" sz="1200" b="1" i="1">
                <a:latin typeface="Comic Sans MS"/>
                <a:cs typeface="Comic Sans MS"/>
              </a:rPr>
              <a:t>11/20-11/24: </a:t>
            </a:r>
            <a:r>
              <a:rPr lang="en-US" sz="1200" i="1" dirty="0" err="1">
                <a:latin typeface="Comic Sans MS"/>
                <a:cs typeface="Comic Sans MS"/>
              </a:rPr>
              <a:t>Semana</a:t>
            </a:r>
            <a:r>
              <a:rPr lang="en-US" sz="1200" i="1" dirty="0">
                <a:latin typeface="Comic Sans MS"/>
                <a:cs typeface="Comic Sans MS"/>
              </a:rPr>
              <a:t> de </a:t>
            </a:r>
            <a:r>
              <a:rPr lang="en-US" sz="1200" i="1" dirty="0" err="1">
                <a:latin typeface="Comic Sans MS"/>
                <a:cs typeface="Comic Sans MS"/>
              </a:rPr>
              <a:t>acción</a:t>
            </a:r>
            <a:r>
              <a:rPr lang="en-US" sz="1200" i="1" dirty="0">
                <a:latin typeface="Comic Sans MS"/>
                <a:cs typeface="Comic Sans MS"/>
              </a:rPr>
              <a:t> de gracias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mic Sans MS"/>
                <a:cs typeface="Comic Sans MS"/>
              </a:rPr>
              <a:t>Recordatorios</a:t>
            </a:r>
            <a:r>
              <a:rPr lang="en-US" sz="1600" b="1" dirty="0">
                <a:latin typeface="Comic Sans MS"/>
                <a:cs typeface="Comic Sans MS"/>
              </a:rPr>
              <a:t> </a:t>
            </a:r>
            <a:r>
              <a:rPr lang="en-US" sz="1600" b="1" dirty="0" err="1">
                <a:latin typeface="Comic Sans MS"/>
                <a:cs typeface="Comic Sans MS"/>
              </a:rPr>
              <a:t>Importantes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Por favor, prepare un </a:t>
            </a:r>
            <a:r>
              <a:rPr lang="en-US" sz="1600" i="1" dirty="0" err="1">
                <a:latin typeface="Comic Sans MS" panose="030F0702030302020204" pitchFamily="66" charset="0"/>
              </a:rPr>
              <a:t>refrigerio</a:t>
            </a:r>
            <a:r>
              <a:rPr lang="en-US" sz="1600" i="1" dirty="0">
                <a:latin typeface="Comic Sans MS" panose="030F0702030302020204" pitchFamily="66" charset="0"/>
              </a:rPr>
              <a:t> para </a:t>
            </a:r>
            <a:r>
              <a:rPr lang="en-US" sz="1600" i="1" dirty="0" err="1">
                <a:latin typeface="Comic Sans MS" panose="030F0702030302020204" pitchFamily="66" charset="0"/>
              </a:rPr>
              <a:t>su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estudiante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todos</a:t>
            </a:r>
            <a:r>
              <a:rPr lang="en-US" sz="1600" i="1" dirty="0">
                <a:latin typeface="Comic Sans MS" panose="030F0702030302020204" pitchFamily="66" charset="0"/>
              </a:rPr>
              <a:t> los días.</a:t>
            </a:r>
          </a:p>
          <a:p>
            <a:pPr algn="ctr"/>
            <a:r>
              <a:rPr lang="en-US" sz="1600" i="1" dirty="0" err="1">
                <a:latin typeface="Comic Sans MS" panose="030F0702030302020204" pitchFamily="66" charset="0"/>
              </a:rPr>
              <a:t>Asegurese</a:t>
            </a:r>
            <a:r>
              <a:rPr lang="en-US" sz="1600" i="1" dirty="0">
                <a:latin typeface="Comic Sans MS" panose="030F0702030302020204" pitchFamily="66" charset="0"/>
              </a:rPr>
              <a:t> de </a:t>
            </a:r>
            <a:r>
              <a:rPr lang="en-US" sz="1600" i="1" dirty="0" err="1">
                <a:latin typeface="Comic Sans MS" panose="030F0702030302020204" pitchFamily="66" charset="0"/>
              </a:rPr>
              <a:t>enviar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ropa</a:t>
            </a:r>
            <a:r>
              <a:rPr lang="en-US" sz="1600" i="1" dirty="0">
                <a:latin typeface="Comic Sans MS" panose="030F0702030302020204" pitchFamily="66" charset="0"/>
              </a:rPr>
              <a:t> extra.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065" y="758995"/>
            <a:ext cx="1599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Reyes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64CB9E-00EF-21C1-1C8B-2096C0C558B6}"/>
              </a:ext>
            </a:extLst>
          </p:cNvPr>
          <p:cNvSpPr txBox="1"/>
          <p:nvPr/>
        </p:nvSpPr>
        <p:spPr>
          <a:xfrm>
            <a:off x="426977" y="2280708"/>
            <a:ext cx="187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/>
                <a:cs typeface="Comic Sans MS"/>
              </a:rPr>
              <a:t>Horario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SLA/ </a:t>
            </a:r>
            <a:r>
              <a:rPr lang="en-US" sz="1200" dirty="0" err="1">
                <a:latin typeface="Comic Sans MS"/>
                <a:cs typeface="Comic Sans MS"/>
              </a:rPr>
              <a:t>Lectura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8:42 </a:t>
            </a:r>
            <a:r>
              <a:rPr lang="en-US" sz="1200" dirty="0" err="1">
                <a:latin typeface="Comic Sans MS"/>
                <a:cs typeface="Comic Sans MS"/>
              </a:rPr>
              <a:t>Enriquecimiento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SLA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Almuerzo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11:03 Matematicas/               </a:t>
            </a:r>
            <a:r>
              <a:rPr lang="en-US" sz="1200" dirty="0" err="1">
                <a:latin typeface="Comic Sans MS"/>
                <a:cs typeface="Comic Sans MS"/>
              </a:rPr>
              <a:t>Ciencias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</a:t>
            </a:r>
            <a:r>
              <a:rPr lang="en-US" sz="1200" dirty="0" err="1">
                <a:latin typeface="Comic Sans MS"/>
                <a:cs typeface="Comic Sans MS"/>
              </a:rPr>
              <a:t>Receso</a:t>
            </a:r>
            <a:r>
              <a:rPr lang="en-US" sz="1200" dirty="0">
                <a:latin typeface="Comic Sans MS"/>
                <a:cs typeface="Comic Sans MS"/>
              </a:rPr>
              <a:t>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Siesta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2:20 </a:t>
            </a:r>
            <a:r>
              <a:rPr lang="en-US" sz="1200" dirty="0" err="1">
                <a:latin typeface="Comic Sans MS"/>
                <a:cs typeface="Comic Sans MS"/>
              </a:rPr>
              <a:t>Conecciones</a:t>
            </a:r>
            <a:r>
              <a:rPr lang="en-US" sz="1200" dirty="0">
                <a:latin typeface="Comic Sans MS"/>
                <a:cs typeface="Comic Sans MS"/>
              </a:rPr>
              <a:t> integradas</a:t>
            </a:r>
          </a:p>
          <a:p>
            <a:pPr marL="360363" indent="-360363"/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Despedida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23110</TotalTime>
  <Words>122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Mario Gutiérrez</cp:lastModifiedBy>
  <cp:revision>22</cp:revision>
  <cp:lastPrinted>2021-10-05T12:17:55Z</cp:lastPrinted>
  <dcterms:created xsi:type="dcterms:W3CDTF">2016-07-25T21:03:49Z</dcterms:created>
  <dcterms:modified xsi:type="dcterms:W3CDTF">2023-11-01T14:23:33Z</dcterms:modified>
</cp:coreProperties>
</file>