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6858000" cy="9144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0" d="100"/>
          <a:sy n="70" d="100"/>
        </p:scale>
        <p:origin x="2176" y="-1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132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245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396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471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039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368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59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783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837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579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109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13B9E-0A3D-634B-94EB-8A74E93CE6D5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281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49861" y="-497750"/>
            <a:ext cx="7440357" cy="988633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83477" y="806697"/>
            <a:ext cx="358666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err="1">
                <a:latin typeface="Comic Sans MS"/>
                <a:cs typeface="Comic Sans MS"/>
              </a:rPr>
              <a:t>Noticias</a:t>
            </a:r>
            <a:r>
              <a:rPr lang="en-US" b="1" i="1" dirty="0">
                <a:latin typeface="Comic Sans MS"/>
                <a:cs typeface="Comic Sans MS"/>
              </a:rPr>
              <a:t> Del </a:t>
            </a:r>
            <a:r>
              <a:rPr lang="en-US" b="1" i="1" dirty="0" err="1">
                <a:latin typeface="Comic Sans MS"/>
                <a:cs typeface="Comic Sans MS"/>
              </a:rPr>
              <a:t>Mes</a:t>
            </a:r>
            <a:endParaRPr lang="en-US" b="1" i="1" dirty="0">
              <a:latin typeface="Comic Sans MS"/>
              <a:cs typeface="Comic Sans MS"/>
            </a:endParaRPr>
          </a:p>
          <a:p>
            <a:pPr algn="ctr"/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sz="1400" dirty="0" err="1">
                <a:latin typeface="Comic Sans MS"/>
                <a:cs typeface="Comic Sans MS"/>
              </a:rPr>
              <a:t>Noviembre</a:t>
            </a:r>
            <a:r>
              <a:rPr lang="en-US" sz="1400" dirty="0">
                <a:latin typeface="Comic Sans MS"/>
                <a:cs typeface="Comic Sans MS"/>
              </a:rPr>
              <a:t> 2023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29211" y="2742373"/>
            <a:ext cx="385471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err="1">
                <a:latin typeface="Comic Sans MS"/>
                <a:cs typeface="Comic Sans MS"/>
              </a:rPr>
              <a:t>Objetivo</a:t>
            </a:r>
            <a:r>
              <a:rPr lang="en-US" b="1" i="1" dirty="0">
                <a:latin typeface="Comic Sans MS"/>
                <a:cs typeface="Comic Sans MS"/>
              </a:rPr>
              <a:t> del </a:t>
            </a:r>
            <a:r>
              <a:rPr lang="en-US" b="1" i="1" dirty="0" err="1">
                <a:latin typeface="Comic Sans MS"/>
                <a:cs typeface="Comic Sans MS"/>
              </a:rPr>
              <a:t>mes</a:t>
            </a:r>
            <a:endParaRPr lang="en-US" b="1" i="1" dirty="0">
              <a:latin typeface="Comic Sans MS"/>
              <a:cs typeface="Comic Sans MS"/>
            </a:endParaRPr>
          </a:p>
          <a:p>
            <a:pPr algn="r"/>
            <a:endParaRPr lang="en-US" dirty="0">
              <a:latin typeface="Comic Sans MS"/>
              <a:cs typeface="Comic Sans MS"/>
            </a:endParaRPr>
          </a:p>
          <a:p>
            <a:r>
              <a:rPr lang="en-US" sz="1400" i="1" dirty="0">
                <a:latin typeface="Comic Sans MS" panose="030F0702030302020204" pitchFamily="66" charset="0"/>
              </a:rPr>
              <a:t>Los </a:t>
            </a:r>
            <a:r>
              <a:rPr lang="en-US" sz="1400" i="1" dirty="0" err="1">
                <a:latin typeface="Comic Sans MS" panose="030F0702030302020204" pitchFamily="66" charset="0"/>
              </a:rPr>
              <a:t>estudiantes</a:t>
            </a:r>
            <a:r>
              <a:rPr lang="en-US" sz="1400" i="1" dirty="0">
                <a:latin typeface="Comic Sans MS" panose="030F0702030302020204" pitchFamily="66" charset="0"/>
              </a:rPr>
              <a:t> </a:t>
            </a:r>
            <a:r>
              <a:rPr lang="en-US" sz="1400" i="1" dirty="0" err="1">
                <a:latin typeface="Comic Sans MS" panose="030F0702030302020204" pitchFamily="66" charset="0"/>
              </a:rPr>
              <a:t>identificarán</a:t>
            </a:r>
            <a:r>
              <a:rPr lang="en-US" sz="1400" i="1" dirty="0">
                <a:latin typeface="Comic Sans MS" panose="030F0702030302020204" pitchFamily="66" charset="0"/>
              </a:rPr>
              <a:t> las </a:t>
            </a:r>
            <a:r>
              <a:rPr lang="en-US" sz="1400" i="1" dirty="0" err="1">
                <a:latin typeface="Comic Sans MS" panose="030F0702030302020204" pitchFamily="66" charset="0"/>
              </a:rPr>
              <a:t>letras</a:t>
            </a:r>
            <a:r>
              <a:rPr lang="en-US" sz="1400" i="1" dirty="0">
                <a:latin typeface="Comic Sans MS" panose="030F0702030302020204" pitchFamily="66" charset="0"/>
              </a:rPr>
              <a:t> H </a:t>
            </a:r>
            <a:r>
              <a:rPr lang="en-US" sz="1400" i="1" dirty="0" err="1">
                <a:latin typeface="Comic Sans MS" panose="030F0702030302020204" pitchFamily="66" charset="0"/>
              </a:rPr>
              <a:t>h</a:t>
            </a:r>
            <a:r>
              <a:rPr lang="en-US" sz="1400" i="1" dirty="0">
                <a:latin typeface="Comic Sans MS" panose="030F0702030302020204" pitchFamily="66" charset="0"/>
              </a:rPr>
              <a:t> ñ </a:t>
            </a:r>
            <a:r>
              <a:rPr lang="en-US" sz="1400" i="1" dirty="0" err="1">
                <a:latin typeface="Comic Sans MS" panose="030F0702030302020204" pitchFamily="66" charset="0"/>
              </a:rPr>
              <a:t>Ñ</a:t>
            </a:r>
            <a:r>
              <a:rPr lang="en-US" sz="1400" i="1" dirty="0">
                <a:latin typeface="Comic Sans MS" panose="030F0702030302020204" pitchFamily="66" charset="0"/>
              </a:rPr>
              <a:t> W N </a:t>
            </a:r>
            <a:r>
              <a:rPr lang="en-US" sz="1400" i="1" dirty="0" err="1">
                <a:latin typeface="Comic Sans MS" panose="030F0702030302020204" pitchFamily="66" charset="0"/>
              </a:rPr>
              <a:t>n</a:t>
            </a:r>
            <a:endParaRPr lang="en-US" sz="1400" i="1" dirty="0">
              <a:latin typeface="Comic Sans MS" panose="030F0702030302020204" pitchFamily="66" charset="0"/>
            </a:endParaRPr>
          </a:p>
          <a:p>
            <a:endParaRPr lang="en-US" sz="1400" i="1" dirty="0">
              <a:latin typeface="Comic Sans MS" panose="030F0702030302020204" pitchFamily="66" charset="0"/>
            </a:endParaRPr>
          </a:p>
          <a:p>
            <a:r>
              <a:rPr lang="en-US" sz="1400" i="1" dirty="0">
                <a:latin typeface="Comic Sans MS" panose="030F0702030302020204" pitchFamily="66" charset="0"/>
              </a:rPr>
              <a:t>Los </a:t>
            </a:r>
            <a:r>
              <a:rPr lang="en-US" sz="1400" i="1" dirty="0" err="1">
                <a:latin typeface="Comic Sans MS" panose="030F0702030302020204" pitchFamily="66" charset="0"/>
              </a:rPr>
              <a:t>estudiantes</a:t>
            </a:r>
            <a:r>
              <a:rPr lang="en-US" sz="1400" i="1" dirty="0">
                <a:latin typeface="Comic Sans MS" panose="030F0702030302020204" pitchFamily="66" charset="0"/>
              </a:rPr>
              <a:t> </a:t>
            </a:r>
            <a:r>
              <a:rPr lang="en-US" sz="1400" i="1" dirty="0" err="1">
                <a:latin typeface="Comic Sans MS" panose="030F0702030302020204" pitchFamily="66" charset="0"/>
              </a:rPr>
              <a:t>reconocerán</a:t>
            </a:r>
            <a:r>
              <a:rPr lang="en-US" sz="1400" i="1" dirty="0">
                <a:latin typeface="Comic Sans MS" panose="030F0702030302020204" pitchFamily="66" charset="0"/>
              </a:rPr>
              <a:t> y </a:t>
            </a:r>
            <a:r>
              <a:rPr lang="en-US" sz="1400" i="1" dirty="0" err="1">
                <a:latin typeface="Comic Sans MS" panose="030F0702030302020204" pitchFamily="66" charset="0"/>
              </a:rPr>
              <a:t>contarán</a:t>
            </a:r>
            <a:r>
              <a:rPr lang="en-US" sz="1400" i="1" dirty="0">
                <a:latin typeface="Comic Sans MS" panose="030F0702030302020204" pitchFamily="66" charset="0"/>
              </a:rPr>
              <a:t> los </a:t>
            </a:r>
            <a:r>
              <a:rPr lang="en-US" sz="1400" i="1" dirty="0" err="1">
                <a:latin typeface="Comic Sans MS" panose="030F0702030302020204" pitchFamily="66" charset="0"/>
              </a:rPr>
              <a:t>números</a:t>
            </a:r>
            <a:r>
              <a:rPr lang="en-US" sz="1400" i="1" dirty="0">
                <a:latin typeface="Comic Sans MS" panose="030F0702030302020204" pitchFamily="66" charset="0"/>
              </a:rPr>
              <a:t> del1 al 10</a:t>
            </a:r>
          </a:p>
          <a:p>
            <a:endParaRPr lang="en-US" sz="1400" i="1" dirty="0">
              <a:latin typeface="Comic Sans MS" panose="030F0702030302020204" pitchFamily="66" charset="0"/>
            </a:endParaRPr>
          </a:p>
          <a:p>
            <a:r>
              <a:rPr lang="en-US" sz="1400" i="1" dirty="0">
                <a:latin typeface="Comic Sans MS" panose="030F0702030302020204" pitchFamily="66" charset="0"/>
              </a:rPr>
              <a:t> Los </a:t>
            </a:r>
            <a:r>
              <a:rPr lang="en-US" sz="1400" i="1" dirty="0" err="1">
                <a:latin typeface="Comic Sans MS" panose="030F0702030302020204" pitchFamily="66" charset="0"/>
              </a:rPr>
              <a:t>estudiantes</a:t>
            </a:r>
            <a:r>
              <a:rPr lang="en-US" sz="1400" i="1" dirty="0">
                <a:latin typeface="Comic Sans MS" panose="030F0702030302020204" pitchFamily="66" charset="0"/>
              </a:rPr>
              <a:t> </a:t>
            </a:r>
            <a:r>
              <a:rPr lang="en-US" sz="1400" i="1" dirty="0" err="1">
                <a:latin typeface="Comic Sans MS" panose="030F0702030302020204" pitchFamily="66" charset="0"/>
              </a:rPr>
              <a:t>describirán</a:t>
            </a:r>
            <a:r>
              <a:rPr lang="en-US" sz="1400" i="1" dirty="0">
                <a:latin typeface="Comic Sans MS" panose="030F0702030302020204" pitchFamily="66" charset="0"/>
              </a:rPr>
              <a:t> los </a:t>
            </a:r>
            <a:r>
              <a:rPr lang="en-US" sz="1400" i="1" dirty="0" err="1">
                <a:latin typeface="Comic Sans MS" panose="030F0702030302020204" pitchFamily="66" charset="0"/>
              </a:rPr>
              <a:t>cambios</a:t>
            </a:r>
            <a:r>
              <a:rPr lang="en-US" sz="1400" i="1" dirty="0">
                <a:latin typeface="Comic Sans MS" panose="030F0702030302020204" pitchFamily="66" charset="0"/>
              </a:rPr>
              <a:t> </a:t>
            </a:r>
            <a:r>
              <a:rPr lang="en-US" sz="1400" i="1" dirty="0" err="1">
                <a:latin typeface="Comic Sans MS" panose="030F0702030302020204" pitchFamily="66" charset="0"/>
              </a:rPr>
              <a:t>en</a:t>
            </a:r>
            <a:r>
              <a:rPr lang="en-US" sz="1400" i="1" dirty="0">
                <a:latin typeface="Comic Sans MS" panose="030F0702030302020204" pitchFamily="66" charset="0"/>
              </a:rPr>
              <a:t> las 4 </a:t>
            </a:r>
            <a:r>
              <a:rPr lang="en-US" sz="1400" i="1" dirty="0" err="1">
                <a:latin typeface="Comic Sans MS" panose="030F0702030302020204" pitchFamily="66" charset="0"/>
              </a:rPr>
              <a:t>estaciones</a:t>
            </a:r>
            <a:endParaRPr lang="en-US" sz="1400" i="1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72333" y="5939483"/>
            <a:ext cx="35454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 err="1">
                <a:latin typeface="Comic Sans MS"/>
                <a:cs typeface="Comic Sans MS"/>
              </a:rPr>
              <a:t>Fechas</a:t>
            </a:r>
            <a:r>
              <a:rPr lang="en-US" sz="1200" b="1" i="1" dirty="0">
                <a:latin typeface="Comic Sans MS"/>
                <a:cs typeface="Comic Sans MS"/>
              </a:rPr>
              <a:t> </a:t>
            </a:r>
            <a:r>
              <a:rPr lang="en-US" sz="1200" b="1" i="1" dirty="0" err="1">
                <a:latin typeface="Comic Sans MS"/>
                <a:cs typeface="Comic Sans MS"/>
              </a:rPr>
              <a:t>Importantes</a:t>
            </a:r>
            <a:r>
              <a:rPr lang="en-US" sz="1200" b="1" i="1" dirty="0">
                <a:latin typeface="Comic Sans MS"/>
                <a:cs typeface="Comic Sans MS"/>
              </a:rPr>
              <a:t>:</a:t>
            </a:r>
          </a:p>
          <a:p>
            <a:r>
              <a:rPr lang="en-US" sz="1200" b="1" i="1" dirty="0">
                <a:latin typeface="Comic Sans MS"/>
                <a:cs typeface="Comic Sans MS"/>
              </a:rPr>
              <a:t>11/8: </a:t>
            </a:r>
            <a:r>
              <a:rPr lang="en-US" sz="1200" i="1" dirty="0" err="1">
                <a:latin typeface="Comic Sans MS"/>
                <a:cs typeface="Comic Sans MS"/>
              </a:rPr>
              <a:t>Vnoche</a:t>
            </a:r>
            <a:r>
              <a:rPr lang="en-US" sz="1200" i="1" dirty="0">
                <a:latin typeface="Comic Sans MS"/>
                <a:cs typeface="Comic Sans MS"/>
              </a:rPr>
              <a:t> del </a:t>
            </a:r>
            <a:r>
              <a:rPr lang="en-US" sz="1200" i="1" dirty="0" err="1">
                <a:latin typeface="Comic Sans MS"/>
                <a:cs typeface="Comic Sans MS"/>
              </a:rPr>
              <a:t>lenguaje</a:t>
            </a:r>
            <a:endParaRPr lang="en-US" sz="1200" i="1" dirty="0">
              <a:latin typeface="Comic Sans MS"/>
              <a:cs typeface="Comic Sans MS"/>
            </a:endParaRPr>
          </a:p>
          <a:p>
            <a:r>
              <a:rPr lang="en-US" sz="1200" b="1" i="1" dirty="0">
                <a:latin typeface="Comic Sans MS"/>
                <a:cs typeface="Comic Sans MS"/>
              </a:rPr>
              <a:t>11/10: </a:t>
            </a:r>
            <a:r>
              <a:rPr lang="en-US" sz="1200" i="1" dirty="0">
                <a:latin typeface="Comic Sans MS"/>
                <a:cs typeface="Comic Sans MS"/>
              </a:rPr>
              <a:t>Dia de </a:t>
            </a:r>
            <a:r>
              <a:rPr lang="en-US" sz="1200" i="1" dirty="0" err="1">
                <a:latin typeface="Comic Sans MS"/>
                <a:cs typeface="Comic Sans MS"/>
              </a:rPr>
              <a:t>entrenamiento</a:t>
            </a:r>
            <a:r>
              <a:rPr lang="en-US" sz="1200" i="1" dirty="0">
                <a:latin typeface="Comic Sans MS"/>
                <a:cs typeface="Comic Sans MS"/>
              </a:rPr>
              <a:t>, no </a:t>
            </a:r>
            <a:r>
              <a:rPr lang="en-US" sz="1200" i="1" dirty="0" err="1">
                <a:latin typeface="Comic Sans MS"/>
                <a:cs typeface="Comic Sans MS"/>
              </a:rPr>
              <a:t>escuela</a:t>
            </a:r>
            <a:endParaRPr lang="en-US" sz="1200" i="1" dirty="0">
              <a:latin typeface="Comic Sans MS"/>
              <a:cs typeface="Comic Sans MS"/>
            </a:endParaRPr>
          </a:p>
          <a:p>
            <a:r>
              <a:rPr lang="en-US" sz="1200" b="1" i="1">
                <a:latin typeface="Comic Sans MS"/>
                <a:cs typeface="Comic Sans MS"/>
              </a:rPr>
              <a:t>11/20-11/24: </a:t>
            </a:r>
            <a:r>
              <a:rPr lang="en-US" sz="1200" i="1" dirty="0" err="1">
                <a:latin typeface="Comic Sans MS"/>
                <a:cs typeface="Comic Sans MS"/>
              </a:rPr>
              <a:t>Semana</a:t>
            </a:r>
            <a:r>
              <a:rPr lang="en-US" sz="1200" i="1" dirty="0">
                <a:latin typeface="Comic Sans MS"/>
                <a:cs typeface="Comic Sans MS"/>
              </a:rPr>
              <a:t> de </a:t>
            </a:r>
            <a:r>
              <a:rPr lang="en-US" sz="1200" i="1" dirty="0" err="1">
                <a:latin typeface="Comic Sans MS"/>
                <a:cs typeface="Comic Sans MS"/>
              </a:rPr>
              <a:t>acción</a:t>
            </a:r>
            <a:r>
              <a:rPr lang="en-US" sz="1200" i="1" dirty="0">
                <a:latin typeface="Comic Sans MS"/>
                <a:cs typeface="Comic Sans MS"/>
              </a:rPr>
              <a:t> de gracias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6977" y="7372442"/>
            <a:ext cx="59569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latin typeface="Comic Sans MS"/>
                <a:cs typeface="Comic Sans MS"/>
              </a:rPr>
              <a:t>Recordatorios</a:t>
            </a:r>
            <a:r>
              <a:rPr lang="en-US" sz="1600" b="1" dirty="0">
                <a:latin typeface="Comic Sans MS"/>
                <a:cs typeface="Comic Sans MS"/>
              </a:rPr>
              <a:t> </a:t>
            </a:r>
            <a:r>
              <a:rPr lang="en-US" sz="1600" b="1" dirty="0" err="1">
                <a:latin typeface="Comic Sans MS"/>
                <a:cs typeface="Comic Sans MS"/>
              </a:rPr>
              <a:t>Importantes</a:t>
            </a:r>
            <a:endParaRPr lang="en-US" sz="1600" b="1" dirty="0">
              <a:latin typeface="Comic Sans MS"/>
              <a:cs typeface="Comic Sans MS"/>
            </a:endParaRPr>
          </a:p>
          <a:p>
            <a:pPr algn="ctr"/>
            <a:r>
              <a:rPr lang="en-US" sz="1600" i="1" dirty="0">
                <a:latin typeface="Comic Sans MS" panose="030F0702030302020204" pitchFamily="66" charset="0"/>
              </a:rPr>
              <a:t>Por favor, prepare un </a:t>
            </a:r>
            <a:r>
              <a:rPr lang="en-US" sz="1600" i="1" dirty="0" err="1">
                <a:latin typeface="Comic Sans MS" panose="030F0702030302020204" pitchFamily="66" charset="0"/>
              </a:rPr>
              <a:t>refrigerio</a:t>
            </a:r>
            <a:r>
              <a:rPr lang="en-US" sz="1600" i="1" dirty="0">
                <a:latin typeface="Comic Sans MS" panose="030F0702030302020204" pitchFamily="66" charset="0"/>
              </a:rPr>
              <a:t> para </a:t>
            </a:r>
            <a:r>
              <a:rPr lang="en-US" sz="1600" i="1" dirty="0" err="1">
                <a:latin typeface="Comic Sans MS" panose="030F0702030302020204" pitchFamily="66" charset="0"/>
              </a:rPr>
              <a:t>su</a:t>
            </a:r>
            <a:r>
              <a:rPr lang="en-US" sz="1600" i="1" dirty="0">
                <a:latin typeface="Comic Sans MS" panose="030F0702030302020204" pitchFamily="66" charset="0"/>
              </a:rPr>
              <a:t> </a:t>
            </a:r>
            <a:r>
              <a:rPr lang="en-US" sz="1600" i="1" dirty="0" err="1">
                <a:latin typeface="Comic Sans MS" panose="030F0702030302020204" pitchFamily="66" charset="0"/>
              </a:rPr>
              <a:t>estudiante</a:t>
            </a:r>
            <a:r>
              <a:rPr lang="en-US" sz="1600" i="1" dirty="0">
                <a:latin typeface="Comic Sans MS" panose="030F0702030302020204" pitchFamily="66" charset="0"/>
              </a:rPr>
              <a:t> </a:t>
            </a:r>
            <a:r>
              <a:rPr lang="en-US" sz="1600" i="1" dirty="0" err="1">
                <a:latin typeface="Comic Sans MS" panose="030F0702030302020204" pitchFamily="66" charset="0"/>
              </a:rPr>
              <a:t>todos</a:t>
            </a:r>
            <a:r>
              <a:rPr lang="en-US" sz="1600" i="1" dirty="0">
                <a:latin typeface="Comic Sans MS" panose="030F0702030302020204" pitchFamily="66" charset="0"/>
              </a:rPr>
              <a:t> los días.</a:t>
            </a:r>
          </a:p>
          <a:p>
            <a:pPr algn="ctr"/>
            <a:r>
              <a:rPr lang="en-US" sz="1600" i="1" dirty="0" err="1">
                <a:latin typeface="Comic Sans MS" panose="030F0702030302020204" pitchFamily="66" charset="0"/>
              </a:rPr>
              <a:t>Asegurese</a:t>
            </a:r>
            <a:r>
              <a:rPr lang="en-US" sz="1600" i="1" dirty="0">
                <a:latin typeface="Comic Sans MS" panose="030F0702030302020204" pitchFamily="66" charset="0"/>
              </a:rPr>
              <a:t> de </a:t>
            </a:r>
            <a:r>
              <a:rPr lang="en-US" sz="1600" i="1" dirty="0" err="1">
                <a:latin typeface="Comic Sans MS" panose="030F0702030302020204" pitchFamily="66" charset="0"/>
              </a:rPr>
              <a:t>enviar</a:t>
            </a:r>
            <a:r>
              <a:rPr lang="en-US" sz="1600" i="1" dirty="0">
                <a:latin typeface="Comic Sans MS" panose="030F0702030302020204" pitchFamily="66" charset="0"/>
              </a:rPr>
              <a:t> </a:t>
            </a:r>
            <a:r>
              <a:rPr lang="en-US" sz="1600" i="1" dirty="0" err="1">
                <a:latin typeface="Comic Sans MS" panose="030F0702030302020204" pitchFamily="66" charset="0"/>
              </a:rPr>
              <a:t>ropa</a:t>
            </a:r>
            <a:r>
              <a:rPr lang="en-US" sz="1600" i="1" dirty="0">
                <a:latin typeface="Comic Sans MS" panose="030F0702030302020204" pitchFamily="66" charset="0"/>
              </a:rPr>
              <a:t> extra.</a:t>
            </a:r>
          </a:p>
          <a:p>
            <a:pPr algn="ctr"/>
            <a:endParaRPr lang="en-US" sz="1600" i="1" dirty="0">
              <a:latin typeface="Comic Sans MS"/>
              <a:cs typeface="Comic Sans MS"/>
            </a:endParaRPr>
          </a:p>
          <a:p>
            <a:pPr algn="ctr"/>
            <a:endParaRPr lang="en-US" sz="1000" dirty="0">
              <a:latin typeface="Comic Sans MS"/>
              <a:cs typeface="Comic Sans M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18065" y="758995"/>
            <a:ext cx="159968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/>
                <a:cs typeface="Comic Sans MS"/>
              </a:rPr>
              <a:t>Ms. Reyes</a:t>
            </a:r>
          </a:p>
          <a:p>
            <a:pPr algn="ctr"/>
            <a:endParaRPr lang="en-US" sz="1400" dirty="0">
              <a:latin typeface="Comic Sans MS"/>
              <a:cs typeface="Comic Sans MS"/>
            </a:endParaRPr>
          </a:p>
          <a:p>
            <a:pPr algn="ctr"/>
            <a:r>
              <a:rPr lang="en-US" sz="1400" dirty="0">
                <a:latin typeface="Comic Sans MS"/>
                <a:cs typeface="Comic Sans MS"/>
              </a:rPr>
              <a:t>Mrs. Nope</a:t>
            </a:r>
          </a:p>
          <a:p>
            <a:pPr algn="ctr"/>
            <a:endParaRPr lang="en-US" sz="1400" dirty="0">
              <a:latin typeface="Comic Sans MS"/>
              <a:cs typeface="Comic Sans MS"/>
            </a:endParaRPr>
          </a:p>
          <a:p>
            <a:pPr algn="ctr"/>
            <a:r>
              <a:rPr lang="en-US" sz="1400" dirty="0">
                <a:latin typeface="Comic Sans MS"/>
                <a:cs typeface="Comic Sans MS"/>
              </a:rPr>
              <a:t>Mrs. Arredondo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264CB9E-00EF-21C1-1C8B-2096C0C558B6}"/>
              </a:ext>
            </a:extLst>
          </p:cNvPr>
          <p:cNvSpPr txBox="1"/>
          <p:nvPr/>
        </p:nvSpPr>
        <p:spPr>
          <a:xfrm>
            <a:off x="426977" y="2280708"/>
            <a:ext cx="187260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Comic Sans MS"/>
                <a:cs typeface="Comic Sans MS"/>
              </a:rPr>
              <a:t>Horario</a:t>
            </a:r>
            <a:endParaRPr lang="en-US" b="1" i="1" dirty="0">
              <a:latin typeface="Comic Sans MS"/>
              <a:cs typeface="Comic Sans MS"/>
            </a:endParaRPr>
          </a:p>
          <a:p>
            <a:pPr algn="ctr"/>
            <a:endParaRPr lang="en-US" b="1" i="1" dirty="0">
              <a:latin typeface="Comic Sans MS"/>
              <a:cs typeface="Comic Sans MS"/>
            </a:endParaRPr>
          </a:p>
          <a:p>
            <a:r>
              <a:rPr lang="en-US" sz="1200" dirty="0">
                <a:latin typeface="Comic Sans MS"/>
                <a:cs typeface="Comic Sans MS"/>
              </a:rPr>
              <a:t>7:30 Breakfast</a:t>
            </a:r>
          </a:p>
          <a:p>
            <a:endParaRPr lang="en-US" sz="1200" dirty="0">
              <a:latin typeface="Comic Sans MS"/>
              <a:cs typeface="Comic Sans MS"/>
            </a:endParaRPr>
          </a:p>
          <a:p>
            <a:r>
              <a:rPr lang="en-US" sz="1200" dirty="0">
                <a:latin typeface="Comic Sans MS"/>
                <a:cs typeface="Comic Sans MS"/>
              </a:rPr>
              <a:t>8:00 SLA/ </a:t>
            </a:r>
            <a:r>
              <a:rPr lang="en-US" sz="1200" dirty="0" err="1">
                <a:latin typeface="Comic Sans MS"/>
                <a:cs typeface="Comic Sans MS"/>
              </a:rPr>
              <a:t>Lectura</a:t>
            </a:r>
            <a:endParaRPr lang="en-US" sz="1200" dirty="0">
              <a:latin typeface="Comic Sans MS"/>
              <a:cs typeface="Comic Sans MS"/>
            </a:endParaRPr>
          </a:p>
          <a:p>
            <a:endParaRPr lang="en-US" sz="1200" dirty="0">
              <a:latin typeface="Comic Sans MS"/>
              <a:cs typeface="Comic Sans MS"/>
            </a:endParaRPr>
          </a:p>
          <a:p>
            <a:r>
              <a:rPr lang="en-US" sz="1200" dirty="0">
                <a:latin typeface="Comic Sans MS"/>
                <a:cs typeface="Comic Sans MS"/>
              </a:rPr>
              <a:t>8:42 </a:t>
            </a:r>
            <a:r>
              <a:rPr lang="en-US" sz="1200" dirty="0" err="1">
                <a:latin typeface="Comic Sans MS"/>
                <a:cs typeface="Comic Sans MS"/>
              </a:rPr>
              <a:t>Enriquecimiento</a:t>
            </a:r>
            <a:endParaRPr lang="en-US" sz="1200" dirty="0">
              <a:latin typeface="Comic Sans MS"/>
              <a:cs typeface="Comic Sans MS"/>
            </a:endParaRPr>
          </a:p>
          <a:p>
            <a:endParaRPr lang="en-US" sz="1200" dirty="0">
              <a:latin typeface="Comic Sans MS"/>
              <a:cs typeface="Comic Sans MS"/>
            </a:endParaRPr>
          </a:p>
          <a:p>
            <a:r>
              <a:rPr lang="en-US" sz="1200" dirty="0">
                <a:latin typeface="Comic Sans MS"/>
                <a:cs typeface="Comic Sans MS"/>
              </a:rPr>
              <a:t>9:42 SLA</a:t>
            </a:r>
          </a:p>
          <a:p>
            <a:endParaRPr lang="en-US" sz="1200" dirty="0">
              <a:latin typeface="Comic Sans MS"/>
              <a:cs typeface="Comic Sans MS"/>
            </a:endParaRPr>
          </a:p>
          <a:p>
            <a:r>
              <a:rPr lang="en-US" sz="1200" dirty="0">
                <a:latin typeface="Comic Sans MS"/>
                <a:cs typeface="Comic Sans MS"/>
              </a:rPr>
              <a:t>10:30 Almuerzo</a:t>
            </a:r>
          </a:p>
          <a:p>
            <a:endParaRPr lang="en-US" sz="1200" dirty="0">
              <a:latin typeface="Comic Sans MS"/>
              <a:cs typeface="Comic Sans MS"/>
            </a:endParaRPr>
          </a:p>
          <a:p>
            <a:pPr marL="449263" indent="-449263">
              <a:tabLst>
                <a:tab pos="360363" algn="l"/>
                <a:tab pos="449263" algn="l"/>
              </a:tabLst>
            </a:pPr>
            <a:r>
              <a:rPr lang="en-US" sz="1200" dirty="0">
                <a:latin typeface="Comic Sans MS"/>
                <a:cs typeface="Comic Sans MS"/>
              </a:rPr>
              <a:t>11:03 Matematicas/               </a:t>
            </a:r>
            <a:r>
              <a:rPr lang="en-US" sz="1200" dirty="0" err="1">
                <a:latin typeface="Comic Sans MS"/>
                <a:cs typeface="Comic Sans MS"/>
              </a:rPr>
              <a:t>Ciencias</a:t>
            </a:r>
            <a:endParaRPr lang="en-US" sz="1200" dirty="0">
              <a:latin typeface="Comic Sans MS"/>
              <a:cs typeface="Comic Sans MS"/>
            </a:endParaRPr>
          </a:p>
          <a:p>
            <a:endParaRPr lang="en-US" sz="1200" dirty="0">
              <a:latin typeface="Comic Sans MS"/>
              <a:cs typeface="Comic Sans MS"/>
            </a:endParaRPr>
          </a:p>
          <a:p>
            <a:r>
              <a:rPr lang="en-US" sz="1200" dirty="0">
                <a:latin typeface="Comic Sans MS"/>
                <a:cs typeface="Comic Sans MS"/>
              </a:rPr>
              <a:t>12:40 </a:t>
            </a:r>
            <a:r>
              <a:rPr lang="en-US" sz="1200" dirty="0" err="1">
                <a:latin typeface="Comic Sans MS"/>
                <a:cs typeface="Comic Sans MS"/>
              </a:rPr>
              <a:t>Receso</a:t>
            </a:r>
            <a:r>
              <a:rPr lang="en-US" sz="1200" dirty="0">
                <a:latin typeface="Comic Sans MS"/>
                <a:cs typeface="Comic Sans MS"/>
              </a:rPr>
              <a:t>/Snack</a:t>
            </a:r>
          </a:p>
          <a:p>
            <a:endParaRPr lang="en-US" sz="1200" dirty="0">
              <a:latin typeface="Comic Sans MS"/>
              <a:cs typeface="Comic Sans MS"/>
            </a:endParaRPr>
          </a:p>
          <a:p>
            <a:r>
              <a:rPr lang="en-US" sz="1200" dirty="0">
                <a:latin typeface="Comic Sans MS"/>
                <a:cs typeface="Comic Sans MS"/>
              </a:rPr>
              <a:t>1:20 Siesta</a:t>
            </a:r>
          </a:p>
          <a:p>
            <a:endParaRPr lang="en-US" sz="1200" dirty="0">
              <a:latin typeface="Comic Sans MS"/>
              <a:cs typeface="Comic Sans MS"/>
            </a:endParaRPr>
          </a:p>
          <a:p>
            <a:pPr marL="360363" indent="-360363"/>
            <a:r>
              <a:rPr lang="en-US" sz="1200" dirty="0">
                <a:latin typeface="Comic Sans MS"/>
                <a:cs typeface="Comic Sans MS"/>
              </a:rPr>
              <a:t>2:20 </a:t>
            </a:r>
            <a:r>
              <a:rPr lang="en-US" sz="1200" dirty="0" err="1">
                <a:latin typeface="Comic Sans MS"/>
                <a:cs typeface="Comic Sans MS"/>
              </a:rPr>
              <a:t>Conecciones</a:t>
            </a:r>
            <a:r>
              <a:rPr lang="en-US" sz="1200" dirty="0">
                <a:latin typeface="Comic Sans MS"/>
                <a:cs typeface="Comic Sans MS"/>
              </a:rPr>
              <a:t> integradas</a:t>
            </a:r>
          </a:p>
          <a:p>
            <a:pPr marL="360363" indent="-360363"/>
            <a:endParaRPr lang="en-US" sz="1200" dirty="0">
              <a:latin typeface="Comic Sans MS"/>
              <a:cs typeface="Comic Sans MS"/>
            </a:endParaRPr>
          </a:p>
          <a:p>
            <a:r>
              <a:rPr lang="en-US" sz="1200" dirty="0">
                <a:latin typeface="Comic Sans MS"/>
                <a:cs typeface="Comic Sans MS"/>
              </a:rPr>
              <a:t>2:50 Despedida	</a:t>
            </a:r>
          </a:p>
        </p:txBody>
      </p:sp>
    </p:spTree>
    <p:extLst>
      <p:ext uri="{BB962C8B-B14F-4D97-AF65-F5344CB8AC3E}">
        <p14:creationId xmlns:p14="http://schemas.microsoft.com/office/powerpoint/2010/main" val="1690522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23110</TotalTime>
  <Words>122</Words>
  <Application>Microsoft Office PowerPoint</Application>
  <PresentationFormat>On-screen Show (4:3)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Comic Sans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Hanson</dc:creator>
  <cp:lastModifiedBy>Mario Gutiérrez</cp:lastModifiedBy>
  <cp:revision>22</cp:revision>
  <cp:lastPrinted>2021-10-05T12:17:55Z</cp:lastPrinted>
  <dcterms:created xsi:type="dcterms:W3CDTF">2016-07-25T21:03:49Z</dcterms:created>
  <dcterms:modified xsi:type="dcterms:W3CDTF">2023-11-01T14:23:33Z</dcterms:modified>
</cp:coreProperties>
</file>