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1020" y="-17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3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9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7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3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6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0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8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9861" y="-497750"/>
            <a:ext cx="7440357" cy="9886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3477" y="806697"/>
            <a:ext cx="35866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omic Sans MS"/>
                <a:cs typeface="Comic Sans MS"/>
              </a:rPr>
              <a:t>Monthly News</a:t>
            </a:r>
          </a:p>
          <a:p>
            <a:pPr algn="ctr"/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November 2023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9211" y="2742373"/>
            <a:ext cx="38547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omic Sans MS"/>
                <a:cs typeface="Comic Sans MS"/>
              </a:rPr>
              <a:t>Monthly Objectives </a:t>
            </a:r>
          </a:p>
          <a:p>
            <a:pPr algn="r"/>
            <a:endParaRPr lang="en-US" dirty="0">
              <a:latin typeface="Comic Sans MS"/>
              <a:cs typeface="Comic Sans MS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The students will be identifying and learning the sounds of the letters Pp, </a:t>
            </a:r>
            <a:r>
              <a:rPr lang="en-US" sz="1400" i="1" dirty="0" err="1">
                <a:latin typeface="Comic Sans MS" panose="030F0702030302020204" pitchFamily="66" charset="0"/>
              </a:rPr>
              <a:t>Jj</a:t>
            </a:r>
            <a:r>
              <a:rPr lang="en-US" sz="1400" i="1" dirty="0">
                <a:latin typeface="Comic Sans MS" panose="030F0702030302020204" pitchFamily="66" charset="0"/>
              </a:rPr>
              <a:t>, Dd, </a:t>
            </a:r>
            <a:r>
              <a:rPr lang="en-US" sz="1400" i="1" dirty="0" err="1">
                <a:latin typeface="Comic Sans MS" panose="030F0702030302020204" pitchFamily="66" charset="0"/>
              </a:rPr>
              <a:t>Nn</a:t>
            </a:r>
            <a:r>
              <a:rPr lang="en-US" sz="1400" i="1" dirty="0">
                <a:latin typeface="Comic Sans MS" panose="030F0702030302020204" pitchFamily="66" charset="0"/>
              </a:rPr>
              <a:t>. </a:t>
            </a: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The students will be identifying and recognizing the numbers 1-10. </a:t>
            </a: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 The students will be exploring the Four                         S       Seasons.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1233" y="6044753"/>
            <a:ext cx="35454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Comic Sans MS"/>
                <a:cs typeface="Comic Sans MS"/>
              </a:rPr>
              <a:t>Important Dates</a:t>
            </a:r>
          </a:p>
          <a:p>
            <a:pPr algn="ctr"/>
            <a:endParaRPr lang="en-US" sz="800" b="1" i="1" dirty="0">
              <a:latin typeface="Comic Sans MS"/>
              <a:cs typeface="Comic Sans MS"/>
            </a:endParaRPr>
          </a:p>
          <a:p>
            <a:r>
              <a:rPr lang="en-US" sz="1200" b="1" i="1" dirty="0">
                <a:latin typeface="Comic Sans MS"/>
                <a:cs typeface="Comic Sans MS"/>
              </a:rPr>
              <a:t>11/8: </a:t>
            </a:r>
            <a:r>
              <a:rPr lang="en-US" sz="1200" i="1" dirty="0">
                <a:latin typeface="Comic Sans MS"/>
                <a:cs typeface="Comic Sans MS"/>
              </a:rPr>
              <a:t>Literacy Night</a:t>
            </a:r>
          </a:p>
          <a:p>
            <a:r>
              <a:rPr lang="en-US" sz="1200" b="1" i="1" dirty="0">
                <a:latin typeface="Comic Sans MS"/>
                <a:cs typeface="Comic Sans MS"/>
              </a:rPr>
              <a:t>11/10: </a:t>
            </a:r>
            <a:r>
              <a:rPr lang="en-US" sz="1200" i="1" dirty="0">
                <a:latin typeface="Comic Sans MS"/>
                <a:cs typeface="Comic Sans MS"/>
              </a:rPr>
              <a:t>Teacher Professional Development </a:t>
            </a:r>
          </a:p>
          <a:p>
            <a:r>
              <a:rPr lang="en-US" sz="1200" b="1" i="1" dirty="0">
                <a:latin typeface="Comic Sans MS"/>
                <a:cs typeface="Comic Sans MS"/>
              </a:rPr>
              <a:t>11/20-11/24: </a:t>
            </a:r>
            <a:r>
              <a:rPr lang="en-US" sz="1200" i="1" dirty="0">
                <a:latin typeface="Comic Sans MS"/>
                <a:cs typeface="Comic Sans MS"/>
              </a:rPr>
              <a:t>Thanksgiving Holidays</a:t>
            </a:r>
          </a:p>
          <a:p>
            <a:endParaRPr lang="en-US" sz="1200" i="1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977" y="7372442"/>
            <a:ext cx="595694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mic Sans MS"/>
                <a:cs typeface="Comic Sans MS"/>
              </a:rPr>
              <a:t>Important Reminders</a:t>
            </a:r>
          </a:p>
          <a:p>
            <a:pPr algn="ctr"/>
            <a:r>
              <a:rPr lang="en-US" sz="1600" i="1" dirty="0">
                <a:latin typeface="Comic Sans MS" panose="030F0702030302020204" pitchFamily="66" charset="0"/>
              </a:rPr>
              <a:t>Please send a snack and water every day for your child’s snack.</a:t>
            </a:r>
          </a:p>
          <a:p>
            <a:pPr algn="ctr"/>
            <a:r>
              <a:rPr lang="en-US" sz="1600" i="1" dirty="0">
                <a:latin typeface="Comic Sans MS" panose="030F0702030302020204" pitchFamily="66" charset="0"/>
              </a:rPr>
              <a:t>Please make sure to have an extra set of clothes for child at school in case of an accident.</a:t>
            </a:r>
          </a:p>
          <a:p>
            <a:pPr algn="ctr"/>
            <a:endParaRPr lang="en-US" sz="1600" i="1" dirty="0">
              <a:latin typeface="Comic Sans MS"/>
              <a:cs typeface="Comic Sans MS"/>
            </a:endParaRPr>
          </a:p>
          <a:p>
            <a:pPr algn="ctr"/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8065" y="758995"/>
            <a:ext cx="15996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/>
                <a:cs typeface="Comic Sans MS"/>
              </a:rPr>
              <a:t>Ms. Reyes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Nope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Arredondo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64CB9E-00EF-21C1-1C8B-2096C0C558B6}"/>
              </a:ext>
            </a:extLst>
          </p:cNvPr>
          <p:cNvSpPr txBox="1"/>
          <p:nvPr/>
        </p:nvSpPr>
        <p:spPr>
          <a:xfrm>
            <a:off x="426977" y="2280708"/>
            <a:ext cx="187260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mic Sans MS"/>
                <a:cs typeface="Comic Sans MS"/>
              </a:rPr>
              <a:t>Schedule</a:t>
            </a:r>
            <a:endParaRPr lang="en-US" b="1" i="1" dirty="0">
              <a:latin typeface="Comic Sans MS"/>
              <a:cs typeface="Comic Sans MS"/>
            </a:endParaRPr>
          </a:p>
          <a:p>
            <a:pPr algn="ctr"/>
            <a:endParaRPr lang="en-US" b="1" i="1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7:30 Breakfast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8:00 ELA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>
                <a:latin typeface="Comic Sans MS"/>
                <a:cs typeface="Comic Sans MS"/>
              </a:rPr>
              <a:t>8:52 </a:t>
            </a:r>
            <a:r>
              <a:rPr lang="en-US" sz="1200" dirty="0">
                <a:latin typeface="Comic Sans MS"/>
                <a:cs typeface="Comic Sans MS"/>
              </a:rPr>
              <a:t>Enrichment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9:42 ELA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10:30 Lunch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449263" indent="-449263">
              <a:tabLst>
                <a:tab pos="360363" algn="l"/>
                <a:tab pos="449263" algn="l"/>
              </a:tabLst>
            </a:pPr>
            <a:r>
              <a:rPr lang="en-US" sz="1200" dirty="0">
                <a:latin typeface="Comic Sans MS"/>
                <a:cs typeface="Comic Sans MS"/>
              </a:rPr>
              <a:t>11:00 Math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12:40 Recess/Snack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1:20 Nap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360363" indent="-360363"/>
            <a:r>
              <a:rPr lang="en-US" sz="1200" dirty="0">
                <a:latin typeface="Comic Sans MS"/>
                <a:cs typeface="Comic Sans MS"/>
              </a:rPr>
              <a:t>2:20 Science</a:t>
            </a:r>
          </a:p>
          <a:p>
            <a:pPr marL="360363" indent="-360363"/>
            <a:r>
              <a:rPr lang="en-US" sz="1200" dirty="0">
                <a:latin typeface="Comic Sans MS"/>
                <a:cs typeface="Comic Sans MS"/>
              </a:rPr>
              <a:t>        Social Studies</a:t>
            </a:r>
          </a:p>
          <a:p>
            <a:pPr marL="360363" indent="-360363"/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2:50 Dismissal	</a:t>
            </a:r>
          </a:p>
        </p:txBody>
      </p:sp>
    </p:spTree>
    <p:extLst>
      <p:ext uri="{BB962C8B-B14F-4D97-AF65-F5344CB8AC3E}">
        <p14:creationId xmlns:p14="http://schemas.microsoft.com/office/powerpoint/2010/main" val="169052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23122</TotalTime>
  <Words>134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Hanson</dc:creator>
  <cp:lastModifiedBy>Reyes, Rosario C</cp:lastModifiedBy>
  <cp:revision>23</cp:revision>
  <cp:lastPrinted>2021-10-05T12:17:55Z</cp:lastPrinted>
  <dcterms:created xsi:type="dcterms:W3CDTF">2016-07-25T21:03:49Z</dcterms:created>
  <dcterms:modified xsi:type="dcterms:W3CDTF">2023-11-01T14:39:38Z</dcterms:modified>
</cp:coreProperties>
</file>