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6858000" cy="9144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10" d="100"/>
          <a:sy n="110" d="100"/>
        </p:scale>
        <p:origin x="1450" y="4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132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245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396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471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039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368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59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783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837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79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109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13B9E-0A3D-634B-94EB-8A74E93CE6D5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28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49861" y="-497750"/>
            <a:ext cx="7440357" cy="98863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83477" y="806697"/>
            <a:ext cx="35866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latin typeface="Comic Sans MS"/>
                <a:cs typeface="Comic Sans MS"/>
              </a:rPr>
              <a:t>Monthly News</a:t>
            </a:r>
          </a:p>
          <a:p>
            <a:pPr algn="ctr"/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sz="1400" dirty="0">
                <a:latin typeface="Comic Sans MS"/>
                <a:cs typeface="Comic Sans MS"/>
              </a:rPr>
              <a:t>December 2023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79112" y="2734051"/>
            <a:ext cx="3639241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latin typeface="Comic Sans MS"/>
                <a:cs typeface="Comic Sans MS"/>
              </a:rPr>
              <a:t>Monthly Objectives</a:t>
            </a:r>
          </a:p>
          <a:p>
            <a:pPr algn="r"/>
            <a:endParaRPr lang="en-US" dirty="0">
              <a:latin typeface="Comic Sans MS"/>
              <a:cs typeface="Comic Sans MS"/>
            </a:endParaRPr>
          </a:p>
          <a:p>
            <a:r>
              <a:rPr lang="en-US" sz="1400" i="1" dirty="0">
                <a:latin typeface="Comic Sans MS" panose="030F0702030302020204" pitchFamily="66" charset="0"/>
              </a:rPr>
              <a:t>Students will learn the letters Kk, Oo, Rr</a:t>
            </a:r>
          </a:p>
          <a:p>
            <a:endParaRPr lang="en-US" sz="1400" i="1" dirty="0">
              <a:latin typeface="Comic Sans MS" panose="030F0702030302020204" pitchFamily="66" charset="0"/>
            </a:endParaRPr>
          </a:p>
          <a:p>
            <a:r>
              <a:rPr lang="en-US" sz="1400" i="1" dirty="0">
                <a:latin typeface="Comic Sans MS" panose="030F0702030302020204" pitchFamily="66" charset="0"/>
              </a:rPr>
              <a:t>Students will continue working with patters AB, AABB.</a:t>
            </a:r>
          </a:p>
          <a:p>
            <a:endParaRPr lang="en-US" sz="1400" i="1" dirty="0">
              <a:latin typeface="Comic Sans MS" panose="030F0702030302020204" pitchFamily="66" charset="0"/>
            </a:endParaRPr>
          </a:p>
          <a:p>
            <a:r>
              <a:rPr lang="en-US" sz="1400" i="1" dirty="0">
                <a:latin typeface="Comic Sans MS" panose="030F0702030302020204" pitchFamily="66" charset="0"/>
              </a:rPr>
              <a:t>Students will learn ways to take care of themselves and ways to care for the world around them.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72333" y="6135728"/>
            <a:ext cx="35454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>
                <a:latin typeface="Comic Sans MS"/>
                <a:cs typeface="Comic Sans MS"/>
              </a:rPr>
              <a:t>Important Dates:</a:t>
            </a:r>
            <a:r>
              <a:rPr lang="en-US" sz="1200" i="1" dirty="0">
                <a:latin typeface="Comic Sans MS"/>
                <a:cs typeface="Comic Sans MS"/>
              </a:rPr>
              <a:t> </a:t>
            </a:r>
          </a:p>
          <a:p>
            <a:r>
              <a:rPr lang="en-US" sz="1200" b="1" i="1" dirty="0">
                <a:latin typeface="Comic Sans MS"/>
                <a:cs typeface="Comic Sans MS"/>
              </a:rPr>
              <a:t>12/21: Winter Program PreK-2</a:t>
            </a:r>
            <a:endParaRPr lang="en-US" sz="1200" i="1" dirty="0">
              <a:latin typeface="Comic Sans MS"/>
              <a:cs typeface="Comic Sans MS"/>
            </a:endParaRPr>
          </a:p>
          <a:p>
            <a:r>
              <a:rPr lang="en-US" sz="1200" b="1" i="1" dirty="0">
                <a:latin typeface="Comic Sans MS"/>
                <a:cs typeface="Comic Sans MS"/>
              </a:rPr>
              <a:t>12/21: Christmas Party</a:t>
            </a:r>
          </a:p>
          <a:p>
            <a:r>
              <a:rPr lang="en-US" sz="1200" b="1" i="1" dirty="0">
                <a:latin typeface="Comic Sans MS"/>
                <a:cs typeface="Comic Sans MS"/>
              </a:rPr>
              <a:t>12/22: Winter Break </a:t>
            </a:r>
            <a:r>
              <a:rPr lang="en-US" sz="1200" b="1" i="1" dirty="0" err="1">
                <a:latin typeface="Comic Sans MS"/>
                <a:cs typeface="Comic Sans MS"/>
              </a:rPr>
              <a:t>til</a:t>
            </a:r>
            <a:r>
              <a:rPr lang="en-US" sz="1200" b="1" i="1" dirty="0">
                <a:latin typeface="Comic Sans MS"/>
                <a:cs typeface="Comic Sans MS"/>
              </a:rPr>
              <a:t> Jan. 8, 2024</a:t>
            </a:r>
            <a:endParaRPr lang="en-US" sz="1200" i="1" dirty="0">
              <a:latin typeface="Comic Sans MS"/>
              <a:cs typeface="Comic Sans M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6977" y="7372442"/>
            <a:ext cx="59569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Comic Sans MS"/>
                <a:cs typeface="Comic Sans MS"/>
              </a:rPr>
              <a:t>Important Reminders</a:t>
            </a:r>
          </a:p>
          <a:p>
            <a:pPr algn="ctr"/>
            <a:r>
              <a:rPr lang="en-US" sz="1600" i="1" dirty="0">
                <a:latin typeface="Comic Sans MS" panose="030F0702030302020204" pitchFamily="66" charset="0"/>
              </a:rPr>
              <a:t>Please send a </a:t>
            </a:r>
            <a:r>
              <a:rPr lang="en-US" sz="1600" b="1" i="1" dirty="0">
                <a:latin typeface="Comic Sans MS" panose="030F0702030302020204" pitchFamily="66" charset="0"/>
              </a:rPr>
              <a:t>SNACK</a:t>
            </a:r>
            <a:r>
              <a:rPr lang="en-US" sz="1600" i="1" dirty="0">
                <a:latin typeface="Comic Sans MS" panose="030F0702030302020204" pitchFamily="66" charset="0"/>
              </a:rPr>
              <a:t> and </a:t>
            </a:r>
            <a:r>
              <a:rPr lang="en-US" sz="1600" b="1" i="1" dirty="0">
                <a:latin typeface="Comic Sans MS" panose="030F0702030302020204" pitchFamily="66" charset="0"/>
              </a:rPr>
              <a:t>Water</a:t>
            </a:r>
            <a:r>
              <a:rPr lang="en-US" sz="1600" i="1" dirty="0">
                <a:latin typeface="Comic Sans MS" panose="030F0702030302020204" pitchFamily="66" charset="0"/>
              </a:rPr>
              <a:t> daily for your child.</a:t>
            </a:r>
          </a:p>
          <a:p>
            <a:pPr algn="ctr"/>
            <a:r>
              <a:rPr lang="en-US" sz="1600" i="1" dirty="0">
                <a:latin typeface="Comic Sans MS" panose="030F0702030302020204" pitchFamily="66" charset="0"/>
              </a:rPr>
              <a:t>Please make sure your child has an extra set of clothes at school.</a:t>
            </a:r>
          </a:p>
          <a:p>
            <a:pPr algn="ctr"/>
            <a:endParaRPr lang="en-US" sz="1600" i="1" dirty="0">
              <a:latin typeface="Comic Sans MS"/>
              <a:cs typeface="Comic Sans MS"/>
            </a:endParaRPr>
          </a:p>
          <a:p>
            <a:pPr algn="ctr"/>
            <a:endParaRPr lang="en-US" sz="1000" dirty="0">
              <a:latin typeface="Comic Sans MS"/>
              <a:cs typeface="Comic Sans M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3483" y="777712"/>
            <a:ext cx="151426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/>
                <a:cs typeface="Comic Sans MS"/>
              </a:rPr>
              <a:t>Ms. Reyes</a:t>
            </a:r>
          </a:p>
          <a:p>
            <a:pPr algn="ctr"/>
            <a:endParaRPr lang="en-US" sz="1400" dirty="0">
              <a:latin typeface="Comic Sans MS"/>
              <a:cs typeface="Comic Sans MS"/>
            </a:endParaRPr>
          </a:p>
          <a:p>
            <a:pPr algn="ctr"/>
            <a:r>
              <a:rPr lang="en-US" sz="1400" dirty="0">
                <a:latin typeface="Comic Sans MS"/>
                <a:cs typeface="Comic Sans MS"/>
              </a:rPr>
              <a:t>Mrs. Nope</a:t>
            </a:r>
          </a:p>
          <a:p>
            <a:pPr algn="ctr"/>
            <a:endParaRPr lang="en-US" sz="1400" dirty="0">
              <a:latin typeface="Comic Sans MS"/>
              <a:cs typeface="Comic Sans MS"/>
            </a:endParaRPr>
          </a:p>
          <a:p>
            <a:pPr algn="ctr"/>
            <a:r>
              <a:rPr lang="en-US" sz="1400" dirty="0">
                <a:latin typeface="Comic Sans MS"/>
                <a:cs typeface="Comic Sans MS"/>
              </a:rPr>
              <a:t>Mrs. Arredondo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5D46FE5-DA95-915F-3328-E4338025577B}"/>
              </a:ext>
            </a:extLst>
          </p:cNvPr>
          <p:cNvSpPr txBox="1"/>
          <p:nvPr/>
        </p:nvSpPr>
        <p:spPr>
          <a:xfrm>
            <a:off x="426977" y="2280708"/>
            <a:ext cx="187260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latin typeface="Comic Sans MS"/>
                <a:cs typeface="Comic Sans MS"/>
              </a:rPr>
              <a:t>Schedule</a:t>
            </a:r>
          </a:p>
          <a:p>
            <a:pPr algn="ctr"/>
            <a:endParaRPr lang="en-US" b="1" i="1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7:30 Breakfast</a:t>
            </a:r>
          </a:p>
          <a:p>
            <a:endParaRPr lang="en-US" sz="1200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8:00 ELA Reading</a:t>
            </a:r>
          </a:p>
          <a:p>
            <a:endParaRPr lang="en-US" sz="1200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8:42 Enrichment</a:t>
            </a:r>
          </a:p>
          <a:p>
            <a:endParaRPr lang="en-US" sz="1200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9:42 ELA Reading</a:t>
            </a:r>
          </a:p>
          <a:p>
            <a:endParaRPr lang="en-US" sz="1200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10:30 Lunch</a:t>
            </a:r>
          </a:p>
          <a:p>
            <a:endParaRPr lang="en-US" sz="1200" dirty="0">
              <a:latin typeface="Comic Sans MS"/>
              <a:cs typeface="Comic Sans MS"/>
            </a:endParaRPr>
          </a:p>
          <a:p>
            <a:pPr marL="449263" indent="-449263">
              <a:tabLst>
                <a:tab pos="360363" algn="l"/>
                <a:tab pos="449263" algn="l"/>
              </a:tabLst>
            </a:pPr>
            <a:r>
              <a:rPr lang="en-US" sz="1200" dirty="0">
                <a:latin typeface="Comic Sans MS"/>
                <a:cs typeface="Comic Sans MS"/>
              </a:rPr>
              <a:t>11:00 Math</a:t>
            </a:r>
          </a:p>
          <a:p>
            <a:endParaRPr lang="en-US" sz="1200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12:40 Recess/Snack</a:t>
            </a:r>
          </a:p>
          <a:p>
            <a:endParaRPr lang="en-US" sz="1200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1:20 Nap Time</a:t>
            </a:r>
          </a:p>
          <a:p>
            <a:endParaRPr lang="en-US" sz="1200" dirty="0">
              <a:latin typeface="Comic Sans MS"/>
              <a:cs typeface="Comic Sans MS"/>
            </a:endParaRPr>
          </a:p>
          <a:p>
            <a:pPr marL="360363" indent="-360363"/>
            <a:r>
              <a:rPr lang="en-US" sz="1200" dirty="0">
                <a:latin typeface="Comic Sans MS"/>
                <a:cs typeface="Comic Sans MS"/>
              </a:rPr>
              <a:t>2:00 Science/Social </a:t>
            </a:r>
          </a:p>
          <a:p>
            <a:pPr marL="360363" indent="-360363"/>
            <a:r>
              <a:rPr lang="en-US" sz="1200" dirty="0">
                <a:latin typeface="Comic Sans MS"/>
                <a:cs typeface="Comic Sans MS"/>
              </a:rPr>
              <a:t>         Studies</a:t>
            </a:r>
          </a:p>
          <a:p>
            <a:r>
              <a:rPr lang="en-US" sz="1200" dirty="0">
                <a:latin typeface="Comic Sans MS"/>
                <a:cs typeface="Comic Sans MS"/>
              </a:rPr>
              <a:t>2:50 Dismissal</a:t>
            </a:r>
          </a:p>
          <a:p>
            <a:endParaRPr lang="en-US" sz="1200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690522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23129</TotalTime>
  <Words>134</Words>
  <Application>Microsoft Office PowerPoint</Application>
  <PresentationFormat>On-screen Show (4:3)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Hanson</dc:creator>
  <cp:lastModifiedBy>Rosie Reyes</cp:lastModifiedBy>
  <cp:revision>23</cp:revision>
  <cp:lastPrinted>2021-10-05T12:17:55Z</cp:lastPrinted>
  <dcterms:created xsi:type="dcterms:W3CDTF">2016-07-25T21:03:49Z</dcterms:created>
  <dcterms:modified xsi:type="dcterms:W3CDTF">2023-12-04T15:38:39Z</dcterms:modified>
</cp:coreProperties>
</file>