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1450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omic Sans MS"/>
                <a:cs typeface="Comic Sans MS"/>
              </a:rPr>
              <a:t>Monthly News</a:t>
            </a: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December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9112" y="2734051"/>
            <a:ext cx="363924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omic Sans MS"/>
                <a:cs typeface="Comic Sans MS"/>
              </a:rPr>
              <a:t>Monthly Objectives</a:t>
            </a: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Students will learn the letters Kk, Oo, Rr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Students will continue working with patters AB, AABB.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Students will learn ways to take care of themselves and ways to care for the world around them.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333" y="6135728"/>
            <a:ext cx="3545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Comic Sans MS"/>
                <a:cs typeface="Comic Sans MS"/>
              </a:rPr>
              <a:t>Important Dates:</a:t>
            </a:r>
            <a:r>
              <a:rPr lang="en-US" sz="1200" i="1" dirty="0">
                <a:latin typeface="Comic Sans MS"/>
                <a:cs typeface="Comic Sans MS"/>
              </a:rPr>
              <a:t> 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12/21: Winter Program PreK-2</a:t>
            </a:r>
            <a:endParaRPr lang="en-US" sz="1200" i="1" dirty="0">
              <a:latin typeface="Comic Sans MS"/>
              <a:cs typeface="Comic Sans MS"/>
            </a:endParaRPr>
          </a:p>
          <a:p>
            <a:r>
              <a:rPr lang="en-US" sz="1200" b="1" i="1" dirty="0">
                <a:latin typeface="Comic Sans MS"/>
                <a:cs typeface="Comic Sans MS"/>
              </a:rPr>
              <a:t>12/21: Christmas Party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12/22: Winter Break </a:t>
            </a:r>
            <a:r>
              <a:rPr lang="en-US" sz="1200" b="1" i="1" dirty="0" err="1">
                <a:latin typeface="Comic Sans MS"/>
                <a:cs typeface="Comic Sans MS"/>
              </a:rPr>
              <a:t>til</a:t>
            </a:r>
            <a:r>
              <a:rPr lang="en-US" sz="1200" b="1" i="1" dirty="0">
                <a:latin typeface="Comic Sans MS"/>
                <a:cs typeface="Comic Sans MS"/>
              </a:rPr>
              <a:t> Jan. 8, 2024</a:t>
            </a:r>
            <a:endParaRPr lang="en-US" sz="1200" i="1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/>
                <a:cs typeface="Comic Sans MS"/>
              </a:rPr>
              <a:t>Important Reminders</a:t>
            </a: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Please send a </a:t>
            </a:r>
            <a:r>
              <a:rPr lang="en-US" sz="1600" b="1" i="1" dirty="0">
                <a:latin typeface="Comic Sans MS" panose="030F0702030302020204" pitchFamily="66" charset="0"/>
              </a:rPr>
              <a:t>SNACK</a:t>
            </a:r>
            <a:r>
              <a:rPr lang="en-US" sz="1600" i="1" dirty="0">
                <a:latin typeface="Comic Sans MS" panose="030F0702030302020204" pitchFamily="66" charset="0"/>
              </a:rPr>
              <a:t> and </a:t>
            </a:r>
            <a:r>
              <a:rPr lang="en-US" sz="1600" b="1" i="1" dirty="0">
                <a:latin typeface="Comic Sans MS" panose="030F0702030302020204" pitchFamily="66" charset="0"/>
              </a:rPr>
              <a:t>Water</a:t>
            </a:r>
            <a:r>
              <a:rPr lang="en-US" sz="1600" i="1" dirty="0">
                <a:latin typeface="Comic Sans MS" panose="030F0702030302020204" pitchFamily="66" charset="0"/>
              </a:rPr>
              <a:t> daily for your child.</a:t>
            </a: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Please make sure your child has an extra set of clothes at school.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3483" y="777712"/>
            <a:ext cx="1514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Reyes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D46FE5-DA95-915F-3328-E4338025577B}"/>
              </a:ext>
            </a:extLst>
          </p:cNvPr>
          <p:cNvSpPr txBox="1"/>
          <p:nvPr/>
        </p:nvSpPr>
        <p:spPr>
          <a:xfrm>
            <a:off x="426977" y="2280708"/>
            <a:ext cx="187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omic Sans MS"/>
                <a:cs typeface="Comic Sans MS"/>
              </a:rPr>
              <a:t>Schedule</a:t>
            </a: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ELA Reading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8:42 Enrichment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ELA Reading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Lunch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11:00 Math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Recess/Snack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Nap Time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2:00 Science/Social </a:t>
            </a: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         Studies</a:t>
            </a:r>
          </a:p>
          <a:p>
            <a:r>
              <a:rPr lang="en-US" sz="1200" dirty="0">
                <a:latin typeface="Comic Sans MS"/>
                <a:cs typeface="Comic Sans MS"/>
              </a:rPr>
              <a:t>2:50 Dismissal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23129</TotalTime>
  <Words>134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Rosie Reyes</cp:lastModifiedBy>
  <cp:revision>23</cp:revision>
  <cp:lastPrinted>2021-10-05T12:17:55Z</cp:lastPrinted>
  <dcterms:created xsi:type="dcterms:W3CDTF">2016-07-25T21:03:49Z</dcterms:created>
  <dcterms:modified xsi:type="dcterms:W3CDTF">2023-12-04T15:38:39Z</dcterms:modified>
</cp:coreProperties>
</file>