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2176" y="-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3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4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9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71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3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6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8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3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0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13B9E-0A3D-634B-94EB-8A74E93CE6D5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8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9861" y="-497750"/>
            <a:ext cx="7440357" cy="9886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3477" y="806697"/>
            <a:ext cx="35866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>
                <a:latin typeface="Comic Sans MS"/>
                <a:cs typeface="Comic Sans MS"/>
              </a:rPr>
              <a:t>Noticias</a:t>
            </a:r>
            <a:r>
              <a:rPr lang="en-US" b="1" i="1" dirty="0">
                <a:latin typeface="Comic Sans MS"/>
                <a:cs typeface="Comic Sans MS"/>
              </a:rPr>
              <a:t> Del </a:t>
            </a:r>
            <a:r>
              <a:rPr lang="en-US" b="1" i="1" dirty="0" err="1">
                <a:latin typeface="Comic Sans MS"/>
                <a:cs typeface="Comic Sans MS"/>
              </a:rPr>
              <a:t>Mes</a:t>
            </a:r>
            <a:endParaRPr lang="en-US" b="1" i="1" dirty="0">
              <a:latin typeface="Comic Sans MS"/>
              <a:cs typeface="Comic Sans MS"/>
            </a:endParaRPr>
          </a:p>
          <a:p>
            <a:pPr algn="ctr"/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sz="1400" dirty="0" err="1">
                <a:latin typeface="Comic Sans MS"/>
                <a:cs typeface="Comic Sans MS"/>
              </a:rPr>
              <a:t>Diciembre</a:t>
            </a:r>
            <a:r>
              <a:rPr lang="en-US" sz="1400" dirty="0">
                <a:latin typeface="Comic Sans MS"/>
                <a:cs typeface="Comic Sans MS"/>
              </a:rPr>
              <a:t> 2023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79112" y="2734051"/>
            <a:ext cx="363924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>
                <a:latin typeface="Comic Sans MS"/>
                <a:cs typeface="Comic Sans MS"/>
              </a:rPr>
              <a:t>Objetivo</a:t>
            </a:r>
            <a:r>
              <a:rPr lang="en-US" b="1" i="1" dirty="0">
                <a:latin typeface="Comic Sans MS"/>
                <a:cs typeface="Comic Sans MS"/>
              </a:rPr>
              <a:t> del </a:t>
            </a:r>
            <a:r>
              <a:rPr lang="en-US" b="1" i="1" dirty="0" err="1">
                <a:latin typeface="Comic Sans MS"/>
                <a:cs typeface="Comic Sans MS"/>
              </a:rPr>
              <a:t>mes</a:t>
            </a:r>
            <a:endParaRPr lang="en-US" b="1" i="1" dirty="0">
              <a:latin typeface="Comic Sans MS"/>
              <a:cs typeface="Comic Sans MS"/>
            </a:endParaRPr>
          </a:p>
          <a:p>
            <a:pPr algn="r"/>
            <a:endParaRPr lang="en-US" dirty="0">
              <a:latin typeface="Comic Sans MS"/>
              <a:cs typeface="Comic Sans MS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Los </a:t>
            </a:r>
            <a:r>
              <a:rPr lang="en-US" sz="1400" i="1" dirty="0" err="1">
                <a:latin typeface="Comic Sans MS" panose="030F0702030302020204" pitchFamily="66" charset="0"/>
              </a:rPr>
              <a:t>estudiantes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n-US" sz="1400" i="1" dirty="0" err="1">
                <a:latin typeface="Comic Sans MS" panose="030F0702030302020204" pitchFamily="66" charset="0"/>
              </a:rPr>
              <a:t>identificarán</a:t>
            </a:r>
            <a:r>
              <a:rPr lang="en-US" sz="1400" i="1" dirty="0">
                <a:latin typeface="Comic Sans MS" panose="030F0702030302020204" pitchFamily="66" charset="0"/>
              </a:rPr>
              <a:t> las </a:t>
            </a:r>
            <a:r>
              <a:rPr lang="en-US" sz="1400" i="1" dirty="0" err="1">
                <a:latin typeface="Comic Sans MS" panose="030F0702030302020204" pitchFamily="66" charset="0"/>
              </a:rPr>
              <a:t>letras</a:t>
            </a:r>
            <a:r>
              <a:rPr lang="en-US" sz="1400" i="1" dirty="0">
                <a:latin typeface="Comic Sans MS" panose="030F0702030302020204" pitchFamily="66" charset="0"/>
              </a:rPr>
              <a:t> L </a:t>
            </a:r>
            <a:r>
              <a:rPr lang="en-US" sz="1400" i="1" dirty="0" err="1">
                <a:latin typeface="Comic Sans MS" panose="030F0702030302020204" pitchFamily="66" charset="0"/>
              </a:rPr>
              <a:t>l</a:t>
            </a:r>
            <a:r>
              <a:rPr lang="en-US" sz="1400" i="1" dirty="0">
                <a:latin typeface="Comic Sans MS" panose="030F0702030302020204" pitchFamily="66" charset="0"/>
              </a:rPr>
              <a:t> g s v c h</a:t>
            </a:r>
          </a:p>
          <a:p>
            <a:endParaRPr lang="en-US" sz="1400" i="1" dirty="0">
              <a:latin typeface="Comic Sans MS" panose="030F0702030302020204" pitchFamily="66" charset="0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Los </a:t>
            </a:r>
            <a:r>
              <a:rPr lang="en-US" sz="1400" i="1" dirty="0" err="1">
                <a:latin typeface="Comic Sans MS" panose="030F0702030302020204" pitchFamily="66" charset="0"/>
              </a:rPr>
              <a:t>estudiantes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n-US" sz="1400" i="1" dirty="0" err="1">
                <a:latin typeface="Comic Sans MS" panose="030F0702030302020204" pitchFamily="66" charset="0"/>
              </a:rPr>
              <a:t>continuar</a:t>
            </a:r>
            <a:r>
              <a:rPr lang="es-CO" sz="1400" i="1" dirty="0" err="1">
                <a:latin typeface="Comic Sans MS" panose="030F0702030302020204" pitchFamily="66" charset="0"/>
              </a:rPr>
              <a:t>án</a:t>
            </a:r>
            <a:r>
              <a:rPr lang="es-CO" sz="1400" i="1" dirty="0">
                <a:latin typeface="Comic Sans MS" panose="030F0702030302020204" pitchFamily="66" charset="0"/>
              </a:rPr>
              <a:t> y crearán patrones AB y ABC</a:t>
            </a:r>
            <a:endParaRPr lang="en-US" sz="1400" i="1" dirty="0">
              <a:latin typeface="Comic Sans MS" panose="030F0702030302020204" pitchFamily="66" charset="0"/>
            </a:endParaRPr>
          </a:p>
          <a:p>
            <a:endParaRPr lang="en-US" sz="1400" i="1" dirty="0">
              <a:latin typeface="Comic Sans MS" panose="030F0702030302020204" pitchFamily="66" charset="0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 Los </a:t>
            </a:r>
            <a:r>
              <a:rPr lang="en-US" sz="1400" i="1" dirty="0" err="1">
                <a:latin typeface="Comic Sans MS" panose="030F0702030302020204" pitchFamily="66" charset="0"/>
              </a:rPr>
              <a:t>estudiantes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n-US" sz="1400" i="1" dirty="0" err="1">
                <a:latin typeface="Comic Sans MS" panose="030F0702030302020204" pitchFamily="66" charset="0"/>
              </a:rPr>
              <a:t>describirán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n-US" sz="1400" i="1" dirty="0" err="1">
                <a:latin typeface="Comic Sans MS" panose="030F0702030302020204" pitchFamily="66" charset="0"/>
              </a:rPr>
              <a:t>formas</a:t>
            </a:r>
            <a:r>
              <a:rPr lang="en-US" sz="1400" i="1" dirty="0">
                <a:latin typeface="Comic Sans MS" panose="030F0702030302020204" pitchFamily="66" charset="0"/>
              </a:rPr>
              <a:t> de </a:t>
            </a:r>
            <a:r>
              <a:rPr lang="en-US" sz="1400" i="1" dirty="0" err="1">
                <a:latin typeface="Comic Sans MS" panose="030F0702030302020204" pitchFamily="66" charset="0"/>
              </a:rPr>
              <a:t>cuidarse</a:t>
            </a:r>
            <a:r>
              <a:rPr lang="en-US" sz="1400" i="1" dirty="0">
                <a:latin typeface="Comic Sans MS" panose="030F0702030302020204" pitchFamily="66" charset="0"/>
              </a:rPr>
              <a:t> a </a:t>
            </a:r>
            <a:r>
              <a:rPr lang="en-US" sz="1400" i="1" dirty="0" err="1">
                <a:latin typeface="Comic Sans MS" panose="030F0702030302020204" pitchFamily="66" charset="0"/>
              </a:rPr>
              <a:t>si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n-US" sz="1400" i="1" dirty="0" err="1">
                <a:latin typeface="Comic Sans MS" panose="030F0702030302020204" pitchFamily="66" charset="0"/>
              </a:rPr>
              <a:t>mismos</a:t>
            </a:r>
            <a:r>
              <a:rPr lang="en-US" sz="1400" i="1" dirty="0">
                <a:latin typeface="Comic Sans MS" panose="030F0702030302020204" pitchFamily="66" charset="0"/>
              </a:rPr>
              <a:t> y al </a:t>
            </a:r>
            <a:r>
              <a:rPr lang="en-US" sz="1400" i="1" dirty="0" err="1">
                <a:latin typeface="Comic Sans MS" panose="030F0702030302020204" pitchFamily="66" charset="0"/>
              </a:rPr>
              <a:t>mundo</a:t>
            </a:r>
            <a:r>
              <a:rPr lang="en-US" sz="1400" i="1" dirty="0">
                <a:latin typeface="Comic Sans MS" panose="030F0702030302020204" pitchFamily="66" charset="0"/>
              </a:rPr>
              <a:t> que los      </a:t>
            </a:r>
            <a:r>
              <a:rPr lang="en-US" sz="1400" i="1" dirty="0" err="1">
                <a:latin typeface="Comic Sans MS" panose="030F0702030302020204" pitchFamily="66" charset="0"/>
              </a:rPr>
              <a:t>rodea</a:t>
            </a:r>
            <a:r>
              <a:rPr lang="en-US" sz="1400" i="1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2333" y="6135728"/>
            <a:ext cx="3545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err="1">
                <a:latin typeface="Comic Sans MS"/>
                <a:cs typeface="Comic Sans MS"/>
              </a:rPr>
              <a:t>Fechas</a:t>
            </a:r>
            <a:r>
              <a:rPr lang="en-US" sz="1200" b="1" i="1" dirty="0">
                <a:latin typeface="Comic Sans MS"/>
                <a:cs typeface="Comic Sans MS"/>
              </a:rPr>
              <a:t> </a:t>
            </a:r>
            <a:r>
              <a:rPr lang="en-US" sz="1200" b="1" i="1" dirty="0" err="1">
                <a:latin typeface="Comic Sans MS"/>
                <a:cs typeface="Comic Sans MS"/>
              </a:rPr>
              <a:t>Importantes</a:t>
            </a:r>
            <a:r>
              <a:rPr lang="en-US" sz="1200" b="1" i="1" dirty="0">
                <a:latin typeface="Comic Sans MS"/>
                <a:cs typeface="Comic Sans MS"/>
              </a:rPr>
              <a:t>:</a:t>
            </a:r>
            <a:r>
              <a:rPr lang="en-US" sz="1200" i="1" dirty="0">
                <a:latin typeface="Comic Sans MS"/>
                <a:cs typeface="Comic Sans MS"/>
              </a:rPr>
              <a:t> </a:t>
            </a:r>
          </a:p>
          <a:p>
            <a:r>
              <a:rPr lang="en-US" sz="1200" b="1" i="1" dirty="0">
                <a:latin typeface="Comic Sans MS"/>
                <a:cs typeface="Comic Sans MS"/>
              </a:rPr>
              <a:t>12/21: </a:t>
            </a:r>
            <a:r>
              <a:rPr lang="en-US" sz="1200" i="1" dirty="0" err="1">
                <a:latin typeface="Comic Sans MS"/>
                <a:cs typeface="Comic Sans MS"/>
              </a:rPr>
              <a:t>Programa</a:t>
            </a:r>
            <a:r>
              <a:rPr lang="en-US" sz="1200" i="1" dirty="0">
                <a:latin typeface="Comic Sans MS"/>
                <a:cs typeface="Comic Sans MS"/>
              </a:rPr>
              <a:t> de </a:t>
            </a:r>
            <a:r>
              <a:rPr lang="en-US" sz="1200" i="1" dirty="0" err="1">
                <a:latin typeface="Comic Sans MS"/>
                <a:cs typeface="Comic Sans MS"/>
              </a:rPr>
              <a:t>Inviern</a:t>
            </a:r>
            <a:r>
              <a:rPr lang="en-US" sz="1200" b="1" i="1" dirty="0" err="1">
                <a:latin typeface="Comic Sans MS"/>
                <a:cs typeface="Comic Sans MS"/>
              </a:rPr>
              <a:t>o</a:t>
            </a:r>
            <a:r>
              <a:rPr lang="en-US" sz="1200" b="1" i="1" dirty="0">
                <a:latin typeface="Comic Sans MS"/>
                <a:cs typeface="Comic Sans MS"/>
              </a:rPr>
              <a:t> </a:t>
            </a:r>
            <a:endParaRPr lang="en-US" sz="1200" i="1" dirty="0">
              <a:latin typeface="Comic Sans MS"/>
              <a:cs typeface="Comic Sans MS"/>
            </a:endParaRPr>
          </a:p>
          <a:p>
            <a:r>
              <a:rPr lang="en-US" sz="1200" b="1" i="1" dirty="0">
                <a:latin typeface="Comic Sans MS"/>
                <a:cs typeface="Comic Sans MS"/>
              </a:rPr>
              <a:t>12/22 </a:t>
            </a:r>
            <a:r>
              <a:rPr lang="en-US" sz="1200" i="1" dirty="0" err="1">
                <a:latin typeface="Comic Sans MS"/>
                <a:cs typeface="Comic Sans MS"/>
              </a:rPr>
              <a:t>Receso</a:t>
            </a:r>
            <a:r>
              <a:rPr lang="en-US" sz="1200" i="1" dirty="0">
                <a:latin typeface="Comic Sans MS"/>
                <a:cs typeface="Comic Sans MS"/>
              </a:rPr>
              <a:t> de </a:t>
            </a:r>
            <a:r>
              <a:rPr lang="en-US" sz="1200" i="1" dirty="0" err="1">
                <a:latin typeface="Comic Sans MS"/>
                <a:cs typeface="Comic Sans MS"/>
              </a:rPr>
              <a:t>Invierno</a:t>
            </a:r>
            <a:endParaRPr lang="en-US" sz="1200" i="1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6977" y="7372442"/>
            <a:ext cx="59569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latin typeface="Comic Sans MS"/>
                <a:cs typeface="Comic Sans MS"/>
              </a:rPr>
              <a:t>Recordatorios</a:t>
            </a:r>
            <a:r>
              <a:rPr lang="en-US" sz="1600" b="1" dirty="0">
                <a:latin typeface="Comic Sans MS"/>
                <a:cs typeface="Comic Sans MS"/>
              </a:rPr>
              <a:t> </a:t>
            </a:r>
            <a:r>
              <a:rPr lang="en-US" sz="1600" b="1" dirty="0" err="1">
                <a:latin typeface="Comic Sans MS"/>
                <a:cs typeface="Comic Sans MS"/>
              </a:rPr>
              <a:t>Importantes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i="1" dirty="0">
                <a:latin typeface="Comic Sans MS" panose="030F0702030302020204" pitchFamily="66" charset="0"/>
              </a:rPr>
              <a:t>Por favor, prepare un </a:t>
            </a:r>
            <a:r>
              <a:rPr lang="en-US" sz="1600" i="1" dirty="0" err="1">
                <a:latin typeface="Comic Sans MS" panose="030F0702030302020204" pitchFamily="66" charset="0"/>
              </a:rPr>
              <a:t>refrigerio</a:t>
            </a:r>
            <a:r>
              <a:rPr lang="en-US" sz="1600" i="1" dirty="0">
                <a:latin typeface="Comic Sans MS" panose="030F0702030302020204" pitchFamily="66" charset="0"/>
              </a:rPr>
              <a:t> para </a:t>
            </a:r>
            <a:r>
              <a:rPr lang="en-US" sz="1600" i="1" dirty="0" err="1">
                <a:latin typeface="Comic Sans MS" panose="030F0702030302020204" pitchFamily="66" charset="0"/>
              </a:rPr>
              <a:t>su</a:t>
            </a:r>
            <a:r>
              <a:rPr lang="en-US" sz="1600" i="1" dirty="0">
                <a:latin typeface="Comic Sans MS" panose="030F0702030302020204" pitchFamily="66" charset="0"/>
              </a:rPr>
              <a:t> </a:t>
            </a:r>
            <a:r>
              <a:rPr lang="en-US" sz="1600" i="1" dirty="0" err="1">
                <a:latin typeface="Comic Sans MS" panose="030F0702030302020204" pitchFamily="66" charset="0"/>
              </a:rPr>
              <a:t>estudiante</a:t>
            </a:r>
            <a:r>
              <a:rPr lang="en-US" sz="1600" i="1" dirty="0">
                <a:latin typeface="Comic Sans MS" panose="030F0702030302020204" pitchFamily="66" charset="0"/>
              </a:rPr>
              <a:t> </a:t>
            </a:r>
            <a:r>
              <a:rPr lang="en-US" sz="1600" i="1" dirty="0" err="1">
                <a:latin typeface="Comic Sans MS" panose="030F0702030302020204" pitchFamily="66" charset="0"/>
              </a:rPr>
              <a:t>todos</a:t>
            </a:r>
            <a:r>
              <a:rPr lang="en-US" sz="1600" i="1" dirty="0">
                <a:latin typeface="Comic Sans MS" panose="030F0702030302020204" pitchFamily="66" charset="0"/>
              </a:rPr>
              <a:t> los días.</a:t>
            </a:r>
          </a:p>
          <a:p>
            <a:pPr algn="ctr"/>
            <a:r>
              <a:rPr lang="en-US" sz="1600" i="1" dirty="0" err="1">
                <a:latin typeface="Comic Sans MS" panose="030F0702030302020204" pitchFamily="66" charset="0"/>
              </a:rPr>
              <a:t>Asegurese</a:t>
            </a:r>
            <a:r>
              <a:rPr lang="en-US" sz="1600" i="1" dirty="0">
                <a:latin typeface="Comic Sans MS" panose="030F0702030302020204" pitchFamily="66" charset="0"/>
              </a:rPr>
              <a:t> de </a:t>
            </a:r>
            <a:r>
              <a:rPr lang="en-US" sz="1600" i="1" dirty="0" err="1">
                <a:latin typeface="Comic Sans MS" panose="030F0702030302020204" pitchFamily="66" charset="0"/>
              </a:rPr>
              <a:t>enviar</a:t>
            </a:r>
            <a:r>
              <a:rPr lang="en-US" sz="1600" i="1" dirty="0">
                <a:latin typeface="Comic Sans MS" panose="030F0702030302020204" pitchFamily="66" charset="0"/>
              </a:rPr>
              <a:t> </a:t>
            </a:r>
            <a:r>
              <a:rPr lang="en-US" sz="1600" i="1" dirty="0" err="1">
                <a:latin typeface="Comic Sans MS" panose="030F0702030302020204" pitchFamily="66" charset="0"/>
              </a:rPr>
              <a:t>ropa</a:t>
            </a:r>
            <a:r>
              <a:rPr lang="en-US" sz="1600" i="1" dirty="0">
                <a:latin typeface="Comic Sans MS" panose="030F0702030302020204" pitchFamily="66" charset="0"/>
              </a:rPr>
              <a:t> extra.</a:t>
            </a:r>
          </a:p>
          <a:p>
            <a:pPr algn="ctr"/>
            <a:endParaRPr lang="en-US" sz="1600" i="1" dirty="0">
              <a:latin typeface="Comic Sans MS"/>
              <a:cs typeface="Comic Sans MS"/>
            </a:endParaRPr>
          </a:p>
          <a:p>
            <a:pPr algn="ctr"/>
            <a:endParaRPr lang="en-US" sz="1000" dirty="0"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3483" y="777712"/>
            <a:ext cx="151426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/>
                <a:cs typeface="Comic Sans MS"/>
              </a:rPr>
              <a:t>Ms. Reyes</a:t>
            </a:r>
          </a:p>
          <a:p>
            <a:pPr algn="ctr"/>
            <a:endParaRPr lang="en-US" sz="1400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Mrs. Nope</a:t>
            </a:r>
          </a:p>
          <a:p>
            <a:pPr algn="ctr"/>
            <a:endParaRPr lang="en-US" sz="1400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Mrs. Arredondo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D46FE5-DA95-915F-3328-E4338025577B}"/>
              </a:ext>
            </a:extLst>
          </p:cNvPr>
          <p:cNvSpPr txBox="1"/>
          <p:nvPr/>
        </p:nvSpPr>
        <p:spPr>
          <a:xfrm>
            <a:off x="426977" y="2280708"/>
            <a:ext cx="18726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mic Sans MS"/>
                <a:cs typeface="Comic Sans MS"/>
              </a:rPr>
              <a:t>Horario</a:t>
            </a:r>
            <a:endParaRPr lang="en-US" b="1" i="1" dirty="0">
              <a:latin typeface="Comic Sans MS"/>
              <a:cs typeface="Comic Sans MS"/>
            </a:endParaRPr>
          </a:p>
          <a:p>
            <a:pPr algn="ctr"/>
            <a:endParaRPr lang="en-US" b="1" i="1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7:30 Breakfast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8:00 SLA/ </a:t>
            </a:r>
            <a:r>
              <a:rPr lang="en-US" sz="1200" dirty="0" err="1">
                <a:latin typeface="Comic Sans MS"/>
                <a:cs typeface="Comic Sans MS"/>
              </a:rPr>
              <a:t>Lectura</a:t>
            </a:r>
            <a:endParaRPr lang="en-US" sz="1200" dirty="0">
              <a:latin typeface="Comic Sans MS"/>
              <a:cs typeface="Comic Sans MS"/>
            </a:endParaRP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8:42 </a:t>
            </a:r>
            <a:r>
              <a:rPr lang="en-US" sz="1200" dirty="0" err="1">
                <a:latin typeface="Comic Sans MS"/>
                <a:cs typeface="Comic Sans MS"/>
              </a:rPr>
              <a:t>Enriquecimiento</a:t>
            </a:r>
            <a:endParaRPr lang="en-US" sz="1200" dirty="0">
              <a:latin typeface="Comic Sans MS"/>
              <a:cs typeface="Comic Sans MS"/>
            </a:endParaRP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9:42 SLA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10:30 Almuerzo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pPr marL="449263" indent="-449263">
              <a:tabLst>
                <a:tab pos="360363" algn="l"/>
                <a:tab pos="449263" algn="l"/>
              </a:tabLst>
            </a:pPr>
            <a:r>
              <a:rPr lang="en-US" sz="1200" dirty="0">
                <a:latin typeface="Comic Sans MS"/>
                <a:cs typeface="Comic Sans MS"/>
              </a:rPr>
              <a:t>11:03 Matematicas/               </a:t>
            </a:r>
            <a:r>
              <a:rPr lang="en-US" sz="1200" dirty="0" err="1">
                <a:latin typeface="Comic Sans MS"/>
                <a:cs typeface="Comic Sans MS"/>
              </a:rPr>
              <a:t>Ciencias</a:t>
            </a:r>
            <a:endParaRPr lang="en-US" sz="1200" dirty="0">
              <a:latin typeface="Comic Sans MS"/>
              <a:cs typeface="Comic Sans MS"/>
            </a:endParaRP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12:40 </a:t>
            </a:r>
            <a:r>
              <a:rPr lang="en-US" sz="1200" dirty="0" err="1">
                <a:latin typeface="Comic Sans MS"/>
                <a:cs typeface="Comic Sans MS"/>
              </a:rPr>
              <a:t>Receso</a:t>
            </a:r>
            <a:r>
              <a:rPr lang="en-US" sz="1200" dirty="0">
                <a:latin typeface="Comic Sans MS"/>
                <a:cs typeface="Comic Sans MS"/>
              </a:rPr>
              <a:t>/Snack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1:20 Siesta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pPr marL="360363" indent="-360363"/>
            <a:r>
              <a:rPr lang="en-US" sz="1200" dirty="0">
                <a:latin typeface="Comic Sans MS"/>
                <a:cs typeface="Comic Sans MS"/>
              </a:rPr>
              <a:t>2:20 </a:t>
            </a:r>
            <a:r>
              <a:rPr lang="en-US" sz="1200" dirty="0" err="1">
                <a:latin typeface="Comic Sans MS"/>
                <a:cs typeface="Comic Sans MS"/>
              </a:rPr>
              <a:t>Conecciones</a:t>
            </a:r>
            <a:r>
              <a:rPr lang="en-US" sz="1200" dirty="0">
                <a:latin typeface="Comic Sans MS"/>
                <a:cs typeface="Comic Sans MS"/>
              </a:rPr>
              <a:t> integradas</a:t>
            </a:r>
          </a:p>
          <a:p>
            <a:pPr marL="360363" indent="-360363"/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2:50 Despedida	</a:t>
            </a:r>
          </a:p>
        </p:txBody>
      </p:sp>
    </p:spTree>
    <p:extLst>
      <p:ext uri="{BB962C8B-B14F-4D97-AF65-F5344CB8AC3E}">
        <p14:creationId xmlns:p14="http://schemas.microsoft.com/office/powerpoint/2010/main" val="1690522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23122</TotalTime>
  <Words>118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Hanson</dc:creator>
  <cp:lastModifiedBy>Mario Gutiérrez</cp:lastModifiedBy>
  <cp:revision>22</cp:revision>
  <cp:lastPrinted>2021-10-05T12:17:55Z</cp:lastPrinted>
  <dcterms:created xsi:type="dcterms:W3CDTF">2016-07-25T21:03:49Z</dcterms:created>
  <dcterms:modified xsi:type="dcterms:W3CDTF">2023-12-01T18:20:02Z</dcterms:modified>
</cp:coreProperties>
</file>