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330" r:id="rId2"/>
    <p:sldId id="349" r:id="rId3"/>
    <p:sldId id="265" r:id="rId4"/>
    <p:sldId id="350" r:id="rId5"/>
    <p:sldId id="351" r:id="rId6"/>
    <p:sldId id="377" r:id="rId7"/>
    <p:sldId id="352" r:id="rId8"/>
    <p:sldId id="353" r:id="rId9"/>
    <p:sldId id="354" r:id="rId10"/>
    <p:sldId id="355" r:id="rId11"/>
    <p:sldId id="384" r:id="rId12"/>
    <p:sldId id="411" r:id="rId13"/>
    <p:sldId id="41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29" r:id="rId31"/>
    <p:sldId id="430" r:id="rId32"/>
    <p:sldId id="431" r:id="rId33"/>
    <p:sldId id="432" r:id="rId34"/>
    <p:sldId id="433" r:id="rId35"/>
    <p:sldId id="356" r:id="rId36"/>
    <p:sldId id="378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  <p:sldId id="367" r:id="rId48"/>
    <p:sldId id="368" r:id="rId49"/>
    <p:sldId id="369" r:id="rId50"/>
    <p:sldId id="382" r:id="rId51"/>
    <p:sldId id="383" r:id="rId52"/>
    <p:sldId id="370" r:id="rId53"/>
    <p:sldId id="371" r:id="rId54"/>
    <p:sldId id="372" r:id="rId55"/>
    <p:sldId id="373" r:id="rId56"/>
    <p:sldId id="374" r:id="rId57"/>
    <p:sldId id="375" r:id="rId58"/>
    <p:sldId id="381" r:id="rId59"/>
    <p:sldId id="434" r:id="rId60"/>
    <p:sldId id="380" r:id="rId61"/>
    <p:sldId id="379" r:id="rId6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Rockwel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70" d="100"/>
          <a:sy n="170" d="100"/>
        </p:scale>
        <p:origin x="-112" y="-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716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Rockwell"/>
            </a:endParaRPr>
          </a:p>
        </p:txBody>
      </p:sp>
      <p:grpSp>
        <p:nvGrpSpPr>
          <p:cNvPr id="3" name="Group 13"/>
          <p:cNvGrpSpPr>
            <a:grpSpLocks/>
          </p:cNvGrpSpPr>
          <p:nvPr userDrawn="1"/>
        </p:nvGrpSpPr>
        <p:grpSpPr bwMode="auto">
          <a:xfrm>
            <a:off x="0" y="-2819400"/>
            <a:ext cx="12725400" cy="11628438"/>
            <a:chOff x="0" y="-1219200"/>
            <a:chExt cx="10424042" cy="9525000"/>
          </a:xfrm>
        </p:grpSpPr>
        <p:grpSp>
          <p:nvGrpSpPr>
            <p:cNvPr id="4" name="Group 20"/>
            <p:cNvGrpSpPr>
              <a:grpSpLocks/>
            </p:cNvGrpSpPr>
            <p:nvPr userDrawn="1"/>
          </p:nvGrpSpPr>
          <p:grpSpPr bwMode="auto">
            <a:xfrm>
              <a:off x="0" y="-1219200"/>
              <a:ext cx="5242442" cy="9525000"/>
              <a:chOff x="609600" y="-1447800"/>
              <a:chExt cx="5410200" cy="9829800"/>
            </a:xfrm>
          </p:grpSpPr>
          <p:grpSp>
            <p:nvGrpSpPr>
              <p:cNvPr id="32" name="Group 48"/>
              <p:cNvGrpSpPr>
                <a:grpSpLocks/>
              </p:cNvGrpSpPr>
              <p:nvPr userDrawn="1"/>
            </p:nvGrpSpPr>
            <p:grpSpPr bwMode="auto">
              <a:xfrm>
                <a:off x="609600" y="-1447800"/>
                <a:ext cx="5410200" cy="6934200"/>
                <a:chOff x="609600" y="-1447800"/>
                <a:chExt cx="5410200" cy="6934200"/>
              </a:xfrm>
            </p:grpSpPr>
            <p:grpSp>
              <p:nvGrpSpPr>
                <p:cNvPr id="46" name="Group 62"/>
                <p:cNvGrpSpPr>
                  <a:grpSpLocks/>
                </p:cNvGrpSpPr>
                <p:nvPr userDrawn="1"/>
              </p:nvGrpSpPr>
              <p:grpSpPr bwMode="auto">
                <a:xfrm>
                  <a:off x="609600" y="-1447800"/>
                  <a:ext cx="5410200" cy="3810000"/>
                  <a:chOff x="609600" y="-1447800"/>
                  <a:chExt cx="5410200" cy="3810000"/>
                </a:xfrm>
              </p:grpSpPr>
              <p:cxnSp>
                <p:nvCxnSpPr>
                  <p:cNvPr id="53" name="Straight Connector 52"/>
                  <p:cNvCxnSpPr/>
                  <p:nvPr userDrawn="1"/>
                </p:nvCxnSpPr>
                <p:spPr>
                  <a:xfrm flipV="1">
                    <a:off x="609600" y="-533931"/>
                    <a:ext cx="5409672" cy="2895933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/>
                  <p:nvPr userDrawn="1"/>
                </p:nvCxnSpPr>
                <p:spPr>
                  <a:xfrm flipV="1">
                    <a:off x="609600" y="-762063"/>
                    <a:ext cx="5409672" cy="2895933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 userDrawn="1"/>
                </p:nvCxnSpPr>
                <p:spPr>
                  <a:xfrm flipV="1">
                    <a:off x="609600" y="-990195"/>
                    <a:ext cx="5409672" cy="2894591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 userDrawn="1"/>
                </p:nvCxnSpPr>
                <p:spPr>
                  <a:xfrm flipV="1">
                    <a:off x="609600" y="-1219668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Connector 56"/>
                  <p:cNvCxnSpPr/>
                  <p:nvPr userDrawn="1"/>
                </p:nvCxnSpPr>
                <p:spPr>
                  <a:xfrm flipV="1">
                    <a:off x="609600" y="-1447800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" name="Group 63"/>
                <p:cNvGrpSpPr>
                  <a:grpSpLocks/>
                </p:cNvGrpSpPr>
                <p:nvPr userDrawn="1"/>
              </p:nvGrpSpPr>
              <p:grpSpPr bwMode="auto">
                <a:xfrm>
                  <a:off x="609600" y="1676400"/>
                  <a:ext cx="5410200" cy="3810000"/>
                  <a:chOff x="609600" y="-1447800"/>
                  <a:chExt cx="5410200" cy="3810000"/>
                </a:xfrm>
              </p:grpSpPr>
              <p:cxnSp>
                <p:nvCxnSpPr>
                  <p:cNvPr id="48" name="Straight Connector 47"/>
                  <p:cNvCxnSpPr/>
                  <p:nvPr userDrawn="1"/>
                </p:nvCxnSpPr>
                <p:spPr>
                  <a:xfrm flipV="1">
                    <a:off x="609600" y="-534066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/>
                  <p:cNvCxnSpPr/>
                  <p:nvPr userDrawn="1"/>
                </p:nvCxnSpPr>
                <p:spPr>
                  <a:xfrm flipV="1">
                    <a:off x="609600" y="-762197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/>
                  <p:cNvCxnSpPr/>
                  <p:nvPr userDrawn="1"/>
                </p:nvCxnSpPr>
                <p:spPr>
                  <a:xfrm flipV="1">
                    <a:off x="609600" y="-990329"/>
                    <a:ext cx="5409672" cy="28945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 userDrawn="1"/>
                </p:nvCxnSpPr>
                <p:spPr>
                  <a:xfrm flipV="1">
                    <a:off x="609600" y="-1219803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/>
                  <p:nvPr userDrawn="1"/>
                </p:nvCxnSpPr>
                <p:spPr>
                  <a:xfrm flipV="1">
                    <a:off x="609600" y="-1447935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3" name="Group 49"/>
              <p:cNvGrpSpPr>
                <a:grpSpLocks/>
              </p:cNvGrpSpPr>
              <p:nvPr userDrawn="1"/>
            </p:nvGrpSpPr>
            <p:grpSpPr bwMode="auto">
              <a:xfrm flipV="1">
                <a:off x="609600" y="1447800"/>
                <a:ext cx="5410200" cy="6934200"/>
                <a:chOff x="762000" y="-1295400"/>
                <a:chExt cx="5410200" cy="6934200"/>
              </a:xfrm>
            </p:grpSpPr>
            <p:grpSp>
              <p:nvGrpSpPr>
                <p:cNvPr id="34" name="Group 50"/>
                <p:cNvGrpSpPr>
                  <a:grpSpLocks/>
                </p:cNvGrpSpPr>
                <p:nvPr userDrawn="1"/>
              </p:nvGrpSpPr>
              <p:grpSpPr bwMode="auto">
                <a:xfrm>
                  <a:off x="762000" y="-1295400"/>
                  <a:ext cx="5410200" cy="3810000"/>
                  <a:chOff x="609600" y="-1447800"/>
                  <a:chExt cx="5410200" cy="3810000"/>
                </a:xfrm>
              </p:grpSpPr>
              <p:cxnSp>
                <p:nvCxnSpPr>
                  <p:cNvPr id="41" name="Straight Connector 40"/>
                  <p:cNvCxnSpPr/>
                  <p:nvPr userDrawn="1"/>
                </p:nvCxnSpPr>
                <p:spPr>
                  <a:xfrm flipV="1">
                    <a:off x="609600" y="-533930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 userDrawn="1"/>
                </p:nvCxnSpPr>
                <p:spPr>
                  <a:xfrm flipV="1">
                    <a:off x="609600" y="-762062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 userDrawn="1"/>
                </p:nvCxnSpPr>
                <p:spPr>
                  <a:xfrm flipV="1">
                    <a:off x="609600" y="-990194"/>
                    <a:ext cx="5409672" cy="28945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/>
                  <p:cNvCxnSpPr/>
                  <p:nvPr userDrawn="1"/>
                </p:nvCxnSpPr>
                <p:spPr>
                  <a:xfrm flipV="1">
                    <a:off x="609600" y="-1219668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 userDrawn="1"/>
                </p:nvCxnSpPr>
                <p:spPr>
                  <a:xfrm flipV="1">
                    <a:off x="609600" y="-1447800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5" name="Group 51"/>
                <p:cNvGrpSpPr>
                  <a:grpSpLocks/>
                </p:cNvGrpSpPr>
                <p:nvPr userDrawn="1"/>
              </p:nvGrpSpPr>
              <p:grpSpPr bwMode="auto">
                <a:xfrm>
                  <a:off x="762000" y="1828800"/>
                  <a:ext cx="5410200" cy="3810000"/>
                  <a:chOff x="609600" y="-1447800"/>
                  <a:chExt cx="5410200" cy="3810000"/>
                </a:xfrm>
              </p:grpSpPr>
              <p:cxnSp>
                <p:nvCxnSpPr>
                  <p:cNvPr id="36" name="Straight Connector 35"/>
                  <p:cNvCxnSpPr/>
                  <p:nvPr userDrawn="1"/>
                </p:nvCxnSpPr>
                <p:spPr>
                  <a:xfrm flipV="1">
                    <a:off x="609600" y="-534066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 userDrawn="1"/>
                </p:nvCxnSpPr>
                <p:spPr>
                  <a:xfrm flipV="1">
                    <a:off x="609600" y="-762197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/>
                  <p:nvPr userDrawn="1"/>
                </p:nvCxnSpPr>
                <p:spPr>
                  <a:xfrm flipV="1">
                    <a:off x="609600" y="-990329"/>
                    <a:ext cx="5409672" cy="28945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/>
                  <p:cNvCxnSpPr/>
                  <p:nvPr userDrawn="1"/>
                </p:nvCxnSpPr>
                <p:spPr>
                  <a:xfrm flipV="1">
                    <a:off x="609600" y="-1219803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/>
                  <p:cNvCxnSpPr/>
                  <p:nvPr userDrawn="1"/>
                </p:nvCxnSpPr>
                <p:spPr>
                  <a:xfrm flipV="1">
                    <a:off x="609600" y="-1447935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flipH="1">
              <a:off x="5181600" y="-1219200"/>
              <a:ext cx="5242442" cy="9525000"/>
              <a:chOff x="609600" y="-1447800"/>
              <a:chExt cx="5410200" cy="9829800"/>
            </a:xfrm>
          </p:grpSpPr>
          <p:grpSp>
            <p:nvGrpSpPr>
              <p:cNvPr id="6" name="Group 33"/>
              <p:cNvGrpSpPr>
                <a:grpSpLocks/>
              </p:cNvGrpSpPr>
              <p:nvPr userDrawn="1"/>
            </p:nvGrpSpPr>
            <p:grpSpPr bwMode="auto">
              <a:xfrm>
                <a:off x="609600" y="-1447800"/>
                <a:ext cx="5410200" cy="6934200"/>
                <a:chOff x="609600" y="-1447800"/>
                <a:chExt cx="5410200" cy="6934200"/>
              </a:xfrm>
            </p:grpSpPr>
            <p:grpSp>
              <p:nvGrpSpPr>
                <p:cNvPr id="20" name="Group 13"/>
                <p:cNvGrpSpPr>
                  <a:grpSpLocks/>
                </p:cNvGrpSpPr>
                <p:nvPr userDrawn="1"/>
              </p:nvGrpSpPr>
              <p:grpSpPr bwMode="auto">
                <a:xfrm>
                  <a:off x="609600" y="-1447800"/>
                  <a:ext cx="5410200" cy="3810000"/>
                  <a:chOff x="609600" y="-1447800"/>
                  <a:chExt cx="5410200" cy="3810000"/>
                </a:xfrm>
              </p:grpSpPr>
              <p:cxnSp>
                <p:nvCxnSpPr>
                  <p:cNvPr id="27" name="Straight Connector 26"/>
                  <p:cNvCxnSpPr/>
                  <p:nvPr userDrawn="1"/>
                </p:nvCxnSpPr>
                <p:spPr>
                  <a:xfrm flipV="1">
                    <a:off x="609600" y="-533931"/>
                    <a:ext cx="5409672" cy="2895933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/>
                  <p:nvPr userDrawn="1"/>
                </p:nvCxnSpPr>
                <p:spPr>
                  <a:xfrm flipV="1">
                    <a:off x="609600" y="-762063"/>
                    <a:ext cx="5409672" cy="2895933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 userDrawn="1"/>
                </p:nvCxnSpPr>
                <p:spPr>
                  <a:xfrm flipV="1">
                    <a:off x="609600" y="-990195"/>
                    <a:ext cx="5409672" cy="2894591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 userDrawn="1"/>
                </p:nvCxnSpPr>
                <p:spPr>
                  <a:xfrm flipV="1">
                    <a:off x="609600" y="-1219668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/>
                  <p:cNvCxnSpPr/>
                  <p:nvPr userDrawn="1"/>
                </p:nvCxnSpPr>
                <p:spPr>
                  <a:xfrm flipV="1">
                    <a:off x="609600" y="-1447800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14"/>
                <p:cNvGrpSpPr>
                  <a:grpSpLocks/>
                </p:cNvGrpSpPr>
                <p:nvPr userDrawn="1"/>
              </p:nvGrpSpPr>
              <p:grpSpPr bwMode="auto">
                <a:xfrm>
                  <a:off x="609600" y="1676400"/>
                  <a:ext cx="5410200" cy="3810000"/>
                  <a:chOff x="609600" y="-1447800"/>
                  <a:chExt cx="5410200" cy="3810000"/>
                </a:xfrm>
              </p:grpSpPr>
              <p:cxnSp>
                <p:nvCxnSpPr>
                  <p:cNvPr id="22" name="Straight Connector 21"/>
                  <p:cNvCxnSpPr/>
                  <p:nvPr userDrawn="1"/>
                </p:nvCxnSpPr>
                <p:spPr>
                  <a:xfrm flipV="1">
                    <a:off x="609600" y="-534066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16"/>
                  <p:cNvCxnSpPr/>
                  <p:nvPr userDrawn="1"/>
                </p:nvCxnSpPr>
                <p:spPr>
                  <a:xfrm flipV="1">
                    <a:off x="609600" y="-762197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17"/>
                  <p:cNvCxnSpPr/>
                  <p:nvPr userDrawn="1"/>
                </p:nvCxnSpPr>
                <p:spPr>
                  <a:xfrm flipV="1">
                    <a:off x="609600" y="-990329"/>
                    <a:ext cx="5409672" cy="28945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 userDrawn="1"/>
                </p:nvCxnSpPr>
                <p:spPr>
                  <a:xfrm flipV="1">
                    <a:off x="609600" y="-1219803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 userDrawn="1"/>
                </p:nvCxnSpPr>
                <p:spPr>
                  <a:xfrm flipV="1">
                    <a:off x="609600" y="-1447935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Group 32"/>
              <p:cNvGrpSpPr>
                <a:grpSpLocks/>
              </p:cNvGrpSpPr>
              <p:nvPr userDrawn="1"/>
            </p:nvGrpSpPr>
            <p:grpSpPr bwMode="auto">
              <a:xfrm flipV="1">
                <a:off x="609600" y="1447800"/>
                <a:ext cx="5410200" cy="6934200"/>
                <a:chOff x="762000" y="-1295400"/>
                <a:chExt cx="5410200" cy="6934200"/>
              </a:xfrm>
            </p:grpSpPr>
            <p:grpSp>
              <p:nvGrpSpPr>
                <p:cNvPr id="8" name="Group 20"/>
                <p:cNvGrpSpPr>
                  <a:grpSpLocks/>
                </p:cNvGrpSpPr>
                <p:nvPr userDrawn="1"/>
              </p:nvGrpSpPr>
              <p:grpSpPr bwMode="auto">
                <a:xfrm>
                  <a:off x="762000" y="-1295400"/>
                  <a:ext cx="5410200" cy="3810000"/>
                  <a:chOff x="609600" y="-1447800"/>
                  <a:chExt cx="5410200" cy="3810000"/>
                </a:xfrm>
              </p:grpSpPr>
              <p:cxnSp>
                <p:nvCxnSpPr>
                  <p:cNvPr id="15" name="Straight Connector 14"/>
                  <p:cNvCxnSpPr/>
                  <p:nvPr userDrawn="1"/>
                </p:nvCxnSpPr>
                <p:spPr>
                  <a:xfrm flipV="1">
                    <a:off x="609600" y="-533930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 userDrawn="1"/>
                </p:nvCxnSpPr>
                <p:spPr>
                  <a:xfrm flipV="1">
                    <a:off x="609600" y="-762062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 userDrawn="1"/>
                </p:nvCxnSpPr>
                <p:spPr>
                  <a:xfrm flipV="1">
                    <a:off x="609600" y="-990194"/>
                    <a:ext cx="5409672" cy="28945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 userDrawn="1"/>
                </p:nvCxnSpPr>
                <p:spPr>
                  <a:xfrm flipV="1">
                    <a:off x="609600" y="-1219668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 userDrawn="1"/>
                </p:nvCxnSpPr>
                <p:spPr>
                  <a:xfrm flipV="1">
                    <a:off x="609600" y="-1447800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" name="Group 26"/>
                <p:cNvGrpSpPr>
                  <a:grpSpLocks/>
                </p:cNvGrpSpPr>
                <p:nvPr userDrawn="1"/>
              </p:nvGrpSpPr>
              <p:grpSpPr bwMode="auto">
                <a:xfrm>
                  <a:off x="762000" y="1828800"/>
                  <a:ext cx="5410200" cy="3810000"/>
                  <a:chOff x="609600" y="-1447800"/>
                  <a:chExt cx="5410200" cy="3810000"/>
                </a:xfrm>
              </p:grpSpPr>
              <p:cxnSp>
                <p:nvCxnSpPr>
                  <p:cNvPr id="10" name="Straight Connector 9"/>
                  <p:cNvCxnSpPr/>
                  <p:nvPr userDrawn="1"/>
                </p:nvCxnSpPr>
                <p:spPr>
                  <a:xfrm flipV="1">
                    <a:off x="609600" y="-534066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Straight Connector 10"/>
                  <p:cNvCxnSpPr/>
                  <p:nvPr userDrawn="1"/>
                </p:nvCxnSpPr>
                <p:spPr>
                  <a:xfrm flipV="1">
                    <a:off x="609600" y="-762197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 userDrawn="1"/>
                </p:nvCxnSpPr>
                <p:spPr>
                  <a:xfrm flipV="1">
                    <a:off x="609600" y="-990329"/>
                    <a:ext cx="5409672" cy="2894590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 userDrawn="1"/>
                </p:nvCxnSpPr>
                <p:spPr>
                  <a:xfrm flipV="1">
                    <a:off x="609600" y="-1219803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/>
                  <p:cNvCxnSpPr/>
                  <p:nvPr userDrawn="1"/>
                </p:nvCxnSpPr>
                <p:spPr>
                  <a:xfrm flipV="1">
                    <a:off x="609600" y="-1447935"/>
                    <a:ext cx="5409672" cy="2895932"/>
                  </a:xfrm>
                  <a:prstGeom prst="line">
                    <a:avLst/>
                  </a:prstGeom>
                  <a:ln w="28575">
                    <a:solidFill>
                      <a:schemeClr val="bg1">
                        <a:lumMod val="95000"/>
                      </a:schemeClr>
                    </a:solidFill>
                    <a:prstDash val="sys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58" name="Rectangle 57"/>
          <p:cNvSpPr/>
          <p:nvPr userDrawn="1"/>
        </p:nvSpPr>
        <p:spPr>
          <a:xfrm>
            <a:off x="1828800" y="2362200"/>
            <a:ext cx="7315200" cy="167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Rockwell"/>
            </a:endParaRPr>
          </a:p>
        </p:txBody>
      </p:sp>
      <p:grpSp>
        <p:nvGrpSpPr>
          <p:cNvPr id="59" name="Group 75"/>
          <p:cNvGrpSpPr>
            <a:grpSpLocks/>
          </p:cNvGrpSpPr>
          <p:nvPr userDrawn="1"/>
        </p:nvGrpSpPr>
        <p:grpSpPr bwMode="auto">
          <a:xfrm>
            <a:off x="990600" y="2362200"/>
            <a:ext cx="1752600" cy="1695450"/>
            <a:chOff x="990600" y="2362200"/>
            <a:chExt cx="1752600" cy="1694985"/>
          </a:xfrm>
        </p:grpSpPr>
        <p:pic>
          <p:nvPicPr>
            <p:cNvPr id="60" name="Picture 59" descr="smallblueHISDseal.jpg"/>
            <p:cNvPicPr>
              <a:picLocks noChangeAspect="1"/>
            </p:cNvPicPr>
            <p:nvPr userDrawn="1"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90600" y="2362200"/>
              <a:ext cx="1752600" cy="1694985"/>
            </a:xfrm>
            <a:prstGeom prst="ellipse">
              <a:avLst/>
            </a:prstGeom>
            <a:ln w="38100">
              <a:noFill/>
            </a:ln>
          </p:spPr>
        </p:pic>
        <p:sp>
          <p:nvSpPr>
            <p:cNvPr id="61" name="Oval 60"/>
            <p:cNvSpPr/>
            <p:nvPr userDrawn="1"/>
          </p:nvSpPr>
          <p:spPr>
            <a:xfrm>
              <a:off x="1000125" y="2362200"/>
              <a:ext cx="1714500" cy="1682288"/>
            </a:xfrm>
            <a:prstGeom prst="ellipse">
              <a:avLst/>
            </a:prstGeom>
            <a:noFill/>
            <a:ln w="7620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Rockwel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372583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524000"/>
            <a:ext cx="3429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163762"/>
            <a:ext cx="3429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1535113"/>
            <a:ext cx="3505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2174875"/>
            <a:ext cx="35052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46D3EB2-1BC6-7D4E-9473-9014744ED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03671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B0DA0D9-5217-6548-8066-FDACC84E5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313932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71600" y="1600200"/>
            <a:ext cx="4114800" cy="3733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0" y="5410200"/>
            <a:ext cx="4114800" cy="80486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5791200" y="1600200"/>
            <a:ext cx="30480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791200" y="2239962"/>
            <a:ext cx="3048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14B1F4E-DA71-F944-8588-2817383B25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93072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14"/>
            <a:ext cx="7162800" cy="4525963"/>
          </a:xfrm>
          <a:prstGeom prst="rect">
            <a:avLst/>
          </a:prstGeom>
        </p:spPr>
        <p:txBody>
          <a:bodyPr lIns="81940" tIns="40968" rIns="81940" bIns="40968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8A5D4DD-34E1-DA4A-B555-85D137F9B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0332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coming #GreatAll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ISDdriver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0"/>
            <a:ext cx="88995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77D6E0B-F5AD-C347-83D2-0F62AAC592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54545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gaged Stak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engagedstakeholder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r="212"/>
          <a:stretch>
            <a:fillRect/>
          </a:stretch>
        </p:blipFill>
        <p:spPr bwMode="auto">
          <a:xfrm>
            <a:off x="1676400" y="1295400"/>
            <a:ext cx="5791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1676400" y="7620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US" sz="2800">
                <a:solidFill>
                  <a:srgbClr val="595959"/>
                </a:solidFill>
                <a:latin typeface="Century Gothic" charset="0"/>
              </a:rPr>
              <a:t>ENGAGED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4C00C7C-B87D-8647-901E-6E5F67A371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06775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d Stakeholder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 userDrawn="1"/>
        </p:nvGrpSpPr>
        <p:grpSpPr bwMode="auto">
          <a:xfrm>
            <a:off x="-1227138" y="228600"/>
            <a:ext cx="4054476" cy="6399213"/>
            <a:chOff x="-1227377" y="228600"/>
            <a:chExt cx="4054954" cy="6399837"/>
          </a:xfrm>
        </p:grpSpPr>
        <p:cxnSp>
          <p:nvCxnSpPr>
            <p:cNvPr id="5" name="Straight Connector 4"/>
            <p:cNvCxnSpPr/>
            <p:nvPr userDrawn="1"/>
          </p:nvCxnSpPr>
          <p:spPr>
            <a:xfrm rot="3710613">
              <a:off x="-2084663" y="1716198"/>
              <a:ext cx="6399837" cy="342464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 rot="3710613">
              <a:off x="-2242637" y="1715404"/>
              <a:ext cx="6399837" cy="3426229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 rot="3710613">
              <a:off x="-2399819" y="1715404"/>
              <a:ext cx="6399837" cy="342623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rot="3710613">
              <a:off x="-2557000" y="1715404"/>
              <a:ext cx="6399837" cy="3426229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rot="3710613">
              <a:off x="-2714975" y="1716198"/>
              <a:ext cx="6399837" cy="342464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4" descr="engagedstakeholder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11239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228600" y="2465388"/>
            <a:ext cx="1143000" cy="454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595959"/>
                </a:solidFill>
                <a:latin typeface="Century Gothic"/>
                <a:ea typeface="+mn-ea"/>
                <a:cs typeface="+mn-cs"/>
              </a:rPr>
              <a:t>ENGAGED </a:t>
            </a:r>
            <a:r>
              <a:rPr lang="en-US" sz="1050" b="1" dirty="0">
                <a:solidFill>
                  <a:srgbClr val="595959"/>
                </a:solidFill>
                <a:latin typeface="Century Gothic"/>
                <a:ea typeface="+mn-ea"/>
                <a:cs typeface="+mn-cs"/>
              </a:rPr>
              <a:t>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2E25221-FEB3-1940-9F66-931C4A5A3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4807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igor &amp; Account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engagedstakeholder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r="-377"/>
          <a:stretch>
            <a:fillRect/>
          </a:stretch>
        </p:blipFill>
        <p:spPr bwMode="auto">
          <a:xfrm>
            <a:off x="1752600" y="1295400"/>
            <a:ext cx="57150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1676400" y="7620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US" sz="2800">
                <a:solidFill>
                  <a:srgbClr val="595959"/>
                </a:solidFill>
                <a:latin typeface="Century Gothic" charset="0"/>
              </a:rPr>
              <a:t>RIGOR &amp; ACCOUNTABILITY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D48606A-FC13-9C40-9266-CB8400844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70169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or &amp; Accountability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 userDrawn="1"/>
        </p:nvGrpSpPr>
        <p:grpSpPr bwMode="auto">
          <a:xfrm>
            <a:off x="-1227138" y="228600"/>
            <a:ext cx="4054476" cy="6399213"/>
            <a:chOff x="-1227377" y="228600"/>
            <a:chExt cx="4054954" cy="6399837"/>
          </a:xfrm>
        </p:grpSpPr>
        <p:cxnSp>
          <p:nvCxnSpPr>
            <p:cNvPr id="5" name="Straight Connector 4"/>
            <p:cNvCxnSpPr/>
            <p:nvPr userDrawn="1"/>
          </p:nvCxnSpPr>
          <p:spPr>
            <a:xfrm rot="3710613">
              <a:off x="-2084663" y="1716198"/>
              <a:ext cx="6399837" cy="342464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 rot="3710613">
              <a:off x="-2242637" y="1715404"/>
              <a:ext cx="6399837" cy="3426229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 rot="3710613">
              <a:off x="-2399819" y="1715404"/>
              <a:ext cx="6399837" cy="342623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rot="3710613">
              <a:off x="-2557000" y="1715404"/>
              <a:ext cx="6399837" cy="3426229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rot="3710613">
              <a:off x="-2714975" y="1716198"/>
              <a:ext cx="6399837" cy="342464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4" descr="engagedstakeholder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600200"/>
            <a:ext cx="10953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228600" y="2465388"/>
            <a:ext cx="1143000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US" sz="1300" b="1">
                <a:solidFill>
                  <a:srgbClr val="595959"/>
                </a:solidFill>
                <a:latin typeface="Century Gothic" charset="0"/>
              </a:rPr>
              <a:t>RIGOR &amp; </a:t>
            </a:r>
            <a:r>
              <a:rPr lang="en-US" sz="900" b="1">
                <a:solidFill>
                  <a:srgbClr val="595959"/>
                </a:solidFill>
                <a:latin typeface="Century Gothic" charset="0"/>
              </a:rPr>
              <a:t>ACCOUNTABILITY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7686E6-99DB-1F42-B495-6BF4EFE39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1219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st Century 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engagedstakeholder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23975"/>
            <a:ext cx="5791200" cy="448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3"/>
          <p:cNvSpPr>
            <a:spLocks noChangeArrowheads="1"/>
          </p:cNvSpPr>
          <p:nvPr userDrawn="1"/>
        </p:nvSpPr>
        <p:spPr bwMode="auto">
          <a:xfrm>
            <a:off x="1676400" y="762000"/>
            <a:ext cx="579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US" sz="2800">
                <a:solidFill>
                  <a:srgbClr val="595959"/>
                </a:solidFill>
                <a:latin typeface="Century Gothic" charset="0"/>
              </a:rPr>
              <a:t>21</a:t>
            </a:r>
            <a:r>
              <a:rPr lang="en-US" sz="2800" baseline="30000">
                <a:solidFill>
                  <a:srgbClr val="595959"/>
                </a:solidFill>
                <a:latin typeface="Century Gothic" charset="0"/>
              </a:rPr>
              <a:t>ST</a:t>
            </a:r>
            <a:r>
              <a:rPr lang="en-US" sz="2800">
                <a:solidFill>
                  <a:srgbClr val="595959"/>
                </a:solidFill>
                <a:latin typeface="Century Gothic" charset="0"/>
              </a:rPr>
              <a:t> CENTURY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2E497C7-758D-D240-9506-69C918A12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42449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st Century Learning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 userDrawn="1"/>
        </p:nvGrpSpPr>
        <p:grpSpPr bwMode="auto">
          <a:xfrm>
            <a:off x="-1227138" y="228600"/>
            <a:ext cx="4054476" cy="6399213"/>
            <a:chOff x="-1227377" y="228600"/>
            <a:chExt cx="4054954" cy="6399837"/>
          </a:xfrm>
        </p:grpSpPr>
        <p:cxnSp>
          <p:nvCxnSpPr>
            <p:cNvPr id="5" name="Straight Connector 4"/>
            <p:cNvCxnSpPr/>
            <p:nvPr userDrawn="1"/>
          </p:nvCxnSpPr>
          <p:spPr>
            <a:xfrm rot="3710613">
              <a:off x="-2084663" y="1716198"/>
              <a:ext cx="6399837" cy="342464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 userDrawn="1"/>
          </p:nvCxnSpPr>
          <p:spPr>
            <a:xfrm rot="3710613">
              <a:off x="-2242637" y="1715404"/>
              <a:ext cx="6399837" cy="3426229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 userDrawn="1"/>
          </p:nvCxnSpPr>
          <p:spPr>
            <a:xfrm rot="3710613">
              <a:off x="-2399819" y="1715404"/>
              <a:ext cx="6399837" cy="3426230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rot="3710613">
              <a:off x="-2557000" y="1715404"/>
              <a:ext cx="6399837" cy="3426229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 rot="3710613">
              <a:off x="-2714975" y="1716198"/>
              <a:ext cx="6399837" cy="3424642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24" descr="engagedstakeholder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600200"/>
            <a:ext cx="11176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5"/>
          <p:cNvSpPr>
            <a:spLocks noChangeArrowheads="1"/>
          </p:cNvSpPr>
          <p:nvPr userDrawn="1"/>
        </p:nvSpPr>
        <p:spPr bwMode="auto">
          <a:xfrm>
            <a:off x="228600" y="2465388"/>
            <a:ext cx="1143000" cy="476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4400"/>
            <a:r>
              <a:rPr lang="en-US" sz="1200" b="1">
                <a:solidFill>
                  <a:srgbClr val="595959"/>
                </a:solidFill>
                <a:latin typeface="Century Gothic" charset="0"/>
              </a:rPr>
              <a:t>21</a:t>
            </a:r>
            <a:r>
              <a:rPr lang="en-US" sz="1200" b="1" baseline="30000">
                <a:solidFill>
                  <a:srgbClr val="595959"/>
                </a:solidFill>
                <a:latin typeface="Century Gothic" charset="0"/>
              </a:rPr>
              <a:t>st</a:t>
            </a:r>
            <a:r>
              <a:rPr lang="en-US" sz="1200" b="1">
                <a:solidFill>
                  <a:srgbClr val="595959"/>
                </a:solidFill>
                <a:latin typeface="Century Gothic" charset="0"/>
              </a:rPr>
              <a:t> CENTURY</a:t>
            </a:r>
          </a:p>
          <a:p>
            <a:pPr algn="ctr" defTabSz="914400"/>
            <a:r>
              <a:rPr lang="en-US" sz="1300" b="1">
                <a:solidFill>
                  <a:srgbClr val="595959"/>
                </a:solidFill>
                <a:latin typeface="Century Gothic" charset="0"/>
              </a:rPr>
              <a:t>LEARNING</a:t>
            </a:r>
            <a:endParaRPr lang="en-US" sz="900" b="1">
              <a:solidFill>
                <a:srgbClr val="595959"/>
              </a:solidFill>
              <a:latin typeface="Century Gothic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21134AE-CB04-DB42-9395-1CFE4A8C1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1957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A682DD1-34FF-9949-B8D9-82635BCA0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81419"/>
      </p:ext>
    </p:extLst>
  </p:cSld>
  <p:clrMapOvr>
    <a:masterClrMapping/>
  </p:clrMapOvr>
  <p:transition xmlns:p14="http://schemas.microsoft.com/office/powerpoint/2010/main" spd="med" advClick="0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linesandwaves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1600200"/>
            <a:ext cx="716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595959">
                    <a:tint val="75000"/>
                  </a:srgbClr>
                </a:solidFill>
                <a:latin typeface="Rockwell"/>
                <a:ea typeface="+mn-ea"/>
                <a:cs typeface="+mn-cs"/>
              </a:defRPr>
            </a:lvl1pPr>
          </a:lstStyle>
          <a:p>
            <a:pPr>
              <a:defRPr/>
            </a:pPr>
            <a:fld id="{C3A848B3-58FE-8E45-ABC8-4BDF8A4B92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524000" y="6381750"/>
            <a:ext cx="6553200" cy="323850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spc="300" dirty="0">
                <a:solidFill>
                  <a:srgbClr val="7497A8"/>
                </a:solidFill>
                <a:latin typeface="Century Gothic"/>
                <a:ea typeface="+mn-ea"/>
                <a:cs typeface="+mn-cs"/>
              </a:rPr>
              <a:t>HISD</a:t>
            </a:r>
            <a:r>
              <a:rPr lang="en-US" sz="1500" b="1" spc="300" dirty="0">
                <a:solidFill>
                  <a:srgbClr val="6C9DCE"/>
                </a:solidFill>
                <a:latin typeface="Century Gothic"/>
                <a:ea typeface="+mn-ea"/>
                <a:cs typeface="+mn-cs"/>
              </a:rPr>
              <a:t> </a:t>
            </a:r>
            <a:r>
              <a:rPr lang="en-US" sz="1500" dirty="0">
                <a:solidFill>
                  <a:prstClr val="white">
                    <a:lumMod val="50000"/>
                  </a:prstClr>
                </a:solidFill>
                <a:latin typeface="Rockwell"/>
                <a:ea typeface="+mn-ea"/>
                <a:cs typeface="+mn-cs"/>
              </a:rPr>
              <a:t>Becoming #</a:t>
            </a:r>
            <a:r>
              <a:rPr lang="en-US" sz="1500" dirty="0" err="1">
                <a:solidFill>
                  <a:prstClr val="white">
                    <a:lumMod val="50000"/>
                  </a:prstClr>
                </a:solidFill>
                <a:latin typeface="Rockwell"/>
                <a:ea typeface="+mn-ea"/>
                <a:cs typeface="+mn-cs"/>
              </a:rPr>
              <a:t>GreatAllOver</a:t>
            </a:r>
            <a:endParaRPr lang="en-US" sz="1500" dirty="0">
              <a:solidFill>
                <a:prstClr val="white">
                  <a:lumMod val="50000"/>
                </a:prstClr>
              </a:solidFill>
              <a:latin typeface="Rockwell"/>
              <a:ea typeface="+mn-ea"/>
              <a:cs typeface="+mn-cs"/>
            </a:endParaRPr>
          </a:p>
        </p:txBody>
      </p:sp>
      <p:sp>
        <p:nvSpPr>
          <p:cNvPr id="8" name="5-Point Star 7"/>
          <p:cNvSpPr/>
          <p:nvPr userDrawn="1"/>
        </p:nvSpPr>
        <p:spPr>
          <a:xfrm>
            <a:off x="5254625" y="6510338"/>
            <a:ext cx="76200" cy="7620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Rockwell"/>
            </a:endParaRPr>
          </a:p>
        </p:txBody>
      </p:sp>
      <p:grpSp>
        <p:nvGrpSpPr>
          <p:cNvPr id="1031" name="Group 14"/>
          <p:cNvGrpSpPr>
            <a:grpSpLocks/>
          </p:cNvGrpSpPr>
          <p:nvPr userDrawn="1"/>
        </p:nvGrpSpPr>
        <p:grpSpPr bwMode="auto">
          <a:xfrm>
            <a:off x="-1227138" y="228600"/>
            <a:ext cx="4054476" cy="6399213"/>
            <a:chOff x="-1227377" y="228600"/>
            <a:chExt cx="4054954" cy="6399837"/>
          </a:xfrm>
        </p:grpSpPr>
        <p:cxnSp>
          <p:nvCxnSpPr>
            <p:cNvPr id="16" name="Straight Connector 15"/>
            <p:cNvCxnSpPr/>
            <p:nvPr userDrawn="1"/>
          </p:nvCxnSpPr>
          <p:spPr>
            <a:xfrm rot="3710613">
              <a:off x="-2084663" y="1716198"/>
              <a:ext cx="6399837" cy="3424642"/>
            </a:xfrm>
            <a:prstGeom prst="line">
              <a:avLst/>
            </a:prstGeom>
            <a:ln w="28575">
              <a:solidFill>
                <a:srgbClr val="006699">
                  <a:alpha val="34902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3710613">
              <a:off x="-2242637" y="1715404"/>
              <a:ext cx="6399837" cy="3426229"/>
            </a:xfrm>
            <a:prstGeom prst="line">
              <a:avLst/>
            </a:prstGeom>
            <a:ln w="28575">
              <a:solidFill>
                <a:srgbClr val="006699">
                  <a:alpha val="34902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3710613">
              <a:off x="-2399819" y="1715404"/>
              <a:ext cx="6399837" cy="3426230"/>
            </a:xfrm>
            <a:prstGeom prst="line">
              <a:avLst/>
            </a:prstGeom>
            <a:ln w="28575">
              <a:solidFill>
                <a:srgbClr val="006699">
                  <a:alpha val="34902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3710613">
              <a:off x="-2557000" y="1715404"/>
              <a:ext cx="6399837" cy="3426229"/>
            </a:xfrm>
            <a:prstGeom prst="line">
              <a:avLst/>
            </a:prstGeom>
            <a:ln w="28575">
              <a:solidFill>
                <a:srgbClr val="006699">
                  <a:alpha val="34902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3710613">
              <a:off x="-2714975" y="1716198"/>
              <a:ext cx="6399837" cy="3424642"/>
            </a:xfrm>
            <a:prstGeom prst="line">
              <a:avLst/>
            </a:prstGeom>
            <a:ln w="28575">
              <a:solidFill>
                <a:srgbClr val="006699">
                  <a:alpha val="34902"/>
                </a:srgb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</p:sldLayoutIdLst>
  <p:transition xmlns:p14="http://schemas.microsoft.com/office/powerpoint/2010/main" spd="med" advClick="0" advTm="5000">
    <p:fade/>
  </p:transition>
  <p:txStyles>
    <p:titleStyle>
      <a:lvl1pPr algn="l" defTabSz="8191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 kern="1200">
          <a:solidFill>
            <a:srgbClr val="14376E"/>
          </a:solidFill>
          <a:effectLst>
            <a:outerShdw blurRad="38100" dist="38100" dir="2700000" algn="tl">
              <a:schemeClr val="tx1">
                <a:lumMod val="50000"/>
                <a:lumOff val="50000"/>
              </a:scheme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l" defTabSz="8191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14376E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defTabSz="8191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14376E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defTabSz="8191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14376E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defTabSz="819150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14376E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defTabSz="819150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14376E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defTabSz="819150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14376E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defTabSz="819150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14376E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defTabSz="819150" rtl="0" fontAlgn="base">
        <a:lnSpc>
          <a:spcPct val="80000"/>
        </a:lnSpc>
        <a:spcBef>
          <a:spcPct val="0"/>
        </a:spcBef>
        <a:spcAft>
          <a:spcPct val="0"/>
        </a:spcAft>
        <a:defRPr sz="4000" b="1">
          <a:solidFill>
            <a:srgbClr val="14376E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charset="0"/>
        <a:buChar char="§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3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4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5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6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7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9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"/>
          <p:cNvSpPr txBox="1">
            <a:spLocks noChangeArrowheads="1"/>
          </p:cNvSpPr>
          <p:nvPr/>
        </p:nvSpPr>
        <p:spPr bwMode="auto">
          <a:xfrm>
            <a:off x="1135063" y="1150938"/>
            <a:ext cx="8008937" cy="384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ockwel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8000" b="1" dirty="0">
                <a:latin typeface="Avenir Book" charset="0"/>
                <a:cs typeface="Avenir Book" charset="0"/>
              </a:rPr>
              <a:t>2012 Bond:</a:t>
            </a:r>
          </a:p>
          <a:p>
            <a:pPr algn="ctr" eaLnBrk="1" hangingPunct="1"/>
            <a:r>
              <a:rPr lang="en-US" sz="6000" b="1" dirty="0">
                <a:latin typeface="Avenir Book" charset="0"/>
                <a:cs typeface="Avenir Book" charset="0"/>
              </a:rPr>
              <a:t>Making Progress</a:t>
            </a:r>
          </a:p>
          <a:p>
            <a:pPr algn="ctr" eaLnBrk="1" hangingPunct="1"/>
            <a:endParaRPr lang="en-US" sz="6000" dirty="0">
              <a:latin typeface="Avenir Book" charset="0"/>
              <a:cs typeface="Avenir Book" charset="0"/>
            </a:endParaRPr>
          </a:p>
          <a:p>
            <a:pPr algn="ctr" eaLnBrk="1" hangingPunct="1"/>
            <a:r>
              <a:rPr lang="en-US" sz="4600" dirty="0" smtClean="0">
                <a:latin typeface="Avenir Book" charset="0"/>
                <a:cs typeface="Avenir Book" charset="0"/>
              </a:rPr>
              <a:t>First Quarter 2014</a:t>
            </a:r>
            <a:endParaRPr lang="en-US" sz="4600" dirty="0">
              <a:latin typeface="Avenir Book" charset="0"/>
              <a:cs typeface="Avenir Book" charset="0"/>
            </a:endParaRPr>
          </a:p>
        </p:txBody>
      </p:sp>
    </p:spTree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7_Delmar_0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570006"/>
            <a:ext cx="7772400" cy="50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70620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orthing_designcharret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455706"/>
            <a:ext cx="7772400" cy="5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07054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605118"/>
            <a:ext cx="7772400" cy="5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39841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3" y="336176"/>
            <a:ext cx="7772400" cy="558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02153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4" y="526676"/>
            <a:ext cx="77724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9025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0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773206"/>
            <a:ext cx="7772400" cy="46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6131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0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511736"/>
            <a:ext cx="77724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33033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5" y="549089"/>
            <a:ext cx="77724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2898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1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688" y="135965"/>
            <a:ext cx="29489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8542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1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511735"/>
            <a:ext cx="77724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39857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13_CMAR_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2" y="443008"/>
            <a:ext cx="7772400" cy="533552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1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4" y="519206"/>
            <a:ext cx="77724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25105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1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2" y="648447"/>
            <a:ext cx="7772400" cy="496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73839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1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2" y="531906"/>
            <a:ext cx="7772400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10852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455706"/>
            <a:ext cx="7772400" cy="53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98209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2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4" y="626036"/>
            <a:ext cx="7772400" cy="495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84995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2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36" y="404906"/>
            <a:ext cx="7772400" cy="541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11892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2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5" y="321236"/>
            <a:ext cx="777240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33624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2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953" y="135964"/>
            <a:ext cx="766724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78191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012223_PAT_SEA_02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3" y="531905"/>
            <a:ext cx="7772400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00924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012223_PAT_SEA_02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648447"/>
            <a:ext cx="7772400" cy="496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8266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13_CMAR_00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395194"/>
            <a:ext cx="7772400" cy="540867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3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681317"/>
            <a:ext cx="7772400" cy="49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8879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3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2" y="541617"/>
            <a:ext cx="77724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9993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3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73" y="135964"/>
            <a:ext cx="421995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3330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012223_PAT_SEA_03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862106"/>
            <a:ext cx="7772400" cy="45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04050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223_PAT_SEA_03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3" y="650688"/>
            <a:ext cx="7772400" cy="498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0482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03_CVHS_00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753" y="135963"/>
            <a:ext cx="756666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79324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4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631" y="143434"/>
            <a:ext cx="6547104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1207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4_Grady_0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468406"/>
            <a:ext cx="7772400" cy="52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8584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4_Grady_0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436" y="143435"/>
            <a:ext cx="592531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86037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5_Condit_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829235"/>
            <a:ext cx="7772400" cy="454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467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13_CMAR_0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3" y="189006"/>
            <a:ext cx="7772400" cy="58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54976"/>
      </p:ext>
    </p:extLst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5_Condit_0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5" y="628276"/>
            <a:ext cx="7772400" cy="50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935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6_STOS_0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3" y="448235"/>
            <a:ext cx="7772400" cy="532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51342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6_STOS_01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470647"/>
            <a:ext cx="7772400" cy="531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3194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6_STOS_01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3" y="280147"/>
            <a:ext cx="7772400" cy="569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69031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7_MCLIMS_00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546847"/>
            <a:ext cx="7772400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41385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7_MCLIMS_00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3" y="584947"/>
            <a:ext cx="7772400" cy="51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1488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227_MCLIMS_00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359335"/>
            <a:ext cx="7772400" cy="550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8973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03_Relief_00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936" y="128494"/>
            <a:ext cx="530352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776740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03_Relief_0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3" y="333935"/>
            <a:ext cx="7772400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68478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03_Relief_0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508748"/>
            <a:ext cx="7772400" cy="52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20253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13_CMAR_0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2" y="221877"/>
            <a:ext cx="7772400" cy="579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72865"/>
      </p:ext>
    </p:extLst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ke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3" y="867336"/>
            <a:ext cx="7772400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27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ker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764988"/>
            <a:ext cx="7772400" cy="475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13813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11_Milby_0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52" y="275664"/>
            <a:ext cx="7772400" cy="56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81188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11_Milby_00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790388"/>
            <a:ext cx="777240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89592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11_Milby_01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54" y="516966"/>
            <a:ext cx="7772400" cy="517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244424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27_HSPVA_00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15" y="128493"/>
            <a:ext cx="529894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80387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27_HSPVA_00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153" y="546847"/>
            <a:ext cx="7772400" cy="51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46258"/>
      </p:ext>
    </p:extLst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327_HSPVA_01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384735"/>
            <a:ext cx="7772400" cy="543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54849"/>
      </p:ext>
    </p:extLst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rker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3" y="562535"/>
            <a:ext cx="7772400" cy="508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47986"/>
      </p:ext>
    </p:extLst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rke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85" y="89648"/>
            <a:ext cx="4996098" cy="601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87980"/>
      </p:ext>
    </p:extLst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43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64" y="516965"/>
            <a:ext cx="7772400" cy="518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31968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285377"/>
            <a:ext cx="777240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25424"/>
      </p:ext>
    </p:extLst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4" y="262964"/>
            <a:ext cx="777240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40916"/>
      </p:ext>
    </p:extLst>
  </p:cSld>
  <p:clrMapOvr>
    <a:masterClrMapping/>
  </p:clrMapOvr>
  <p:transition xmlns:p14="http://schemas.microsoft.com/office/powerpoint/2010/main" spd="med" advClick="0" advTm="5000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16_Delmar_0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4" y="580465"/>
            <a:ext cx="7772400" cy="50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28523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7_Delmar_0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95" y="504264"/>
            <a:ext cx="7772400" cy="51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63009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0127_Delmar_0036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623" y="1937123"/>
            <a:ext cx="7772400" cy="25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15476"/>
      </p:ext>
    </p:extLst>
  </p:cSld>
  <p:clrMapOvr>
    <a:masterClrMapping/>
  </p:clrMapOvr>
  <p:transition xmlns:p14="http://schemas.microsoft.com/office/powerpoint/2010/main" spd="med" advClick="0" advTm="5000">
    <p:fade/>
  </p:transition>
</p:sld>
</file>

<file path=ppt/theme/theme1.xml><?xml version="1.0" encoding="utf-8"?>
<a:theme xmlns:a="http://schemas.openxmlformats.org/drawingml/2006/main" name="1_Office Theme">
  <a:themeElements>
    <a:clrScheme name="Custom 1">
      <a:dk1>
        <a:srgbClr val="595959"/>
      </a:dk1>
      <a:lt1>
        <a:sysClr val="window" lastClr="FFFFFF"/>
      </a:lt1>
      <a:dk2>
        <a:srgbClr val="17365D"/>
      </a:dk2>
      <a:lt2>
        <a:srgbClr val="EEECE1"/>
      </a:lt2>
      <a:accent1>
        <a:srgbClr val="4F81BD"/>
      </a:accent1>
      <a:accent2>
        <a:srgbClr val="E36C09"/>
      </a:accent2>
      <a:accent3>
        <a:srgbClr val="9BBB59"/>
      </a:accent3>
      <a:accent4>
        <a:srgbClr val="009999"/>
      </a:accent4>
      <a:accent5>
        <a:srgbClr val="A5A5A5"/>
      </a:accent5>
      <a:accent6>
        <a:srgbClr val="FFC000"/>
      </a:accent6>
      <a:hlink>
        <a:srgbClr val="548DD4"/>
      </a:hlink>
      <a:folHlink>
        <a:srgbClr val="E36C09"/>
      </a:folHlink>
    </a:clrScheme>
    <a:fontScheme name="hisd">
      <a:majorFont>
        <a:latin typeface="Century Gothic"/>
        <a:ea typeface=""/>
        <a:cs typeface=""/>
      </a:majorFont>
      <a:minorFont>
        <a:latin typeface="Rockw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8</Words>
  <Application>Microsoft Macintosh PowerPoint</Application>
  <PresentationFormat>On-screen Show (4:3)</PresentationFormat>
  <Paragraphs>4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Houston Independent School District</dc:creator>
  <cp:lastModifiedBy>Houston Independent School District</cp:lastModifiedBy>
  <cp:revision>55</cp:revision>
  <dcterms:created xsi:type="dcterms:W3CDTF">2013-10-08T15:47:27Z</dcterms:created>
  <dcterms:modified xsi:type="dcterms:W3CDTF">2014-04-24T16:24:18Z</dcterms:modified>
</cp:coreProperties>
</file>