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245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5B404A-2581-4C42-97A9-4DF63B6EE11A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337C5-FE22-4F12-B61D-0F956F2A0CF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6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229600" cy="1645920"/>
          </a:xfrm>
        </p:spPr>
        <p:txBody>
          <a:bodyPr/>
          <a:lstStyle/>
          <a:p>
            <a:r>
              <a:rPr lang="en-US" b="1" dirty="0" smtClean="0"/>
              <a:t>Density Currents</a:t>
            </a:r>
            <a:r>
              <a:rPr lang="en-US" dirty="0" smtClean="0"/>
              <a:t> are a type of vertical current that carries water from the surface to deeper parts of the ocean.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3276600"/>
            <a:ext cx="3505200" cy="3352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Density Currents are caused by changes in density rather than wind.</a:t>
            </a:r>
          </a:p>
          <a:p>
            <a:r>
              <a:rPr lang="en-US" dirty="0" smtClean="0"/>
              <a:t>Density currents circulate thermal energy, nutrients and gases.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14675"/>
            <a:ext cx="5591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7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Weather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Warm-water currents and cold-water currents affect weather and climate in different ways</a:t>
            </a:r>
          </a:p>
          <a:p>
            <a:r>
              <a:rPr lang="en-US" dirty="0" smtClean="0"/>
              <a:t>Regions near warm-water currents are often warmer and wetter than regions near cold-water currents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66344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8" y="1841980"/>
            <a:ext cx="4657725" cy="3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0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on Weather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229600" cy="2103120"/>
          </a:xfrm>
        </p:spPr>
        <p:txBody>
          <a:bodyPr/>
          <a:lstStyle/>
          <a:p>
            <a:r>
              <a:rPr lang="en-US" dirty="0" smtClean="0"/>
              <a:t>The Gulf Stream is a warm-water current that affects coastal areas of the southwestern United States by transferring lots of thermal energy and moisture to the surrounding air.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5038725" cy="29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916680"/>
            <a:ext cx="3505200" cy="2941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cold California Current affects coastal areas of the southwestern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Ocean Conveyor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Ocean conveyor Belt is the name for a model of the large system of ocean currents that affects weather and climate by circulating thermal energy around Earth.</a:t>
            </a:r>
          </a:p>
          <a:p>
            <a:r>
              <a:rPr lang="en-US" dirty="0" smtClean="0"/>
              <a:t>In this model, high salinity water cools and sinks in the North Atlantic, and deep water returns to the surface in the Indian and Pacific Oceans through upwelling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8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Ocean Conveyor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17320"/>
          </a:xfrm>
        </p:spPr>
        <p:txBody>
          <a:bodyPr/>
          <a:lstStyle/>
          <a:p>
            <a:r>
              <a:rPr lang="en-US" dirty="0" smtClean="0"/>
              <a:t>Scientists estimate that the Great Ocean Conveyor Belt model takes about 1,000 years to complete a cycle.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8001000" cy="37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3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Current</a:t>
            </a:r>
          </a:p>
          <a:p>
            <a:r>
              <a:rPr lang="en-US" dirty="0" smtClean="0"/>
              <a:t>Coriolis Effect</a:t>
            </a:r>
          </a:p>
          <a:p>
            <a:r>
              <a:rPr lang="en-US" dirty="0" smtClean="0"/>
              <a:t>Rip Current</a:t>
            </a:r>
          </a:p>
          <a:p>
            <a:r>
              <a:rPr lang="en-US" dirty="0" smtClean="0"/>
              <a:t>Upwelling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61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Ocean Current</a:t>
            </a:r>
            <a:r>
              <a:rPr lang="en-US" dirty="0" smtClean="0"/>
              <a:t> is a large volume of water flowing in a certain direction.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Wind-driven currents are called surface currents.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Surface currents carry warm or cold water horizontally across the ocean’s surface</a:t>
            </a:r>
          </a:p>
        </p:txBody>
      </p:sp>
      <p:pic>
        <p:nvPicPr>
          <p:cNvPr id="1026" name="Picture 2" descr="C:\Documents and Settings\jistre\Local Settings\Temporary Internet Files\Content.IE5\RFES9XS9\MP900427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20822" cy="43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7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480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Surface currents extend to about 400 m below the surface, and they move as fast as 100 km/day.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Earth’s major wind belts, called prevailing winds, influence the formation of ocean currents and the direction they move.</a:t>
            </a:r>
            <a:endParaRPr lang="en-US" dirty="0"/>
          </a:p>
        </p:txBody>
      </p:sp>
      <p:pic>
        <p:nvPicPr>
          <p:cNvPr id="2051" name="Picture 3" descr="C:\Documents and Settings\jistre\Local Settings\Temporary Internet Files\Content.IE5\RFES9XS9\MP9004372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200400" cy="34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3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05400" cy="438912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rip current</a:t>
            </a:r>
            <a:r>
              <a:rPr lang="en-US" dirty="0" smtClean="0"/>
              <a:t> is a narrow, powerful surface current which flows away from the shore.</a:t>
            </a:r>
          </a:p>
          <a:p>
            <a:r>
              <a:rPr lang="en-US" dirty="0" smtClean="0"/>
              <a:t>It is caused by pressure building up from uneven buildup of water from waves.</a:t>
            </a:r>
          </a:p>
          <a:p>
            <a:r>
              <a:rPr lang="en-US" dirty="0" smtClean="0"/>
              <a:t>They can flow very quickly and can be difficult to detect until you are in one.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048000" cy="53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5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Currents are Dangerous!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92680"/>
            <a:ext cx="4495800" cy="2712720"/>
          </a:xfrm>
        </p:spPr>
        <p:txBody>
          <a:bodyPr/>
          <a:lstStyle/>
          <a:p>
            <a:r>
              <a:rPr lang="en-US" dirty="0"/>
              <a:t>Rip currents are responsible for about 150 deaths every year in the United States</a:t>
            </a:r>
            <a:r>
              <a:rPr lang="en-US" dirty="0" smtClean="0"/>
              <a:t>.</a:t>
            </a:r>
          </a:p>
          <a:p>
            <a:r>
              <a:rPr lang="en-US" dirty="0"/>
              <a:t>About 80 percent of all beach rescues are related to rip currents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76800"/>
            <a:ext cx="86868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Rip currents don’t pull swimmers under, they flow out for several miles.</a:t>
            </a:r>
          </a:p>
          <a:p>
            <a:r>
              <a:rPr lang="en-US" dirty="0" smtClean="0"/>
              <a:t>If you get caught in a rip current, swim parallel to the shore until you are out of the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9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12080"/>
            <a:ext cx="8229600" cy="4389120"/>
          </a:xfrm>
        </p:spPr>
        <p:txBody>
          <a:bodyPr/>
          <a:lstStyle/>
          <a:p>
            <a:r>
              <a:rPr lang="en-US" dirty="0" smtClean="0"/>
              <a:t>The Coriolis effect also cases fluids to curve to the left in the southern hemisphere, in a counterclockwise direction.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05000"/>
            <a:ext cx="5638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dirty="0" smtClean="0"/>
              <a:t>Coriolis Effect</a:t>
            </a:r>
            <a:r>
              <a:rPr lang="en-US" dirty="0" smtClean="0"/>
              <a:t> is the movement of wind and water to the right or left that is caused by Earth’s rotation.</a:t>
            </a:r>
          </a:p>
          <a:p>
            <a:r>
              <a:rPr lang="en-US" dirty="0" smtClean="0"/>
              <a:t>It causes fluids such as air and water to curve to the right in the Northern hemisphere, in a clockwise direction.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95375"/>
            <a:ext cx="2886075" cy="31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9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shapes of continents and other land masses affect the flow and speed of currents.</a:t>
            </a:r>
          </a:p>
          <a:p>
            <a:r>
              <a:rPr lang="en-US" dirty="0" smtClean="0"/>
              <a:t>Currents form small or large loops and move at different speeds, depending on the land masses they contact.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92" y="3733800"/>
            <a:ext cx="2836408" cy="31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2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Upwelling</a:t>
            </a:r>
            <a:r>
              <a:rPr lang="en-US" dirty="0" smtClean="0"/>
              <a:t> is the vertical movement of water toward the ocean’s surface.</a:t>
            </a:r>
          </a:p>
          <a:p>
            <a:r>
              <a:rPr lang="en-US" dirty="0" smtClean="0"/>
              <a:t>Upwelling occurs when wind blows across the ocean’s surface and pushes water away from an area.  Deeper colder water then rises to replace it.</a:t>
            </a:r>
          </a:p>
          <a:p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114800"/>
            <a:ext cx="5257800" cy="2194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Upwelling often occurs along coastlines.</a:t>
            </a:r>
          </a:p>
          <a:p>
            <a:r>
              <a:rPr lang="en-US" dirty="0" smtClean="0"/>
              <a:t>Upwelling brings cold, nutrient-rich water from deep in the ocean to the ocean’s surface.</a:t>
            </a:r>
          </a:p>
          <a:p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65358"/>
            <a:ext cx="2667000" cy="289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821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587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Flow</vt:lpstr>
      <vt:lpstr>Ocean Currents</vt:lpstr>
      <vt:lpstr>Vocabulary</vt:lpstr>
      <vt:lpstr>Major Ocean Currents</vt:lpstr>
      <vt:lpstr>Major Ocean Currents</vt:lpstr>
      <vt:lpstr>Rip Currents</vt:lpstr>
      <vt:lpstr>Rip Currents are Dangerous!</vt:lpstr>
      <vt:lpstr>Coriolis Effect</vt:lpstr>
      <vt:lpstr>Coriolis Effect</vt:lpstr>
      <vt:lpstr>Upwelling</vt:lpstr>
      <vt:lpstr>Density Currents</vt:lpstr>
      <vt:lpstr>Impacts of Weather and Climate</vt:lpstr>
      <vt:lpstr>Impacts on Weather and Climate</vt:lpstr>
      <vt:lpstr>Great Ocean Conveyor Belt</vt:lpstr>
      <vt:lpstr>Great Ocean Conveyor Belt</vt:lpstr>
    </vt:vector>
  </TitlesOfParts>
  <Company>Angleton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Caggiano, Philip R</cp:lastModifiedBy>
  <cp:revision>15</cp:revision>
  <dcterms:created xsi:type="dcterms:W3CDTF">2012-02-14T18:04:51Z</dcterms:created>
  <dcterms:modified xsi:type="dcterms:W3CDTF">2015-01-29T20:42:16Z</dcterms:modified>
</cp:coreProperties>
</file>