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702" autoAdjust="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E90CDE24-99EC-43FE-A5FC-AC1A2D659B05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E529E7EA-CEDE-4B17-A0E6-65CFEF77B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1927B-0873-47F8-B459-BB959B7E7BAA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A3CE1-9A08-4B4C-BB2B-2684464E3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741B8-9F7E-45AB-B19E-6EA43000FBDD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DD2F7-21BA-46DB-8233-D223EE2DA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634D7-8B0D-442A-BF68-6321B1D351E7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4F1FD-5C7A-4FF2-A757-7E07B5F1BB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41099-A521-4A45-B256-4F6E616C2533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65C07-0B67-476E-9650-6710E60B7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09F88-A452-4698-9AF7-B13053EF5132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5C73-E283-4201-92E1-DB1713598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7E79-02E2-405A-BD17-F84164EBF55B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D4604-71CF-4FFC-8182-8227890F7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E9DD0-03F5-4F84-85E5-7EE58C3F8E94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A18C9-D9A0-46A6-A4A9-0B44C5A41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3AF48-5E73-4B84-97E5-56562C52BB04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7848-7544-41F3-888C-26BCAD527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09E0E-C3FB-428E-BE90-301DBD5971EE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0B2D3-7854-4280-8AED-1DE5E2A112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688D-97B8-445C-9E3F-596F8F36EE7B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11845-EA6E-40BC-9069-B1FD1148A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8DBE9-4B41-4BE1-85FC-B07ED6A6990D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7581D-D415-4055-893E-258852BB9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5D6F25-D510-44B1-820A-128FF4C06D4C}" type="datetime1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Sutton Elementary       HISD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5EF91F-C0A3-4393-A925-1A49A3090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228600"/>
          <a:ext cx="8763001" cy="6521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926"/>
                <a:gridCol w="1577015"/>
                <a:gridCol w="1577015"/>
                <a:gridCol w="1577015"/>
                <a:gridCol w="1577015"/>
                <a:gridCol w="1577015"/>
              </a:tblGrid>
              <a:tr h="664467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 Rounded MT Bold" pitchFamily="34" charset="0"/>
                          <a:cs typeface="Arial" pitchFamily="34" charset="0"/>
                        </a:rPr>
                        <a:t>Tutorial  Lesson Plan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Arial" pitchFamily="34" charset="0"/>
                          <a:cs typeface="Arial" pitchFamily="34" charset="0"/>
                        </a:rPr>
                        <a:t>Teacher________________</a:t>
                      </a:r>
                      <a:r>
                        <a:rPr lang="en-US" sz="1200" baseline="0" dirty="0" err="1" smtClean="0">
                          <a:latin typeface="Arial" pitchFamily="34" charset="0"/>
                          <a:cs typeface="Arial" pitchFamily="34" charset="0"/>
                        </a:rPr>
                        <a:t>_____Grade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_______ Subject ________________Week of _____________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2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Monday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Tuesday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Wednesday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Thursday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Friday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</a:tr>
              <a:tr h="984393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Student Expectations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</a:tr>
              <a:tr h="984393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</a:tr>
              <a:tr h="308357">
                <a:tc rowSpan="11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Student Names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 vert="vert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645275"/>
            <a:ext cx="2133600" cy="365125"/>
          </a:xfrm>
        </p:spPr>
        <p:txBody>
          <a:bodyPr/>
          <a:lstStyle/>
          <a:p>
            <a:pPr>
              <a:defRPr/>
            </a:pPr>
            <a:fld id="{73BD0EAE-E479-4C7F-904F-47EA31BAC604}" type="datetime1">
              <a:rPr lang="en-US" sz="800">
                <a:latin typeface="Arial Narrow" pitchFamily="34" charset="0"/>
              </a:rPr>
              <a:pPr>
                <a:defRPr/>
              </a:pPr>
              <a:t>1/17/2012</a:t>
            </a:fld>
            <a:endParaRPr lang="en-US" sz="800" dirty="0">
              <a:latin typeface="Arial Narrow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6452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z="800" dirty="0">
                <a:latin typeface="Arial Narrow" pitchFamily="34" charset="0"/>
              </a:rPr>
              <a:t>Sutton Elementary       HISD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228600"/>
          <a:ext cx="8763001" cy="6521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926"/>
                <a:gridCol w="1577015"/>
                <a:gridCol w="1577015"/>
                <a:gridCol w="1577015"/>
                <a:gridCol w="1577015"/>
                <a:gridCol w="1577015"/>
              </a:tblGrid>
              <a:tr h="664467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 Rounded MT Bold" pitchFamily="34" charset="0"/>
                          <a:cs typeface="Arial" pitchFamily="34" charset="0"/>
                        </a:rPr>
                        <a:t>Tutorial  Lesson Plan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Arial" pitchFamily="34" charset="0"/>
                          <a:cs typeface="Arial" pitchFamily="34" charset="0"/>
                        </a:rPr>
                        <a:t>Teacher________________</a:t>
                      </a:r>
                      <a:r>
                        <a:rPr lang="en-US" sz="1200" baseline="0" dirty="0" err="1" smtClean="0">
                          <a:latin typeface="Arial" pitchFamily="34" charset="0"/>
                          <a:cs typeface="Arial" pitchFamily="34" charset="0"/>
                        </a:rPr>
                        <a:t>_____Grade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_______ Subject ________________Month of_____________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2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Saturday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Saturday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Saturday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Saturday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Saturday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</a:tr>
              <a:tr h="984393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Student Expectations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</a:tr>
              <a:tr h="984393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</a:tr>
              <a:tr h="308357">
                <a:tc rowSpan="11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Student Names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 vert="vert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645275"/>
            <a:ext cx="2133600" cy="365125"/>
          </a:xfrm>
        </p:spPr>
        <p:txBody>
          <a:bodyPr/>
          <a:lstStyle/>
          <a:p>
            <a:pPr>
              <a:defRPr/>
            </a:pPr>
            <a:fld id="{73BD0EAE-E479-4C7F-904F-47EA31BAC604}" type="datetime1">
              <a:rPr lang="en-US" sz="800">
                <a:latin typeface="Arial Narrow" pitchFamily="34" charset="0"/>
              </a:rPr>
              <a:pPr>
                <a:defRPr/>
              </a:pPr>
              <a:t>1/17/2012</a:t>
            </a:fld>
            <a:endParaRPr lang="en-US" sz="800" dirty="0">
              <a:latin typeface="Arial Narrow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6452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z="800" dirty="0">
                <a:latin typeface="Arial Narrow" pitchFamily="34" charset="0"/>
              </a:rPr>
              <a:t>Sutton Elementary       HISD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228600"/>
          <a:ext cx="8763001" cy="6521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7926"/>
                <a:gridCol w="1577015"/>
                <a:gridCol w="1577015"/>
                <a:gridCol w="1577015"/>
                <a:gridCol w="1577015"/>
                <a:gridCol w="1577015"/>
              </a:tblGrid>
              <a:tr h="664467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Arial Rounded MT Bold" pitchFamily="34" charset="0"/>
                          <a:cs typeface="Arial" pitchFamily="34" charset="0"/>
                        </a:rPr>
                        <a:t>Intervention  Lesson Plan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Arial" pitchFamily="34" charset="0"/>
                          <a:cs typeface="Arial" pitchFamily="34" charset="0"/>
                        </a:rPr>
                        <a:t>Teacher________________</a:t>
                      </a:r>
                      <a:r>
                        <a:rPr lang="en-US" sz="1200" baseline="0" dirty="0" err="1" smtClean="0">
                          <a:latin typeface="Arial" pitchFamily="34" charset="0"/>
                          <a:cs typeface="Arial" pitchFamily="34" charset="0"/>
                        </a:rPr>
                        <a:t>_____Grade</a:t>
                      </a:r>
                      <a:r>
                        <a:rPr lang="en-US" sz="1200" baseline="0" dirty="0" smtClean="0">
                          <a:latin typeface="Arial" pitchFamily="34" charset="0"/>
                          <a:cs typeface="Arial" pitchFamily="34" charset="0"/>
                        </a:rPr>
                        <a:t>_______ Subject ________________Week of _____________</a:t>
                      </a:r>
                      <a:endParaRPr lang="en-US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0" marB="3429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2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Monday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Tuesday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Wednesday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Thursday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Friday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</a:tr>
              <a:tr h="984393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Student Expectations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</a:tr>
              <a:tr h="984393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l"/>
                      <a:endParaRPr lang="en-US" sz="800" dirty="0"/>
                    </a:p>
                  </a:txBody>
                  <a:tcPr marL="121920" marR="121920" marT="34291" marB="34291"/>
                </a:tc>
              </a:tr>
              <a:tr h="308357">
                <a:tc rowSpan="11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Student Names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 vert="vert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  <a:tr h="308357">
                <a:tc vMerge="1">
                  <a:txBody>
                    <a:bodyPr/>
                    <a:lstStyle/>
                    <a:p>
                      <a:pPr algn="l"/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34291" marB="3429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121920" marR="121920" marT="34291" marB="34291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645275"/>
            <a:ext cx="2133600" cy="365125"/>
          </a:xfrm>
        </p:spPr>
        <p:txBody>
          <a:bodyPr/>
          <a:lstStyle/>
          <a:p>
            <a:pPr>
              <a:defRPr/>
            </a:pPr>
            <a:fld id="{98D132E2-FBDD-4C0E-B74B-66EA53946D56}" type="datetime1">
              <a:rPr lang="en-US" sz="800">
                <a:latin typeface="Arial Narrow" pitchFamily="34" charset="0"/>
              </a:rPr>
              <a:pPr>
                <a:defRPr/>
              </a:pPr>
              <a:t>1/17/2012</a:t>
            </a:fld>
            <a:endParaRPr lang="en-US" sz="800" dirty="0">
              <a:latin typeface="Arial Narrow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6452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z="800" dirty="0">
                <a:latin typeface="Arial Narrow" pitchFamily="34" charset="0"/>
              </a:rPr>
              <a:t>Sutton Elementary       HISD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78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Arial Narrow</vt:lpstr>
      <vt:lpstr>Office Theme</vt:lpstr>
      <vt:lpstr>Slide 1</vt:lpstr>
      <vt:lpstr>Slide 2</vt:lpstr>
      <vt:lpstr>Slide 3</vt:lpstr>
    </vt:vector>
  </TitlesOfParts>
  <Company>HISD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HD6000A</dc:creator>
  <cp:lastModifiedBy>HISD</cp:lastModifiedBy>
  <cp:revision>10</cp:revision>
  <dcterms:created xsi:type="dcterms:W3CDTF">2011-11-21T18:53:32Z</dcterms:created>
  <dcterms:modified xsi:type="dcterms:W3CDTF">2012-01-17T19:52:04Z</dcterms:modified>
</cp:coreProperties>
</file>