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sldIdLst>
    <p:sldId id="1004" r:id="rId3"/>
    <p:sldId id="1006" r:id="rId4"/>
    <p:sldId id="1008" r:id="rId5"/>
    <p:sldId id="1009" r:id="rId6"/>
    <p:sldId id="1010" r:id="rId7"/>
    <p:sldId id="1011" r:id="rId8"/>
    <p:sldId id="1015" r:id="rId9"/>
    <p:sldId id="1018" r:id="rId10"/>
    <p:sldId id="1020" r:id="rId11"/>
    <p:sldId id="1021" r:id="rId12"/>
    <p:sldId id="1012" r:id="rId13"/>
    <p:sldId id="1013" r:id="rId14"/>
    <p:sldId id="1014" r:id="rId15"/>
    <p:sldId id="1017" r:id="rId16"/>
    <p:sldId id="101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35"/>
        <p:cNvGrpSpPr/>
        <p:nvPr/>
      </p:nvGrpSpPr>
      <p:grpSpPr>
        <a:xfrm>
          <a:off x="0" y="0"/>
          <a:ext cx="0" cy="0"/>
          <a:chOff x="0" y="0"/>
          <a:chExt cx="0" cy="0"/>
        </a:xfrm>
      </p:grpSpPr>
      <p:sp>
        <p:nvSpPr>
          <p:cNvPr id="236" name="Google Shape;236;p47"/>
          <p:cNvSpPr txBox="1">
            <a:spLocks noGrp="1"/>
          </p:cNvSpPr>
          <p:nvPr>
            <p:ph type="title"/>
          </p:nvPr>
        </p:nvSpPr>
        <p:spPr>
          <a:xfrm>
            <a:off x="609600" y="142875"/>
            <a:ext cx="10972800" cy="522288"/>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47"/>
          <p:cNvSpPr txBox="1">
            <a:spLocks noGrp="1"/>
          </p:cNvSpPr>
          <p:nvPr>
            <p:ph type="body" idx="1"/>
          </p:nvPr>
        </p:nvSpPr>
        <p:spPr>
          <a:xfrm>
            <a:off x="609600" y="1368426"/>
            <a:ext cx="10972800" cy="4360863"/>
          </a:xfrm>
          <a:prstGeom prst="rect">
            <a:avLst/>
          </a:prstGeom>
          <a:noFill/>
          <a:ln>
            <a:noFill/>
          </a:ln>
        </p:spPr>
        <p:txBody>
          <a:bodyPr spcFirstLastPara="1" wrap="square" lIns="91425" tIns="45700" rIns="91425" bIns="45700" anchor="t" anchorCtr="0"/>
          <a:lstStyle>
            <a:lvl1pPr marL="609585" lvl="0" indent="-457189" algn="l">
              <a:spcBef>
                <a:spcPts val="480"/>
              </a:spcBef>
              <a:spcAft>
                <a:spcPts val="0"/>
              </a:spcAft>
              <a:buClr>
                <a:srgbClr val="595959"/>
              </a:buClr>
              <a:buSzPts val="1800"/>
              <a:buChar char="•"/>
              <a:defRPr/>
            </a:lvl1pPr>
            <a:lvl2pPr marL="1219170" lvl="1" indent="-457189" algn="l">
              <a:spcBef>
                <a:spcPts val="480"/>
              </a:spcBef>
              <a:spcAft>
                <a:spcPts val="0"/>
              </a:spcAft>
              <a:buClr>
                <a:srgbClr val="595959"/>
              </a:buClr>
              <a:buSzPts val="1800"/>
              <a:buChar char="–"/>
              <a:defRPr/>
            </a:lvl2pPr>
            <a:lvl3pPr marL="1828754" lvl="2" indent="-457189" algn="l">
              <a:spcBef>
                <a:spcPts val="480"/>
              </a:spcBef>
              <a:spcAft>
                <a:spcPts val="0"/>
              </a:spcAft>
              <a:buClr>
                <a:srgbClr val="595959"/>
              </a:buClr>
              <a:buSzPts val="1800"/>
              <a:buChar char="•"/>
              <a:defRPr/>
            </a:lvl3pPr>
            <a:lvl4pPr marL="2438339" lvl="3" indent="-457189" algn="l">
              <a:spcBef>
                <a:spcPts val="480"/>
              </a:spcBef>
              <a:spcAft>
                <a:spcPts val="0"/>
              </a:spcAft>
              <a:buClr>
                <a:srgbClr val="595959"/>
              </a:buClr>
              <a:buSzPts val="1800"/>
              <a:buChar char="–"/>
              <a:defRPr/>
            </a:lvl4pPr>
            <a:lvl5pPr marL="3047924" lvl="4" indent="-457189" algn="l">
              <a:spcBef>
                <a:spcPts val="480"/>
              </a:spcBef>
              <a:spcAft>
                <a:spcPts val="0"/>
              </a:spcAft>
              <a:buClr>
                <a:srgbClr val="595959"/>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238" name="Google Shape;238;p47"/>
          <p:cNvSpPr txBox="1">
            <a:spLocks noGrp="1"/>
          </p:cNvSpPr>
          <p:nvPr>
            <p:ph type="sldNum" idx="12"/>
          </p:nvPr>
        </p:nvSpPr>
        <p:spPr>
          <a:xfrm>
            <a:off x="11116733" y="6356351"/>
            <a:ext cx="797984"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600">
                <a:solidFill>
                  <a:srgbClr val="58595B"/>
                </a:solidFill>
                <a:latin typeface="Arial"/>
                <a:ea typeface="Arial"/>
                <a:cs typeface="Arial"/>
                <a:sym typeface="Arial"/>
              </a:defRPr>
            </a:lvl1pPr>
            <a:lvl2pPr marL="0" marR="0" lvl="1" indent="0" algn="r">
              <a:spcBef>
                <a:spcPts val="0"/>
              </a:spcBef>
              <a:spcAft>
                <a:spcPts val="0"/>
              </a:spcAft>
              <a:buNone/>
              <a:defRPr sz="1600">
                <a:solidFill>
                  <a:srgbClr val="58595B"/>
                </a:solidFill>
                <a:latin typeface="Arial"/>
                <a:ea typeface="Arial"/>
                <a:cs typeface="Arial"/>
                <a:sym typeface="Arial"/>
              </a:defRPr>
            </a:lvl2pPr>
            <a:lvl3pPr marL="0" marR="0" lvl="2" indent="0" algn="r">
              <a:spcBef>
                <a:spcPts val="0"/>
              </a:spcBef>
              <a:spcAft>
                <a:spcPts val="0"/>
              </a:spcAft>
              <a:buNone/>
              <a:defRPr sz="1600">
                <a:solidFill>
                  <a:srgbClr val="58595B"/>
                </a:solidFill>
                <a:latin typeface="Arial"/>
                <a:ea typeface="Arial"/>
                <a:cs typeface="Arial"/>
                <a:sym typeface="Arial"/>
              </a:defRPr>
            </a:lvl3pPr>
            <a:lvl4pPr marL="0" marR="0" lvl="3" indent="0" algn="r">
              <a:spcBef>
                <a:spcPts val="0"/>
              </a:spcBef>
              <a:spcAft>
                <a:spcPts val="0"/>
              </a:spcAft>
              <a:buNone/>
              <a:defRPr sz="1600">
                <a:solidFill>
                  <a:srgbClr val="58595B"/>
                </a:solidFill>
                <a:latin typeface="Arial"/>
                <a:ea typeface="Arial"/>
                <a:cs typeface="Arial"/>
                <a:sym typeface="Arial"/>
              </a:defRPr>
            </a:lvl4pPr>
            <a:lvl5pPr marL="0" marR="0" lvl="4" indent="0" algn="r">
              <a:spcBef>
                <a:spcPts val="0"/>
              </a:spcBef>
              <a:spcAft>
                <a:spcPts val="0"/>
              </a:spcAft>
              <a:buNone/>
              <a:defRPr sz="1600">
                <a:solidFill>
                  <a:srgbClr val="58595B"/>
                </a:solidFill>
                <a:latin typeface="Arial"/>
                <a:ea typeface="Arial"/>
                <a:cs typeface="Arial"/>
                <a:sym typeface="Arial"/>
              </a:defRPr>
            </a:lvl5pPr>
            <a:lvl6pPr marL="0" marR="0" lvl="5" indent="0" algn="r">
              <a:spcBef>
                <a:spcPts val="0"/>
              </a:spcBef>
              <a:spcAft>
                <a:spcPts val="0"/>
              </a:spcAft>
              <a:buNone/>
              <a:defRPr sz="1600">
                <a:solidFill>
                  <a:srgbClr val="58595B"/>
                </a:solidFill>
                <a:latin typeface="Arial"/>
                <a:ea typeface="Arial"/>
                <a:cs typeface="Arial"/>
                <a:sym typeface="Arial"/>
              </a:defRPr>
            </a:lvl6pPr>
            <a:lvl7pPr marL="0" marR="0" lvl="6" indent="0" algn="r">
              <a:spcBef>
                <a:spcPts val="0"/>
              </a:spcBef>
              <a:spcAft>
                <a:spcPts val="0"/>
              </a:spcAft>
              <a:buNone/>
              <a:defRPr sz="1600">
                <a:solidFill>
                  <a:srgbClr val="58595B"/>
                </a:solidFill>
                <a:latin typeface="Arial"/>
                <a:ea typeface="Arial"/>
                <a:cs typeface="Arial"/>
                <a:sym typeface="Arial"/>
              </a:defRPr>
            </a:lvl7pPr>
            <a:lvl8pPr marL="0" marR="0" lvl="7" indent="0" algn="r">
              <a:spcBef>
                <a:spcPts val="0"/>
              </a:spcBef>
              <a:spcAft>
                <a:spcPts val="0"/>
              </a:spcAft>
              <a:buNone/>
              <a:defRPr sz="1600">
                <a:solidFill>
                  <a:srgbClr val="58595B"/>
                </a:solidFill>
                <a:latin typeface="Arial"/>
                <a:ea typeface="Arial"/>
                <a:cs typeface="Arial"/>
                <a:sym typeface="Arial"/>
              </a:defRPr>
            </a:lvl8pPr>
            <a:lvl9pPr marL="0" marR="0" lvl="8" indent="0" algn="r">
              <a:spcBef>
                <a:spcPts val="0"/>
              </a:spcBef>
              <a:spcAft>
                <a:spcPts val="0"/>
              </a:spcAft>
              <a:buNone/>
              <a:defRPr sz="1600">
                <a:solidFill>
                  <a:srgbClr val="58595B"/>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00050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2" descr="Taglin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0867" y="415926"/>
            <a:ext cx="5304367"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115013" y="1663740"/>
            <a:ext cx="4581436" cy="2282712"/>
          </a:xfrm>
        </p:spPr>
        <p:txBody>
          <a:bodyPr lIns="0" tIns="0" rIns="0" bIns="0" anchor="b" anchorCtr="0">
            <a:noAutofit/>
          </a:bodyPr>
          <a:lstStyle>
            <a:lvl1pPr algn="l">
              <a:lnSpc>
                <a:spcPts val="3200"/>
              </a:lnSpc>
              <a:defRPr sz="3000" b="1" i="0" kern="0" spc="20" baseline="0">
                <a:solidFill>
                  <a:srgbClr val="58595B"/>
                </a:solidFill>
                <a:latin typeface="Century Gothic"/>
                <a:cs typeface="Century Gothic"/>
              </a:defRPr>
            </a:lvl1pPr>
          </a:lstStyle>
          <a:p>
            <a:r>
              <a:rPr lang="en-US"/>
              <a:t>Click to edit Master title style</a:t>
            </a:r>
          </a:p>
        </p:txBody>
      </p:sp>
      <p:sp>
        <p:nvSpPr>
          <p:cNvPr id="3" name="Subtitle 2"/>
          <p:cNvSpPr>
            <a:spLocks noGrp="1"/>
          </p:cNvSpPr>
          <p:nvPr>
            <p:ph type="subTitle" idx="1"/>
          </p:nvPr>
        </p:nvSpPr>
        <p:spPr>
          <a:xfrm>
            <a:off x="7115015" y="4167321"/>
            <a:ext cx="4581435" cy="1752600"/>
          </a:xfrm>
        </p:spPr>
        <p:txBody>
          <a:bodyPr lIns="0" tIns="0" rIns="0" bIns="0">
            <a:normAutofit/>
          </a:bodyPr>
          <a:lstStyle>
            <a:lvl1pPr marL="0" indent="0" algn="l">
              <a:lnSpc>
                <a:spcPts val="2200"/>
              </a:lnSpc>
              <a:spcBef>
                <a:spcPts val="0"/>
              </a:spcBef>
              <a:buNone/>
              <a:defRPr sz="2000" b="0">
                <a:solidFill>
                  <a:srgbClr val="5859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52372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E55ACB51-9B7D-4636-ACB6-AC828AFB480A}" type="slidenum">
              <a:rPr lang="en-US"/>
              <a:pPr>
                <a:defRPr/>
              </a:pPr>
              <a:t>‹#›</a:t>
            </a:fld>
            <a:endParaRPr lang="en-US"/>
          </a:p>
        </p:txBody>
      </p:sp>
    </p:spTree>
    <p:extLst>
      <p:ext uri="{BB962C8B-B14F-4D97-AF65-F5344CB8AC3E}">
        <p14:creationId xmlns:p14="http://schemas.microsoft.com/office/powerpoint/2010/main" val="754249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2100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709814"/>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Slide Number Placeholder 5"/>
          <p:cNvSpPr>
            <a:spLocks noGrp="1"/>
          </p:cNvSpPr>
          <p:nvPr>
            <p:ph type="sldNum" sz="quarter" idx="10"/>
          </p:nvPr>
        </p:nvSpPr>
        <p:spPr/>
        <p:txBody>
          <a:bodyPr/>
          <a:lstStyle>
            <a:lvl1pPr>
              <a:defRPr/>
            </a:lvl1pPr>
          </a:lstStyle>
          <a:p>
            <a:pPr>
              <a:defRPr/>
            </a:pPr>
            <a:fld id="{61D0D09B-6ACC-4B15-A6AE-CF17487F4193}" type="slidenum">
              <a:rPr lang="en-US"/>
              <a:pPr>
                <a:defRPr/>
              </a:pPr>
              <a:t>‹#›</a:t>
            </a:fld>
            <a:endParaRPr lang="en-US"/>
          </a:p>
        </p:txBody>
      </p:sp>
    </p:spTree>
    <p:extLst>
      <p:ext uri="{BB962C8B-B14F-4D97-AF65-F5344CB8AC3E}">
        <p14:creationId xmlns:p14="http://schemas.microsoft.com/office/powerpoint/2010/main" val="3100776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23013"/>
            <a:ext cx="5384800" cy="42868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23013"/>
            <a:ext cx="5384800" cy="42868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5D2D892B-8EA3-4773-8403-88AA85656111}" type="slidenum">
              <a:rPr lang="en-US"/>
              <a:pPr>
                <a:defRPr/>
              </a:pPr>
              <a:t>‹#›</a:t>
            </a:fld>
            <a:endParaRPr lang="en-US"/>
          </a:p>
        </p:txBody>
      </p:sp>
    </p:spTree>
    <p:extLst>
      <p:ext uri="{BB962C8B-B14F-4D97-AF65-F5344CB8AC3E}">
        <p14:creationId xmlns:p14="http://schemas.microsoft.com/office/powerpoint/2010/main" val="3866651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37759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017355"/>
            <a:ext cx="5386917" cy="37023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37759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017355"/>
            <a:ext cx="5389033" cy="37023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348C51A0-1B56-446C-9324-1F0F4BF74AEC}" type="slidenum">
              <a:rPr lang="en-US"/>
              <a:pPr>
                <a:defRPr/>
              </a:pPr>
              <a:t>‹#›</a:t>
            </a:fld>
            <a:endParaRPr lang="en-US"/>
          </a:p>
        </p:txBody>
      </p:sp>
    </p:spTree>
    <p:extLst>
      <p:ext uri="{BB962C8B-B14F-4D97-AF65-F5344CB8AC3E}">
        <p14:creationId xmlns:p14="http://schemas.microsoft.com/office/powerpoint/2010/main" val="1519172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FFE9DB84-666E-4812-A9F0-23296A9C7CC4}" type="slidenum">
              <a:rPr lang="en-US"/>
              <a:pPr>
                <a:defRPr/>
              </a:pPr>
              <a:t>‹#›</a:t>
            </a:fld>
            <a:endParaRPr lang="en-US"/>
          </a:p>
        </p:txBody>
      </p:sp>
    </p:spTree>
    <p:extLst>
      <p:ext uri="{BB962C8B-B14F-4D97-AF65-F5344CB8AC3E}">
        <p14:creationId xmlns:p14="http://schemas.microsoft.com/office/powerpoint/2010/main" val="3154694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29F80891-C7A5-4F0E-97F0-5936F9D24E38}" type="slidenum">
              <a:rPr lang="en-US"/>
              <a:pPr>
                <a:defRPr/>
              </a:pPr>
              <a:t>‹#›</a:t>
            </a:fld>
            <a:endParaRPr lang="en-US"/>
          </a:p>
        </p:txBody>
      </p:sp>
    </p:spTree>
    <p:extLst>
      <p:ext uri="{BB962C8B-B14F-4D97-AF65-F5344CB8AC3E}">
        <p14:creationId xmlns:p14="http://schemas.microsoft.com/office/powerpoint/2010/main" val="4159155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27720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277201"/>
            <a:ext cx="6815667" cy="44554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439250"/>
            <a:ext cx="4011084" cy="329338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3E9DEE8C-851B-4AD1-A144-741C8ED0D63F}" type="slidenum">
              <a:rPr lang="en-US"/>
              <a:pPr>
                <a:defRPr/>
              </a:pPr>
              <a:t>‹#›</a:t>
            </a:fld>
            <a:endParaRPr lang="en-US"/>
          </a:p>
        </p:txBody>
      </p:sp>
    </p:spTree>
    <p:extLst>
      <p:ext uri="{BB962C8B-B14F-4D97-AF65-F5344CB8AC3E}">
        <p14:creationId xmlns:p14="http://schemas.microsoft.com/office/powerpoint/2010/main" val="458210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369556"/>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299488"/>
            <a:ext cx="7315200" cy="306167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4936294"/>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5BD7633D-10CC-4C1B-92AB-817F7E7E7EBF}" type="slidenum">
              <a:rPr lang="en-US"/>
              <a:pPr>
                <a:defRPr/>
              </a:pPr>
              <a:t>‹#›</a:t>
            </a:fld>
            <a:endParaRPr lang="en-US"/>
          </a:p>
        </p:txBody>
      </p:sp>
    </p:spTree>
    <p:extLst>
      <p:ext uri="{BB962C8B-B14F-4D97-AF65-F5344CB8AC3E}">
        <p14:creationId xmlns:p14="http://schemas.microsoft.com/office/powerpoint/2010/main" val="1667451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368403"/>
            <a:ext cx="10972800" cy="435131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CAA88D0B-4564-44D5-B278-1D3C6A3537D4}" type="slidenum">
              <a:rPr lang="en-US"/>
              <a:pPr>
                <a:defRPr/>
              </a:pPr>
              <a:t>‹#›</a:t>
            </a:fld>
            <a:endParaRPr lang="en-US"/>
          </a:p>
        </p:txBody>
      </p:sp>
    </p:spTree>
    <p:extLst>
      <p:ext uri="{BB962C8B-B14F-4D97-AF65-F5344CB8AC3E}">
        <p14:creationId xmlns:p14="http://schemas.microsoft.com/office/powerpoint/2010/main" val="3699556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44"/>
        <p:cNvGrpSpPr/>
        <p:nvPr/>
      </p:nvGrpSpPr>
      <p:grpSpPr>
        <a:xfrm>
          <a:off x="0" y="0"/>
          <a:ext cx="0" cy="0"/>
          <a:chOff x="0" y="0"/>
          <a:chExt cx="0" cy="0"/>
        </a:xfrm>
      </p:grpSpPr>
      <p:pic>
        <p:nvPicPr>
          <p:cNvPr id="245" name="Google Shape;245;p49"/>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246" name="Google Shape;246;p49" descr="Tagline.png"/>
          <p:cNvPicPr preferRelativeResize="0"/>
          <p:nvPr/>
        </p:nvPicPr>
        <p:blipFill rotWithShape="1">
          <a:blip r:embed="rId3">
            <a:alphaModFix/>
          </a:blip>
          <a:srcRect/>
          <a:stretch/>
        </p:blipFill>
        <p:spPr>
          <a:xfrm>
            <a:off x="6510867" y="415925"/>
            <a:ext cx="3978275" cy="879475"/>
          </a:xfrm>
          <a:prstGeom prst="rect">
            <a:avLst/>
          </a:prstGeom>
          <a:noFill/>
          <a:ln>
            <a:noFill/>
          </a:ln>
        </p:spPr>
      </p:pic>
      <p:sp>
        <p:nvSpPr>
          <p:cNvPr id="247" name="Google Shape;247;p49"/>
          <p:cNvSpPr txBox="1">
            <a:spLocks noGrp="1"/>
          </p:cNvSpPr>
          <p:nvPr>
            <p:ph type="ctrTitle"/>
          </p:nvPr>
        </p:nvSpPr>
        <p:spPr>
          <a:xfrm>
            <a:off x="7115013" y="1663740"/>
            <a:ext cx="4581436" cy="2282712"/>
          </a:xfrm>
          <a:prstGeom prst="rect">
            <a:avLst/>
          </a:prstGeom>
          <a:noFill/>
          <a:ln>
            <a:noFill/>
          </a:ln>
        </p:spPr>
        <p:txBody>
          <a:bodyPr spcFirstLastPara="1" wrap="square" lIns="0" tIns="0" rIns="0" bIns="0" anchor="b" anchorCtr="0"/>
          <a:lstStyle>
            <a:lvl1pPr lvl="0" algn="l">
              <a:lnSpc>
                <a:spcPct val="106666"/>
              </a:lnSpc>
              <a:spcBef>
                <a:spcPts val="0"/>
              </a:spcBef>
              <a:spcAft>
                <a:spcPts val="0"/>
              </a:spcAft>
              <a:buSzPts val="1400"/>
              <a:buNone/>
              <a:defRPr sz="4000" b="1" i="0">
                <a:solidFill>
                  <a:srgbClr val="58595B"/>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8" name="Google Shape;248;p49"/>
          <p:cNvSpPr txBox="1">
            <a:spLocks noGrp="1"/>
          </p:cNvSpPr>
          <p:nvPr>
            <p:ph type="subTitle" idx="1"/>
          </p:nvPr>
        </p:nvSpPr>
        <p:spPr>
          <a:xfrm>
            <a:off x="7115015" y="4167321"/>
            <a:ext cx="4581435" cy="1752600"/>
          </a:xfrm>
          <a:prstGeom prst="rect">
            <a:avLst/>
          </a:prstGeom>
          <a:noFill/>
          <a:ln>
            <a:noFill/>
          </a:ln>
        </p:spPr>
        <p:txBody>
          <a:bodyPr spcFirstLastPara="1" wrap="square" lIns="0" tIns="0" rIns="0" bIns="0" anchor="t" anchorCtr="0"/>
          <a:lstStyle>
            <a:lvl1pPr lvl="0" algn="l">
              <a:lnSpc>
                <a:spcPct val="110000"/>
              </a:lnSpc>
              <a:spcBef>
                <a:spcPts val="0"/>
              </a:spcBef>
              <a:spcAft>
                <a:spcPts val="0"/>
              </a:spcAft>
              <a:buClr>
                <a:srgbClr val="58595B"/>
              </a:buClr>
              <a:buSzPts val="2000"/>
              <a:buNone/>
              <a:defRPr sz="2667" b="0">
                <a:solidFill>
                  <a:srgbClr val="58595B"/>
                </a:solidFill>
              </a:defRPr>
            </a:lvl1pPr>
            <a:lvl2pPr lvl="1" algn="ctr">
              <a:spcBef>
                <a:spcPts val="747"/>
              </a:spcBef>
              <a:spcAft>
                <a:spcPts val="0"/>
              </a:spcAft>
              <a:buClr>
                <a:srgbClr val="888888"/>
              </a:buClr>
              <a:buSzPts val="2800"/>
              <a:buNone/>
              <a:defRPr>
                <a:solidFill>
                  <a:srgbClr val="888888"/>
                </a:solidFill>
              </a:defRPr>
            </a:lvl2pPr>
            <a:lvl3pPr lvl="2" algn="ctr">
              <a:spcBef>
                <a:spcPts val="640"/>
              </a:spcBef>
              <a:spcAft>
                <a:spcPts val="0"/>
              </a:spcAft>
              <a:buClr>
                <a:srgbClr val="888888"/>
              </a:buClr>
              <a:buSzPts val="2400"/>
              <a:buNone/>
              <a:defRPr>
                <a:solidFill>
                  <a:srgbClr val="888888"/>
                </a:solidFill>
              </a:defRPr>
            </a:lvl3pPr>
            <a:lvl4pPr lvl="3" algn="ctr">
              <a:spcBef>
                <a:spcPts val="533"/>
              </a:spcBef>
              <a:spcAft>
                <a:spcPts val="0"/>
              </a:spcAft>
              <a:buClr>
                <a:srgbClr val="888888"/>
              </a:buClr>
              <a:buSzPts val="2000"/>
              <a:buNone/>
              <a:defRPr>
                <a:solidFill>
                  <a:srgbClr val="888888"/>
                </a:solidFill>
              </a:defRPr>
            </a:lvl4pPr>
            <a:lvl5pPr lvl="4" algn="ctr">
              <a:spcBef>
                <a:spcPts val="533"/>
              </a:spcBef>
              <a:spcAft>
                <a:spcPts val="0"/>
              </a:spcAft>
              <a:buClr>
                <a:srgbClr val="888888"/>
              </a:buClr>
              <a:buSzPts val="2000"/>
              <a:buNone/>
              <a:defRPr>
                <a:solidFill>
                  <a:srgbClr val="888888"/>
                </a:solidFill>
              </a:defRPr>
            </a:lvl5pPr>
            <a:lvl6pPr lvl="5" algn="ctr">
              <a:spcBef>
                <a:spcPts val="533"/>
              </a:spcBef>
              <a:spcAft>
                <a:spcPts val="0"/>
              </a:spcAft>
              <a:buClr>
                <a:srgbClr val="888888"/>
              </a:buClr>
              <a:buSzPts val="2000"/>
              <a:buNone/>
              <a:defRPr>
                <a:solidFill>
                  <a:srgbClr val="888888"/>
                </a:solidFill>
              </a:defRPr>
            </a:lvl6pPr>
            <a:lvl7pPr lvl="6" algn="ctr">
              <a:spcBef>
                <a:spcPts val="533"/>
              </a:spcBef>
              <a:spcAft>
                <a:spcPts val="0"/>
              </a:spcAft>
              <a:buClr>
                <a:srgbClr val="888888"/>
              </a:buClr>
              <a:buSzPts val="2000"/>
              <a:buNone/>
              <a:defRPr>
                <a:solidFill>
                  <a:srgbClr val="888888"/>
                </a:solidFill>
              </a:defRPr>
            </a:lvl7pPr>
            <a:lvl8pPr lvl="7" algn="ctr">
              <a:spcBef>
                <a:spcPts val="533"/>
              </a:spcBef>
              <a:spcAft>
                <a:spcPts val="0"/>
              </a:spcAft>
              <a:buClr>
                <a:srgbClr val="888888"/>
              </a:buClr>
              <a:buSzPts val="2000"/>
              <a:buNone/>
              <a:defRPr>
                <a:solidFill>
                  <a:srgbClr val="888888"/>
                </a:solidFill>
              </a:defRPr>
            </a:lvl8pPr>
            <a:lvl9pPr lvl="8" algn="ctr">
              <a:spcBef>
                <a:spcPts val="533"/>
              </a:spcBef>
              <a:spcAft>
                <a:spcPts val="0"/>
              </a:spcAft>
              <a:buClr>
                <a:srgbClr val="888888"/>
              </a:buClr>
              <a:buSzPts val="2000"/>
              <a:buNone/>
              <a:defRPr>
                <a:solidFill>
                  <a:srgbClr val="888888"/>
                </a:solidFill>
              </a:defRPr>
            </a:lvl9pPr>
          </a:lstStyle>
          <a:p>
            <a:endParaRPr/>
          </a:p>
        </p:txBody>
      </p:sp>
    </p:spTree>
    <p:extLst>
      <p:ext uri="{BB962C8B-B14F-4D97-AF65-F5344CB8AC3E}">
        <p14:creationId xmlns:p14="http://schemas.microsoft.com/office/powerpoint/2010/main" val="6661621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416614"/>
            <a:ext cx="2743200" cy="436217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416614"/>
            <a:ext cx="8026400" cy="436217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12316ADB-55B3-4262-9BD2-AD64480BC32C}" type="slidenum">
              <a:rPr lang="en-US"/>
              <a:pPr>
                <a:defRPr/>
              </a:pPr>
              <a:t>‹#›</a:t>
            </a:fld>
            <a:endParaRPr lang="en-US"/>
          </a:p>
        </p:txBody>
      </p:sp>
    </p:spTree>
    <p:extLst>
      <p:ext uri="{BB962C8B-B14F-4D97-AF65-F5344CB8AC3E}">
        <p14:creationId xmlns:p14="http://schemas.microsoft.com/office/powerpoint/2010/main" val="2037299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9"/>
        <p:cNvGrpSpPr/>
        <p:nvPr/>
      </p:nvGrpSpPr>
      <p:grpSpPr>
        <a:xfrm>
          <a:off x="0" y="0"/>
          <a:ext cx="0" cy="0"/>
          <a:chOff x="0" y="0"/>
          <a:chExt cx="0" cy="0"/>
        </a:xfrm>
      </p:grpSpPr>
      <p:sp>
        <p:nvSpPr>
          <p:cNvPr id="250" name="Google Shape;250;p50"/>
          <p:cNvSpPr txBox="1">
            <a:spLocks noGrp="1"/>
          </p:cNvSpPr>
          <p:nvPr>
            <p:ph type="title"/>
          </p:nvPr>
        </p:nvSpPr>
        <p:spPr>
          <a:xfrm>
            <a:off x="963084" y="4210000"/>
            <a:ext cx="103632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sz="5333"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50"/>
          <p:cNvSpPr txBox="1">
            <a:spLocks noGrp="1"/>
          </p:cNvSpPr>
          <p:nvPr>
            <p:ph type="body" idx="1"/>
          </p:nvPr>
        </p:nvSpPr>
        <p:spPr>
          <a:xfrm>
            <a:off x="963084" y="2709813"/>
            <a:ext cx="10363200" cy="1500187"/>
          </a:xfrm>
          <a:prstGeom prst="rect">
            <a:avLst/>
          </a:prstGeom>
          <a:noFill/>
          <a:ln>
            <a:noFill/>
          </a:ln>
        </p:spPr>
        <p:txBody>
          <a:bodyPr spcFirstLastPara="1" wrap="square" lIns="91425" tIns="45700" rIns="91425" bIns="45700" anchor="b" anchorCtr="0"/>
          <a:lstStyle>
            <a:lvl1pPr marL="609585" lvl="0" indent="-304792" algn="l">
              <a:spcBef>
                <a:spcPts val="533"/>
              </a:spcBef>
              <a:spcAft>
                <a:spcPts val="0"/>
              </a:spcAft>
              <a:buClr>
                <a:srgbClr val="888888"/>
              </a:buClr>
              <a:buSzPts val="2000"/>
              <a:buNone/>
              <a:defRPr sz="2667">
                <a:solidFill>
                  <a:srgbClr val="888888"/>
                </a:solidFill>
              </a:defRPr>
            </a:lvl1pPr>
            <a:lvl2pPr marL="1219170" lvl="1" indent="-304792" algn="l">
              <a:spcBef>
                <a:spcPts val="480"/>
              </a:spcBef>
              <a:spcAft>
                <a:spcPts val="0"/>
              </a:spcAft>
              <a:buClr>
                <a:srgbClr val="888888"/>
              </a:buClr>
              <a:buSzPts val="1800"/>
              <a:buNone/>
              <a:defRPr sz="2400">
                <a:solidFill>
                  <a:srgbClr val="888888"/>
                </a:solidFill>
              </a:defRPr>
            </a:lvl2pPr>
            <a:lvl3pPr marL="1828754" lvl="2" indent="-304792" algn="l">
              <a:spcBef>
                <a:spcPts val="427"/>
              </a:spcBef>
              <a:spcAft>
                <a:spcPts val="0"/>
              </a:spcAft>
              <a:buClr>
                <a:srgbClr val="888888"/>
              </a:buClr>
              <a:buSzPts val="1600"/>
              <a:buNone/>
              <a:defRPr sz="2133">
                <a:solidFill>
                  <a:srgbClr val="888888"/>
                </a:solidFill>
              </a:defRPr>
            </a:lvl3pPr>
            <a:lvl4pPr marL="2438339" lvl="3" indent="-304792" algn="l">
              <a:spcBef>
                <a:spcPts val="373"/>
              </a:spcBef>
              <a:spcAft>
                <a:spcPts val="0"/>
              </a:spcAft>
              <a:buClr>
                <a:srgbClr val="888888"/>
              </a:buClr>
              <a:buSzPts val="1400"/>
              <a:buNone/>
              <a:defRPr sz="1867">
                <a:solidFill>
                  <a:srgbClr val="888888"/>
                </a:solidFill>
              </a:defRPr>
            </a:lvl4pPr>
            <a:lvl5pPr marL="3047924" lvl="4" indent="-304792" algn="l">
              <a:spcBef>
                <a:spcPts val="373"/>
              </a:spcBef>
              <a:spcAft>
                <a:spcPts val="0"/>
              </a:spcAft>
              <a:buClr>
                <a:srgbClr val="888888"/>
              </a:buClr>
              <a:buSzPts val="1400"/>
              <a:buNone/>
              <a:defRPr sz="1867">
                <a:solidFill>
                  <a:srgbClr val="888888"/>
                </a:solidFill>
              </a:defRPr>
            </a:lvl5pPr>
            <a:lvl6pPr marL="3657509" lvl="5" indent="-304792" algn="l">
              <a:spcBef>
                <a:spcPts val="373"/>
              </a:spcBef>
              <a:spcAft>
                <a:spcPts val="0"/>
              </a:spcAft>
              <a:buClr>
                <a:srgbClr val="888888"/>
              </a:buClr>
              <a:buSzPts val="1400"/>
              <a:buNone/>
              <a:defRPr sz="1867">
                <a:solidFill>
                  <a:srgbClr val="888888"/>
                </a:solidFill>
              </a:defRPr>
            </a:lvl6pPr>
            <a:lvl7pPr marL="4267093" lvl="6" indent="-304792" algn="l">
              <a:spcBef>
                <a:spcPts val="373"/>
              </a:spcBef>
              <a:spcAft>
                <a:spcPts val="0"/>
              </a:spcAft>
              <a:buClr>
                <a:srgbClr val="888888"/>
              </a:buClr>
              <a:buSzPts val="1400"/>
              <a:buNone/>
              <a:defRPr sz="1867">
                <a:solidFill>
                  <a:srgbClr val="888888"/>
                </a:solidFill>
              </a:defRPr>
            </a:lvl7pPr>
            <a:lvl8pPr marL="4876678" lvl="7" indent="-304792" algn="l">
              <a:spcBef>
                <a:spcPts val="373"/>
              </a:spcBef>
              <a:spcAft>
                <a:spcPts val="0"/>
              </a:spcAft>
              <a:buClr>
                <a:srgbClr val="888888"/>
              </a:buClr>
              <a:buSzPts val="1400"/>
              <a:buNone/>
              <a:defRPr sz="1867">
                <a:solidFill>
                  <a:srgbClr val="888888"/>
                </a:solidFill>
              </a:defRPr>
            </a:lvl8pPr>
            <a:lvl9pPr marL="5486263" lvl="8" indent="-304792" algn="l">
              <a:spcBef>
                <a:spcPts val="373"/>
              </a:spcBef>
              <a:spcAft>
                <a:spcPts val="0"/>
              </a:spcAft>
              <a:buClr>
                <a:srgbClr val="888888"/>
              </a:buClr>
              <a:buSzPts val="1400"/>
              <a:buNone/>
              <a:defRPr sz="1867">
                <a:solidFill>
                  <a:srgbClr val="888888"/>
                </a:solidFill>
              </a:defRPr>
            </a:lvl9pPr>
          </a:lstStyle>
          <a:p>
            <a:endParaRPr/>
          </a:p>
        </p:txBody>
      </p:sp>
      <p:sp>
        <p:nvSpPr>
          <p:cNvPr id="252" name="Google Shape;252;p50"/>
          <p:cNvSpPr txBox="1">
            <a:spLocks noGrp="1"/>
          </p:cNvSpPr>
          <p:nvPr>
            <p:ph type="sldNum" idx="12"/>
          </p:nvPr>
        </p:nvSpPr>
        <p:spPr>
          <a:xfrm>
            <a:off x="11116733" y="6356351"/>
            <a:ext cx="797984"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600">
                <a:solidFill>
                  <a:srgbClr val="58595B"/>
                </a:solidFill>
                <a:latin typeface="Arial"/>
                <a:ea typeface="Arial"/>
                <a:cs typeface="Arial"/>
                <a:sym typeface="Arial"/>
              </a:defRPr>
            </a:lvl1pPr>
            <a:lvl2pPr marL="0" marR="0" lvl="1" indent="0" algn="r">
              <a:spcBef>
                <a:spcPts val="0"/>
              </a:spcBef>
              <a:spcAft>
                <a:spcPts val="0"/>
              </a:spcAft>
              <a:buNone/>
              <a:defRPr sz="1600">
                <a:solidFill>
                  <a:srgbClr val="58595B"/>
                </a:solidFill>
                <a:latin typeface="Arial"/>
                <a:ea typeface="Arial"/>
                <a:cs typeface="Arial"/>
                <a:sym typeface="Arial"/>
              </a:defRPr>
            </a:lvl2pPr>
            <a:lvl3pPr marL="0" marR="0" lvl="2" indent="0" algn="r">
              <a:spcBef>
                <a:spcPts val="0"/>
              </a:spcBef>
              <a:spcAft>
                <a:spcPts val="0"/>
              </a:spcAft>
              <a:buNone/>
              <a:defRPr sz="1600">
                <a:solidFill>
                  <a:srgbClr val="58595B"/>
                </a:solidFill>
                <a:latin typeface="Arial"/>
                <a:ea typeface="Arial"/>
                <a:cs typeface="Arial"/>
                <a:sym typeface="Arial"/>
              </a:defRPr>
            </a:lvl3pPr>
            <a:lvl4pPr marL="0" marR="0" lvl="3" indent="0" algn="r">
              <a:spcBef>
                <a:spcPts val="0"/>
              </a:spcBef>
              <a:spcAft>
                <a:spcPts val="0"/>
              </a:spcAft>
              <a:buNone/>
              <a:defRPr sz="1600">
                <a:solidFill>
                  <a:srgbClr val="58595B"/>
                </a:solidFill>
                <a:latin typeface="Arial"/>
                <a:ea typeface="Arial"/>
                <a:cs typeface="Arial"/>
                <a:sym typeface="Arial"/>
              </a:defRPr>
            </a:lvl4pPr>
            <a:lvl5pPr marL="0" marR="0" lvl="4" indent="0" algn="r">
              <a:spcBef>
                <a:spcPts val="0"/>
              </a:spcBef>
              <a:spcAft>
                <a:spcPts val="0"/>
              </a:spcAft>
              <a:buNone/>
              <a:defRPr sz="1600">
                <a:solidFill>
                  <a:srgbClr val="58595B"/>
                </a:solidFill>
                <a:latin typeface="Arial"/>
                <a:ea typeface="Arial"/>
                <a:cs typeface="Arial"/>
                <a:sym typeface="Arial"/>
              </a:defRPr>
            </a:lvl5pPr>
            <a:lvl6pPr marL="0" marR="0" lvl="5" indent="0" algn="r">
              <a:spcBef>
                <a:spcPts val="0"/>
              </a:spcBef>
              <a:spcAft>
                <a:spcPts val="0"/>
              </a:spcAft>
              <a:buNone/>
              <a:defRPr sz="1600">
                <a:solidFill>
                  <a:srgbClr val="58595B"/>
                </a:solidFill>
                <a:latin typeface="Arial"/>
                <a:ea typeface="Arial"/>
                <a:cs typeface="Arial"/>
                <a:sym typeface="Arial"/>
              </a:defRPr>
            </a:lvl6pPr>
            <a:lvl7pPr marL="0" marR="0" lvl="6" indent="0" algn="r">
              <a:spcBef>
                <a:spcPts val="0"/>
              </a:spcBef>
              <a:spcAft>
                <a:spcPts val="0"/>
              </a:spcAft>
              <a:buNone/>
              <a:defRPr sz="1600">
                <a:solidFill>
                  <a:srgbClr val="58595B"/>
                </a:solidFill>
                <a:latin typeface="Arial"/>
                <a:ea typeface="Arial"/>
                <a:cs typeface="Arial"/>
                <a:sym typeface="Arial"/>
              </a:defRPr>
            </a:lvl7pPr>
            <a:lvl8pPr marL="0" marR="0" lvl="7" indent="0" algn="r">
              <a:spcBef>
                <a:spcPts val="0"/>
              </a:spcBef>
              <a:spcAft>
                <a:spcPts val="0"/>
              </a:spcAft>
              <a:buNone/>
              <a:defRPr sz="1600">
                <a:solidFill>
                  <a:srgbClr val="58595B"/>
                </a:solidFill>
                <a:latin typeface="Arial"/>
                <a:ea typeface="Arial"/>
                <a:cs typeface="Arial"/>
                <a:sym typeface="Arial"/>
              </a:defRPr>
            </a:lvl8pPr>
            <a:lvl9pPr marL="0" marR="0" lvl="8" indent="0" algn="r">
              <a:spcBef>
                <a:spcPts val="0"/>
              </a:spcBef>
              <a:spcAft>
                <a:spcPts val="0"/>
              </a:spcAft>
              <a:buNone/>
              <a:defRPr sz="1600">
                <a:solidFill>
                  <a:srgbClr val="58595B"/>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87800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53"/>
        <p:cNvGrpSpPr/>
        <p:nvPr/>
      </p:nvGrpSpPr>
      <p:grpSpPr>
        <a:xfrm>
          <a:off x="0" y="0"/>
          <a:ext cx="0" cy="0"/>
          <a:chOff x="0" y="0"/>
          <a:chExt cx="0" cy="0"/>
        </a:xfrm>
      </p:grpSpPr>
      <p:sp>
        <p:nvSpPr>
          <p:cNvPr id="254" name="Google Shape;254;p51"/>
          <p:cNvSpPr txBox="1">
            <a:spLocks noGrp="1"/>
          </p:cNvSpPr>
          <p:nvPr>
            <p:ph type="title"/>
          </p:nvPr>
        </p:nvSpPr>
        <p:spPr>
          <a:xfrm>
            <a:off x="609600" y="142875"/>
            <a:ext cx="10972800" cy="522288"/>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5" name="Google Shape;255;p51"/>
          <p:cNvSpPr txBox="1">
            <a:spLocks noGrp="1"/>
          </p:cNvSpPr>
          <p:nvPr>
            <p:ph type="body" idx="1"/>
          </p:nvPr>
        </p:nvSpPr>
        <p:spPr>
          <a:xfrm>
            <a:off x="609600" y="1377593"/>
            <a:ext cx="5386917" cy="639763"/>
          </a:xfrm>
          <a:prstGeom prst="rect">
            <a:avLst/>
          </a:prstGeom>
          <a:noFill/>
          <a:ln>
            <a:noFill/>
          </a:ln>
        </p:spPr>
        <p:txBody>
          <a:bodyPr spcFirstLastPara="1" wrap="square" lIns="91425" tIns="45700" rIns="91425" bIns="45700" anchor="b" anchorCtr="0"/>
          <a:lstStyle>
            <a:lvl1pPr marL="609585" lvl="0" indent="-304792" algn="l">
              <a:spcBef>
                <a:spcPts val="640"/>
              </a:spcBef>
              <a:spcAft>
                <a:spcPts val="0"/>
              </a:spcAft>
              <a:buClr>
                <a:srgbClr val="595959"/>
              </a:buClr>
              <a:buSzPts val="2400"/>
              <a:buNone/>
              <a:defRPr sz="3200" b="1"/>
            </a:lvl1pPr>
            <a:lvl2pPr marL="1219170" lvl="1" indent="-304792" algn="l">
              <a:spcBef>
                <a:spcPts val="533"/>
              </a:spcBef>
              <a:spcAft>
                <a:spcPts val="0"/>
              </a:spcAft>
              <a:buClr>
                <a:srgbClr val="595959"/>
              </a:buClr>
              <a:buSzPts val="2000"/>
              <a:buNone/>
              <a:defRPr sz="2667" b="1"/>
            </a:lvl2pPr>
            <a:lvl3pPr marL="1828754" lvl="2" indent="-304792" algn="l">
              <a:spcBef>
                <a:spcPts val="480"/>
              </a:spcBef>
              <a:spcAft>
                <a:spcPts val="0"/>
              </a:spcAft>
              <a:buClr>
                <a:srgbClr val="595959"/>
              </a:buClr>
              <a:buSzPts val="1800"/>
              <a:buNone/>
              <a:defRPr sz="2400" b="1"/>
            </a:lvl3pPr>
            <a:lvl4pPr marL="2438339" lvl="3" indent="-304792" algn="l">
              <a:spcBef>
                <a:spcPts val="427"/>
              </a:spcBef>
              <a:spcAft>
                <a:spcPts val="0"/>
              </a:spcAft>
              <a:buClr>
                <a:srgbClr val="595959"/>
              </a:buClr>
              <a:buSzPts val="1600"/>
              <a:buNone/>
              <a:defRPr sz="2133" b="1"/>
            </a:lvl4pPr>
            <a:lvl5pPr marL="3047924" lvl="4" indent="-304792" algn="l">
              <a:spcBef>
                <a:spcPts val="427"/>
              </a:spcBef>
              <a:spcAft>
                <a:spcPts val="0"/>
              </a:spcAft>
              <a:buClr>
                <a:srgbClr val="595959"/>
              </a:buClr>
              <a:buSzPts val="1600"/>
              <a:buNone/>
              <a:defRPr sz="2133" b="1"/>
            </a:lvl5pPr>
            <a:lvl6pPr marL="3657509" lvl="5" indent="-304792" algn="l">
              <a:spcBef>
                <a:spcPts val="427"/>
              </a:spcBef>
              <a:spcAft>
                <a:spcPts val="0"/>
              </a:spcAft>
              <a:buClr>
                <a:schemeClr val="dk1"/>
              </a:buClr>
              <a:buSzPts val="1600"/>
              <a:buNone/>
              <a:defRPr sz="2133" b="1"/>
            </a:lvl6pPr>
            <a:lvl7pPr marL="4267093" lvl="6" indent="-304792" algn="l">
              <a:spcBef>
                <a:spcPts val="427"/>
              </a:spcBef>
              <a:spcAft>
                <a:spcPts val="0"/>
              </a:spcAft>
              <a:buClr>
                <a:schemeClr val="dk1"/>
              </a:buClr>
              <a:buSzPts val="1600"/>
              <a:buNone/>
              <a:defRPr sz="2133" b="1"/>
            </a:lvl7pPr>
            <a:lvl8pPr marL="4876678" lvl="7" indent="-304792" algn="l">
              <a:spcBef>
                <a:spcPts val="427"/>
              </a:spcBef>
              <a:spcAft>
                <a:spcPts val="0"/>
              </a:spcAft>
              <a:buClr>
                <a:schemeClr val="dk1"/>
              </a:buClr>
              <a:buSzPts val="1600"/>
              <a:buNone/>
              <a:defRPr sz="2133" b="1"/>
            </a:lvl8pPr>
            <a:lvl9pPr marL="5486263" lvl="8" indent="-304792" algn="l">
              <a:spcBef>
                <a:spcPts val="427"/>
              </a:spcBef>
              <a:spcAft>
                <a:spcPts val="0"/>
              </a:spcAft>
              <a:buClr>
                <a:schemeClr val="dk1"/>
              </a:buClr>
              <a:buSzPts val="1600"/>
              <a:buNone/>
              <a:defRPr sz="2133" b="1"/>
            </a:lvl9pPr>
          </a:lstStyle>
          <a:p>
            <a:endParaRPr/>
          </a:p>
        </p:txBody>
      </p:sp>
      <p:sp>
        <p:nvSpPr>
          <p:cNvPr id="256" name="Google Shape;256;p51"/>
          <p:cNvSpPr txBox="1">
            <a:spLocks noGrp="1"/>
          </p:cNvSpPr>
          <p:nvPr>
            <p:ph type="body" idx="2"/>
          </p:nvPr>
        </p:nvSpPr>
        <p:spPr>
          <a:xfrm>
            <a:off x="609600" y="2017356"/>
            <a:ext cx="5386917" cy="3702361"/>
          </a:xfrm>
          <a:prstGeom prst="rect">
            <a:avLst/>
          </a:prstGeom>
          <a:noFill/>
          <a:ln>
            <a:noFill/>
          </a:ln>
        </p:spPr>
        <p:txBody>
          <a:bodyPr spcFirstLastPara="1" wrap="square" lIns="91425" tIns="45700" rIns="91425" bIns="45700" anchor="t" anchorCtr="0"/>
          <a:lstStyle>
            <a:lvl1pPr marL="609585" lvl="0" indent="-507987" algn="l">
              <a:spcBef>
                <a:spcPts val="640"/>
              </a:spcBef>
              <a:spcAft>
                <a:spcPts val="0"/>
              </a:spcAft>
              <a:buClr>
                <a:srgbClr val="595959"/>
              </a:buClr>
              <a:buSzPts val="2400"/>
              <a:buChar char="•"/>
              <a:defRPr sz="3200"/>
            </a:lvl1pPr>
            <a:lvl2pPr marL="1219170" lvl="1" indent="-474121" algn="l">
              <a:spcBef>
                <a:spcPts val="533"/>
              </a:spcBef>
              <a:spcAft>
                <a:spcPts val="0"/>
              </a:spcAft>
              <a:buClr>
                <a:srgbClr val="595959"/>
              </a:buClr>
              <a:buSzPts val="2000"/>
              <a:buChar char="–"/>
              <a:defRPr sz="2667"/>
            </a:lvl2pPr>
            <a:lvl3pPr marL="1828754" lvl="2" indent="-457189" algn="l">
              <a:spcBef>
                <a:spcPts val="480"/>
              </a:spcBef>
              <a:spcAft>
                <a:spcPts val="0"/>
              </a:spcAft>
              <a:buClr>
                <a:srgbClr val="595959"/>
              </a:buClr>
              <a:buSzPts val="1800"/>
              <a:buChar char="•"/>
              <a:defRPr sz="2400"/>
            </a:lvl3pPr>
            <a:lvl4pPr marL="2438339" lvl="3" indent="-440256" algn="l">
              <a:spcBef>
                <a:spcPts val="427"/>
              </a:spcBef>
              <a:spcAft>
                <a:spcPts val="0"/>
              </a:spcAft>
              <a:buClr>
                <a:srgbClr val="595959"/>
              </a:buClr>
              <a:buSzPts val="1600"/>
              <a:buChar char="–"/>
              <a:defRPr sz="2133"/>
            </a:lvl4pPr>
            <a:lvl5pPr marL="3047924" lvl="4" indent="-440256" algn="l">
              <a:spcBef>
                <a:spcPts val="427"/>
              </a:spcBef>
              <a:spcAft>
                <a:spcPts val="0"/>
              </a:spcAft>
              <a:buClr>
                <a:srgbClr val="595959"/>
              </a:buClr>
              <a:buSzPts val="1600"/>
              <a:buChar char="»"/>
              <a:defRPr sz="2133"/>
            </a:lvl5pPr>
            <a:lvl6pPr marL="3657509" lvl="5" indent="-440256" algn="l">
              <a:spcBef>
                <a:spcPts val="427"/>
              </a:spcBef>
              <a:spcAft>
                <a:spcPts val="0"/>
              </a:spcAft>
              <a:buClr>
                <a:schemeClr val="dk1"/>
              </a:buClr>
              <a:buSzPts val="1600"/>
              <a:buChar char="•"/>
              <a:defRPr sz="2133"/>
            </a:lvl6pPr>
            <a:lvl7pPr marL="4267093" lvl="6" indent="-440256" algn="l">
              <a:spcBef>
                <a:spcPts val="427"/>
              </a:spcBef>
              <a:spcAft>
                <a:spcPts val="0"/>
              </a:spcAft>
              <a:buClr>
                <a:schemeClr val="dk1"/>
              </a:buClr>
              <a:buSzPts val="1600"/>
              <a:buChar char="•"/>
              <a:defRPr sz="2133"/>
            </a:lvl7pPr>
            <a:lvl8pPr marL="4876678" lvl="7" indent="-440256" algn="l">
              <a:spcBef>
                <a:spcPts val="427"/>
              </a:spcBef>
              <a:spcAft>
                <a:spcPts val="0"/>
              </a:spcAft>
              <a:buClr>
                <a:schemeClr val="dk1"/>
              </a:buClr>
              <a:buSzPts val="1600"/>
              <a:buChar char="•"/>
              <a:defRPr sz="2133"/>
            </a:lvl8pPr>
            <a:lvl9pPr marL="5486263" lvl="8" indent="-440256" algn="l">
              <a:spcBef>
                <a:spcPts val="427"/>
              </a:spcBef>
              <a:spcAft>
                <a:spcPts val="0"/>
              </a:spcAft>
              <a:buClr>
                <a:schemeClr val="dk1"/>
              </a:buClr>
              <a:buSzPts val="1600"/>
              <a:buChar char="•"/>
              <a:defRPr sz="2133"/>
            </a:lvl9pPr>
          </a:lstStyle>
          <a:p>
            <a:endParaRPr/>
          </a:p>
        </p:txBody>
      </p:sp>
      <p:sp>
        <p:nvSpPr>
          <p:cNvPr id="257" name="Google Shape;257;p51"/>
          <p:cNvSpPr txBox="1">
            <a:spLocks noGrp="1"/>
          </p:cNvSpPr>
          <p:nvPr>
            <p:ph type="body" idx="3"/>
          </p:nvPr>
        </p:nvSpPr>
        <p:spPr>
          <a:xfrm>
            <a:off x="6193368" y="1377593"/>
            <a:ext cx="5389033" cy="639763"/>
          </a:xfrm>
          <a:prstGeom prst="rect">
            <a:avLst/>
          </a:prstGeom>
          <a:noFill/>
          <a:ln>
            <a:noFill/>
          </a:ln>
        </p:spPr>
        <p:txBody>
          <a:bodyPr spcFirstLastPara="1" wrap="square" lIns="91425" tIns="45700" rIns="91425" bIns="45700" anchor="b" anchorCtr="0"/>
          <a:lstStyle>
            <a:lvl1pPr marL="609585" lvl="0" indent="-304792" algn="l">
              <a:spcBef>
                <a:spcPts val="640"/>
              </a:spcBef>
              <a:spcAft>
                <a:spcPts val="0"/>
              </a:spcAft>
              <a:buClr>
                <a:srgbClr val="595959"/>
              </a:buClr>
              <a:buSzPts val="2400"/>
              <a:buNone/>
              <a:defRPr sz="3200" b="1"/>
            </a:lvl1pPr>
            <a:lvl2pPr marL="1219170" lvl="1" indent="-304792" algn="l">
              <a:spcBef>
                <a:spcPts val="533"/>
              </a:spcBef>
              <a:spcAft>
                <a:spcPts val="0"/>
              </a:spcAft>
              <a:buClr>
                <a:srgbClr val="595959"/>
              </a:buClr>
              <a:buSzPts val="2000"/>
              <a:buNone/>
              <a:defRPr sz="2667" b="1"/>
            </a:lvl2pPr>
            <a:lvl3pPr marL="1828754" lvl="2" indent="-304792" algn="l">
              <a:spcBef>
                <a:spcPts val="480"/>
              </a:spcBef>
              <a:spcAft>
                <a:spcPts val="0"/>
              </a:spcAft>
              <a:buClr>
                <a:srgbClr val="595959"/>
              </a:buClr>
              <a:buSzPts val="1800"/>
              <a:buNone/>
              <a:defRPr sz="2400" b="1"/>
            </a:lvl3pPr>
            <a:lvl4pPr marL="2438339" lvl="3" indent="-304792" algn="l">
              <a:spcBef>
                <a:spcPts val="427"/>
              </a:spcBef>
              <a:spcAft>
                <a:spcPts val="0"/>
              </a:spcAft>
              <a:buClr>
                <a:srgbClr val="595959"/>
              </a:buClr>
              <a:buSzPts val="1600"/>
              <a:buNone/>
              <a:defRPr sz="2133" b="1"/>
            </a:lvl4pPr>
            <a:lvl5pPr marL="3047924" lvl="4" indent="-304792" algn="l">
              <a:spcBef>
                <a:spcPts val="427"/>
              </a:spcBef>
              <a:spcAft>
                <a:spcPts val="0"/>
              </a:spcAft>
              <a:buClr>
                <a:srgbClr val="595959"/>
              </a:buClr>
              <a:buSzPts val="1600"/>
              <a:buNone/>
              <a:defRPr sz="2133" b="1"/>
            </a:lvl5pPr>
            <a:lvl6pPr marL="3657509" lvl="5" indent="-304792" algn="l">
              <a:spcBef>
                <a:spcPts val="427"/>
              </a:spcBef>
              <a:spcAft>
                <a:spcPts val="0"/>
              </a:spcAft>
              <a:buClr>
                <a:schemeClr val="dk1"/>
              </a:buClr>
              <a:buSzPts val="1600"/>
              <a:buNone/>
              <a:defRPr sz="2133" b="1"/>
            </a:lvl6pPr>
            <a:lvl7pPr marL="4267093" lvl="6" indent="-304792" algn="l">
              <a:spcBef>
                <a:spcPts val="427"/>
              </a:spcBef>
              <a:spcAft>
                <a:spcPts val="0"/>
              </a:spcAft>
              <a:buClr>
                <a:schemeClr val="dk1"/>
              </a:buClr>
              <a:buSzPts val="1600"/>
              <a:buNone/>
              <a:defRPr sz="2133" b="1"/>
            </a:lvl7pPr>
            <a:lvl8pPr marL="4876678" lvl="7" indent="-304792" algn="l">
              <a:spcBef>
                <a:spcPts val="427"/>
              </a:spcBef>
              <a:spcAft>
                <a:spcPts val="0"/>
              </a:spcAft>
              <a:buClr>
                <a:schemeClr val="dk1"/>
              </a:buClr>
              <a:buSzPts val="1600"/>
              <a:buNone/>
              <a:defRPr sz="2133" b="1"/>
            </a:lvl8pPr>
            <a:lvl9pPr marL="5486263" lvl="8" indent="-304792" algn="l">
              <a:spcBef>
                <a:spcPts val="427"/>
              </a:spcBef>
              <a:spcAft>
                <a:spcPts val="0"/>
              </a:spcAft>
              <a:buClr>
                <a:schemeClr val="dk1"/>
              </a:buClr>
              <a:buSzPts val="1600"/>
              <a:buNone/>
              <a:defRPr sz="2133" b="1"/>
            </a:lvl9pPr>
          </a:lstStyle>
          <a:p>
            <a:endParaRPr/>
          </a:p>
        </p:txBody>
      </p:sp>
      <p:sp>
        <p:nvSpPr>
          <p:cNvPr id="258" name="Google Shape;258;p51"/>
          <p:cNvSpPr txBox="1">
            <a:spLocks noGrp="1"/>
          </p:cNvSpPr>
          <p:nvPr>
            <p:ph type="body" idx="4"/>
          </p:nvPr>
        </p:nvSpPr>
        <p:spPr>
          <a:xfrm>
            <a:off x="6193368" y="2017356"/>
            <a:ext cx="5389033" cy="3702361"/>
          </a:xfrm>
          <a:prstGeom prst="rect">
            <a:avLst/>
          </a:prstGeom>
          <a:noFill/>
          <a:ln>
            <a:noFill/>
          </a:ln>
        </p:spPr>
        <p:txBody>
          <a:bodyPr spcFirstLastPara="1" wrap="square" lIns="91425" tIns="45700" rIns="91425" bIns="45700" anchor="t" anchorCtr="0"/>
          <a:lstStyle>
            <a:lvl1pPr marL="609585" lvl="0" indent="-507987" algn="l">
              <a:spcBef>
                <a:spcPts val="640"/>
              </a:spcBef>
              <a:spcAft>
                <a:spcPts val="0"/>
              </a:spcAft>
              <a:buClr>
                <a:srgbClr val="595959"/>
              </a:buClr>
              <a:buSzPts val="2400"/>
              <a:buChar char="•"/>
              <a:defRPr sz="3200"/>
            </a:lvl1pPr>
            <a:lvl2pPr marL="1219170" lvl="1" indent="-474121" algn="l">
              <a:spcBef>
                <a:spcPts val="533"/>
              </a:spcBef>
              <a:spcAft>
                <a:spcPts val="0"/>
              </a:spcAft>
              <a:buClr>
                <a:srgbClr val="595959"/>
              </a:buClr>
              <a:buSzPts val="2000"/>
              <a:buChar char="–"/>
              <a:defRPr sz="2667"/>
            </a:lvl2pPr>
            <a:lvl3pPr marL="1828754" lvl="2" indent="-457189" algn="l">
              <a:spcBef>
                <a:spcPts val="480"/>
              </a:spcBef>
              <a:spcAft>
                <a:spcPts val="0"/>
              </a:spcAft>
              <a:buClr>
                <a:srgbClr val="595959"/>
              </a:buClr>
              <a:buSzPts val="1800"/>
              <a:buChar char="•"/>
              <a:defRPr sz="2400"/>
            </a:lvl3pPr>
            <a:lvl4pPr marL="2438339" lvl="3" indent="-440256" algn="l">
              <a:spcBef>
                <a:spcPts val="427"/>
              </a:spcBef>
              <a:spcAft>
                <a:spcPts val="0"/>
              </a:spcAft>
              <a:buClr>
                <a:srgbClr val="595959"/>
              </a:buClr>
              <a:buSzPts val="1600"/>
              <a:buChar char="–"/>
              <a:defRPr sz="2133"/>
            </a:lvl4pPr>
            <a:lvl5pPr marL="3047924" lvl="4" indent="-440256" algn="l">
              <a:spcBef>
                <a:spcPts val="427"/>
              </a:spcBef>
              <a:spcAft>
                <a:spcPts val="0"/>
              </a:spcAft>
              <a:buClr>
                <a:srgbClr val="595959"/>
              </a:buClr>
              <a:buSzPts val="1600"/>
              <a:buChar char="»"/>
              <a:defRPr sz="2133"/>
            </a:lvl5pPr>
            <a:lvl6pPr marL="3657509" lvl="5" indent="-440256" algn="l">
              <a:spcBef>
                <a:spcPts val="427"/>
              </a:spcBef>
              <a:spcAft>
                <a:spcPts val="0"/>
              </a:spcAft>
              <a:buClr>
                <a:schemeClr val="dk1"/>
              </a:buClr>
              <a:buSzPts val="1600"/>
              <a:buChar char="•"/>
              <a:defRPr sz="2133"/>
            </a:lvl6pPr>
            <a:lvl7pPr marL="4267093" lvl="6" indent="-440256" algn="l">
              <a:spcBef>
                <a:spcPts val="427"/>
              </a:spcBef>
              <a:spcAft>
                <a:spcPts val="0"/>
              </a:spcAft>
              <a:buClr>
                <a:schemeClr val="dk1"/>
              </a:buClr>
              <a:buSzPts val="1600"/>
              <a:buChar char="•"/>
              <a:defRPr sz="2133"/>
            </a:lvl7pPr>
            <a:lvl8pPr marL="4876678" lvl="7" indent="-440256" algn="l">
              <a:spcBef>
                <a:spcPts val="427"/>
              </a:spcBef>
              <a:spcAft>
                <a:spcPts val="0"/>
              </a:spcAft>
              <a:buClr>
                <a:schemeClr val="dk1"/>
              </a:buClr>
              <a:buSzPts val="1600"/>
              <a:buChar char="•"/>
              <a:defRPr sz="2133"/>
            </a:lvl8pPr>
            <a:lvl9pPr marL="5486263" lvl="8" indent="-440256" algn="l">
              <a:spcBef>
                <a:spcPts val="427"/>
              </a:spcBef>
              <a:spcAft>
                <a:spcPts val="0"/>
              </a:spcAft>
              <a:buClr>
                <a:schemeClr val="dk1"/>
              </a:buClr>
              <a:buSzPts val="1600"/>
              <a:buChar char="•"/>
              <a:defRPr sz="2133"/>
            </a:lvl9pPr>
          </a:lstStyle>
          <a:p>
            <a:endParaRPr/>
          </a:p>
        </p:txBody>
      </p:sp>
      <p:sp>
        <p:nvSpPr>
          <p:cNvPr id="259" name="Google Shape;259;p51"/>
          <p:cNvSpPr txBox="1">
            <a:spLocks noGrp="1"/>
          </p:cNvSpPr>
          <p:nvPr>
            <p:ph type="sldNum" idx="12"/>
          </p:nvPr>
        </p:nvSpPr>
        <p:spPr>
          <a:xfrm>
            <a:off x="11116733" y="6356351"/>
            <a:ext cx="797984"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600">
                <a:solidFill>
                  <a:srgbClr val="58595B"/>
                </a:solidFill>
                <a:latin typeface="Arial"/>
                <a:ea typeface="Arial"/>
                <a:cs typeface="Arial"/>
                <a:sym typeface="Arial"/>
              </a:defRPr>
            </a:lvl1pPr>
            <a:lvl2pPr marL="0" marR="0" lvl="1" indent="0" algn="r">
              <a:spcBef>
                <a:spcPts val="0"/>
              </a:spcBef>
              <a:spcAft>
                <a:spcPts val="0"/>
              </a:spcAft>
              <a:buNone/>
              <a:defRPr sz="1600">
                <a:solidFill>
                  <a:srgbClr val="58595B"/>
                </a:solidFill>
                <a:latin typeface="Arial"/>
                <a:ea typeface="Arial"/>
                <a:cs typeface="Arial"/>
                <a:sym typeface="Arial"/>
              </a:defRPr>
            </a:lvl2pPr>
            <a:lvl3pPr marL="0" marR="0" lvl="2" indent="0" algn="r">
              <a:spcBef>
                <a:spcPts val="0"/>
              </a:spcBef>
              <a:spcAft>
                <a:spcPts val="0"/>
              </a:spcAft>
              <a:buNone/>
              <a:defRPr sz="1600">
                <a:solidFill>
                  <a:srgbClr val="58595B"/>
                </a:solidFill>
                <a:latin typeface="Arial"/>
                <a:ea typeface="Arial"/>
                <a:cs typeface="Arial"/>
                <a:sym typeface="Arial"/>
              </a:defRPr>
            </a:lvl3pPr>
            <a:lvl4pPr marL="0" marR="0" lvl="3" indent="0" algn="r">
              <a:spcBef>
                <a:spcPts val="0"/>
              </a:spcBef>
              <a:spcAft>
                <a:spcPts val="0"/>
              </a:spcAft>
              <a:buNone/>
              <a:defRPr sz="1600">
                <a:solidFill>
                  <a:srgbClr val="58595B"/>
                </a:solidFill>
                <a:latin typeface="Arial"/>
                <a:ea typeface="Arial"/>
                <a:cs typeface="Arial"/>
                <a:sym typeface="Arial"/>
              </a:defRPr>
            </a:lvl4pPr>
            <a:lvl5pPr marL="0" marR="0" lvl="4" indent="0" algn="r">
              <a:spcBef>
                <a:spcPts val="0"/>
              </a:spcBef>
              <a:spcAft>
                <a:spcPts val="0"/>
              </a:spcAft>
              <a:buNone/>
              <a:defRPr sz="1600">
                <a:solidFill>
                  <a:srgbClr val="58595B"/>
                </a:solidFill>
                <a:latin typeface="Arial"/>
                <a:ea typeface="Arial"/>
                <a:cs typeface="Arial"/>
                <a:sym typeface="Arial"/>
              </a:defRPr>
            </a:lvl5pPr>
            <a:lvl6pPr marL="0" marR="0" lvl="5" indent="0" algn="r">
              <a:spcBef>
                <a:spcPts val="0"/>
              </a:spcBef>
              <a:spcAft>
                <a:spcPts val="0"/>
              </a:spcAft>
              <a:buNone/>
              <a:defRPr sz="1600">
                <a:solidFill>
                  <a:srgbClr val="58595B"/>
                </a:solidFill>
                <a:latin typeface="Arial"/>
                <a:ea typeface="Arial"/>
                <a:cs typeface="Arial"/>
                <a:sym typeface="Arial"/>
              </a:defRPr>
            </a:lvl6pPr>
            <a:lvl7pPr marL="0" marR="0" lvl="6" indent="0" algn="r">
              <a:spcBef>
                <a:spcPts val="0"/>
              </a:spcBef>
              <a:spcAft>
                <a:spcPts val="0"/>
              </a:spcAft>
              <a:buNone/>
              <a:defRPr sz="1600">
                <a:solidFill>
                  <a:srgbClr val="58595B"/>
                </a:solidFill>
                <a:latin typeface="Arial"/>
                <a:ea typeface="Arial"/>
                <a:cs typeface="Arial"/>
                <a:sym typeface="Arial"/>
              </a:defRPr>
            </a:lvl7pPr>
            <a:lvl8pPr marL="0" marR="0" lvl="7" indent="0" algn="r">
              <a:spcBef>
                <a:spcPts val="0"/>
              </a:spcBef>
              <a:spcAft>
                <a:spcPts val="0"/>
              </a:spcAft>
              <a:buNone/>
              <a:defRPr sz="1600">
                <a:solidFill>
                  <a:srgbClr val="58595B"/>
                </a:solidFill>
                <a:latin typeface="Arial"/>
                <a:ea typeface="Arial"/>
                <a:cs typeface="Arial"/>
                <a:sym typeface="Arial"/>
              </a:defRPr>
            </a:lvl8pPr>
            <a:lvl9pPr marL="0" marR="0" lvl="8" indent="0" algn="r">
              <a:spcBef>
                <a:spcPts val="0"/>
              </a:spcBef>
              <a:spcAft>
                <a:spcPts val="0"/>
              </a:spcAft>
              <a:buNone/>
              <a:defRPr sz="1600">
                <a:solidFill>
                  <a:srgbClr val="58595B"/>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67850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63"/>
        <p:cNvGrpSpPr/>
        <p:nvPr/>
      </p:nvGrpSpPr>
      <p:grpSpPr>
        <a:xfrm>
          <a:off x="0" y="0"/>
          <a:ext cx="0" cy="0"/>
          <a:chOff x="0" y="0"/>
          <a:chExt cx="0" cy="0"/>
        </a:xfrm>
      </p:grpSpPr>
      <p:sp>
        <p:nvSpPr>
          <p:cNvPr id="264" name="Google Shape;264;p53"/>
          <p:cNvSpPr txBox="1">
            <a:spLocks noGrp="1"/>
          </p:cNvSpPr>
          <p:nvPr>
            <p:ph type="title"/>
          </p:nvPr>
        </p:nvSpPr>
        <p:spPr>
          <a:xfrm>
            <a:off x="609601" y="1277201"/>
            <a:ext cx="4011084" cy="1162049"/>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2667"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5" name="Google Shape;265;p53"/>
          <p:cNvSpPr txBox="1">
            <a:spLocks noGrp="1"/>
          </p:cNvSpPr>
          <p:nvPr>
            <p:ph type="body" idx="1"/>
          </p:nvPr>
        </p:nvSpPr>
        <p:spPr>
          <a:xfrm>
            <a:off x="4766733" y="1277202"/>
            <a:ext cx="6815667" cy="4455433"/>
          </a:xfrm>
          <a:prstGeom prst="rect">
            <a:avLst/>
          </a:prstGeom>
          <a:noFill/>
          <a:ln>
            <a:noFill/>
          </a:ln>
        </p:spPr>
        <p:txBody>
          <a:bodyPr spcFirstLastPara="1" wrap="square" lIns="91425" tIns="45700" rIns="91425" bIns="45700" anchor="t" anchorCtr="0"/>
          <a:lstStyle>
            <a:lvl1pPr marL="609585" lvl="0" indent="-575719" algn="l">
              <a:spcBef>
                <a:spcPts val="853"/>
              </a:spcBef>
              <a:spcAft>
                <a:spcPts val="0"/>
              </a:spcAft>
              <a:buClr>
                <a:srgbClr val="595959"/>
              </a:buClr>
              <a:buSzPts val="3200"/>
              <a:buChar char="•"/>
              <a:defRPr sz="4267"/>
            </a:lvl1pPr>
            <a:lvl2pPr marL="1219170" lvl="1" indent="-541853" algn="l">
              <a:spcBef>
                <a:spcPts val="747"/>
              </a:spcBef>
              <a:spcAft>
                <a:spcPts val="0"/>
              </a:spcAft>
              <a:buClr>
                <a:srgbClr val="595959"/>
              </a:buClr>
              <a:buSzPts val="2800"/>
              <a:buChar char="–"/>
              <a:defRPr sz="3733"/>
            </a:lvl2pPr>
            <a:lvl3pPr marL="1828754" lvl="2" indent="-507987" algn="l">
              <a:spcBef>
                <a:spcPts val="640"/>
              </a:spcBef>
              <a:spcAft>
                <a:spcPts val="0"/>
              </a:spcAft>
              <a:buClr>
                <a:srgbClr val="595959"/>
              </a:buClr>
              <a:buSzPts val="2400"/>
              <a:buChar char="•"/>
              <a:defRPr sz="3200"/>
            </a:lvl3pPr>
            <a:lvl4pPr marL="2438339" lvl="3" indent="-474121" algn="l">
              <a:spcBef>
                <a:spcPts val="533"/>
              </a:spcBef>
              <a:spcAft>
                <a:spcPts val="0"/>
              </a:spcAft>
              <a:buClr>
                <a:srgbClr val="595959"/>
              </a:buClr>
              <a:buSzPts val="2000"/>
              <a:buChar char="–"/>
              <a:defRPr sz="2667"/>
            </a:lvl4pPr>
            <a:lvl5pPr marL="3047924" lvl="4" indent="-474121" algn="l">
              <a:spcBef>
                <a:spcPts val="533"/>
              </a:spcBef>
              <a:spcAft>
                <a:spcPts val="0"/>
              </a:spcAft>
              <a:buClr>
                <a:srgbClr val="595959"/>
              </a:buClr>
              <a:buSzPts val="2000"/>
              <a:buChar char="»"/>
              <a:defRPr sz="2667"/>
            </a:lvl5pPr>
            <a:lvl6pPr marL="3657509" lvl="5" indent="-474121" algn="l">
              <a:spcBef>
                <a:spcPts val="533"/>
              </a:spcBef>
              <a:spcAft>
                <a:spcPts val="0"/>
              </a:spcAft>
              <a:buClr>
                <a:schemeClr val="dk1"/>
              </a:buClr>
              <a:buSzPts val="2000"/>
              <a:buChar char="•"/>
              <a:defRPr sz="2667"/>
            </a:lvl6pPr>
            <a:lvl7pPr marL="4267093" lvl="6" indent="-474121" algn="l">
              <a:spcBef>
                <a:spcPts val="533"/>
              </a:spcBef>
              <a:spcAft>
                <a:spcPts val="0"/>
              </a:spcAft>
              <a:buClr>
                <a:schemeClr val="dk1"/>
              </a:buClr>
              <a:buSzPts val="2000"/>
              <a:buChar char="•"/>
              <a:defRPr sz="2667"/>
            </a:lvl7pPr>
            <a:lvl8pPr marL="4876678" lvl="7" indent="-474121" algn="l">
              <a:spcBef>
                <a:spcPts val="533"/>
              </a:spcBef>
              <a:spcAft>
                <a:spcPts val="0"/>
              </a:spcAft>
              <a:buClr>
                <a:schemeClr val="dk1"/>
              </a:buClr>
              <a:buSzPts val="2000"/>
              <a:buChar char="•"/>
              <a:defRPr sz="2667"/>
            </a:lvl8pPr>
            <a:lvl9pPr marL="5486263" lvl="8" indent="-474121" algn="l">
              <a:spcBef>
                <a:spcPts val="533"/>
              </a:spcBef>
              <a:spcAft>
                <a:spcPts val="0"/>
              </a:spcAft>
              <a:buClr>
                <a:schemeClr val="dk1"/>
              </a:buClr>
              <a:buSzPts val="2000"/>
              <a:buChar char="•"/>
              <a:defRPr sz="2667"/>
            </a:lvl9pPr>
          </a:lstStyle>
          <a:p>
            <a:endParaRPr/>
          </a:p>
        </p:txBody>
      </p:sp>
      <p:sp>
        <p:nvSpPr>
          <p:cNvPr id="266" name="Google Shape;266;p53"/>
          <p:cNvSpPr txBox="1">
            <a:spLocks noGrp="1"/>
          </p:cNvSpPr>
          <p:nvPr>
            <p:ph type="body" idx="2"/>
          </p:nvPr>
        </p:nvSpPr>
        <p:spPr>
          <a:xfrm>
            <a:off x="609601" y="2439252"/>
            <a:ext cx="4011084" cy="3293385"/>
          </a:xfrm>
          <a:prstGeom prst="rect">
            <a:avLst/>
          </a:prstGeom>
          <a:noFill/>
          <a:ln>
            <a:noFill/>
          </a:ln>
        </p:spPr>
        <p:txBody>
          <a:bodyPr spcFirstLastPara="1" wrap="square" lIns="91425" tIns="45700" rIns="91425" bIns="45700" anchor="t" anchorCtr="0"/>
          <a:lstStyle>
            <a:lvl1pPr marL="609585" lvl="0" indent="-304792" algn="l">
              <a:spcBef>
                <a:spcPts val="373"/>
              </a:spcBef>
              <a:spcAft>
                <a:spcPts val="0"/>
              </a:spcAft>
              <a:buClr>
                <a:srgbClr val="595959"/>
              </a:buClr>
              <a:buSzPts val="1400"/>
              <a:buNone/>
              <a:defRPr sz="1867"/>
            </a:lvl1pPr>
            <a:lvl2pPr marL="1219170" lvl="1" indent="-304792" algn="l">
              <a:spcBef>
                <a:spcPts val="320"/>
              </a:spcBef>
              <a:spcAft>
                <a:spcPts val="0"/>
              </a:spcAft>
              <a:buClr>
                <a:srgbClr val="595959"/>
              </a:buClr>
              <a:buSzPts val="1200"/>
              <a:buNone/>
              <a:defRPr sz="1600"/>
            </a:lvl2pPr>
            <a:lvl3pPr marL="1828754" lvl="2" indent="-304792" algn="l">
              <a:spcBef>
                <a:spcPts val="267"/>
              </a:spcBef>
              <a:spcAft>
                <a:spcPts val="0"/>
              </a:spcAft>
              <a:buClr>
                <a:srgbClr val="595959"/>
              </a:buClr>
              <a:buSzPts val="1000"/>
              <a:buNone/>
              <a:defRPr sz="1333"/>
            </a:lvl3pPr>
            <a:lvl4pPr marL="2438339" lvl="3" indent="-304792" algn="l">
              <a:spcBef>
                <a:spcPts val="240"/>
              </a:spcBef>
              <a:spcAft>
                <a:spcPts val="0"/>
              </a:spcAft>
              <a:buClr>
                <a:srgbClr val="595959"/>
              </a:buClr>
              <a:buSzPts val="900"/>
              <a:buNone/>
              <a:defRPr sz="1200"/>
            </a:lvl4pPr>
            <a:lvl5pPr marL="3047924" lvl="4" indent="-304792" algn="l">
              <a:spcBef>
                <a:spcPts val="240"/>
              </a:spcBef>
              <a:spcAft>
                <a:spcPts val="0"/>
              </a:spcAft>
              <a:buClr>
                <a:srgbClr val="595959"/>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endParaRPr/>
          </a:p>
        </p:txBody>
      </p:sp>
      <p:sp>
        <p:nvSpPr>
          <p:cNvPr id="267" name="Google Shape;267;p53"/>
          <p:cNvSpPr txBox="1">
            <a:spLocks noGrp="1"/>
          </p:cNvSpPr>
          <p:nvPr>
            <p:ph type="sldNum" idx="12"/>
          </p:nvPr>
        </p:nvSpPr>
        <p:spPr>
          <a:xfrm>
            <a:off x="11116733" y="6356351"/>
            <a:ext cx="797984"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600">
                <a:solidFill>
                  <a:srgbClr val="58595B"/>
                </a:solidFill>
                <a:latin typeface="Arial"/>
                <a:ea typeface="Arial"/>
                <a:cs typeface="Arial"/>
                <a:sym typeface="Arial"/>
              </a:defRPr>
            </a:lvl1pPr>
            <a:lvl2pPr marL="0" marR="0" lvl="1" indent="0" algn="r">
              <a:spcBef>
                <a:spcPts val="0"/>
              </a:spcBef>
              <a:spcAft>
                <a:spcPts val="0"/>
              </a:spcAft>
              <a:buNone/>
              <a:defRPr sz="1600">
                <a:solidFill>
                  <a:srgbClr val="58595B"/>
                </a:solidFill>
                <a:latin typeface="Arial"/>
                <a:ea typeface="Arial"/>
                <a:cs typeface="Arial"/>
                <a:sym typeface="Arial"/>
              </a:defRPr>
            </a:lvl2pPr>
            <a:lvl3pPr marL="0" marR="0" lvl="2" indent="0" algn="r">
              <a:spcBef>
                <a:spcPts val="0"/>
              </a:spcBef>
              <a:spcAft>
                <a:spcPts val="0"/>
              </a:spcAft>
              <a:buNone/>
              <a:defRPr sz="1600">
                <a:solidFill>
                  <a:srgbClr val="58595B"/>
                </a:solidFill>
                <a:latin typeface="Arial"/>
                <a:ea typeface="Arial"/>
                <a:cs typeface="Arial"/>
                <a:sym typeface="Arial"/>
              </a:defRPr>
            </a:lvl3pPr>
            <a:lvl4pPr marL="0" marR="0" lvl="3" indent="0" algn="r">
              <a:spcBef>
                <a:spcPts val="0"/>
              </a:spcBef>
              <a:spcAft>
                <a:spcPts val="0"/>
              </a:spcAft>
              <a:buNone/>
              <a:defRPr sz="1600">
                <a:solidFill>
                  <a:srgbClr val="58595B"/>
                </a:solidFill>
                <a:latin typeface="Arial"/>
                <a:ea typeface="Arial"/>
                <a:cs typeface="Arial"/>
                <a:sym typeface="Arial"/>
              </a:defRPr>
            </a:lvl4pPr>
            <a:lvl5pPr marL="0" marR="0" lvl="4" indent="0" algn="r">
              <a:spcBef>
                <a:spcPts val="0"/>
              </a:spcBef>
              <a:spcAft>
                <a:spcPts val="0"/>
              </a:spcAft>
              <a:buNone/>
              <a:defRPr sz="1600">
                <a:solidFill>
                  <a:srgbClr val="58595B"/>
                </a:solidFill>
                <a:latin typeface="Arial"/>
                <a:ea typeface="Arial"/>
                <a:cs typeface="Arial"/>
                <a:sym typeface="Arial"/>
              </a:defRPr>
            </a:lvl5pPr>
            <a:lvl6pPr marL="0" marR="0" lvl="5" indent="0" algn="r">
              <a:spcBef>
                <a:spcPts val="0"/>
              </a:spcBef>
              <a:spcAft>
                <a:spcPts val="0"/>
              </a:spcAft>
              <a:buNone/>
              <a:defRPr sz="1600">
                <a:solidFill>
                  <a:srgbClr val="58595B"/>
                </a:solidFill>
                <a:latin typeface="Arial"/>
                <a:ea typeface="Arial"/>
                <a:cs typeface="Arial"/>
                <a:sym typeface="Arial"/>
              </a:defRPr>
            </a:lvl6pPr>
            <a:lvl7pPr marL="0" marR="0" lvl="6" indent="0" algn="r">
              <a:spcBef>
                <a:spcPts val="0"/>
              </a:spcBef>
              <a:spcAft>
                <a:spcPts val="0"/>
              </a:spcAft>
              <a:buNone/>
              <a:defRPr sz="1600">
                <a:solidFill>
                  <a:srgbClr val="58595B"/>
                </a:solidFill>
                <a:latin typeface="Arial"/>
                <a:ea typeface="Arial"/>
                <a:cs typeface="Arial"/>
                <a:sym typeface="Arial"/>
              </a:defRPr>
            </a:lvl7pPr>
            <a:lvl8pPr marL="0" marR="0" lvl="7" indent="0" algn="r">
              <a:spcBef>
                <a:spcPts val="0"/>
              </a:spcBef>
              <a:spcAft>
                <a:spcPts val="0"/>
              </a:spcAft>
              <a:buNone/>
              <a:defRPr sz="1600">
                <a:solidFill>
                  <a:srgbClr val="58595B"/>
                </a:solidFill>
                <a:latin typeface="Arial"/>
                <a:ea typeface="Arial"/>
                <a:cs typeface="Arial"/>
                <a:sym typeface="Arial"/>
              </a:defRPr>
            </a:lvl8pPr>
            <a:lvl9pPr marL="0" marR="0" lvl="8" indent="0" algn="r">
              <a:spcBef>
                <a:spcPts val="0"/>
              </a:spcBef>
              <a:spcAft>
                <a:spcPts val="0"/>
              </a:spcAft>
              <a:buNone/>
              <a:defRPr sz="1600">
                <a:solidFill>
                  <a:srgbClr val="58595B"/>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29448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68"/>
        <p:cNvGrpSpPr/>
        <p:nvPr/>
      </p:nvGrpSpPr>
      <p:grpSpPr>
        <a:xfrm>
          <a:off x="0" y="0"/>
          <a:ext cx="0" cy="0"/>
          <a:chOff x="0" y="0"/>
          <a:chExt cx="0" cy="0"/>
        </a:xfrm>
      </p:grpSpPr>
      <p:sp>
        <p:nvSpPr>
          <p:cNvPr id="269" name="Google Shape;269;p54"/>
          <p:cNvSpPr txBox="1">
            <a:spLocks noGrp="1"/>
          </p:cNvSpPr>
          <p:nvPr>
            <p:ph type="title"/>
          </p:nvPr>
        </p:nvSpPr>
        <p:spPr>
          <a:xfrm>
            <a:off x="2389717" y="4369557"/>
            <a:ext cx="7315200" cy="566737"/>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2667"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0" name="Google Shape;270;p54"/>
          <p:cNvSpPr>
            <a:spLocks noGrp="1"/>
          </p:cNvSpPr>
          <p:nvPr>
            <p:ph type="pic" idx="2"/>
          </p:nvPr>
        </p:nvSpPr>
        <p:spPr>
          <a:xfrm>
            <a:off x="2389717" y="1299489"/>
            <a:ext cx="7315200" cy="3061673"/>
          </a:xfrm>
          <a:prstGeom prst="rect">
            <a:avLst/>
          </a:prstGeom>
          <a:noFill/>
          <a:ln>
            <a:noFill/>
          </a:ln>
        </p:spPr>
        <p:txBody>
          <a:bodyPr spcFirstLastPara="1" wrap="square" lIns="91425" tIns="45700" rIns="91425" bIns="45700" anchor="t" anchorCtr="0"/>
          <a:lstStyle>
            <a:lvl1pPr marR="0" lvl="0" algn="l" rtl="0">
              <a:spcBef>
                <a:spcPts val="853"/>
              </a:spcBef>
              <a:spcAft>
                <a:spcPts val="0"/>
              </a:spcAft>
              <a:buClr>
                <a:srgbClr val="595959"/>
              </a:buClr>
              <a:buSzPts val="3200"/>
              <a:buFont typeface="Arial"/>
              <a:buNone/>
              <a:defRPr sz="4267" b="0" i="0" u="none" strike="noStrike" cap="none">
                <a:solidFill>
                  <a:srgbClr val="595959"/>
                </a:solidFill>
                <a:latin typeface="Arial"/>
                <a:ea typeface="Arial"/>
                <a:cs typeface="Arial"/>
                <a:sym typeface="Arial"/>
              </a:defRPr>
            </a:lvl1pPr>
            <a:lvl2pPr marR="0" lvl="1" algn="l" rtl="0">
              <a:spcBef>
                <a:spcPts val="747"/>
              </a:spcBef>
              <a:spcAft>
                <a:spcPts val="0"/>
              </a:spcAft>
              <a:buClr>
                <a:srgbClr val="595959"/>
              </a:buClr>
              <a:buSzPts val="2800"/>
              <a:buFont typeface="Arial"/>
              <a:buNone/>
              <a:defRPr sz="3733" b="0" i="0" u="none" strike="noStrike" cap="none">
                <a:solidFill>
                  <a:srgbClr val="595959"/>
                </a:solidFill>
                <a:latin typeface="Arial"/>
                <a:ea typeface="Arial"/>
                <a:cs typeface="Arial"/>
                <a:sym typeface="Arial"/>
              </a:defRPr>
            </a:lvl2pPr>
            <a:lvl3pPr marR="0" lvl="2" algn="l" rtl="0">
              <a:spcBef>
                <a:spcPts val="640"/>
              </a:spcBef>
              <a:spcAft>
                <a:spcPts val="0"/>
              </a:spcAft>
              <a:buClr>
                <a:srgbClr val="595959"/>
              </a:buClr>
              <a:buSzPts val="2400"/>
              <a:buFont typeface="Arial"/>
              <a:buNone/>
              <a:defRPr sz="3200" b="0" i="0" u="none" strike="noStrike" cap="none">
                <a:solidFill>
                  <a:srgbClr val="595959"/>
                </a:solidFill>
                <a:latin typeface="Arial"/>
                <a:ea typeface="Arial"/>
                <a:cs typeface="Arial"/>
                <a:sym typeface="Arial"/>
              </a:defRPr>
            </a:lvl3pPr>
            <a:lvl4pPr marR="0" lvl="3" algn="l" rtl="0">
              <a:spcBef>
                <a:spcPts val="533"/>
              </a:spcBef>
              <a:spcAft>
                <a:spcPts val="0"/>
              </a:spcAft>
              <a:buClr>
                <a:srgbClr val="595959"/>
              </a:buClr>
              <a:buSzPts val="2000"/>
              <a:buFont typeface="Arial"/>
              <a:buNone/>
              <a:defRPr sz="2667" b="0" i="0" u="none" strike="noStrike" cap="none">
                <a:solidFill>
                  <a:srgbClr val="595959"/>
                </a:solidFill>
                <a:latin typeface="Arial"/>
                <a:ea typeface="Arial"/>
                <a:cs typeface="Arial"/>
                <a:sym typeface="Arial"/>
              </a:defRPr>
            </a:lvl4pPr>
            <a:lvl5pPr marR="0" lvl="4" algn="l" rtl="0">
              <a:spcBef>
                <a:spcPts val="533"/>
              </a:spcBef>
              <a:spcAft>
                <a:spcPts val="0"/>
              </a:spcAft>
              <a:buClr>
                <a:srgbClr val="595959"/>
              </a:buClr>
              <a:buSzPts val="2000"/>
              <a:buFont typeface="Arial"/>
              <a:buNone/>
              <a:defRPr sz="2667" b="0" i="0" u="none" strike="noStrike" cap="none">
                <a:solidFill>
                  <a:srgbClr val="595959"/>
                </a:solidFill>
                <a:latin typeface="Arial"/>
                <a:ea typeface="Arial"/>
                <a:cs typeface="Arial"/>
                <a:sym typeface="Arial"/>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9pPr>
          </a:lstStyle>
          <a:p>
            <a:endParaRPr/>
          </a:p>
        </p:txBody>
      </p:sp>
      <p:sp>
        <p:nvSpPr>
          <p:cNvPr id="271" name="Google Shape;271;p54"/>
          <p:cNvSpPr txBox="1">
            <a:spLocks noGrp="1"/>
          </p:cNvSpPr>
          <p:nvPr>
            <p:ph type="body" idx="1"/>
          </p:nvPr>
        </p:nvSpPr>
        <p:spPr>
          <a:xfrm>
            <a:off x="2389717" y="4936295"/>
            <a:ext cx="7315200" cy="804861"/>
          </a:xfrm>
          <a:prstGeom prst="rect">
            <a:avLst/>
          </a:prstGeom>
          <a:noFill/>
          <a:ln>
            <a:noFill/>
          </a:ln>
        </p:spPr>
        <p:txBody>
          <a:bodyPr spcFirstLastPara="1" wrap="square" lIns="91425" tIns="45700" rIns="91425" bIns="45700" anchor="t" anchorCtr="0"/>
          <a:lstStyle>
            <a:lvl1pPr marL="609585" lvl="0" indent="-304792" algn="l">
              <a:spcBef>
                <a:spcPts val="373"/>
              </a:spcBef>
              <a:spcAft>
                <a:spcPts val="0"/>
              </a:spcAft>
              <a:buClr>
                <a:srgbClr val="595959"/>
              </a:buClr>
              <a:buSzPts val="1400"/>
              <a:buNone/>
              <a:defRPr sz="1867"/>
            </a:lvl1pPr>
            <a:lvl2pPr marL="1219170" lvl="1" indent="-304792" algn="l">
              <a:spcBef>
                <a:spcPts val="320"/>
              </a:spcBef>
              <a:spcAft>
                <a:spcPts val="0"/>
              </a:spcAft>
              <a:buClr>
                <a:srgbClr val="595959"/>
              </a:buClr>
              <a:buSzPts val="1200"/>
              <a:buNone/>
              <a:defRPr sz="1600"/>
            </a:lvl2pPr>
            <a:lvl3pPr marL="1828754" lvl="2" indent="-304792" algn="l">
              <a:spcBef>
                <a:spcPts val="267"/>
              </a:spcBef>
              <a:spcAft>
                <a:spcPts val="0"/>
              </a:spcAft>
              <a:buClr>
                <a:srgbClr val="595959"/>
              </a:buClr>
              <a:buSzPts val="1000"/>
              <a:buNone/>
              <a:defRPr sz="1333"/>
            </a:lvl3pPr>
            <a:lvl4pPr marL="2438339" lvl="3" indent="-304792" algn="l">
              <a:spcBef>
                <a:spcPts val="240"/>
              </a:spcBef>
              <a:spcAft>
                <a:spcPts val="0"/>
              </a:spcAft>
              <a:buClr>
                <a:srgbClr val="595959"/>
              </a:buClr>
              <a:buSzPts val="900"/>
              <a:buNone/>
              <a:defRPr sz="1200"/>
            </a:lvl4pPr>
            <a:lvl5pPr marL="3047924" lvl="4" indent="-304792" algn="l">
              <a:spcBef>
                <a:spcPts val="240"/>
              </a:spcBef>
              <a:spcAft>
                <a:spcPts val="0"/>
              </a:spcAft>
              <a:buClr>
                <a:srgbClr val="595959"/>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endParaRPr/>
          </a:p>
        </p:txBody>
      </p:sp>
      <p:sp>
        <p:nvSpPr>
          <p:cNvPr id="272" name="Google Shape;272;p54"/>
          <p:cNvSpPr txBox="1">
            <a:spLocks noGrp="1"/>
          </p:cNvSpPr>
          <p:nvPr>
            <p:ph type="sldNum" idx="12"/>
          </p:nvPr>
        </p:nvSpPr>
        <p:spPr>
          <a:xfrm>
            <a:off x="11116733" y="6356351"/>
            <a:ext cx="797984"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600">
                <a:solidFill>
                  <a:srgbClr val="58595B"/>
                </a:solidFill>
                <a:latin typeface="Arial"/>
                <a:ea typeface="Arial"/>
                <a:cs typeface="Arial"/>
                <a:sym typeface="Arial"/>
              </a:defRPr>
            </a:lvl1pPr>
            <a:lvl2pPr marL="0" marR="0" lvl="1" indent="0" algn="r">
              <a:spcBef>
                <a:spcPts val="0"/>
              </a:spcBef>
              <a:spcAft>
                <a:spcPts val="0"/>
              </a:spcAft>
              <a:buNone/>
              <a:defRPr sz="1600">
                <a:solidFill>
                  <a:srgbClr val="58595B"/>
                </a:solidFill>
                <a:latin typeface="Arial"/>
                <a:ea typeface="Arial"/>
                <a:cs typeface="Arial"/>
                <a:sym typeface="Arial"/>
              </a:defRPr>
            </a:lvl2pPr>
            <a:lvl3pPr marL="0" marR="0" lvl="2" indent="0" algn="r">
              <a:spcBef>
                <a:spcPts val="0"/>
              </a:spcBef>
              <a:spcAft>
                <a:spcPts val="0"/>
              </a:spcAft>
              <a:buNone/>
              <a:defRPr sz="1600">
                <a:solidFill>
                  <a:srgbClr val="58595B"/>
                </a:solidFill>
                <a:latin typeface="Arial"/>
                <a:ea typeface="Arial"/>
                <a:cs typeface="Arial"/>
                <a:sym typeface="Arial"/>
              </a:defRPr>
            </a:lvl3pPr>
            <a:lvl4pPr marL="0" marR="0" lvl="3" indent="0" algn="r">
              <a:spcBef>
                <a:spcPts val="0"/>
              </a:spcBef>
              <a:spcAft>
                <a:spcPts val="0"/>
              </a:spcAft>
              <a:buNone/>
              <a:defRPr sz="1600">
                <a:solidFill>
                  <a:srgbClr val="58595B"/>
                </a:solidFill>
                <a:latin typeface="Arial"/>
                <a:ea typeface="Arial"/>
                <a:cs typeface="Arial"/>
                <a:sym typeface="Arial"/>
              </a:defRPr>
            </a:lvl4pPr>
            <a:lvl5pPr marL="0" marR="0" lvl="4" indent="0" algn="r">
              <a:spcBef>
                <a:spcPts val="0"/>
              </a:spcBef>
              <a:spcAft>
                <a:spcPts val="0"/>
              </a:spcAft>
              <a:buNone/>
              <a:defRPr sz="1600">
                <a:solidFill>
                  <a:srgbClr val="58595B"/>
                </a:solidFill>
                <a:latin typeface="Arial"/>
                <a:ea typeface="Arial"/>
                <a:cs typeface="Arial"/>
                <a:sym typeface="Arial"/>
              </a:defRPr>
            </a:lvl5pPr>
            <a:lvl6pPr marL="0" marR="0" lvl="5" indent="0" algn="r">
              <a:spcBef>
                <a:spcPts val="0"/>
              </a:spcBef>
              <a:spcAft>
                <a:spcPts val="0"/>
              </a:spcAft>
              <a:buNone/>
              <a:defRPr sz="1600">
                <a:solidFill>
                  <a:srgbClr val="58595B"/>
                </a:solidFill>
                <a:latin typeface="Arial"/>
                <a:ea typeface="Arial"/>
                <a:cs typeface="Arial"/>
                <a:sym typeface="Arial"/>
              </a:defRPr>
            </a:lvl6pPr>
            <a:lvl7pPr marL="0" marR="0" lvl="6" indent="0" algn="r">
              <a:spcBef>
                <a:spcPts val="0"/>
              </a:spcBef>
              <a:spcAft>
                <a:spcPts val="0"/>
              </a:spcAft>
              <a:buNone/>
              <a:defRPr sz="1600">
                <a:solidFill>
                  <a:srgbClr val="58595B"/>
                </a:solidFill>
                <a:latin typeface="Arial"/>
                <a:ea typeface="Arial"/>
                <a:cs typeface="Arial"/>
                <a:sym typeface="Arial"/>
              </a:defRPr>
            </a:lvl7pPr>
            <a:lvl8pPr marL="0" marR="0" lvl="7" indent="0" algn="r">
              <a:spcBef>
                <a:spcPts val="0"/>
              </a:spcBef>
              <a:spcAft>
                <a:spcPts val="0"/>
              </a:spcAft>
              <a:buNone/>
              <a:defRPr sz="1600">
                <a:solidFill>
                  <a:srgbClr val="58595B"/>
                </a:solidFill>
                <a:latin typeface="Arial"/>
                <a:ea typeface="Arial"/>
                <a:cs typeface="Arial"/>
                <a:sym typeface="Arial"/>
              </a:defRPr>
            </a:lvl8pPr>
            <a:lvl9pPr marL="0" marR="0" lvl="8" indent="0" algn="r">
              <a:spcBef>
                <a:spcPts val="0"/>
              </a:spcBef>
              <a:spcAft>
                <a:spcPts val="0"/>
              </a:spcAft>
              <a:buNone/>
              <a:defRPr sz="1600">
                <a:solidFill>
                  <a:srgbClr val="58595B"/>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6181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73"/>
        <p:cNvGrpSpPr/>
        <p:nvPr/>
      </p:nvGrpSpPr>
      <p:grpSpPr>
        <a:xfrm>
          <a:off x="0" y="0"/>
          <a:ext cx="0" cy="0"/>
          <a:chOff x="0" y="0"/>
          <a:chExt cx="0" cy="0"/>
        </a:xfrm>
      </p:grpSpPr>
      <p:sp>
        <p:nvSpPr>
          <p:cNvPr id="274" name="Google Shape;274;p55"/>
          <p:cNvSpPr txBox="1">
            <a:spLocks noGrp="1"/>
          </p:cNvSpPr>
          <p:nvPr>
            <p:ph type="title"/>
          </p:nvPr>
        </p:nvSpPr>
        <p:spPr>
          <a:xfrm>
            <a:off x="609600" y="142875"/>
            <a:ext cx="10972800" cy="522288"/>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p55"/>
          <p:cNvSpPr txBox="1">
            <a:spLocks noGrp="1"/>
          </p:cNvSpPr>
          <p:nvPr>
            <p:ph type="body" idx="1"/>
          </p:nvPr>
        </p:nvSpPr>
        <p:spPr>
          <a:xfrm rot="5400000">
            <a:off x="3920343" y="-1942340"/>
            <a:ext cx="4351315" cy="10972800"/>
          </a:xfrm>
          <a:prstGeom prst="rect">
            <a:avLst/>
          </a:prstGeom>
          <a:noFill/>
          <a:ln>
            <a:noFill/>
          </a:ln>
        </p:spPr>
        <p:txBody>
          <a:bodyPr spcFirstLastPara="1" wrap="square" lIns="91425" tIns="45700" rIns="91425" bIns="45700" anchor="t" anchorCtr="0"/>
          <a:lstStyle>
            <a:lvl1pPr marL="609585" lvl="0" indent="-457189" algn="l">
              <a:spcBef>
                <a:spcPts val="480"/>
              </a:spcBef>
              <a:spcAft>
                <a:spcPts val="0"/>
              </a:spcAft>
              <a:buClr>
                <a:srgbClr val="595959"/>
              </a:buClr>
              <a:buSzPts val="1800"/>
              <a:buChar char="•"/>
              <a:defRPr/>
            </a:lvl1pPr>
            <a:lvl2pPr marL="1219170" lvl="1" indent="-457189" algn="l">
              <a:spcBef>
                <a:spcPts val="480"/>
              </a:spcBef>
              <a:spcAft>
                <a:spcPts val="0"/>
              </a:spcAft>
              <a:buClr>
                <a:srgbClr val="595959"/>
              </a:buClr>
              <a:buSzPts val="1800"/>
              <a:buChar char="–"/>
              <a:defRPr/>
            </a:lvl2pPr>
            <a:lvl3pPr marL="1828754" lvl="2" indent="-457189" algn="l">
              <a:spcBef>
                <a:spcPts val="480"/>
              </a:spcBef>
              <a:spcAft>
                <a:spcPts val="0"/>
              </a:spcAft>
              <a:buClr>
                <a:srgbClr val="595959"/>
              </a:buClr>
              <a:buSzPts val="1800"/>
              <a:buChar char="•"/>
              <a:defRPr/>
            </a:lvl3pPr>
            <a:lvl4pPr marL="2438339" lvl="3" indent="-457189" algn="l">
              <a:spcBef>
                <a:spcPts val="480"/>
              </a:spcBef>
              <a:spcAft>
                <a:spcPts val="0"/>
              </a:spcAft>
              <a:buClr>
                <a:srgbClr val="595959"/>
              </a:buClr>
              <a:buSzPts val="1800"/>
              <a:buChar char="–"/>
              <a:defRPr/>
            </a:lvl4pPr>
            <a:lvl5pPr marL="3047924" lvl="4" indent="-457189" algn="l">
              <a:spcBef>
                <a:spcPts val="480"/>
              </a:spcBef>
              <a:spcAft>
                <a:spcPts val="0"/>
              </a:spcAft>
              <a:buClr>
                <a:srgbClr val="595959"/>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276" name="Google Shape;276;p55"/>
          <p:cNvSpPr txBox="1">
            <a:spLocks noGrp="1"/>
          </p:cNvSpPr>
          <p:nvPr>
            <p:ph type="sldNum" idx="12"/>
          </p:nvPr>
        </p:nvSpPr>
        <p:spPr>
          <a:xfrm>
            <a:off x="11116733" y="6356351"/>
            <a:ext cx="797984"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600">
                <a:solidFill>
                  <a:srgbClr val="58595B"/>
                </a:solidFill>
                <a:latin typeface="Arial"/>
                <a:ea typeface="Arial"/>
                <a:cs typeface="Arial"/>
                <a:sym typeface="Arial"/>
              </a:defRPr>
            </a:lvl1pPr>
            <a:lvl2pPr marL="0" marR="0" lvl="1" indent="0" algn="r">
              <a:spcBef>
                <a:spcPts val="0"/>
              </a:spcBef>
              <a:spcAft>
                <a:spcPts val="0"/>
              </a:spcAft>
              <a:buNone/>
              <a:defRPr sz="1600">
                <a:solidFill>
                  <a:srgbClr val="58595B"/>
                </a:solidFill>
                <a:latin typeface="Arial"/>
                <a:ea typeface="Arial"/>
                <a:cs typeface="Arial"/>
                <a:sym typeface="Arial"/>
              </a:defRPr>
            </a:lvl2pPr>
            <a:lvl3pPr marL="0" marR="0" lvl="2" indent="0" algn="r">
              <a:spcBef>
                <a:spcPts val="0"/>
              </a:spcBef>
              <a:spcAft>
                <a:spcPts val="0"/>
              </a:spcAft>
              <a:buNone/>
              <a:defRPr sz="1600">
                <a:solidFill>
                  <a:srgbClr val="58595B"/>
                </a:solidFill>
                <a:latin typeface="Arial"/>
                <a:ea typeface="Arial"/>
                <a:cs typeface="Arial"/>
                <a:sym typeface="Arial"/>
              </a:defRPr>
            </a:lvl3pPr>
            <a:lvl4pPr marL="0" marR="0" lvl="3" indent="0" algn="r">
              <a:spcBef>
                <a:spcPts val="0"/>
              </a:spcBef>
              <a:spcAft>
                <a:spcPts val="0"/>
              </a:spcAft>
              <a:buNone/>
              <a:defRPr sz="1600">
                <a:solidFill>
                  <a:srgbClr val="58595B"/>
                </a:solidFill>
                <a:latin typeface="Arial"/>
                <a:ea typeface="Arial"/>
                <a:cs typeface="Arial"/>
                <a:sym typeface="Arial"/>
              </a:defRPr>
            </a:lvl4pPr>
            <a:lvl5pPr marL="0" marR="0" lvl="4" indent="0" algn="r">
              <a:spcBef>
                <a:spcPts val="0"/>
              </a:spcBef>
              <a:spcAft>
                <a:spcPts val="0"/>
              </a:spcAft>
              <a:buNone/>
              <a:defRPr sz="1600">
                <a:solidFill>
                  <a:srgbClr val="58595B"/>
                </a:solidFill>
                <a:latin typeface="Arial"/>
                <a:ea typeface="Arial"/>
                <a:cs typeface="Arial"/>
                <a:sym typeface="Arial"/>
              </a:defRPr>
            </a:lvl5pPr>
            <a:lvl6pPr marL="0" marR="0" lvl="5" indent="0" algn="r">
              <a:spcBef>
                <a:spcPts val="0"/>
              </a:spcBef>
              <a:spcAft>
                <a:spcPts val="0"/>
              </a:spcAft>
              <a:buNone/>
              <a:defRPr sz="1600">
                <a:solidFill>
                  <a:srgbClr val="58595B"/>
                </a:solidFill>
                <a:latin typeface="Arial"/>
                <a:ea typeface="Arial"/>
                <a:cs typeface="Arial"/>
                <a:sym typeface="Arial"/>
              </a:defRPr>
            </a:lvl6pPr>
            <a:lvl7pPr marL="0" marR="0" lvl="6" indent="0" algn="r">
              <a:spcBef>
                <a:spcPts val="0"/>
              </a:spcBef>
              <a:spcAft>
                <a:spcPts val="0"/>
              </a:spcAft>
              <a:buNone/>
              <a:defRPr sz="1600">
                <a:solidFill>
                  <a:srgbClr val="58595B"/>
                </a:solidFill>
                <a:latin typeface="Arial"/>
                <a:ea typeface="Arial"/>
                <a:cs typeface="Arial"/>
                <a:sym typeface="Arial"/>
              </a:defRPr>
            </a:lvl7pPr>
            <a:lvl8pPr marL="0" marR="0" lvl="7" indent="0" algn="r">
              <a:spcBef>
                <a:spcPts val="0"/>
              </a:spcBef>
              <a:spcAft>
                <a:spcPts val="0"/>
              </a:spcAft>
              <a:buNone/>
              <a:defRPr sz="1600">
                <a:solidFill>
                  <a:srgbClr val="58595B"/>
                </a:solidFill>
                <a:latin typeface="Arial"/>
                <a:ea typeface="Arial"/>
                <a:cs typeface="Arial"/>
                <a:sym typeface="Arial"/>
              </a:defRPr>
            </a:lvl8pPr>
            <a:lvl9pPr marL="0" marR="0" lvl="8" indent="0" algn="r">
              <a:spcBef>
                <a:spcPts val="0"/>
              </a:spcBef>
              <a:spcAft>
                <a:spcPts val="0"/>
              </a:spcAft>
              <a:buNone/>
              <a:defRPr sz="1600">
                <a:solidFill>
                  <a:srgbClr val="58595B"/>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1480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77"/>
        <p:cNvGrpSpPr/>
        <p:nvPr/>
      </p:nvGrpSpPr>
      <p:grpSpPr>
        <a:xfrm>
          <a:off x="0" y="0"/>
          <a:ext cx="0" cy="0"/>
          <a:chOff x="0" y="0"/>
          <a:chExt cx="0" cy="0"/>
        </a:xfrm>
      </p:grpSpPr>
      <p:sp>
        <p:nvSpPr>
          <p:cNvPr id="278" name="Google Shape;278;p56"/>
          <p:cNvSpPr txBox="1">
            <a:spLocks noGrp="1"/>
          </p:cNvSpPr>
          <p:nvPr>
            <p:ph type="title"/>
          </p:nvPr>
        </p:nvSpPr>
        <p:spPr>
          <a:xfrm rot="5400000">
            <a:off x="8029714" y="2226100"/>
            <a:ext cx="4362172" cy="274320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9" name="Google Shape;279;p56"/>
          <p:cNvSpPr txBox="1">
            <a:spLocks noGrp="1"/>
          </p:cNvSpPr>
          <p:nvPr>
            <p:ph type="body" idx="1"/>
          </p:nvPr>
        </p:nvSpPr>
        <p:spPr>
          <a:xfrm rot="5400000">
            <a:off x="2441715" y="-415500"/>
            <a:ext cx="4362172" cy="8026400"/>
          </a:xfrm>
          <a:prstGeom prst="rect">
            <a:avLst/>
          </a:prstGeom>
          <a:noFill/>
          <a:ln>
            <a:noFill/>
          </a:ln>
        </p:spPr>
        <p:txBody>
          <a:bodyPr spcFirstLastPara="1" wrap="square" lIns="91425" tIns="45700" rIns="91425" bIns="45700" anchor="t" anchorCtr="0"/>
          <a:lstStyle>
            <a:lvl1pPr marL="609585" lvl="0" indent="-457189" algn="l">
              <a:spcBef>
                <a:spcPts val="480"/>
              </a:spcBef>
              <a:spcAft>
                <a:spcPts val="0"/>
              </a:spcAft>
              <a:buClr>
                <a:srgbClr val="595959"/>
              </a:buClr>
              <a:buSzPts val="1800"/>
              <a:buChar char="•"/>
              <a:defRPr/>
            </a:lvl1pPr>
            <a:lvl2pPr marL="1219170" lvl="1" indent="-457189" algn="l">
              <a:spcBef>
                <a:spcPts val="480"/>
              </a:spcBef>
              <a:spcAft>
                <a:spcPts val="0"/>
              </a:spcAft>
              <a:buClr>
                <a:srgbClr val="595959"/>
              </a:buClr>
              <a:buSzPts val="1800"/>
              <a:buChar char="–"/>
              <a:defRPr/>
            </a:lvl2pPr>
            <a:lvl3pPr marL="1828754" lvl="2" indent="-457189" algn="l">
              <a:spcBef>
                <a:spcPts val="480"/>
              </a:spcBef>
              <a:spcAft>
                <a:spcPts val="0"/>
              </a:spcAft>
              <a:buClr>
                <a:srgbClr val="595959"/>
              </a:buClr>
              <a:buSzPts val="1800"/>
              <a:buChar char="•"/>
              <a:defRPr/>
            </a:lvl3pPr>
            <a:lvl4pPr marL="2438339" lvl="3" indent="-457189" algn="l">
              <a:spcBef>
                <a:spcPts val="480"/>
              </a:spcBef>
              <a:spcAft>
                <a:spcPts val="0"/>
              </a:spcAft>
              <a:buClr>
                <a:srgbClr val="595959"/>
              </a:buClr>
              <a:buSzPts val="1800"/>
              <a:buChar char="–"/>
              <a:defRPr/>
            </a:lvl4pPr>
            <a:lvl5pPr marL="3047924" lvl="4" indent="-457189" algn="l">
              <a:spcBef>
                <a:spcPts val="480"/>
              </a:spcBef>
              <a:spcAft>
                <a:spcPts val="0"/>
              </a:spcAft>
              <a:buClr>
                <a:srgbClr val="595959"/>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280" name="Google Shape;280;p56"/>
          <p:cNvSpPr txBox="1">
            <a:spLocks noGrp="1"/>
          </p:cNvSpPr>
          <p:nvPr>
            <p:ph type="sldNum" idx="12"/>
          </p:nvPr>
        </p:nvSpPr>
        <p:spPr>
          <a:xfrm>
            <a:off x="11116733" y="6356351"/>
            <a:ext cx="797984"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600">
                <a:solidFill>
                  <a:srgbClr val="58595B"/>
                </a:solidFill>
                <a:latin typeface="Arial"/>
                <a:ea typeface="Arial"/>
                <a:cs typeface="Arial"/>
                <a:sym typeface="Arial"/>
              </a:defRPr>
            </a:lvl1pPr>
            <a:lvl2pPr marL="0" marR="0" lvl="1" indent="0" algn="r">
              <a:spcBef>
                <a:spcPts val="0"/>
              </a:spcBef>
              <a:spcAft>
                <a:spcPts val="0"/>
              </a:spcAft>
              <a:buNone/>
              <a:defRPr sz="1600">
                <a:solidFill>
                  <a:srgbClr val="58595B"/>
                </a:solidFill>
                <a:latin typeface="Arial"/>
                <a:ea typeface="Arial"/>
                <a:cs typeface="Arial"/>
                <a:sym typeface="Arial"/>
              </a:defRPr>
            </a:lvl2pPr>
            <a:lvl3pPr marL="0" marR="0" lvl="2" indent="0" algn="r">
              <a:spcBef>
                <a:spcPts val="0"/>
              </a:spcBef>
              <a:spcAft>
                <a:spcPts val="0"/>
              </a:spcAft>
              <a:buNone/>
              <a:defRPr sz="1600">
                <a:solidFill>
                  <a:srgbClr val="58595B"/>
                </a:solidFill>
                <a:latin typeface="Arial"/>
                <a:ea typeface="Arial"/>
                <a:cs typeface="Arial"/>
                <a:sym typeface="Arial"/>
              </a:defRPr>
            </a:lvl3pPr>
            <a:lvl4pPr marL="0" marR="0" lvl="3" indent="0" algn="r">
              <a:spcBef>
                <a:spcPts val="0"/>
              </a:spcBef>
              <a:spcAft>
                <a:spcPts val="0"/>
              </a:spcAft>
              <a:buNone/>
              <a:defRPr sz="1600">
                <a:solidFill>
                  <a:srgbClr val="58595B"/>
                </a:solidFill>
                <a:latin typeface="Arial"/>
                <a:ea typeface="Arial"/>
                <a:cs typeface="Arial"/>
                <a:sym typeface="Arial"/>
              </a:defRPr>
            </a:lvl4pPr>
            <a:lvl5pPr marL="0" marR="0" lvl="4" indent="0" algn="r">
              <a:spcBef>
                <a:spcPts val="0"/>
              </a:spcBef>
              <a:spcAft>
                <a:spcPts val="0"/>
              </a:spcAft>
              <a:buNone/>
              <a:defRPr sz="1600">
                <a:solidFill>
                  <a:srgbClr val="58595B"/>
                </a:solidFill>
                <a:latin typeface="Arial"/>
                <a:ea typeface="Arial"/>
                <a:cs typeface="Arial"/>
                <a:sym typeface="Arial"/>
              </a:defRPr>
            </a:lvl5pPr>
            <a:lvl6pPr marL="0" marR="0" lvl="5" indent="0" algn="r">
              <a:spcBef>
                <a:spcPts val="0"/>
              </a:spcBef>
              <a:spcAft>
                <a:spcPts val="0"/>
              </a:spcAft>
              <a:buNone/>
              <a:defRPr sz="1600">
                <a:solidFill>
                  <a:srgbClr val="58595B"/>
                </a:solidFill>
                <a:latin typeface="Arial"/>
                <a:ea typeface="Arial"/>
                <a:cs typeface="Arial"/>
                <a:sym typeface="Arial"/>
              </a:defRPr>
            </a:lvl6pPr>
            <a:lvl7pPr marL="0" marR="0" lvl="6" indent="0" algn="r">
              <a:spcBef>
                <a:spcPts val="0"/>
              </a:spcBef>
              <a:spcAft>
                <a:spcPts val="0"/>
              </a:spcAft>
              <a:buNone/>
              <a:defRPr sz="1600">
                <a:solidFill>
                  <a:srgbClr val="58595B"/>
                </a:solidFill>
                <a:latin typeface="Arial"/>
                <a:ea typeface="Arial"/>
                <a:cs typeface="Arial"/>
                <a:sym typeface="Arial"/>
              </a:defRPr>
            </a:lvl7pPr>
            <a:lvl8pPr marL="0" marR="0" lvl="7" indent="0" algn="r">
              <a:spcBef>
                <a:spcPts val="0"/>
              </a:spcBef>
              <a:spcAft>
                <a:spcPts val="0"/>
              </a:spcAft>
              <a:buNone/>
              <a:defRPr sz="1600">
                <a:solidFill>
                  <a:srgbClr val="58595B"/>
                </a:solidFill>
                <a:latin typeface="Arial"/>
                <a:ea typeface="Arial"/>
                <a:cs typeface="Arial"/>
                <a:sym typeface="Arial"/>
              </a:defRPr>
            </a:lvl8pPr>
            <a:lvl9pPr marL="0" marR="0" lvl="8" indent="0" algn="r">
              <a:spcBef>
                <a:spcPts val="0"/>
              </a:spcBef>
              <a:spcAft>
                <a:spcPts val="0"/>
              </a:spcAft>
              <a:buNone/>
              <a:defRPr sz="1600">
                <a:solidFill>
                  <a:srgbClr val="58595B"/>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39457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A23F7E-1585-430A-82FE-86A9E90834D1}" type="datetimeFigureOut">
              <a:rPr lang="en-US" smtClean="0"/>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C6352-FCE9-4F33-BA05-8B653BF175A6}" type="slidenum">
              <a:rPr lang="en-US" smtClean="0"/>
              <a:t>‹#›</a:t>
            </a:fld>
            <a:endParaRPr lang="en-US"/>
          </a:p>
        </p:txBody>
      </p:sp>
    </p:spTree>
    <p:extLst>
      <p:ext uri="{BB962C8B-B14F-4D97-AF65-F5344CB8AC3E}">
        <p14:creationId xmlns:p14="http://schemas.microsoft.com/office/powerpoint/2010/main" val="300662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4.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p:cNvGrpSpPr/>
        <p:nvPr/>
      </p:nvGrpSpPr>
      <p:grpSpPr>
        <a:xfrm>
          <a:off x="0" y="0"/>
          <a:ext cx="0" cy="0"/>
          <a:chOff x="0" y="0"/>
          <a:chExt cx="0" cy="0"/>
        </a:xfrm>
      </p:grpSpPr>
      <p:sp>
        <p:nvSpPr>
          <p:cNvPr id="226" name="Google Shape;226;p45"/>
          <p:cNvSpPr txBox="1">
            <a:spLocks noGrp="1"/>
          </p:cNvSpPr>
          <p:nvPr>
            <p:ph type="title"/>
          </p:nvPr>
        </p:nvSpPr>
        <p:spPr>
          <a:xfrm>
            <a:off x="609600" y="142875"/>
            <a:ext cx="10972800" cy="5222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3000" b="1" i="0" u="none" strike="noStrike" cap="none">
                <a:solidFill>
                  <a:srgbClr val="58595B"/>
                </a:solidFill>
                <a:latin typeface="Century Gothic"/>
                <a:ea typeface="Century Gothic"/>
                <a:cs typeface="Century Gothic"/>
                <a:sym typeface="Century Gothic"/>
              </a:defRPr>
            </a:lvl1pPr>
            <a:lvl2pPr marR="0" lvl="1" algn="l" rtl="0">
              <a:spcBef>
                <a:spcPts val="0"/>
              </a:spcBef>
              <a:spcAft>
                <a:spcPts val="0"/>
              </a:spcAft>
              <a:buSzPts val="1400"/>
              <a:buNone/>
              <a:defRPr sz="3000" b="1" i="0" u="none" strike="noStrike" cap="none">
                <a:solidFill>
                  <a:srgbClr val="58595B"/>
                </a:solidFill>
                <a:latin typeface="Century Gothic"/>
                <a:ea typeface="Century Gothic"/>
                <a:cs typeface="Century Gothic"/>
                <a:sym typeface="Century Gothic"/>
              </a:defRPr>
            </a:lvl2pPr>
            <a:lvl3pPr marR="0" lvl="2" algn="l" rtl="0">
              <a:spcBef>
                <a:spcPts val="0"/>
              </a:spcBef>
              <a:spcAft>
                <a:spcPts val="0"/>
              </a:spcAft>
              <a:buSzPts val="1400"/>
              <a:buNone/>
              <a:defRPr sz="3000" b="1" i="0" u="none" strike="noStrike" cap="none">
                <a:solidFill>
                  <a:srgbClr val="58595B"/>
                </a:solidFill>
                <a:latin typeface="Century Gothic"/>
                <a:ea typeface="Century Gothic"/>
                <a:cs typeface="Century Gothic"/>
                <a:sym typeface="Century Gothic"/>
              </a:defRPr>
            </a:lvl3pPr>
            <a:lvl4pPr marR="0" lvl="3" algn="l" rtl="0">
              <a:spcBef>
                <a:spcPts val="0"/>
              </a:spcBef>
              <a:spcAft>
                <a:spcPts val="0"/>
              </a:spcAft>
              <a:buSzPts val="1400"/>
              <a:buNone/>
              <a:defRPr sz="3000" b="1" i="0" u="none" strike="noStrike" cap="none">
                <a:solidFill>
                  <a:srgbClr val="58595B"/>
                </a:solidFill>
                <a:latin typeface="Century Gothic"/>
                <a:ea typeface="Century Gothic"/>
                <a:cs typeface="Century Gothic"/>
                <a:sym typeface="Century Gothic"/>
              </a:defRPr>
            </a:lvl4pPr>
            <a:lvl5pPr marR="0" lvl="4" algn="l" rtl="0">
              <a:spcBef>
                <a:spcPts val="0"/>
              </a:spcBef>
              <a:spcAft>
                <a:spcPts val="0"/>
              </a:spcAft>
              <a:buSzPts val="1400"/>
              <a:buNone/>
              <a:defRPr sz="3000" b="1" i="0" u="none" strike="noStrike" cap="none">
                <a:solidFill>
                  <a:srgbClr val="58595B"/>
                </a:solidFill>
                <a:latin typeface="Century Gothic"/>
                <a:ea typeface="Century Gothic"/>
                <a:cs typeface="Century Gothic"/>
                <a:sym typeface="Century Gothic"/>
              </a:defRPr>
            </a:lvl5pPr>
            <a:lvl6pPr marR="0" lvl="5" algn="l" rtl="0">
              <a:spcBef>
                <a:spcPts val="0"/>
              </a:spcBef>
              <a:spcAft>
                <a:spcPts val="0"/>
              </a:spcAft>
              <a:buSzPts val="1400"/>
              <a:buNone/>
              <a:defRPr sz="3000" b="1" i="0" u="none" strike="noStrike" cap="none">
                <a:solidFill>
                  <a:srgbClr val="58595B"/>
                </a:solidFill>
                <a:latin typeface="Century Gothic"/>
                <a:ea typeface="Century Gothic"/>
                <a:cs typeface="Century Gothic"/>
                <a:sym typeface="Century Gothic"/>
              </a:defRPr>
            </a:lvl6pPr>
            <a:lvl7pPr marR="0" lvl="6" algn="l" rtl="0">
              <a:spcBef>
                <a:spcPts val="0"/>
              </a:spcBef>
              <a:spcAft>
                <a:spcPts val="0"/>
              </a:spcAft>
              <a:buSzPts val="1400"/>
              <a:buNone/>
              <a:defRPr sz="3000" b="1" i="0" u="none" strike="noStrike" cap="none">
                <a:solidFill>
                  <a:srgbClr val="58595B"/>
                </a:solidFill>
                <a:latin typeface="Century Gothic"/>
                <a:ea typeface="Century Gothic"/>
                <a:cs typeface="Century Gothic"/>
                <a:sym typeface="Century Gothic"/>
              </a:defRPr>
            </a:lvl7pPr>
            <a:lvl8pPr marR="0" lvl="7" algn="l" rtl="0">
              <a:spcBef>
                <a:spcPts val="0"/>
              </a:spcBef>
              <a:spcAft>
                <a:spcPts val="0"/>
              </a:spcAft>
              <a:buSzPts val="1400"/>
              <a:buNone/>
              <a:defRPr sz="3000" b="1" i="0" u="none" strike="noStrike" cap="none">
                <a:solidFill>
                  <a:srgbClr val="58595B"/>
                </a:solidFill>
                <a:latin typeface="Century Gothic"/>
                <a:ea typeface="Century Gothic"/>
                <a:cs typeface="Century Gothic"/>
                <a:sym typeface="Century Gothic"/>
              </a:defRPr>
            </a:lvl8pPr>
            <a:lvl9pPr marR="0" lvl="8" algn="l" rtl="0">
              <a:spcBef>
                <a:spcPts val="0"/>
              </a:spcBef>
              <a:spcAft>
                <a:spcPts val="0"/>
              </a:spcAft>
              <a:buSzPts val="1400"/>
              <a:buNone/>
              <a:defRPr sz="3000" b="1" i="0" u="none" strike="noStrike" cap="none">
                <a:solidFill>
                  <a:srgbClr val="58595B"/>
                </a:solidFill>
                <a:latin typeface="Century Gothic"/>
                <a:ea typeface="Century Gothic"/>
                <a:cs typeface="Century Gothic"/>
                <a:sym typeface="Century Gothic"/>
              </a:defRPr>
            </a:lvl9pPr>
          </a:lstStyle>
          <a:p>
            <a:endParaRPr/>
          </a:p>
        </p:txBody>
      </p:sp>
      <p:sp>
        <p:nvSpPr>
          <p:cNvPr id="227" name="Google Shape;227;p45"/>
          <p:cNvSpPr txBox="1">
            <a:spLocks noGrp="1"/>
          </p:cNvSpPr>
          <p:nvPr>
            <p:ph type="body" idx="1"/>
          </p:nvPr>
        </p:nvSpPr>
        <p:spPr>
          <a:xfrm>
            <a:off x="609600" y="1368426"/>
            <a:ext cx="10972800" cy="43608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rgbClr val="595959"/>
              </a:buClr>
              <a:buSzPts val="3200"/>
              <a:buFont typeface="Arial"/>
              <a:buChar char="•"/>
              <a:defRPr sz="3200" b="0" i="0" u="none" strike="noStrike" cap="none">
                <a:solidFill>
                  <a:srgbClr val="595959"/>
                </a:solidFill>
                <a:latin typeface="Arial"/>
                <a:ea typeface="Arial"/>
                <a:cs typeface="Arial"/>
                <a:sym typeface="Arial"/>
              </a:defRPr>
            </a:lvl1pPr>
            <a:lvl2pPr marL="914400" marR="0" lvl="1" indent="-406400" algn="l" rtl="0">
              <a:spcBef>
                <a:spcPts val="560"/>
              </a:spcBef>
              <a:spcAft>
                <a:spcPts val="0"/>
              </a:spcAft>
              <a:buClr>
                <a:srgbClr val="595959"/>
              </a:buClr>
              <a:buSzPts val="2800"/>
              <a:buFont typeface="Arial"/>
              <a:buChar char="–"/>
              <a:defRPr sz="2800" b="0" i="0" u="none" strike="noStrike" cap="none">
                <a:solidFill>
                  <a:srgbClr val="595959"/>
                </a:solidFill>
                <a:latin typeface="Arial"/>
                <a:ea typeface="Arial"/>
                <a:cs typeface="Arial"/>
                <a:sym typeface="Arial"/>
              </a:defRPr>
            </a:lvl2pPr>
            <a:lvl3pPr marL="1371600" marR="0" lvl="2" indent="-381000" algn="l" rtl="0">
              <a:spcBef>
                <a:spcPts val="480"/>
              </a:spcBef>
              <a:spcAft>
                <a:spcPts val="0"/>
              </a:spcAft>
              <a:buClr>
                <a:srgbClr val="595959"/>
              </a:buClr>
              <a:buSzPts val="2400"/>
              <a:buFont typeface="Arial"/>
              <a:buChar char="•"/>
              <a:defRPr sz="2400" b="0" i="0" u="none" strike="noStrike" cap="none">
                <a:solidFill>
                  <a:srgbClr val="595959"/>
                </a:solidFill>
                <a:latin typeface="Arial"/>
                <a:ea typeface="Arial"/>
                <a:cs typeface="Arial"/>
                <a:sym typeface="Arial"/>
              </a:defRPr>
            </a:lvl3pPr>
            <a:lvl4pPr marL="1828800" marR="0" lvl="3" indent="-355600" algn="l" rtl="0">
              <a:spcBef>
                <a:spcPts val="400"/>
              </a:spcBef>
              <a:spcAft>
                <a:spcPts val="0"/>
              </a:spcAft>
              <a:buClr>
                <a:srgbClr val="595959"/>
              </a:buClr>
              <a:buSzPts val="2000"/>
              <a:buFont typeface="Arial"/>
              <a:buChar char="–"/>
              <a:defRPr sz="2000" b="0" i="0" u="none" strike="noStrike" cap="none">
                <a:solidFill>
                  <a:srgbClr val="595959"/>
                </a:solidFill>
                <a:latin typeface="Arial"/>
                <a:ea typeface="Arial"/>
                <a:cs typeface="Arial"/>
                <a:sym typeface="Arial"/>
              </a:defRPr>
            </a:lvl4pPr>
            <a:lvl5pPr marL="2286000" marR="0" lvl="4" indent="-355600" algn="l" rtl="0">
              <a:spcBef>
                <a:spcPts val="400"/>
              </a:spcBef>
              <a:spcAft>
                <a:spcPts val="0"/>
              </a:spcAft>
              <a:buClr>
                <a:srgbClr val="595959"/>
              </a:buClr>
              <a:buSzPts val="2000"/>
              <a:buFont typeface="Arial"/>
              <a:buChar char="»"/>
              <a:defRPr sz="20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8" name="Google Shape;228;p45"/>
          <p:cNvSpPr txBox="1">
            <a:spLocks noGrp="1"/>
          </p:cNvSpPr>
          <p:nvPr>
            <p:ph type="sldNum" idx="12"/>
          </p:nvPr>
        </p:nvSpPr>
        <p:spPr>
          <a:xfrm>
            <a:off x="11116733" y="6356351"/>
            <a:ext cx="797984"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600" b="0" i="0" u="none" strike="noStrike" cap="none">
                <a:solidFill>
                  <a:srgbClr val="58595B"/>
                </a:solidFill>
                <a:latin typeface="Arial"/>
                <a:ea typeface="Arial"/>
                <a:cs typeface="Arial"/>
                <a:sym typeface="Arial"/>
              </a:defRPr>
            </a:lvl1pPr>
            <a:lvl2pPr marL="0" marR="0" lvl="1" indent="0" algn="r" rtl="0">
              <a:spcBef>
                <a:spcPts val="0"/>
              </a:spcBef>
              <a:spcAft>
                <a:spcPts val="0"/>
              </a:spcAft>
              <a:buNone/>
              <a:defRPr sz="1600" b="0" i="0" u="none" strike="noStrike" cap="none">
                <a:solidFill>
                  <a:srgbClr val="58595B"/>
                </a:solidFill>
                <a:latin typeface="Arial"/>
                <a:ea typeface="Arial"/>
                <a:cs typeface="Arial"/>
                <a:sym typeface="Arial"/>
              </a:defRPr>
            </a:lvl2pPr>
            <a:lvl3pPr marL="0" marR="0" lvl="2" indent="0" algn="r" rtl="0">
              <a:spcBef>
                <a:spcPts val="0"/>
              </a:spcBef>
              <a:spcAft>
                <a:spcPts val="0"/>
              </a:spcAft>
              <a:buNone/>
              <a:defRPr sz="1600" b="0" i="0" u="none" strike="noStrike" cap="none">
                <a:solidFill>
                  <a:srgbClr val="58595B"/>
                </a:solidFill>
                <a:latin typeface="Arial"/>
                <a:ea typeface="Arial"/>
                <a:cs typeface="Arial"/>
                <a:sym typeface="Arial"/>
              </a:defRPr>
            </a:lvl3pPr>
            <a:lvl4pPr marL="0" marR="0" lvl="3" indent="0" algn="r" rtl="0">
              <a:spcBef>
                <a:spcPts val="0"/>
              </a:spcBef>
              <a:spcAft>
                <a:spcPts val="0"/>
              </a:spcAft>
              <a:buNone/>
              <a:defRPr sz="1600" b="0" i="0" u="none" strike="noStrike" cap="none">
                <a:solidFill>
                  <a:srgbClr val="58595B"/>
                </a:solidFill>
                <a:latin typeface="Arial"/>
                <a:ea typeface="Arial"/>
                <a:cs typeface="Arial"/>
                <a:sym typeface="Arial"/>
              </a:defRPr>
            </a:lvl4pPr>
            <a:lvl5pPr marL="0" marR="0" lvl="4" indent="0" algn="r" rtl="0">
              <a:spcBef>
                <a:spcPts val="0"/>
              </a:spcBef>
              <a:spcAft>
                <a:spcPts val="0"/>
              </a:spcAft>
              <a:buNone/>
              <a:defRPr sz="1600" b="0" i="0" u="none" strike="noStrike" cap="none">
                <a:solidFill>
                  <a:srgbClr val="58595B"/>
                </a:solidFill>
                <a:latin typeface="Arial"/>
                <a:ea typeface="Arial"/>
                <a:cs typeface="Arial"/>
                <a:sym typeface="Arial"/>
              </a:defRPr>
            </a:lvl5pPr>
            <a:lvl6pPr marL="0" marR="0" lvl="5" indent="0" algn="r" rtl="0">
              <a:spcBef>
                <a:spcPts val="0"/>
              </a:spcBef>
              <a:spcAft>
                <a:spcPts val="0"/>
              </a:spcAft>
              <a:buNone/>
              <a:defRPr sz="1600" b="0" i="0" u="none" strike="noStrike" cap="none">
                <a:solidFill>
                  <a:srgbClr val="58595B"/>
                </a:solidFill>
                <a:latin typeface="Arial"/>
                <a:ea typeface="Arial"/>
                <a:cs typeface="Arial"/>
                <a:sym typeface="Arial"/>
              </a:defRPr>
            </a:lvl6pPr>
            <a:lvl7pPr marL="0" marR="0" lvl="6" indent="0" algn="r" rtl="0">
              <a:spcBef>
                <a:spcPts val="0"/>
              </a:spcBef>
              <a:spcAft>
                <a:spcPts val="0"/>
              </a:spcAft>
              <a:buNone/>
              <a:defRPr sz="1600" b="0" i="0" u="none" strike="noStrike" cap="none">
                <a:solidFill>
                  <a:srgbClr val="58595B"/>
                </a:solidFill>
                <a:latin typeface="Arial"/>
                <a:ea typeface="Arial"/>
                <a:cs typeface="Arial"/>
                <a:sym typeface="Arial"/>
              </a:defRPr>
            </a:lvl7pPr>
            <a:lvl8pPr marL="0" marR="0" lvl="7" indent="0" algn="r" rtl="0">
              <a:spcBef>
                <a:spcPts val="0"/>
              </a:spcBef>
              <a:spcAft>
                <a:spcPts val="0"/>
              </a:spcAft>
              <a:buNone/>
              <a:defRPr sz="1600" b="0" i="0" u="none" strike="noStrike" cap="none">
                <a:solidFill>
                  <a:srgbClr val="58595B"/>
                </a:solidFill>
                <a:latin typeface="Arial"/>
                <a:ea typeface="Arial"/>
                <a:cs typeface="Arial"/>
                <a:sym typeface="Arial"/>
              </a:defRPr>
            </a:lvl8pPr>
            <a:lvl9pPr marL="0" marR="0" lvl="8" indent="0" algn="r" rtl="0">
              <a:spcBef>
                <a:spcPts val="0"/>
              </a:spcBef>
              <a:spcAft>
                <a:spcPts val="0"/>
              </a:spcAft>
              <a:buNone/>
              <a:defRPr sz="1600" b="0" i="0" u="none" strike="noStrike" cap="none">
                <a:solidFill>
                  <a:srgbClr val="58595B"/>
                </a:solidFill>
                <a:latin typeface="Arial"/>
                <a:ea typeface="Arial"/>
                <a:cs typeface="Arial"/>
                <a:sym typeface="Arial"/>
              </a:defRPr>
            </a:lvl9pPr>
          </a:lstStyle>
          <a:p>
            <a:fld id="{00000000-1234-1234-1234-123412341234}" type="slidenum">
              <a:rPr lang="en" smtClean="0"/>
              <a:pPr/>
              <a:t>‹#›</a:t>
            </a:fld>
            <a:endParaRPr lang="en"/>
          </a:p>
        </p:txBody>
      </p:sp>
      <p:sp>
        <p:nvSpPr>
          <p:cNvPr id="229" name="Google Shape;229;p45"/>
          <p:cNvSpPr/>
          <p:nvPr/>
        </p:nvSpPr>
        <p:spPr>
          <a:xfrm>
            <a:off x="1" y="665164"/>
            <a:ext cx="10267951" cy="80961"/>
          </a:xfrm>
          <a:prstGeom prst="rect">
            <a:avLst/>
          </a:prstGeom>
          <a:gradFill>
            <a:gsLst>
              <a:gs pos="0">
                <a:schemeClr val="dk2"/>
              </a:gs>
              <a:gs pos="100000">
                <a:schemeClr val="lt1"/>
              </a:gs>
            </a:gsLst>
            <a:lin ang="0" scaled="0"/>
          </a:gra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pic>
        <p:nvPicPr>
          <p:cNvPr id="230" name="Google Shape;230;p45" descr="GradProfile.png"/>
          <p:cNvPicPr preferRelativeResize="0"/>
          <p:nvPr/>
        </p:nvPicPr>
        <p:blipFill rotWithShape="1">
          <a:blip r:embed="rId11">
            <a:alphaModFix/>
          </a:blip>
          <a:srcRect/>
          <a:stretch/>
        </p:blipFill>
        <p:spPr>
          <a:xfrm>
            <a:off x="10397067" y="5837237"/>
            <a:ext cx="736600" cy="814387"/>
          </a:xfrm>
          <a:prstGeom prst="rect">
            <a:avLst/>
          </a:prstGeom>
          <a:noFill/>
          <a:ln>
            <a:noFill/>
          </a:ln>
        </p:spPr>
      </p:pic>
      <p:sp>
        <p:nvSpPr>
          <p:cNvPr id="231" name="Google Shape;231;p45"/>
          <p:cNvSpPr/>
          <p:nvPr/>
        </p:nvSpPr>
        <p:spPr>
          <a:xfrm>
            <a:off x="1" y="6343651"/>
            <a:ext cx="10843684" cy="317500"/>
          </a:xfrm>
          <a:prstGeom prst="round1Rect">
            <a:avLst>
              <a:gd name="adj" fmla="val 16667"/>
            </a:avLst>
          </a:prstGeom>
          <a:solidFill>
            <a:schemeClr val="dk2"/>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32" name="Google Shape;232;p45"/>
          <p:cNvSpPr txBox="1"/>
          <p:nvPr/>
        </p:nvSpPr>
        <p:spPr>
          <a:xfrm>
            <a:off x="4584701" y="6315075"/>
            <a:ext cx="6254751" cy="354013"/>
          </a:xfrm>
          <a:prstGeom prst="rect">
            <a:avLst/>
          </a:prstGeom>
          <a:noFill/>
          <a:ln>
            <a:noFill/>
          </a:ln>
        </p:spPr>
        <p:txBody>
          <a:bodyPr spcFirstLastPara="1" wrap="square" lIns="121900" tIns="60933" rIns="121900" bIns="60933" anchor="t" anchorCtr="0">
            <a:noAutofit/>
          </a:bodyPr>
          <a:lstStyle/>
          <a:p>
            <a:pPr marL="0" marR="0" lvl="0" indent="0" algn="r" rtl="0">
              <a:spcBef>
                <a:spcPts val="0"/>
              </a:spcBef>
              <a:spcAft>
                <a:spcPts val="0"/>
              </a:spcAft>
              <a:buNone/>
            </a:pPr>
            <a:r>
              <a:rPr lang="en" sz="2267" b="0" i="0" u="none" strike="noStrike" cap="none">
                <a:solidFill>
                  <a:schemeClr val="lt1"/>
                </a:solidFill>
                <a:latin typeface="Arial"/>
                <a:ea typeface="Arial"/>
                <a:cs typeface="Arial"/>
                <a:sym typeface="Arial"/>
              </a:rPr>
              <a:t>HISD </a:t>
            </a:r>
            <a:r>
              <a:rPr lang="en" sz="2267" b="1" i="0" u="none" strike="noStrike" cap="none">
                <a:solidFill>
                  <a:schemeClr val="lt1"/>
                </a:solidFill>
                <a:latin typeface="Arial"/>
                <a:ea typeface="Arial"/>
                <a:cs typeface="Arial"/>
                <a:sym typeface="Arial"/>
              </a:rPr>
              <a:t>GLOBAL</a:t>
            </a:r>
            <a:r>
              <a:rPr lang="en" sz="2267" b="0" i="0" u="none" strike="noStrike" cap="none">
                <a:solidFill>
                  <a:schemeClr val="lt1"/>
                </a:solidFill>
                <a:latin typeface="Arial"/>
                <a:ea typeface="Arial"/>
                <a:cs typeface="Arial"/>
                <a:sym typeface="Arial"/>
              </a:rPr>
              <a:t> GRADUATE</a:t>
            </a:r>
            <a:endParaRPr sz="2400"/>
          </a:p>
        </p:txBody>
      </p:sp>
    </p:spTree>
    <p:extLst>
      <p:ext uri="{BB962C8B-B14F-4D97-AF65-F5344CB8AC3E}">
        <p14:creationId xmlns:p14="http://schemas.microsoft.com/office/powerpoint/2010/main" val="3596677929"/>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42875"/>
            <a:ext cx="10972800" cy="522288"/>
          </a:xfrm>
          <a:prstGeom prst="rect">
            <a:avLst/>
          </a:prstGeom>
        </p:spPr>
        <p:txBody>
          <a:bodyPr vert="horz" lIns="91440" tIns="45720" rIns="91440" bIns="45720" rtlCol="0" anchor="t">
            <a:normAutofit/>
          </a:bodyPr>
          <a:lstStyle/>
          <a:p>
            <a:r>
              <a:rPr lang="en-US"/>
              <a:t>Click to edit Master title style</a:t>
            </a:r>
          </a:p>
        </p:txBody>
      </p:sp>
      <p:sp>
        <p:nvSpPr>
          <p:cNvPr id="2051" name="Text Placeholder 2"/>
          <p:cNvSpPr>
            <a:spLocks noGrp="1"/>
          </p:cNvSpPr>
          <p:nvPr>
            <p:ph type="body" idx="1"/>
          </p:nvPr>
        </p:nvSpPr>
        <p:spPr bwMode="auto">
          <a:xfrm>
            <a:off x="609600" y="1368426"/>
            <a:ext cx="10972800"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11116733" y="6356351"/>
            <a:ext cx="797984"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58595B"/>
                </a:solidFill>
              </a:defRPr>
            </a:lvl1pPr>
          </a:lstStyle>
          <a:p>
            <a:pPr>
              <a:defRPr/>
            </a:pPr>
            <a:fld id="{B3CFE84C-7D12-49DC-9A53-B177CA55C387}" type="slidenum">
              <a:rPr lang="en-US"/>
              <a:pPr>
                <a:defRPr/>
              </a:pPr>
              <a:t>‹#›</a:t>
            </a:fld>
            <a:endParaRPr lang="en-US"/>
          </a:p>
        </p:txBody>
      </p:sp>
      <p:sp>
        <p:nvSpPr>
          <p:cNvPr id="9" name="Rectangle 8"/>
          <p:cNvSpPr/>
          <p:nvPr/>
        </p:nvSpPr>
        <p:spPr>
          <a:xfrm>
            <a:off x="1" y="665163"/>
            <a:ext cx="10267951" cy="80962"/>
          </a:xfrm>
          <a:prstGeom prst="rect">
            <a:avLst/>
          </a:prstGeom>
          <a:gradFill flip="none" rotWithShape="1">
            <a:gsLst>
              <a:gs pos="0">
                <a:schemeClr val="tx2"/>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2054" name="Picture 6" descr="GradProfile.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397067" y="5837239"/>
            <a:ext cx="982133"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 Single Corner Rectangle 7"/>
          <p:cNvSpPr/>
          <p:nvPr/>
        </p:nvSpPr>
        <p:spPr>
          <a:xfrm>
            <a:off x="1" y="6343650"/>
            <a:ext cx="10843684" cy="317500"/>
          </a:xfrm>
          <a:prstGeom prst="round1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sp>
        <p:nvSpPr>
          <p:cNvPr id="10" name="TextBox 9"/>
          <p:cNvSpPr txBox="1"/>
          <p:nvPr/>
        </p:nvSpPr>
        <p:spPr>
          <a:xfrm>
            <a:off x="4584701" y="6315076"/>
            <a:ext cx="6254751" cy="354013"/>
          </a:xfrm>
          <a:prstGeom prst="rect">
            <a:avLst/>
          </a:prstGeom>
          <a:noFill/>
        </p:spPr>
        <p:txBody>
          <a:bodyPr>
            <a:spAutoFit/>
          </a:bodyPr>
          <a:lstStyle/>
          <a:p>
            <a:pPr algn="r" eaLnBrk="1" hangingPunct="1">
              <a:defRPr/>
            </a:pPr>
            <a:r>
              <a:rPr lang="en-US" sz="1700" cap="all" spc="100">
                <a:solidFill>
                  <a:schemeClr val="bg1"/>
                </a:solidFill>
                <a:ea typeface="ＭＳ Ｐゴシック" panose="020B0600070205080204" pitchFamily="34" charset="-128"/>
              </a:rPr>
              <a:t>HISD </a:t>
            </a:r>
            <a:r>
              <a:rPr lang="en-US" sz="1700" b="1" cap="all" spc="100">
                <a:solidFill>
                  <a:schemeClr val="bg1"/>
                </a:solidFill>
                <a:ea typeface="ＭＳ Ｐゴシック" panose="020B0600070205080204" pitchFamily="34" charset="-128"/>
              </a:rPr>
              <a:t>Global</a:t>
            </a:r>
            <a:r>
              <a:rPr lang="en-US" sz="1700" cap="all" spc="100">
                <a:solidFill>
                  <a:schemeClr val="bg1"/>
                </a:solidFill>
                <a:ea typeface="ＭＳ Ｐゴシック" panose="020B0600070205080204" pitchFamily="34" charset="-128"/>
              </a:rPr>
              <a:t> Graduate</a:t>
            </a:r>
          </a:p>
        </p:txBody>
      </p:sp>
    </p:spTree>
    <p:extLst>
      <p:ext uri="{BB962C8B-B14F-4D97-AF65-F5344CB8AC3E}">
        <p14:creationId xmlns:p14="http://schemas.microsoft.com/office/powerpoint/2010/main" val="210675554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l" defTabSz="457200" rtl="0" eaLnBrk="1" fontAlgn="base" hangingPunct="1">
        <a:spcBef>
          <a:spcPct val="0"/>
        </a:spcBef>
        <a:spcAft>
          <a:spcPct val="0"/>
        </a:spcAft>
        <a:defRPr sz="3000" b="1" kern="1200" cap="all">
          <a:solidFill>
            <a:srgbClr val="58595B"/>
          </a:solidFill>
          <a:latin typeface="Century Gothic"/>
          <a:ea typeface="MS PGothic" panose="020B0600070205080204" pitchFamily="34" charset="-128"/>
          <a:cs typeface="Century Gothic"/>
        </a:defRPr>
      </a:lvl1pPr>
      <a:lvl2pPr algn="l" defTabSz="457200" rtl="0" eaLnBrk="1" fontAlgn="base" hangingPunct="1">
        <a:spcBef>
          <a:spcPct val="0"/>
        </a:spcBef>
        <a:spcAft>
          <a:spcPct val="0"/>
        </a:spcAft>
        <a:defRPr sz="3000" b="1">
          <a:solidFill>
            <a:srgbClr val="58595B"/>
          </a:solidFill>
          <a:latin typeface="Century Gothic" charset="0"/>
          <a:ea typeface="MS PGothic" panose="020B0600070205080204" pitchFamily="34" charset="-128"/>
          <a:cs typeface="Century Gothic" panose="020B0502020202020204" pitchFamily="34" charset="0"/>
        </a:defRPr>
      </a:lvl2pPr>
      <a:lvl3pPr algn="l" defTabSz="457200" rtl="0" eaLnBrk="1" fontAlgn="base" hangingPunct="1">
        <a:spcBef>
          <a:spcPct val="0"/>
        </a:spcBef>
        <a:spcAft>
          <a:spcPct val="0"/>
        </a:spcAft>
        <a:defRPr sz="3000" b="1">
          <a:solidFill>
            <a:srgbClr val="58595B"/>
          </a:solidFill>
          <a:latin typeface="Century Gothic" charset="0"/>
          <a:ea typeface="MS PGothic" panose="020B0600070205080204" pitchFamily="34" charset="-128"/>
          <a:cs typeface="Century Gothic" panose="020B0502020202020204" pitchFamily="34" charset="0"/>
        </a:defRPr>
      </a:lvl3pPr>
      <a:lvl4pPr algn="l" defTabSz="457200" rtl="0" eaLnBrk="1" fontAlgn="base" hangingPunct="1">
        <a:spcBef>
          <a:spcPct val="0"/>
        </a:spcBef>
        <a:spcAft>
          <a:spcPct val="0"/>
        </a:spcAft>
        <a:defRPr sz="3000" b="1">
          <a:solidFill>
            <a:srgbClr val="58595B"/>
          </a:solidFill>
          <a:latin typeface="Century Gothic" charset="0"/>
          <a:ea typeface="MS PGothic" panose="020B0600070205080204" pitchFamily="34" charset="-128"/>
          <a:cs typeface="Century Gothic" panose="020B0502020202020204" pitchFamily="34" charset="0"/>
        </a:defRPr>
      </a:lvl4pPr>
      <a:lvl5pPr algn="l" defTabSz="457200" rtl="0" eaLnBrk="1" fontAlgn="base" hangingPunct="1">
        <a:spcBef>
          <a:spcPct val="0"/>
        </a:spcBef>
        <a:spcAft>
          <a:spcPct val="0"/>
        </a:spcAft>
        <a:defRPr sz="3000" b="1">
          <a:solidFill>
            <a:srgbClr val="58595B"/>
          </a:solidFill>
          <a:latin typeface="Century Gothic" charset="0"/>
          <a:ea typeface="MS PGothic" panose="020B0600070205080204" pitchFamily="34" charset="-128"/>
          <a:cs typeface="Century Gothic" panose="020B0502020202020204" pitchFamily="34" charset="0"/>
        </a:defRPr>
      </a:lvl5pPr>
      <a:lvl6pPr marL="457200" algn="l" defTabSz="457200" rtl="0" eaLnBrk="1" fontAlgn="base" hangingPunct="1">
        <a:spcBef>
          <a:spcPct val="0"/>
        </a:spcBef>
        <a:spcAft>
          <a:spcPct val="0"/>
        </a:spcAft>
        <a:defRPr sz="3000" b="1">
          <a:solidFill>
            <a:srgbClr val="58595B"/>
          </a:solidFill>
          <a:latin typeface="Century Gothic" charset="0"/>
          <a:ea typeface="ＭＳ Ｐゴシック" charset="0"/>
        </a:defRPr>
      </a:lvl6pPr>
      <a:lvl7pPr marL="914400" algn="l" defTabSz="457200" rtl="0" eaLnBrk="1" fontAlgn="base" hangingPunct="1">
        <a:spcBef>
          <a:spcPct val="0"/>
        </a:spcBef>
        <a:spcAft>
          <a:spcPct val="0"/>
        </a:spcAft>
        <a:defRPr sz="3000" b="1">
          <a:solidFill>
            <a:srgbClr val="58595B"/>
          </a:solidFill>
          <a:latin typeface="Century Gothic" charset="0"/>
          <a:ea typeface="ＭＳ Ｐゴシック" charset="0"/>
        </a:defRPr>
      </a:lvl7pPr>
      <a:lvl8pPr marL="1371600" algn="l" defTabSz="457200" rtl="0" eaLnBrk="1" fontAlgn="base" hangingPunct="1">
        <a:spcBef>
          <a:spcPct val="0"/>
        </a:spcBef>
        <a:spcAft>
          <a:spcPct val="0"/>
        </a:spcAft>
        <a:defRPr sz="3000" b="1">
          <a:solidFill>
            <a:srgbClr val="58595B"/>
          </a:solidFill>
          <a:latin typeface="Century Gothic" charset="0"/>
          <a:ea typeface="ＭＳ Ｐゴシック" charset="0"/>
        </a:defRPr>
      </a:lvl8pPr>
      <a:lvl9pPr marL="1828800" algn="l" defTabSz="457200" rtl="0" eaLnBrk="1" fontAlgn="base" hangingPunct="1">
        <a:spcBef>
          <a:spcPct val="0"/>
        </a:spcBef>
        <a:spcAft>
          <a:spcPct val="0"/>
        </a:spcAft>
        <a:defRPr sz="3000" b="1">
          <a:solidFill>
            <a:srgbClr val="58595B"/>
          </a:solidFill>
          <a:latin typeface="Century Gothic" charset="0"/>
          <a:ea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rgbClr val="595959"/>
          </a:solidFill>
          <a:latin typeface="+mn-lt"/>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rgbClr val="595959"/>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rgbClr val="595959"/>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rgbClr val="595959"/>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rgbClr val="595959"/>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www.houstonisd.org/domain/52932"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houstonisd.org/domain/52932"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8E80625-6B81-4CD7-840D-3D7295D7E2A1}"/>
              </a:ext>
            </a:extLst>
          </p:cNvPr>
          <p:cNvSpPr/>
          <p:nvPr/>
        </p:nvSpPr>
        <p:spPr>
          <a:xfrm>
            <a:off x="431800" y="2070100"/>
            <a:ext cx="11328399" cy="2717800"/>
          </a:xfrm>
          <a:prstGeom prst="rect">
            <a:avLst/>
          </a:prstGeom>
          <a:solidFill>
            <a:schemeClr val="bg1"/>
          </a:solidFill>
          <a:ln w="28575"/>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C2955F5D-A657-4135-9649-9B04F71B7063}"/>
              </a:ext>
            </a:extLst>
          </p:cNvPr>
          <p:cNvSpPr>
            <a:spLocks noGrp="1"/>
          </p:cNvSpPr>
          <p:nvPr>
            <p:ph type="ctrTitle"/>
          </p:nvPr>
        </p:nvSpPr>
        <p:spPr>
          <a:xfrm>
            <a:off x="431800" y="2285999"/>
            <a:ext cx="11264649" cy="1779721"/>
          </a:xfrm>
        </p:spPr>
        <p:txBody>
          <a:bodyPr>
            <a:noAutofit/>
          </a:bodyPr>
          <a:lstStyle/>
          <a:p>
            <a:pPr algn="ctr">
              <a:lnSpc>
                <a:spcPct val="100000"/>
              </a:lnSpc>
            </a:pPr>
            <a:br>
              <a:rPr lang="en-US" sz="5400" dirty="0">
                <a:solidFill>
                  <a:srgbClr val="67A2B9"/>
                </a:solidFill>
                <a:effectLst>
                  <a:outerShdw blurRad="38100" dist="38100" dir="2700000" algn="tl">
                    <a:srgbClr val="000000">
                      <a:alpha val="43137"/>
                    </a:srgbClr>
                  </a:outerShdw>
                </a:effectLst>
                <a:latin typeface="Century Gothic" panose="020B0502020202020204" pitchFamily="34" charset="0"/>
              </a:rPr>
            </a:br>
            <a:br>
              <a:rPr lang="en-US" sz="5400" dirty="0">
                <a:solidFill>
                  <a:srgbClr val="67A2B9"/>
                </a:solidFill>
                <a:effectLst>
                  <a:outerShdw blurRad="38100" dist="38100" dir="2700000" algn="tl">
                    <a:srgbClr val="000000">
                      <a:alpha val="43137"/>
                    </a:srgbClr>
                  </a:outerShdw>
                </a:effectLst>
                <a:latin typeface="Century Gothic" panose="020B0502020202020204" pitchFamily="34" charset="0"/>
              </a:rPr>
            </a:br>
            <a:r>
              <a:rPr lang="en-US" sz="5400" dirty="0">
                <a:solidFill>
                  <a:srgbClr val="FF0000"/>
                </a:solidFill>
                <a:effectLst>
                  <a:outerShdw blurRad="38100" dist="38100" dir="2700000" algn="tl">
                    <a:srgbClr val="000000">
                      <a:alpha val="43137"/>
                    </a:srgbClr>
                  </a:outerShdw>
                </a:effectLst>
                <a:latin typeface="Century Gothic" panose="020B0502020202020204" pitchFamily="34" charset="0"/>
              </a:rPr>
              <a:t>parker </a:t>
            </a:r>
            <a:r>
              <a:rPr lang="en-US" sz="5400" dirty="0">
                <a:solidFill>
                  <a:srgbClr val="0070C0"/>
                </a:solidFill>
                <a:effectLst>
                  <a:outerShdw blurRad="38100" dist="38100" dir="2700000" algn="tl">
                    <a:srgbClr val="000000">
                      <a:alpha val="43137"/>
                    </a:srgbClr>
                  </a:outerShdw>
                </a:effectLst>
                <a:latin typeface="Century Gothic" panose="020B0502020202020204" pitchFamily="34" charset="0"/>
              </a:rPr>
              <a:t>elementary</a:t>
            </a:r>
            <a:r>
              <a:rPr lang="en-US" sz="5400" dirty="0">
                <a:solidFill>
                  <a:srgbClr val="FF0000"/>
                </a:solidFill>
                <a:effectLst>
                  <a:outerShdw blurRad="38100" dist="38100" dir="2700000" algn="tl">
                    <a:srgbClr val="000000">
                      <a:alpha val="43137"/>
                    </a:srgbClr>
                  </a:outerShdw>
                </a:effectLst>
                <a:latin typeface="Century Gothic" panose="020B0502020202020204" pitchFamily="34" charset="0"/>
              </a:rPr>
              <a:t>  </a:t>
            </a:r>
            <a:br>
              <a:rPr lang="en-US" sz="5400" dirty="0">
                <a:solidFill>
                  <a:srgbClr val="67A2B9"/>
                </a:solidFill>
                <a:effectLst>
                  <a:outerShdw blurRad="38100" dist="38100" dir="2700000" algn="tl">
                    <a:srgbClr val="000000">
                      <a:alpha val="43137"/>
                    </a:srgbClr>
                  </a:outerShdw>
                </a:effectLst>
                <a:latin typeface="Century Gothic" panose="020B0502020202020204" pitchFamily="34" charset="0"/>
              </a:rPr>
            </a:br>
            <a:r>
              <a:rPr lang="en-US" sz="5400" dirty="0">
                <a:solidFill>
                  <a:srgbClr val="67A2B9"/>
                </a:solidFill>
                <a:effectLst>
                  <a:outerShdw blurRad="38100" dist="38100" dir="2700000" algn="tl">
                    <a:srgbClr val="000000">
                      <a:alpha val="43137"/>
                    </a:srgbClr>
                  </a:outerShdw>
                </a:effectLst>
                <a:latin typeface="Century Gothic" panose="020B0502020202020204" pitchFamily="34" charset="0"/>
              </a:rPr>
              <a:t>Open house</a:t>
            </a:r>
            <a:endParaRPr lang="en-US" sz="4800" dirty="0">
              <a:solidFill>
                <a:srgbClr val="FF0000"/>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6FC71A25-29B1-46BC-89A5-4E0683DC8DF1}"/>
              </a:ext>
            </a:extLst>
          </p:cNvPr>
          <p:cNvSpPr>
            <a:spLocks noGrp="1"/>
          </p:cNvSpPr>
          <p:nvPr>
            <p:ph type="subTitle" idx="1"/>
          </p:nvPr>
        </p:nvSpPr>
        <p:spPr>
          <a:xfrm>
            <a:off x="431801" y="4065721"/>
            <a:ext cx="11264650" cy="620579"/>
          </a:xfrm>
        </p:spPr>
        <p:txBody>
          <a:bodyPr/>
          <a:lstStyle/>
          <a:p>
            <a:pPr algn="ctr"/>
            <a:r>
              <a:rPr lang="en-US" i="1" dirty="0"/>
              <a:t>Presented By:</a:t>
            </a:r>
          </a:p>
          <a:p>
            <a:pPr algn="ctr"/>
            <a:r>
              <a:rPr lang="en-US" dirty="0"/>
              <a:t>Chavis T. Mitchell</a:t>
            </a:r>
          </a:p>
        </p:txBody>
      </p:sp>
      <p:sp>
        <p:nvSpPr>
          <p:cNvPr id="4" name="Slide Number Placeholder 3">
            <a:extLst>
              <a:ext uri="{FF2B5EF4-FFF2-40B4-BE49-F238E27FC236}">
                <a16:creationId xmlns:a16="http://schemas.microsoft.com/office/drawing/2014/main" id="{ACA649F9-66F6-4D6A-8E28-73B09102A7F4}"/>
              </a:ext>
            </a:extLst>
          </p:cNvPr>
          <p:cNvSpPr>
            <a:spLocks noGrp="1"/>
          </p:cNvSpPr>
          <p:nvPr>
            <p:ph type="sldNum" sz="quarter" idx="4294967295"/>
          </p:nvPr>
        </p:nvSpPr>
        <p:spPr>
          <a:xfrm>
            <a:off x="11395075" y="6356350"/>
            <a:ext cx="796925"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55ACB51-9B7D-4636-ACB6-AC828AFB480A}" type="slidenum">
              <a:rPr kumimoji="0" lang="en-US" sz="1200" b="0" i="0" u="none" strike="noStrike" kern="1200" cap="none" spc="0" normalizeH="0" baseline="0" noProof="0" smtClean="0">
                <a:ln>
                  <a:noFill/>
                </a:ln>
                <a:solidFill>
                  <a:srgbClr val="58595B"/>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58595B"/>
              </a:solidFill>
              <a:effectLst/>
              <a:uLnTx/>
              <a:uFillTx/>
              <a:latin typeface="Arial" panose="020B060402020202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B5E48311-5907-4A7C-A27C-25495137D1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798" y="2070100"/>
            <a:ext cx="1738453" cy="2717800"/>
          </a:xfrm>
          <a:prstGeom prst="rect">
            <a:avLst/>
          </a:prstGeom>
          <a:noFill/>
          <a:effectLst>
            <a:glow rad="127000">
              <a:schemeClr val="accent1">
                <a:lumMod val="60000"/>
                <a:lumOff val="40000"/>
              </a:schemeClr>
            </a:glow>
          </a:effectLst>
        </p:spPr>
      </p:pic>
      <p:pic>
        <p:nvPicPr>
          <p:cNvPr id="12" name="Picture 11">
            <a:extLst>
              <a:ext uri="{FF2B5EF4-FFF2-40B4-BE49-F238E27FC236}">
                <a16:creationId xmlns:a16="http://schemas.microsoft.com/office/drawing/2014/main" id="{819FB21D-7C3A-4BAF-B836-BA8A362A38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1746" y="2073410"/>
            <a:ext cx="1738453" cy="2717800"/>
          </a:xfrm>
          <a:prstGeom prst="rect">
            <a:avLst/>
          </a:prstGeom>
          <a:noFill/>
          <a:effectLst>
            <a:glow rad="127000">
              <a:schemeClr val="accent1">
                <a:lumMod val="60000"/>
                <a:lumOff val="40000"/>
              </a:schemeClr>
            </a:glow>
          </a:effectLst>
        </p:spPr>
      </p:pic>
    </p:spTree>
    <p:extLst>
      <p:ext uri="{BB962C8B-B14F-4D97-AF65-F5344CB8AC3E}">
        <p14:creationId xmlns:p14="http://schemas.microsoft.com/office/powerpoint/2010/main" val="3977828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70111-A8FE-4F26-BB13-37EA64404B34}"/>
              </a:ext>
            </a:extLst>
          </p:cNvPr>
          <p:cNvSpPr>
            <a:spLocks noGrp="1"/>
          </p:cNvSpPr>
          <p:nvPr>
            <p:ph type="title"/>
          </p:nvPr>
        </p:nvSpPr>
        <p:spPr/>
        <p:txBody>
          <a:bodyPr>
            <a:normAutofit fontScale="90000"/>
          </a:bodyPr>
          <a:lstStyle/>
          <a:p>
            <a:pPr algn="ctr"/>
            <a:r>
              <a:rPr lang="en-US" dirty="0"/>
              <a:t>Parker Elementary Open House: Re-entry Overview</a:t>
            </a:r>
          </a:p>
        </p:txBody>
      </p:sp>
      <p:sp>
        <p:nvSpPr>
          <p:cNvPr id="4" name="Slide Number Placeholder 3">
            <a:extLst>
              <a:ext uri="{FF2B5EF4-FFF2-40B4-BE49-F238E27FC236}">
                <a16:creationId xmlns:a16="http://schemas.microsoft.com/office/drawing/2014/main" id="{E5EFFB41-5931-408F-A68B-1501CE3D71C8}"/>
              </a:ext>
            </a:extLst>
          </p:cNvPr>
          <p:cNvSpPr>
            <a:spLocks noGrp="1"/>
          </p:cNvSpPr>
          <p:nvPr>
            <p:ph type="sldNum" sz="quarter" idx="10"/>
          </p:nvPr>
        </p:nvSpPr>
        <p:spPr>
          <a:xfrm>
            <a:off x="11116733" y="6356351"/>
            <a:ext cx="797984"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58595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55ACB51-9B7D-4636-ACB6-AC828AFB480A}" type="slidenum">
              <a:rPr kumimoji="0" lang="en-US" sz="1200" b="0" i="0" u="none" strike="noStrike" kern="1200" cap="none" spc="0" normalizeH="0" baseline="0" noProof="0" smtClean="0">
                <a:ln>
                  <a:noFill/>
                </a:ln>
                <a:solidFill>
                  <a:srgbClr val="58595B"/>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58595B"/>
              </a:solidFill>
              <a:effectLst/>
              <a:uLnTx/>
              <a:uFillTx/>
              <a:latin typeface="Arial"/>
              <a:ea typeface="+mn-ea"/>
              <a:cs typeface="+mn-cs"/>
            </a:endParaRPr>
          </a:p>
        </p:txBody>
      </p:sp>
      <p:sp>
        <p:nvSpPr>
          <p:cNvPr id="3" name="TextBox 2">
            <a:extLst>
              <a:ext uri="{FF2B5EF4-FFF2-40B4-BE49-F238E27FC236}">
                <a16:creationId xmlns:a16="http://schemas.microsoft.com/office/drawing/2014/main" id="{31073876-446A-4C1A-97D7-81A346A8D06F}"/>
              </a:ext>
            </a:extLst>
          </p:cNvPr>
          <p:cNvSpPr txBox="1"/>
          <p:nvPr/>
        </p:nvSpPr>
        <p:spPr>
          <a:xfrm>
            <a:off x="168676" y="761592"/>
            <a:ext cx="4953741" cy="3785652"/>
          </a:xfrm>
          <a:prstGeom prst="rect">
            <a:avLst/>
          </a:prstGeom>
          <a:noFill/>
          <a:ln>
            <a:solidFill>
              <a:schemeClr val="tx1"/>
            </a:solidFill>
          </a:ln>
        </p:spPr>
        <p:txBody>
          <a:bodyPr wrap="square" rtlCol="0">
            <a:spAutoFit/>
          </a:bodyPr>
          <a:lstStyle/>
          <a:p>
            <a:pPr algn="ctr"/>
            <a:r>
              <a:rPr lang="en-US" sz="1500" b="1" dirty="0"/>
              <a:t>Magnet</a:t>
            </a:r>
            <a:endParaRPr lang="en-US" sz="1500" dirty="0"/>
          </a:p>
          <a:p>
            <a:pPr lvl="0" fontAlgn="base"/>
            <a:r>
              <a:rPr lang="en-US" sz="1500" dirty="0"/>
              <a:t>-Face to face students will attend their scheduled creative core music class in person facilitated by their magnet teacher. </a:t>
            </a:r>
          </a:p>
          <a:p>
            <a:pPr lvl="0" fontAlgn="base"/>
            <a:endParaRPr lang="en-US" sz="1500" dirty="0"/>
          </a:p>
          <a:p>
            <a:pPr lvl="0" fontAlgn="base"/>
            <a:r>
              <a:rPr lang="en-US" sz="1500" dirty="0"/>
              <a:t>-Each face to face student will bring their instrument to their homeroom class during morning arrival and take it with them to their scheduled music class.</a:t>
            </a:r>
          </a:p>
          <a:p>
            <a:pPr lvl="0" fontAlgn="base"/>
            <a:endParaRPr lang="en-US" sz="1500" dirty="0"/>
          </a:p>
          <a:p>
            <a:pPr lvl="0" fontAlgn="base"/>
            <a:r>
              <a:rPr lang="en-US" sz="1500" dirty="0"/>
              <a:t> -Virtual students will attend their scheduled creative core music classes online.  </a:t>
            </a:r>
          </a:p>
          <a:p>
            <a:pPr lvl="0" fontAlgn="base"/>
            <a:endParaRPr lang="en-US" sz="1500" dirty="0"/>
          </a:p>
          <a:p>
            <a:pPr lvl="0" fontAlgn="base"/>
            <a:r>
              <a:rPr lang="en-US" sz="1500" dirty="0"/>
              <a:t>-Individual after school magnet adjustments may be made to accommodate the scheduling of face to face and virtual students.  Further information will be provided by magnet teachers of each program.</a:t>
            </a:r>
          </a:p>
        </p:txBody>
      </p:sp>
      <p:sp>
        <p:nvSpPr>
          <p:cNvPr id="5" name="Text Placeholder 8">
            <a:extLst>
              <a:ext uri="{FF2B5EF4-FFF2-40B4-BE49-F238E27FC236}">
                <a16:creationId xmlns:a16="http://schemas.microsoft.com/office/drawing/2014/main" id="{00F3ADB0-FBB8-430C-8545-C2467AD24C94}"/>
              </a:ext>
            </a:extLst>
          </p:cNvPr>
          <p:cNvSpPr>
            <a:spLocks noGrp="1"/>
          </p:cNvSpPr>
          <p:nvPr>
            <p:ph type="body" idx="1"/>
          </p:nvPr>
        </p:nvSpPr>
        <p:spPr>
          <a:xfrm>
            <a:off x="6096000" y="761592"/>
            <a:ext cx="4752513" cy="4767077"/>
          </a:xfrm>
          <a:ln>
            <a:solidFill>
              <a:schemeClr val="tx1"/>
            </a:solidFill>
          </a:ln>
        </p:spPr>
        <p:txBody>
          <a:bodyPr/>
          <a:lstStyle/>
          <a:p>
            <a:pPr marL="152396" indent="0" algn="ctr">
              <a:buNone/>
            </a:pPr>
            <a:r>
              <a:rPr lang="en-US" sz="1500" b="1" dirty="0"/>
              <a:t>Magnet</a:t>
            </a:r>
            <a:endParaRPr lang="en-US" sz="1500" dirty="0"/>
          </a:p>
          <a:p>
            <a:pPr marL="152396" indent="0" fontAlgn="base">
              <a:buNone/>
            </a:pPr>
            <a:r>
              <a:rPr lang="en-US" sz="1500" dirty="0"/>
              <a:t>-Los </a:t>
            </a:r>
            <a:r>
              <a:rPr lang="en-US" sz="1500" dirty="0" err="1"/>
              <a:t>alumnos</a:t>
            </a:r>
            <a:r>
              <a:rPr lang="en-US" sz="1500" dirty="0"/>
              <a:t> </a:t>
            </a:r>
            <a:r>
              <a:rPr lang="en-US" sz="1500" dirty="0" err="1"/>
              <a:t>presenciales</a:t>
            </a:r>
            <a:r>
              <a:rPr lang="en-US" sz="1500" dirty="0"/>
              <a:t> –</a:t>
            </a:r>
            <a:r>
              <a:rPr lang="en-US" sz="1500" dirty="0" err="1"/>
              <a:t>saldrán</a:t>
            </a:r>
            <a:r>
              <a:rPr lang="en-US" sz="1500" dirty="0"/>
              <a:t> del </a:t>
            </a:r>
            <a:r>
              <a:rPr lang="en-US" sz="1500" dirty="0" err="1"/>
              <a:t>salón</a:t>
            </a:r>
            <a:r>
              <a:rPr lang="en-US" sz="1500" dirty="0"/>
              <a:t> para </a:t>
            </a:r>
            <a:r>
              <a:rPr lang="en-US" sz="1500" dirty="0" err="1"/>
              <a:t>ir</a:t>
            </a:r>
            <a:r>
              <a:rPr lang="en-US" sz="1500" dirty="0"/>
              <a:t> a </a:t>
            </a:r>
            <a:r>
              <a:rPr lang="en-US" sz="1500" dirty="0" err="1"/>
              <a:t>su</a:t>
            </a:r>
            <a:r>
              <a:rPr lang="en-US" sz="1500" dirty="0"/>
              <a:t> </a:t>
            </a:r>
            <a:r>
              <a:rPr lang="en-US" sz="1500" dirty="0" err="1"/>
              <a:t>clase</a:t>
            </a:r>
            <a:r>
              <a:rPr lang="en-US" sz="1500" dirty="0"/>
              <a:t> de </a:t>
            </a:r>
            <a:r>
              <a:rPr lang="en-US" sz="1500" dirty="0" err="1"/>
              <a:t>música</a:t>
            </a:r>
            <a:r>
              <a:rPr lang="en-US" sz="1500" dirty="0"/>
              <a:t> </a:t>
            </a:r>
            <a:r>
              <a:rPr lang="en-US" sz="1500" dirty="0" err="1"/>
              <a:t>presencial</a:t>
            </a:r>
            <a:r>
              <a:rPr lang="en-US" sz="1500" dirty="0"/>
              <a:t> </a:t>
            </a:r>
          </a:p>
          <a:p>
            <a:pPr marL="152396" indent="0" fontAlgn="base">
              <a:buNone/>
            </a:pPr>
            <a:endParaRPr lang="en-US" sz="1500" dirty="0"/>
          </a:p>
          <a:p>
            <a:pPr marL="152396" indent="0" fontAlgn="base">
              <a:buNone/>
            </a:pPr>
            <a:r>
              <a:rPr lang="en-US" sz="1500" dirty="0"/>
              <a:t>-</a:t>
            </a:r>
            <a:r>
              <a:rPr lang="en-US" sz="1500" dirty="0" err="1"/>
              <a:t>Cada</a:t>
            </a:r>
            <a:r>
              <a:rPr lang="en-US" sz="1500" dirty="0"/>
              <a:t> </a:t>
            </a:r>
            <a:r>
              <a:rPr lang="en-US" sz="1500" dirty="0" err="1"/>
              <a:t>alumno</a:t>
            </a:r>
            <a:r>
              <a:rPr lang="en-US" sz="1500" dirty="0"/>
              <a:t> </a:t>
            </a:r>
            <a:r>
              <a:rPr lang="en-US" sz="1500" dirty="0" err="1"/>
              <a:t>presencial</a:t>
            </a:r>
            <a:r>
              <a:rPr lang="en-US" sz="1500" dirty="0"/>
              <a:t> </a:t>
            </a:r>
            <a:r>
              <a:rPr lang="en-US" sz="1500" dirty="0" err="1"/>
              <a:t>traerá</a:t>
            </a:r>
            <a:r>
              <a:rPr lang="en-US" sz="1500" dirty="0"/>
              <a:t> </a:t>
            </a:r>
            <a:r>
              <a:rPr lang="en-US" sz="1500" dirty="0" err="1"/>
              <a:t>su</a:t>
            </a:r>
            <a:r>
              <a:rPr lang="en-US" sz="1500" dirty="0"/>
              <a:t> </a:t>
            </a:r>
            <a:r>
              <a:rPr lang="en-US" sz="1500" dirty="0" err="1"/>
              <a:t>instrumento</a:t>
            </a:r>
            <a:r>
              <a:rPr lang="en-US" sz="1500" dirty="0"/>
              <a:t> a </a:t>
            </a:r>
            <a:r>
              <a:rPr lang="en-US" sz="1500" dirty="0" err="1"/>
              <a:t>su</a:t>
            </a:r>
            <a:r>
              <a:rPr lang="en-US" sz="1500" dirty="0"/>
              <a:t> </a:t>
            </a:r>
            <a:r>
              <a:rPr lang="en-US" sz="1500" dirty="0" err="1"/>
              <a:t>salón</a:t>
            </a:r>
            <a:r>
              <a:rPr lang="en-US" sz="1500" dirty="0"/>
              <a:t> de </a:t>
            </a:r>
            <a:r>
              <a:rPr lang="en-US" sz="1500" dirty="0" err="1"/>
              <a:t>grupo</a:t>
            </a:r>
            <a:r>
              <a:rPr lang="en-US" sz="1500" dirty="0"/>
              <a:t> </a:t>
            </a:r>
            <a:r>
              <a:rPr lang="en-US" sz="1500" dirty="0" err="1"/>
              <a:t>en</a:t>
            </a:r>
            <a:r>
              <a:rPr lang="en-US" sz="1500" dirty="0"/>
              <a:t> la </a:t>
            </a:r>
            <a:r>
              <a:rPr lang="en-US" sz="1500" dirty="0" err="1"/>
              <a:t>mañana</a:t>
            </a:r>
            <a:r>
              <a:rPr lang="en-US" sz="1500" dirty="0"/>
              <a:t> y lo </a:t>
            </a:r>
            <a:r>
              <a:rPr lang="en-US" sz="1500" dirty="0" err="1"/>
              <a:t>llevarán</a:t>
            </a:r>
            <a:r>
              <a:rPr lang="en-US" sz="1500" dirty="0"/>
              <a:t> a </a:t>
            </a:r>
            <a:r>
              <a:rPr lang="en-US" sz="1500" dirty="0" err="1"/>
              <a:t>su</a:t>
            </a:r>
            <a:r>
              <a:rPr lang="en-US" sz="1500" dirty="0"/>
              <a:t> </a:t>
            </a:r>
            <a:r>
              <a:rPr lang="en-US" sz="1500" dirty="0" err="1"/>
              <a:t>clase</a:t>
            </a:r>
            <a:r>
              <a:rPr lang="en-US" sz="1500" dirty="0"/>
              <a:t> de </a:t>
            </a:r>
            <a:r>
              <a:rPr lang="en-US" sz="1500" dirty="0" err="1"/>
              <a:t>música</a:t>
            </a:r>
            <a:r>
              <a:rPr lang="en-US" sz="1500" dirty="0"/>
              <a:t> a la hora de CCR.</a:t>
            </a:r>
          </a:p>
          <a:p>
            <a:pPr marL="152396" indent="0" fontAlgn="base">
              <a:buNone/>
            </a:pPr>
            <a:endParaRPr lang="en-US" sz="1500" dirty="0"/>
          </a:p>
          <a:p>
            <a:pPr marL="152396" indent="0" fontAlgn="base">
              <a:buNone/>
            </a:pPr>
            <a:r>
              <a:rPr lang="en-US" sz="1500" dirty="0"/>
              <a:t> -Los </a:t>
            </a:r>
            <a:r>
              <a:rPr lang="en-US" sz="1500" dirty="0" err="1"/>
              <a:t>alumnos</a:t>
            </a:r>
            <a:r>
              <a:rPr lang="en-US" sz="1500" dirty="0"/>
              <a:t> </a:t>
            </a:r>
            <a:r>
              <a:rPr lang="en-US" sz="1500" dirty="0" err="1"/>
              <a:t>virtuales</a:t>
            </a:r>
            <a:r>
              <a:rPr lang="en-US" sz="1500" dirty="0"/>
              <a:t> </a:t>
            </a:r>
            <a:r>
              <a:rPr lang="en-US" sz="1500" dirty="0" err="1"/>
              <a:t>atenderán</a:t>
            </a:r>
            <a:r>
              <a:rPr lang="en-US" sz="1500" dirty="0"/>
              <a:t> </a:t>
            </a:r>
            <a:r>
              <a:rPr lang="en-US" sz="1500" dirty="0" err="1"/>
              <a:t>clases</a:t>
            </a:r>
            <a:r>
              <a:rPr lang="en-US" sz="1500" dirty="0"/>
              <a:t> de </a:t>
            </a:r>
            <a:r>
              <a:rPr lang="en-US" sz="1500" dirty="0" err="1"/>
              <a:t>música</a:t>
            </a:r>
            <a:r>
              <a:rPr lang="en-US" sz="1500" dirty="0"/>
              <a:t> </a:t>
            </a:r>
            <a:r>
              <a:rPr lang="en-US" sz="1500" dirty="0" err="1"/>
              <a:t>virtuales</a:t>
            </a:r>
            <a:endParaRPr lang="en-US" sz="1500" dirty="0"/>
          </a:p>
          <a:p>
            <a:pPr marL="152396" indent="0" fontAlgn="base">
              <a:buNone/>
            </a:pPr>
            <a:r>
              <a:rPr lang="en-US" sz="1500" dirty="0"/>
              <a:t> </a:t>
            </a:r>
          </a:p>
          <a:p>
            <a:pPr marL="152396" indent="0" fontAlgn="base">
              <a:buNone/>
            </a:pPr>
            <a:r>
              <a:rPr lang="en-US" sz="1500" dirty="0"/>
              <a:t>-Se </a:t>
            </a:r>
            <a:r>
              <a:rPr lang="en-US" sz="1500" dirty="0" err="1"/>
              <a:t>harán</a:t>
            </a:r>
            <a:r>
              <a:rPr lang="en-US" sz="1500" dirty="0"/>
              <a:t> </a:t>
            </a:r>
            <a:r>
              <a:rPr lang="en-US" sz="1500" dirty="0" err="1"/>
              <a:t>ajustes</a:t>
            </a:r>
            <a:r>
              <a:rPr lang="en-US" sz="1500" dirty="0"/>
              <a:t> </a:t>
            </a:r>
            <a:r>
              <a:rPr lang="en-US" sz="1500" dirty="0" err="1"/>
              <a:t>individuales</a:t>
            </a:r>
            <a:r>
              <a:rPr lang="en-US" sz="1500" dirty="0"/>
              <a:t> al </a:t>
            </a:r>
            <a:r>
              <a:rPr lang="en-US" sz="1500" dirty="0" err="1"/>
              <a:t>horario</a:t>
            </a:r>
            <a:r>
              <a:rPr lang="en-US" sz="1500" dirty="0"/>
              <a:t> de magnet de </a:t>
            </a:r>
            <a:r>
              <a:rPr lang="en-US" sz="1500" dirty="0" err="1"/>
              <a:t>después</a:t>
            </a:r>
            <a:r>
              <a:rPr lang="en-US" sz="1500" dirty="0"/>
              <a:t> de la </a:t>
            </a:r>
            <a:r>
              <a:rPr lang="en-US" sz="1500" dirty="0" err="1"/>
              <a:t>escuela</a:t>
            </a:r>
            <a:r>
              <a:rPr lang="en-US" sz="1500" dirty="0"/>
              <a:t> para </a:t>
            </a:r>
            <a:r>
              <a:rPr lang="en-US" sz="1500" dirty="0" err="1"/>
              <a:t>ajustar</a:t>
            </a:r>
            <a:r>
              <a:rPr lang="en-US" sz="1500" dirty="0"/>
              <a:t> a </a:t>
            </a:r>
            <a:r>
              <a:rPr lang="en-US" sz="1500" dirty="0" err="1"/>
              <a:t>los</a:t>
            </a:r>
            <a:r>
              <a:rPr lang="en-US" sz="1500" dirty="0"/>
              <a:t> </a:t>
            </a:r>
            <a:r>
              <a:rPr lang="en-US" sz="1500" dirty="0" err="1"/>
              <a:t>niños</a:t>
            </a:r>
            <a:r>
              <a:rPr lang="en-US" sz="1500" dirty="0"/>
              <a:t> que </a:t>
            </a:r>
            <a:r>
              <a:rPr lang="en-US" sz="1500" dirty="0" err="1"/>
              <a:t>atenderán</a:t>
            </a:r>
            <a:r>
              <a:rPr lang="en-US" sz="1500" dirty="0"/>
              <a:t> </a:t>
            </a:r>
            <a:r>
              <a:rPr lang="en-US" sz="1500" dirty="0" err="1"/>
              <a:t>clases</a:t>
            </a:r>
            <a:r>
              <a:rPr lang="en-US" sz="1500" dirty="0"/>
              <a:t> </a:t>
            </a:r>
            <a:r>
              <a:rPr lang="en-US" sz="1500" dirty="0" err="1"/>
              <a:t>virtuales</a:t>
            </a:r>
            <a:r>
              <a:rPr lang="en-US" sz="1500" dirty="0"/>
              <a:t>. </a:t>
            </a:r>
            <a:r>
              <a:rPr lang="en-US" sz="1500" dirty="0" err="1"/>
              <a:t>Recibirán</a:t>
            </a:r>
            <a:r>
              <a:rPr lang="en-US" sz="1500" dirty="0"/>
              <a:t> </a:t>
            </a:r>
            <a:r>
              <a:rPr lang="en-US" sz="1500" dirty="0" err="1"/>
              <a:t>más</a:t>
            </a:r>
            <a:r>
              <a:rPr lang="en-US" sz="1500" dirty="0"/>
              <a:t> </a:t>
            </a:r>
            <a:r>
              <a:rPr lang="en-US" sz="1500" dirty="0" err="1"/>
              <a:t>información</a:t>
            </a:r>
            <a:r>
              <a:rPr lang="en-US" sz="1500" dirty="0"/>
              <a:t> </a:t>
            </a:r>
            <a:r>
              <a:rPr lang="en-US" sz="1500" dirty="0" err="1"/>
              <a:t>directamente</a:t>
            </a:r>
            <a:r>
              <a:rPr lang="en-US" sz="1500" dirty="0"/>
              <a:t> de </a:t>
            </a:r>
            <a:r>
              <a:rPr lang="en-US" sz="1500" dirty="0" err="1"/>
              <a:t>cada</a:t>
            </a:r>
            <a:r>
              <a:rPr lang="en-US" sz="1500" dirty="0"/>
              <a:t> maestro del </a:t>
            </a:r>
            <a:r>
              <a:rPr lang="en-US" sz="1500" dirty="0" err="1"/>
              <a:t>departamento</a:t>
            </a:r>
            <a:r>
              <a:rPr lang="en-US" sz="1500" dirty="0"/>
              <a:t> de magnet. </a:t>
            </a:r>
          </a:p>
          <a:p>
            <a:pPr marL="152396" indent="0">
              <a:buNone/>
            </a:pPr>
            <a:br>
              <a:rPr lang="en-US" sz="1400" dirty="0"/>
            </a:br>
            <a:endParaRPr lang="en-US" sz="1400" kern="1200" dirty="0">
              <a:solidFill>
                <a:srgbClr val="000000"/>
              </a:solidFill>
            </a:endParaRPr>
          </a:p>
          <a:p>
            <a:pPr marL="609585" lvl="1" indent="0" defTabSz="1219170">
              <a:buClr>
                <a:srgbClr val="000000"/>
              </a:buClr>
              <a:buNone/>
            </a:pPr>
            <a:endParaRPr lang="en-US" dirty="0"/>
          </a:p>
        </p:txBody>
      </p:sp>
    </p:spTree>
    <p:extLst>
      <p:ext uri="{BB962C8B-B14F-4D97-AF65-F5344CB8AC3E}">
        <p14:creationId xmlns:p14="http://schemas.microsoft.com/office/powerpoint/2010/main" val="166744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70111-A8FE-4F26-BB13-37EA64404B34}"/>
              </a:ext>
            </a:extLst>
          </p:cNvPr>
          <p:cNvSpPr>
            <a:spLocks noGrp="1"/>
          </p:cNvSpPr>
          <p:nvPr>
            <p:ph type="title"/>
          </p:nvPr>
        </p:nvSpPr>
        <p:spPr/>
        <p:txBody>
          <a:bodyPr>
            <a:normAutofit fontScale="90000"/>
          </a:bodyPr>
          <a:lstStyle/>
          <a:p>
            <a:pPr algn="ctr"/>
            <a:r>
              <a:rPr lang="en-US" dirty="0"/>
              <a:t>Parker Elementary Open House: Re-entry Overview</a:t>
            </a:r>
          </a:p>
        </p:txBody>
      </p:sp>
      <p:sp>
        <p:nvSpPr>
          <p:cNvPr id="4" name="Slide Number Placeholder 3">
            <a:extLst>
              <a:ext uri="{FF2B5EF4-FFF2-40B4-BE49-F238E27FC236}">
                <a16:creationId xmlns:a16="http://schemas.microsoft.com/office/drawing/2014/main" id="{E5EFFB41-5931-408F-A68B-1501CE3D71C8}"/>
              </a:ext>
            </a:extLst>
          </p:cNvPr>
          <p:cNvSpPr>
            <a:spLocks noGrp="1"/>
          </p:cNvSpPr>
          <p:nvPr>
            <p:ph type="sldNum" sz="quarter" idx="10"/>
          </p:nvPr>
        </p:nvSpPr>
        <p:spPr>
          <a:xfrm>
            <a:off x="11116733" y="6356351"/>
            <a:ext cx="797984"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58595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55ACB51-9B7D-4636-ACB6-AC828AFB480A}" type="slidenum">
              <a:rPr kumimoji="0" lang="en-US" sz="1200" b="0" i="0" u="none" strike="noStrike" kern="1200" cap="none" spc="0" normalizeH="0" baseline="0" noProof="0" smtClean="0">
                <a:ln>
                  <a:noFill/>
                </a:ln>
                <a:solidFill>
                  <a:srgbClr val="58595B"/>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58595B"/>
              </a:solidFill>
              <a:effectLst/>
              <a:uLnTx/>
              <a:uFillTx/>
              <a:latin typeface="Arial"/>
              <a:ea typeface="+mn-ea"/>
              <a:cs typeface="+mn-cs"/>
            </a:endParaRPr>
          </a:p>
        </p:txBody>
      </p:sp>
      <p:sp>
        <p:nvSpPr>
          <p:cNvPr id="3" name="TextBox 2">
            <a:extLst>
              <a:ext uri="{FF2B5EF4-FFF2-40B4-BE49-F238E27FC236}">
                <a16:creationId xmlns:a16="http://schemas.microsoft.com/office/drawing/2014/main" id="{31073876-446A-4C1A-97D7-81A346A8D06F}"/>
              </a:ext>
            </a:extLst>
          </p:cNvPr>
          <p:cNvSpPr txBox="1"/>
          <p:nvPr/>
        </p:nvSpPr>
        <p:spPr>
          <a:xfrm>
            <a:off x="168676" y="761592"/>
            <a:ext cx="4953741" cy="2600712"/>
          </a:xfrm>
          <a:prstGeom prst="rect">
            <a:avLst/>
          </a:prstGeom>
          <a:noFill/>
          <a:ln>
            <a:solidFill>
              <a:schemeClr val="tx1"/>
            </a:solidFill>
          </a:ln>
        </p:spPr>
        <p:txBody>
          <a:bodyPr wrap="square" rtlCol="0">
            <a:spAutoFit/>
          </a:bodyPr>
          <a:lstStyle/>
          <a:p>
            <a:pPr algn="ctr"/>
            <a:r>
              <a:rPr lang="en-US" sz="1500" b="1" dirty="0"/>
              <a:t>Recess </a:t>
            </a:r>
            <a:endParaRPr lang="en-US" sz="1500" dirty="0"/>
          </a:p>
          <a:p>
            <a:pPr fontAlgn="base"/>
            <a:r>
              <a:rPr lang="en-US" sz="1500" dirty="0"/>
              <a:t>-Supervised recess is allowed using open spacing and social distancing measures in place.</a:t>
            </a:r>
          </a:p>
          <a:p>
            <a:pPr fontAlgn="base"/>
            <a:endParaRPr lang="en-US" sz="1500" dirty="0"/>
          </a:p>
          <a:p>
            <a:pPr fontAlgn="base"/>
            <a:r>
              <a:rPr lang="en-US" sz="1500" dirty="0"/>
              <a:t>-Use of playground equipment is not allowed at this time. </a:t>
            </a:r>
          </a:p>
          <a:p>
            <a:pPr fontAlgn="base"/>
            <a:r>
              <a:rPr lang="en-US" sz="1500" dirty="0"/>
              <a:t> </a:t>
            </a:r>
          </a:p>
          <a:p>
            <a:pPr fontAlgn="base"/>
            <a:r>
              <a:rPr lang="en-US" sz="1500" dirty="0"/>
              <a:t>-Students must wear face masks during recess. Please mark your child’s mask with his/her name.</a:t>
            </a:r>
          </a:p>
          <a:p>
            <a:br>
              <a:rPr lang="en-US" sz="1400" dirty="0"/>
            </a:b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Text Placeholder 8">
            <a:extLst>
              <a:ext uri="{FF2B5EF4-FFF2-40B4-BE49-F238E27FC236}">
                <a16:creationId xmlns:a16="http://schemas.microsoft.com/office/drawing/2014/main" id="{00F3ADB0-FBB8-430C-8545-C2467AD24C94}"/>
              </a:ext>
            </a:extLst>
          </p:cNvPr>
          <p:cNvSpPr>
            <a:spLocks noGrp="1"/>
          </p:cNvSpPr>
          <p:nvPr>
            <p:ph type="body" idx="1"/>
          </p:nvPr>
        </p:nvSpPr>
        <p:spPr>
          <a:xfrm>
            <a:off x="6096000" y="761592"/>
            <a:ext cx="4752513" cy="2852465"/>
          </a:xfrm>
          <a:ln>
            <a:solidFill>
              <a:schemeClr val="tx1"/>
            </a:solidFill>
          </a:ln>
        </p:spPr>
        <p:txBody>
          <a:bodyPr/>
          <a:lstStyle/>
          <a:p>
            <a:pPr marL="152396" indent="0" algn="ctr">
              <a:buNone/>
            </a:pPr>
            <a:r>
              <a:rPr lang="en-US" sz="1500" b="1" dirty="0" err="1"/>
              <a:t>Recreo</a:t>
            </a:r>
            <a:endParaRPr lang="en-US" sz="1500" dirty="0"/>
          </a:p>
          <a:p>
            <a:pPr marL="152396" indent="0" fontAlgn="base">
              <a:buNone/>
            </a:pPr>
            <a:r>
              <a:rPr lang="en-US" sz="1500" dirty="0"/>
              <a:t>-Los </a:t>
            </a:r>
            <a:r>
              <a:rPr lang="en-US" sz="1500" dirty="0" err="1"/>
              <a:t>niños</a:t>
            </a:r>
            <a:r>
              <a:rPr lang="en-US" sz="1500" dirty="0"/>
              <a:t> </a:t>
            </a:r>
            <a:r>
              <a:rPr lang="en-US" sz="1500" dirty="0" err="1"/>
              <a:t>tendrán</a:t>
            </a:r>
            <a:r>
              <a:rPr lang="en-US" sz="1500" dirty="0"/>
              <a:t> </a:t>
            </a:r>
            <a:r>
              <a:rPr lang="en-US" sz="1500" dirty="0" err="1"/>
              <a:t>recreo</a:t>
            </a:r>
            <a:r>
              <a:rPr lang="en-US" sz="1500" dirty="0"/>
              <a:t> </a:t>
            </a:r>
            <a:r>
              <a:rPr lang="en-US" sz="1500" dirty="0" err="1"/>
              <a:t>supervisado</a:t>
            </a:r>
            <a:r>
              <a:rPr lang="en-US" sz="1500" dirty="0"/>
              <a:t> </a:t>
            </a:r>
            <a:r>
              <a:rPr lang="en-US" sz="1500" dirty="0" err="1"/>
              <a:t>en</a:t>
            </a:r>
            <a:r>
              <a:rPr lang="en-US" sz="1500" dirty="0"/>
              <a:t> </a:t>
            </a:r>
            <a:r>
              <a:rPr lang="en-US" sz="1500" dirty="0" err="1"/>
              <a:t>áreas</a:t>
            </a:r>
            <a:r>
              <a:rPr lang="en-US" sz="1500" dirty="0"/>
              <a:t> </a:t>
            </a:r>
            <a:r>
              <a:rPr lang="en-US" sz="1500" dirty="0" err="1"/>
              <a:t>abiertas</a:t>
            </a:r>
            <a:r>
              <a:rPr lang="en-US" sz="1500" dirty="0"/>
              <a:t> </a:t>
            </a:r>
            <a:r>
              <a:rPr lang="en-US" sz="1500" dirty="0" err="1"/>
              <a:t>específicas</a:t>
            </a:r>
            <a:r>
              <a:rPr lang="en-US" sz="1500" dirty="0"/>
              <a:t> que </a:t>
            </a:r>
            <a:r>
              <a:rPr lang="en-US" sz="1500" dirty="0" err="1"/>
              <a:t>permitan</a:t>
            </a:r>
            <a:r>
              <a:rPr lang="en-US" sz="1500" dirty="0"/>
              <a:t> </a:t>
            </a:r>
            <a:r>
              <a:rPr lang="en-US" sz="1500" dirty="0" err="1"/>
              <a:t>seguir</a:t>
            </a:r>
            <a:r>
              <a:rPr lang="en-US" sz="1500" dirty="0"/>
              <a:t> </a:t>
            </a:r>
            <a:r>
              <a:rPr lang="en-US" sz="1500" dirty="0" err="1"/>
              <a:t>los</a:t>
            </a:r>
            <a:r>
              <a:rPr lang="en-US" sz="1500" dirty="0"/>
              <a:t> </a:t>
            </a:r>
            <a:r>
              <a:rPr lang="en-US" sz="1500" dirty="0" err="1"/>
              <a:t>lineamientos</a:t>
            </a:r>
            <a:r>
              <a:rPr lang="en-US" sz="1500" dirty="0"/>
              <a:t> de </a:t>
            </a:r>
            <a:r>
              <a:rPr lang="en-US" sz="1500" dirty="0" err="1"/>
              <a:t>sana</a:t>
            </a:r>
            <a:r>
              <a:rPr lang="en-US" sz="1500" dirty="0"/>
              <a:t> </a:t>
            </a:r>
            <a:r>
              <a:rPr lang="en-US" sz="1500" dirty="0" err="1"/>
              <a:t>distancia</a:t>
            </a:r>
            <a:endParaRPr lang="en-US" sz="1500" dirty="0"/>
          </a:p>
          <a:p>
            <a:pPr marL="152396" indent="0" fontAlgn="base">
              <a:buNone/>
            </a:pPr>
            <a:endParaRPr lang="en-US" sz="1500" dirty="0"/>
          </a:p>
          <a:p>
            <a:pPr marL="152396" indent="0" fontAlgn="base">
              <a:buNone/>
            </a:pPr>
            <a:r>
              <a:rPr lang="en-US" sz="1500" dirty="0"/>
              <a:t>-No se </a:t>
            </a:r>
            <a:r>
              <a:rPr lang="en-US" sz="1500" dirty="0" err="1"/>
              <a:t>podrán</a:t>
            </a:r>
            <a:r>
              <a:rPr lang="en-US" sz="1500" dirty="0"/>
              <a:t> </a:t>
            </a:r>
            <a:r>
              <a:rPr lang="en-US" sz="1500" dirty="0" err="1"/>
              <a:t>utilizar</a:t>
            </a:r>
            <a:r>
              <a:rPr lang="en-US" sz="1500" dirty="0"/>
              <a:t> </a:t>
            </a:r>
            <a:r>
              <a:rPr lang="en-US" sz="1500" dirty="0" err="1"/>
              <a:t>los</a:t>
            </a:r>
            <a:r>
              <a:rPr lang="en-US" sz="1500" dirty="0"/>
              <a:t> </a:t>
            </a:r>
            <a:r>
              <a:rPr lang="en-US" sz="1500" dirty="0" err="1"/>
              <a:t>juegos</a:t>
            </a:r>
            <a:r>
              <a:rPr lang="en-US" sz="1500" dirty="0"/>
              <a:t> </a:t>
            </a:r>
            <a:r>
              <a:rPr lang="en-US" sz="1500" dirty="0" err="1"/>
              <a:t>en</a:t>
            </a:r>
            <a:r>
              <a:rPr lang="en-US" sz="1500" dirty="0"/>
              <a:t> el </a:t>
            </a:r>
            <a:r>
              <a:rPr lang="en-US" sz="1500" dirty="0" err="1"/>
              <a:t>recreo</a:t>
            </a:r>
            <a:endParaRPr lang="en-US" sz="1500" dirty="0"/>
          </a:p>
          <a:p>
            <a:pPr marL="152396" indent="0" fontAlgn="base">
              <a:buNone/>
            </a:pPr>
            <a:r>
              <a:rPr lang="en-US" sz="1500" dirty="0"/>
              <a:t> </a:t>
            </a:r>
          </a:p>
          <a:p>
            <a:pPr marL="152396" indent="0" fontAlgn="base">
              <a:buNone/>
            </a:pPr>
            <a:r>
              <a:rPr lang="en-US" sz="1500" dirty="0"/>
              <a:t>-Los </a:t>
            </a:r>
            <a:r>
              <a:rPr lang="en-US" sz="1500" dirty="0" err="1"/>
              <a:t>niños</a:t>
            </a:r>
            <a:r>
              <a:rPr lang="en-US" sz="1500" dirty="0"/>
              <a:t> </a:t>
            </a:r>
            <a:r>
              <a:rPr lang="en-US" sz="1500" dirty="0" err="1"/>
              <a:t>deberán</a:t>
            </a:r>
            <a:r>
              <a:rPr lang="en-US" sz="1500" dirty="0"/>
              <a:t> </a:t>
            </a:r>
            <a:r>
              <a:rPr lang="en-US" sz="1500" dirty="0" err="1"/>
              <a:t>utilizar</a:t>
            </a:r>
            <a:r>
              <a:rPr lang="en-US" sz="1500" dirty="0"/>
              <a:t> </a:t>
            </a:r>
            <a:r>
              <a:rPr lang="en-US" sz="1500" dirty="0" err="1"/>
              <a:t>mascarilla</a:t>
            </a:r>
            <a:r>
              <a:rPr lang="en-US" sz="1500" dirty="0"/>
              <a:t> </a:t>
            </a:r>
            <a:r>
              <a:rPr lang="en-US" sz="1500" dirty="0" err="1"/>
              <a:t>durante</a:t>
            </a:r>
            <a:r>
              <a:rPr lang="en-US" sz="1500" dirty="0"/>
              <a:t> el </a:t>
            </a:r>
            <a:r>
              <a:rPr lang="en-US" sz="1500" dirty="0" err="1"/>
              <a:t>recreo</a:t>
            </a:r>
            <a:r>
              <a:rPr lang="en-US" sz="1500" dirty="0"/>
              <a:t>. Por favor </a:t>
            </a:r>
            <a:r>
              <a:rPr lang="en-US" sz="1500" dirty="0" err="1"/>
              <a:t>pónganle</a:t>
            </a:r>
            <a:r>
              <a:rPr lang="en-US" sz="1500" dirty="0"/>
              <a:t> </a:t>
            </a:r>
            <a:r>
              <a:rPr lang="en-US" sz="1500" dirty="0" err="1"/>
              <a:t>nombre</a:t>
            </a:r>
            <a:r>
              <a:rPr lang="en-US" sz="1500" dirty="0"/>
              <a:t> a las </a:t>
            </a:r>
            <a:r>
              <a:rPr lang="en-US" sz="1500" dirty="0" err="1"/>
              <a:t>mascarilas</a:t>
            </a:r>
            <a:r>
              <a:rPr lang="en-US" sz="1500" dirty="0"/>
              <a:t> de </a:t>
            </a:r>
            <a:r>
              <a:rPr lang="en-US" sz="1500" dirty="0" err="1"/>
              <a:t>sus</a:t>
            </a:r>
            <a:r>
              <a:rPr lang="en-US" sz="1500" dirty="0"/>
              <a:t> </a:t>
            </a:r>
            <a:r>
              <a:rPr lang="en-US" sz="1500" dirty="0" err="1"/>
              <a:t>hijos</a:t>
            </a:r>
            <a:r>
              <a:rPr lang="en-US" sz="1500" dirty="0"/>
              <a:t>. </a:t>
            </a:r>
          </a:p>
          <a:p>
            <a:pPr marL="152396" indent="0">
              <a:buNone/>
            </a:pPr>
            <a:br>
              <a:rPr lang="en-US" sz="1400" dirty="0"/>
            </a:br>
            <a:endParaRPr lang="en-US" sz="1400" kern="1200" dirty="0">
              <a:solidFill>
                <a:srgbClr val="000000"/>
              </a:solidFill>
            </a:endParaRPr>
          </a:p>
          <a:p>
            <a:pPr marL="609585" lvl="1" indent="0" defTabSz="1219170">
              <a:buClr>
                <a:srgbClr val="000000"/>
              </a:buClr>
              <a:buNone/>
            </a:pPr>
            <a:endParaRPr lang="en-US" dirty="0"/>
          </a:p>
        </p:txBody>
      </p:sp>
    </p:spTree>
    <p:extLst>
      <p:ext uri="{BB962C8B-B14F-4D97-AF65-F5344CB8AC3E}">
        <p14:creationId xmlns:p14="http://schemas.microsoft.com/office/powerpoint/2010/main" val="1858091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70111-A8FE-4F26-BB13-37EA64404B34}"/>
              </a:ext>
            </a:extLst>
          </p:cNvPr>
          <p:cNvSpPr>
            <a:spLocks noGrp="1"/>
          </p:cNvSpPr>
          <p:nvPr>
            <p:ph type="title"/>
          </p:nvPr>
        </p:nvSpPr>
        <p:spPr/>
        <p:txBody>
          <a:bodyPr>
            <a:normAutofit fontScale="90000"/>
          </a:bodyPr>
          <a:lstStyle/>
          <a:p>
            <a:pPr algn="ctr"/>
            <a:r>
              <a:rPr lang="en-US" dirty="0"/>
              <a:t>Parker Elementary Open House: Re-entry Overview</a:t>
            </a:r>
          </a:p>
        </p:txBody>
      </p:sp>
      <p:sp>
        <p:nvSpPr>
          <p:cNvPr id="4" name="Slide Number Placeholder 3">
            <a:extLst>
              <a:ext uri="{FF2B5EF4-FFF2-40B4-BE49-F238E27FC236}">
                <a16:creationId xmlns:a16="http://schemas.microsoft.com/office/drawing/2014/main" id="{E5EFFB41-5931-408F-A68B-1501CE3D71C8}"/>
              </a:ext>
            </a:extLst>
          </p:cNvPr>
          <p:cNvSpPr>
            <a:spLocks noGrp="1"/>
          </p:cNvSpPr>
          <p:nvPr>
            <p:ph type="sldNum" sz="quarter" idx="10"/>
          </p:nvPr>
        </p:nvSpPr>
        <p:spPr>
          <a:xfrm>
            <a:off x="11116733" y="6356351"/>
            <a:ext cx="797984"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58595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55ACB51-9B7D-4636-ACB6-AC828AFB480A}" type="slidenum">
              <a:rPr kumimoji="0" lang="en-US" sz="1200" b="0" i="0" u="none" strike="noStrike" kern="1200" cap="none" spc="0" normalizeH="0" baseline="0" noProof="0" smtClean="0">
                <a:ln>
                  <a:noFill/>
                </a:ln>
                <a:solidFill>
                  <a:srgbClr val="58595B"/>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58595B"/>
              </a:solidFill>
              <a:effectLst/>
              <a:uLnTx/>
              <a:uFillTx/>
              <a:latin typeface="Arial"/>
              <a:ea typeface="+mn-ea"/>
              <a:cs typeface="+mn-cs"/>
            </a:endParaRPr>
          </a:p>
        </p:txBody>
      </p:sp>
      <p:sp>
        <p:nvSpPr>
          <p:cNvPr id="3" name="TextBox 2">
            <a:extLst>
              <a:ext uri="{FF2B5EF4-FFF2-40B4-BE49-F238E27FC236}">
                <a16:creationId xmlns:a16="http://schemas.microsoft.com/office/drawing/2014/main" id="{31073876-446A-4C1A-97D7-81A346A8D06F}"/>
              </a:ext>
            </a:extLst>
          </p:cNvPr>
          <p:cNvSpPr txBox="1"/>
          <p:nvPr/>
        </p:nvSpPr>
        <p:spPr>
          <a:xfrm>
            <a:off x="168676" y="761592"/>
            <a:ext cx="4953741" cy="4708981"/>
          </a:xfrm>
          <a:prstGeom prst="rect">
            <a:avLst/>
          </a:prstGeom>
          <a:noFill/>
          <a:ln>
            <a:solidFill>
              <a:schemeClr val="tx1"/>
            </a:solidFill>
          </a:ln>
        </p:spPr>
        <p:txBody>
          <a:bodyPr wrap="square" rtlCol="0">
            <a:spAutoFit/>
          </a:bodyPr>
          <a:lstStyle/>
          <a:p>
            <a:pPr algn="ctr"/>
            <a:r>
              <a:rPr lang="en-US" sz="1500" b="1" dirty="0"/>
              <a:t>Visitor Policy</a:t>
            </a:r>
          </a:p>
          <a:p>
            <a:pPr algn="ctr"/>
            <a:endParaRPr lang="en-US" sz="1500" dirty="0"/>
          </a:p>
          <a:p>
            <a:pPr fontAlgn="base"/>
            <a:r>
              <a:rPr lang="en-US" sz="1500" dirty="0"/>
              <a:t>-Per HISD Communicable Disease Plan (CDP) guidelines, parent and guardian visitation will be limited to on campus by appointment only.  Non-essential deliveries, such as food, personal items, homework, musical instruments, etc. will be prohibited.</a:t>
            </a:r>
          </a:p>
          <a:p>
            <a:pPr fontAlgn="base"/>
            <a:endParaRPr lang="en-US" sz="1500" dirty="0"/>
          </a:p>
          <a:p>
            <a:pPr fontAlgn="base"/>
            <a:r>
              <a:rPr lang="en-US" sz="1500" dirty="0"/>
              <a:t>-Parents will not be allowed in the building during arrival or dismissal.  </a:t>
            </a:r>
          </a:p>
          <a:p>
            <a:pPr fontAlgn="base"/>
            <a:endParaRPr lang="en-US" sz="1500" dirty="0"/>
          </a:p>
          <a:p>
            <a:pPr fontAlgn="base"/>
            <a:r>
              <a:rPr lang="en-US" sz="1500" dirty="0"/>
              <a:t>-Parents will only be allowed to attend Suzuki Strings lessons virtually until further notice.</a:t>
            </a:r>
          </a:p>
          <a:p>
            <a:pPr fontAlgn="base"/>
            <a:endParaRPr lang="en-US" sz="1500" dirty="0"/>
          </a:p>
          <a:p>
            <a:pPr fontAlgn="base"/>
            <a:r>
              <a:rPr lang="en-US" sz="1500" dirty="0"/>
              <a:t>-Limit campus visitors and use virtual meeting platforms, conference calls, and other non-contact methods for required meetings, including ARD, 504, and IAT meetings.</a:t>
            </a:r>
          </a:p>
          <a:p>
            <a:br>
              <a:rPr lang="en-US" sz="1500" dirty="0"/>
            </a:br>
            <a:endParaRPr kumimoji="0" lang="en-US" sz="15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Text Placeholder 8">
            <a:extLst>
              <a:ext uri="{FF2B5EF4-FFF2-40B4-BE49-F238E27FC236}">
                <a16:creationId xmlns:a16="http://schemas.microsoft.com/office/drawing/2014/main" id="{00F3ADB0-FBB8-430C-8545-C2467AD24C94}"/>
              </a:ext>
            </a:extLst>
          </p:cNvPr>
          <p:cNvSpPr>
            <a:spLocks noGrp="1"/>
          </p:cNvSpPr>
          <p:nvPr>
            <p:ph type="body" idx="1"/>
          </p:nvPr>
        </p:nvSpPr>
        <p:spPr>
          <a:xfrm>
            <a:off x="6096000" y="761591"/>
            <a:ext cx="4752513" cy="4478149"/>
          </a:xfrm>
          <a:ln>
            <a:solidFill>
              <a:schemeClr val="tx1"/>
            </a:solidFill>
          </a:ln>
        </p:spPr>
        <p:txBody>
          <a:bodyPr/>
          <a:lstStyle/>
          <a:p>
            <a:pPr marL="152396" indent="0" algn="ctr">
              <a:buNone/>
            </a:pPr>
            <a:r>
              <a:rPr lang="en-US" sz="1500" b="1" dirty="0" err="1"/>
              <a:t>Visitas</a:t>
            </a:r>
            <a:r>
              <a:rPr lang="en-US" sz="1500" b="1" dirty="0"/>
              <a:t> </a:t>
            </a:r>
            <a:endParaRPr lang="en-US" sz="1500" dirty="0"/>
          </a:p>
          <a:p>
            <a:pPr marL="152396" indent="0" fontAlgn="base">
              <a:buNone/>
            </a:pPr>
            <a:r>
              <a:rPr lang="en-US" sz="1500" dirty="0"/>
              <a:t>-De </a:t>
            </a:r>
            <a:r>
              <a:rPr lang="en-US" sz="1500" dirty="0" err="1"/>
              <a:t>acuerdo</a:t>
            </a:r>
            <a:r>
              <a:rPr lang="en-US" sz="1500" dirty="0"/>
              <a:t> a </a:t>
            </a:r>
            <a:r>
              <a:rPr lang="en-US" sz="1500" dirty="0" err="1"/>
              <a:t>los</a:t>
            </a:r>
            <a:r>
              <a:rPr lang="en-US" sz="1500" dirty="0"/>
              <a:t> </a:t>
            </a:r>
            <a:r>
              <a:rPr lang="en-US" sz="1500" dirty="0" err="1"/>
              <a:t>seguimientos</a:t>
            </a:r>
            <a:r>
              <a:rPr lang="en-US" sz="1500" dirty="0"/>
              <a:t> del HISD, </a:t>
            </a:r>
            <a:r>
              <a:rPr lang="en-US" sz="1500" dirty="0" err="1"/>
              <a:t>los</a:t>
            </a:r>
            <a:r>
              <a:rPr lang="en-US" sz="1500" dirty="0"/>
              <a:t> padres y </a:t>
            </a:r>
            <a:r>
              <a:rPr lang="en-US" sz="1500" dirty="0" err="1"/>
              <a:t>guardianes</a:t>
            </a:r>
            <a:r>
              <a:rPr lang="en-US" sz="1500" dirty="0"/>
              <a:t> </a:t>
            </a:r>
            <a:r>
              <a:rPr lang="en-US" sz="1500" dirty="0" err="1"/>
              <a:t>visitantes</a:t>
            </a:r>
            <a:r>
              <a:rPr lang="en-US" sz="1500" dirty="0"/>
              <a:t> se </a:t>
            </a:r>
            <a:r>
              <a:rPr lang="en-US" sz="1500" dirty="0" err="1"/>
              <a:t>limitarán</a:t>
            </a:r>
            <a:r>
              <a:rPr lang="en-US" sz="1500" dirty="0"/>
              <a:t> y </a:t>
            </a:r>
            <a:r>
              <a:rPr lang="en-US" sz="1500" dirty="0" err="1"/>
              <a:t>sólo</a:t>
            </a:r>
            <a:r>
              <a:rPr lang="en-US" sz="1500" dirty="0"/>
              <a:t> </a:t>
            </a:r>
            <a:r>
              <a:rPr lang="en-US" sz="1500" dirty="0" err="1"/>
              <a:t>serán</a:t>
            </a:r>
            <a:r>
              <a:rPr lang="en-US" sz="1500" dirty="0"/>
              <a:t> </a:t>
            </a:r>
            <a:r>
              <a:rPr lang="en-US" sz="1500" dirty="0" err="1"/>
              <a:t>permitidos</a:t>
            </a:r>
            <a:r>
              <a:rPr lang="en-US" sz="1500" dirty="0"/>
              <a:t> con </a:t>
            </a:r>
            <a:r>
              <a:rPr lang="en-US" sz="1500" dirty="0" err="1"/>
              <a:t>cita</a:t>
            </a:r>
            <a:r>
              <a:rPr lang="en-US" sz="1500" dirty="0"/>
              <a:t> previa. </a:t>
            </a:r>
            <a:r>
              <a:rPr lang="en-US" sz="1500" dirty="0" err="1"/>
              <a:t>Entregas</a:t>
            </a:r>
            <a:r>
              <a:rPr lang="en-US" sz="1500" dirty="0"/>
              <a:t> de </a:t>
            </a:r>
            <a:r>
              <a:rPr lang="en-US" sz="1500" dirty="0" err="1"/>
              <a:t>cosas</a:t>
            </a:r>
            <a:r>
              <a:rPr lang="en-US" sz="1500" dirty="0"/>
              <a:t> no </a:t>
            </a:r>
            <a:r>
              <a:rPr lang="en-US" sz="1500" dirty="0" err="1"/>
              <a:t>esenciales</a:t>
            </a:r>
            <a:r>
              <a:rPr lang="en-US" sz="1500" dirty="0"/>
              <a:t>: lunch, </a:t>
            </a:r>
            <a:r>
              <a:rPr lang="en-US" sz="1500" dirty="0" err="1"/>
              <a:t>cosas</a:t>
            </a:r>
            <a:r>
              <a:rPr lang="en-US" sz="1500" dirty="0"/>
              <a:t> </a:t>
            </a:r>
            <a:r>
              <a:rPr lang="en-US" sz="1500" dirty="0" err="1"/>
              <a:t>personales</a:t>
            </a:r>
            <a:r>
              <a:rPr lang="en-US" sz="1500" dirty="0"/>
              <a:t>, </a:t>
            </a:r>
            <a:r>
              <a:rPr lang="en-US" sz="1500" dirty="0" err="1"/>
              <a:t>tareas</a:t>
            </a:r>
            <a:r>
              <a:rPr lang="en-US" sz="1500" dirty="0"/>
              <a:t>, </a:t>
            </a:r>
            <a:r>
              <a:rPr lang="en-US" sz="1500" dirty="0" err="1"/>
              <a:t>instrumentos</a:t>
            </a:r>
            <a:r>
              <a:rPr lang="en-US" sz="1500" dirty="0"/>
              <a:t> musicales, </a:t>
            </a:r>
            <a:r>
              <a:rPr lang="en-US" sz="1500" dirty="0" err="1"/>
              <a:t>etc</a:t>
            </a:r>
            <a:r>
              <a:rPr lang="en-US" sz="1500" dirty="0"/>
              <a:t>, </a:t>
            </a:r>
            <a:r>
              <a:rPr lang="en-US" sz="1500" dirty="0" err="1"/>
              <a:t>serán</a:t>
            </a:r>
            <a:r>
              <a:rPr lang="en-US" sz="1500" dirty="0"/>
              <a:t> </a:t>
            </a:r>
            <a:r>
              <a:rPr lang="en-US" sz="1500" dirty="0" err="1"/>
              <a:t>prohibidos</a:t>
            </a:r>
            <a:endParaRPr lang="en-US" sz="1500" dirty="0"/>
          </a:p>
          <a:p>
            <a:pPr marL="152396" indent="0" fontAlgn="base">
              <a:buNone/>
            </a:pPr>
            <a:endParaRPr lang="en-US" sz="1500" dirty="0"/>
          </a:p>
          <a:p>
            <a:pPr marL="152396" indent="0" fontAlgn="base">
              <a:buNone/>
            </a:pPr>
            <a:r>
              <a:rPr lang="en-US" sz="1500" dirty="0"/>
              <a:t>-No se </a:t>
            </a:r>
            <a:r>
              <a:rPr lang="en-US" sz="1500" dirty="0" err="1"/>
              <a:t>permitirá</a:t>
            </a:r>
            <a:r>
              <a:rPr lang="en-US" sz="1500" dirty="0"/>
              <a:t> la entrada a padres de </a:t>
            </a:r>
            <a:r>
              <a:rPr lang="en-US" sz="1500" dirty="0" err="1"/>
              <a:t>familia</a:t>
            </a:r>
            <a:r>
              <a:rPr lang="en-US" sz="1500" dirty="0"/>
              <a:t> </a:t>
            </a:r>
            <a:r>
              <a:rPr lang="en-US" sz="1500" dirty="0" err="1"/>
              <a:t>durante</a:t>
            </a:r>
            <a:r>
              <a:rPr lang="en-US" sz="1500" dirty="0"/>
              <a:t> la entrada y la </a:t>
            </a:r>
            <a:r>
              <a:rPr lang="en-US" sz="1500" dirty="0" err="1"/>
              <a:t>salida</a:t>
            </a:r>
            <a:r>
              <a:rPr lang="en-US" sz="1500" dirty="0"/>
              <a:t>.</a:t>
            </a:r>
          </a:p>
          <a:p>
            <a:pPr marL="152396" indent="0" fontAlgn="base">
              <a:buNone/>
            </a:pPr>
            <a:endParaRPr lang="en-US" sz="1500" dirty="0"/>
          </a:p>
          <a:p>
            <a:pPr marL="152396" indent="0" fontAlgn="base">
              <a:buNone/>
            </a:pPr>
            <a:r>
              <a:rPr lang="en-US" sz="1500" dirty="0"/>
              <a:t>-</a:t>
            </a:r>
            <a:r>
              <a:rPr lang="en-US" sz="1500" dirty="0" err="1"/>
              <a:t>Sólo</a:t>
            </a:r>
            <a:r>
              <a:rPr lang="en-US" sz="1500" dirty="0"/>
              <a:t> </a:t>
            </a:r>
            <a:r>
              <a:rPr lang="en-US" sz="1500" dirty="0" err="1"/>
              <a:t>habrá</a:t>
            </a:r>
            <a:r>
              <a:rPr lang="en-US" sz="1500" dirty="0"/>
              <a:t> </a:t>
            </a:r>
            <a:r>
              <a:rPr lang="en-US" sz="1500" dirty="0" err="1"/>
              <a:t>clases</a:t>
            </a:r>
            <a:r>
              <a:rPr lang="en-US" sz="1500" dirty="0"/>
              <a:t> </a:t>
            </a:r>
            <a:r>
              <a:rPr lang="en-US" sz="1500" dirty="0" err="1"/>
              <a:t>virtuales</a:t>
            </a:r>
            <a:r>
              <a:rPr lang="en-US" sz="1500" dirty="0"/>
              <a:t> para </a:t>
            </a:r>
            <a:r>
              <a:rPr lang="en-US" sz="1500" dirty="0" err="1"/>
              <a:t>los</a:t>
            </a:r>
            <a:r>
              <a:rPr lang="en-US" sz="1500" dirty="0"/>
              <a:t> padres de </a:t>
            </a:r>
            <a:r>
              <a:rPr lang="en-US" sz="1500" dirty="0" err="1"/>
              <a:t>familia</a:t>
            </a:r>
            <a:r>
              <a:rPr lang="en-US" sz="1500" dirty="0"/>
              <a:t> para el </a:t>
            </a:r>
            <a:r>
              <a:rPr lang="en-US" sz="1500" dirty="0" err="1"/>
              <a:t>programa</a:t>
            </a:r>
            <a:r>
              <a:rPr lang="en-US" sz="1500" dirty="0"/>
              <a:t> de Suzuki hasta </a:t>
            </a:r>
            <a:r>
              <a:rPr lang="en-US" sz="1500" dirty="0" err="1"/>
              <a:t>previo</a:t>
            </a:r>
            <a:r>
              <a:rPr lang="en-US" sz="1500" dirty="0"/>
              <a:t> aviso.   </a:t>
            </a:r>
          </a:p>
          <a:p>
            <a:pPr marL="152396" indent="0" fontAlgn="base">
              <a:buNone/>
            </a:pPr>
            <a:r>
              <a:rPr lang="en-US" sz="1500" dirty="0"/>
              <a:t> -Se </a:t>
            </a:r>
            <a:r>
              <a:rPr lang="en-US" sz="1500" dirty="0" err="1"/>
              <a:t>limitarán</a:t>
            </a:r>
            <a:r>
              <a:rPr lang="en-US" sz="1500" dirty="0"/>
              <a:t> las </a:t>
            </a:r>
            <a:r>
              <a:rPr lang="en-US" sz="1500" dirty="0" err="1"/>
              <a:t>visitas</a:t>
            </a:r>
            <a:r>
              <a:rPr lang="en-US" sz="1500" dirty="0"/>
              <a:t> al campus y se </a:t>
            </a:r>
            <a:r>
              <a:rPr lang="en-US" sz="1500" dirty="0" err="1"/>
              <a:t>utilizarán</a:t>
            </a:r>
            <a:r>
              <a:rPr lang="en-US" sz="1500" dirty="0"/>
              <a:t> </a:t>
            </a:r>
            <a:r>
              <a:rPr lang="en-US" sz="1500" dirty="0" err="1"/>
              <a:t>plataformas</a:t>
            </a:r>
            <a:r>
              <a:rPr lang="en-US" sz="1500" dirty="0"/>
              <a:t> </a:t>
            </a:r>
            <a:r>
              <a:rPr lang="en-US" sz="1500" dirty="0" err="1"/>
              <a:t>virtuales</a:t>
            </a:r>
            <a:r>
              <a:rPr lang="en-US" sz="1500" dirty="0"/>
              <a:t> para </a:t>
            </a:r>
            <a:r>
              <a:rPr lang="en-US" sz="1500" dirty="0" err="1"/>
              <a:t>conferencias</a:t>
            </a:r>
            <a:r>
              <a:rPr lang="en-US" sz="1500" dirty="0"/>
              <a:t>, juntas, </a:t>
            </a:r>
            <a:r>
              <a:rPr lang="en-US" sz="1500" dirty="0" err="1"/>
              <a:t>incluidas</a:t>
            </a:r>
            <a:r>
              <a:rPr lang="en-US" sz="1500" dirty="0"/>
              <a:t> ARDs, 504, juntas IAT.</a:t>
            </a:r>
          </a:p>
          <a:p>
            <a:pPr marL="152396" indent="0">
              <a:buNone/>
            </a:pPr>
            <a:br>
              <a:rPr lang="en-US" sz="1500" dirty="0"/>
            </a:br>
            <a:endParaRPr lang="en-US" sz="1500" kern="1200" dirty="0">
              <a:solidFill>
                <a:srgbClr val="000000"/>
              </a:solidFill>
            </a:endParaRPr>
          </a:p>
          <a:p>
            <a:pPr marL="609585" lvl="1" indent="0" defTabSz="1219170">
              <a:buClr>
                <a:srgbClr val="000000"/>
              </a:buClr>
              <a:buNone/>
            </a:pPr>
            <a:endParaRPr lang="en-US" dirty="0"/>
          </a:p>
        </p:txBody>
      </p:sp>
    </p:spTree>
    <p:extLst>
      <p:ext uri="{BB962C8B-B14F-4D97-AF65-F5344CB8AC3E}">
        <p14:creationId xmlns:p14="http://schemas.microsoft.com/office/powerpoint/2010/main" val="3948637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70111-A8FE-4F26-BB13-37EA64404B34}"/>
              </a:ext>
            </a:extLst>
          </p:cNvPr>
          <p:cNvSpPr>
            <a:spLocks noGrp="1"/>
          </p:cNvSpPr>
          <p:nvPr>
            <p:ph type="title"/>
          </p:nvPr>
        </p:nvSpPr>
        <p:spPr/>
        <p:txBody>
          <a:bodyPr>
            <a:normAutofit fontScale="90000"/>
          </a:bodyPr>
          <a:lstStyle/>
          <a:p>
            <a:pPr algn="ctr"/>
            <a:r>
              <a:rPr lang="en-US" dirty="0"/>
              <a:t>Parker Elementary Open House: Re-entry Overview</a:t>
            </a:r>
          </a:p>
        </p:txBody>
      </p:sp>
      <p:sp>
        <p:nvSpPr>
          <p:cNvPr id="4" name="Slide Number Placeholder 3">
            <a:extLst>
              <a:ext uri="{FF2B5EF4-FFF2-40B4-BE49-F238E27FC236}">
                <a16:creationId xmlns:a16="http://schemas.microsoft.com/office/drawing/2014/main" id="{E5EFFB41-5931-408F-A68B-1501CE3D71C8}"/>
              </a:ext>
            </a:extLst>
          </p:cNvPr>
          <p:cNvSpPr>
            <a:spLocks noGrp="1"/>
          </p:cNvSpPr>
          <p:nvPr>
            <p:ph type="sldNum" sz="quarter" idx="10"/>
          </p:nvPr>
        </p:nvSpPr>
        <p:spPr>
          <a:xfrm>
            <a:off x="11116733" y="6356351"/>
            <a:ext cx="797984"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58595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55ACB51-9B7D-4636-ACB6-AC828AFB480A}" type="slidenum">
              <a:rPr kumimoji="0" lang="en-US" sz="1200" b="0" i="0" u="none" strike="noStrike" kern="1200" cap="none" spc="0" normalizeH="0" baseline="0" noProof="0" smtClean="0">
                <a:ln>
                  <a:noFill/>
                </a:ln>
                <a:solidFill>
                  <a:srgbClr val="58595B"/>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58595B"/>
              </a:solidFill>
              <a:effectLst/>
              <a:uLnTx/>
              <a:uFillTx/>
              <a:latin typeface="Arial"/>
              <a:ea typeface="+mn-ea"/>
              <a:cs typeface="+mn-cs"/>
            </a:endParaRPr>
          </a:p>
        </p:txBody>
      </p:sp>
      <p:sp>
        <p:nvSpPr>
          <p:cNvPr id="3" name="TextBox 2">
            <a:extLst>
              <a:ext uri="{FF2B5EF4-FFF2-40B4-BE49-F238E27FC236}">
                <a16:creationId xmlns:a16="http://schemas.microsoft.com/office/drawing/2014/main" id="{31073876-446A-4C1A-97D7-81A346A8D06F}"/>
              </a:ext>
            </a:extLst>
          </p:cNvPr>
          <p:cNvSpPr txBox="1"/>
          <p:nvPr/>
        </p:nvSpPr>
        <p:spPr>
          <a:xfrm>
            <a:off x="168676" y="761592"/>
            <a:ext cx="4953741" cy="3570208"/>
          </a:xfrm>
          <a:prstGeom prst="rect">
            <a:avLst/>
          </a:prstGeom>
          <a:noFill/>
          <a:ln>
            <a:solidFill>
              <a:schemeClr val="tx1"/>
            </a:solidFill>
          </a:ln>
        </p:spPr>
        <p:txBody>
          <a:bodyPr wrap="square" rtlCol="0">
            <a:spAutoFit/>
          </a:bodyPr>
          <a:lstStyle/>
          <a:p>
            <a:pPr algn="ctr"/>
            <a:r>
              <a:rPr lang="en-US" dirty="0"/>
              <a:t>  </a:t>
            </a:r>
            <a:r>
              <a:rPr lang="en-US" sz="1600" b="1" dirty="0"/>
              <a:t>After School Care</a:t>
            </a:r>
            <a:endParaRPr lang="en-US" sz="1600" dirty="0"/>
          </a:p>
          <a:p>
            <a:pPr fontAlgn="base"/>
            <a:r>
              <a:rPr lang="en-US" sz="1600" dirty="0"/>
              <a:t>-Parkers ASC program is suspended until further notice.  </a:t>
            </a:r>
          </a:p>
          <a:p>
            <a:pPr fontAlgn="base"/>
            <a:endParaRPr lang="en-US" sz="1600" dirty="0"/>
          </a:p>
          <a:p>
            <a:pPr fontAlgn="base"/>
            <a:r>
              <a:rPr lang="en-US" sz="1600" dirty="0"/>
              <a:t>-Decisions were made based on numbers of students attending face to face along with financial constraints.  </a:t>
            </a:r>
          </a:p>
          <a:p>
            <a:pPr fontAlgn="base"/>
            <a:endParaRPr lang="en-US" sz="1600" dirty="0"/>
          </a:p>
          <a:p>
            <a:pPr fontAlgn="base"/>
            <a:r>
              <a:rPr lang="en-US" sz="1600" dirty="0"/>
              <a:t>-This decision will be revisited as early as January 2021.  </a:t>
            </a:r>
          </a:p>
          <a:p>
            <a:br>
              <a:rPr lang="en-US" dirty="0"/>
            </a:br>
            <a:r>
              <a:rPr lang="en-US" dirty="0"/>
              <a:t>  </a:t>
            </a:r>
          </a:p>
          <a:p>
            <a:br>
              <a:rPr lang="en-US" sz="1400" dirty="0"/>
            </a:b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Text Placeholder 8">
            <a:extLst>
              <a:ext uri="{FF2B5EF4-FFF2-40B4-BE49-F238E27FC236}">
                <a16:creationId xmlns:a16="http://schemas.microsoft.com/office/drawing/2014/main" id="{00F3ADB0-FBB8-430C-8545-C2467AD24C94}"/>
              </a:ext>
            </a:extLst>
          </p:cNvPr>
          <p:cNvSpPr>
            <a:spLocks noGrp="1"/>
          </p:cNvSpPr>
          <p:nvPr>
            <p:ph type="body" idx="1"/>
          </p:nvPr>
        </p:nvSpPr>
        <p:spPr>
          <a:xfrm>
            <a:off x="6096000" y="761592"/>
            <a:ext cx="4752513" cy="3346565"/>
          </a:xfrm>
          <a:ln>
            <a:solidFill>
              <a:schemeClr val="tx1"/>
            </a:solidFill>
          </a:ln>
        </p:spPr>
        <p:txBody>
          <a:bodyPr/>
          <a:lstStyle/>
          <a:p>
            <a:pPr marL="152396" indent="0" algn="ctr">
              <a:buNone/>
            </a:pPr>
            <a:r>
              <a:rPr lang="en-US" sz="1600" b="1" dirty="0"/>
              <a:t>After School Care</a:t>
            </a:r>
            <a:endParaRPr lang="en-US" sz="1600" dirty="0"/>
          </a:p>
          <a:p>
            <a:pPr marL="152396" indent="0" fontAlgn="base">
              <a:buNone/>
            </a:pPr>
            <a:r>
              <a:rPr lang="en-US" sz="1600" dirty="0"/>
              <a:t>-El </a:t>
            </a:r>
            <a:r>
              <a:rPr lang="en-US" sz="1600" dirty="0" err="1"/>
              <a:t>programa</a:t>
            </a:r>
            <a:r>
              <a:rPr lang="en-US" sz="1600" dirty="0"/>
              <a:t> de </a:t>
            </a:r>
            <a:r>
              <a:rPr lang="en-US" sz="1600" dirty="0" err="1"/>
              <a:t>Después</a:t>
            </a:r>
            <a:r>
              <a:rPr lang="en-US" sz="1600" dirty="0"/>
              <a:t> de la Escuela </a:t>
            </a:r>
            <a:r>
              <a:rPr lang="en-US" sz="1600" dirty="0" err="1"/>
              <a:t>será</a:t>
            </a:r>
            <a:r>
              <a:rPr lang="en-US" sz="1600" dirty="0"/>
              <a:t> </a:t>
            </a:r>
            <a:r>
              <a:rPr lang="en-US" sz="1600" dirty="0" err="1"/>
              <a:t>suspendido</a:t>
            </a:r>
            <a:r>
              <a:rPr lang="en-US" sz="1600" dirty="0"/>
              <a:t> </a:t>
            </a:r>
            <a:r>
              <a:rPr lang="en-US" sz="1600" dirty="0" err="1"/>
              <a:t>por</a:t>
            </a:r>
            <a:r>
              <a:rPr lang="en-US" sz="1600" dirty="0"/>
              <a:t> </a:t>
            </a:r>
            <a:r>
              <a:rPr lang="en-US" sz="1600" dirty="0" err="1"/>
              <a:t>ahora</a:t>
            </a:r>
            <a:endParaRPr lang="en-US" sz="1600" dirty="0"/>
          </a:p>
          <a:p>
            <a:pPr marL="152396" indent="0" fontAlgn="base">
              <a:buNone/>
            </a:pPr>
            <a:endParaRPr lang="en-US" sz="1600" dirty="0"/>
          </a:p>
          <a:p>
            <a:pPr marL="152396" indent="0" fontAlgn="base">
              <a:buNone/>
            </a:pPr>
            <a:r>
              <a:rPr lang="en-US" sz="1600" dirty="0"/>
              <a:t>-Se </a:t>
            </a:r>
            <a:r>
              <a:rPr lang="en-US" sz="1600" dirty="0" err="1"/>
              <a:t>tomaron</a:t>
            </a:r>
            <a:r>
              <a:rPr lang="en-US" sz="1600" dirty="0"/>
              <a:t> </a:t>
            </a:r>
            <a:r>
              <a:rPr lang="en-US" sz="1600" dirty="0" err="1"/>
              <a:t>decisiones</a:t>
            </a:r>
            <a:r>
              <a:rPr lang="en-US" sz="1600" dirty="0"/>
              <a:t> de </a:t>
            </a:r>
            <a:r>
              <a:rPr lang="en-US" sz="1600" dirty="0" err="1"/>
              <a:t>acuerdo</a:t>
            </a:r>
            <a:r>
              <a:rPr lang="en-US" sz="1600" dirty="0"/>
              <a:t> a </a:t>
            </a:r>
            <a:r>
              <a:rPr lang="en-US" sz="1600" dirty="0" err="1"/>
              <a:t>los</a:t>
            </a:r>
            <a:r>
              <a:rPr lang="en-US" sz="1600" dirty="0"/>
              <a:t> </a:t>
            </a:r>
            <a:r>
              <a:rPr lang="en-US" sz="1600" dirty="0" err="1"/>
              <a:t>números</a:t>
            </a:r>
            <a:r>
              <a:rPr lang="en-US" sz="1600" dirty="0"/>
              <a:t> que </a:t>
            </a:r>
            <a:r>
              <a:rPr lang="en-US" sz="1600" dirty="0" err="1"/>
              <a:t>tenemos</a:t>
            </a:r>
            <a:r>
              <a:rPr lang="en-US" sz="1600" dirty="0"/>
              <a:t> de </a:t>
            </a:r>
            <a:r>
              <a:rPr lang="en-US" sz="1600" dirty="0" err="1"/>
              <a:t>alumnos</a:t>
            </a:r>
            <a:r>
              <a:rPr lang="en-US" sz="1600" dirty="0"/>
              <a:t> </a:t>
            </a:r>
            <a:r>
              <a:rPr lang="en-US" sz="1600" dirty="0" err="1"/>
              <a:t>participando</a:t>
            </a:r>
            <a:r>
              <a:rPr lang="en-US" sz="1600" dirty="0"/>
              <a:t> </a:t>
            </a:r>
            <a:r>
              <a:rPr lang="en-US" sz="1600" dirty="0" err="1"/>
              <a:t>presencialmente</a:t>
            </a:r>
            <a:r>
              <a:rPr lang="en-US" sz="1600" dirty="0"/>
              <a:t>.</a:t>
            </a:r>
          </a:p>
          <a:p>
            <a:pPr marL="152396" indent="0" fontAlgn="base">
              <a:buNone/>
            </a:pPr>
            <a:endParaRPr lang="en-US" sz="1600" dirty="0"/>
          </a:p>
          <a:p>
            <a:pPr marL="152396" indent="0" fontAlgn="base">
              <a:buNone/>
            </a:pPr>
            <a:r>
              <a:rPr lang="en-US" sz="1600" dirty="0"/>
              <a:t>-</a:t>
            </a:r>
            <a:r>
              <a:rPr lang="en-US" sz="1600" dirty="0" err="1"/>
              <a:t>Esta</a:t>
            </a:r>
            <a:r>
              <a:rPr lang="en-US" sz="1600" dirty="0"/>
              <a:t> </a:t>
            </a:r>
            <a:r>
              <a:rPr lang="en-US" sz="1600" dirty="0" err="1"/>
              <a:t>decisión</a:t>
            </a:r>
            <a:r>
              <a:rPr lang="en-US" sz="1600" dirty="0"/>
              <a:t> se </a:t>
            </a:r>
            <a:r>
              <a:rPr lang="en-US" sz="1600" dirty="0" err="1"/>
              <a:t>revisitará</a:t>
            </a:r>
            <a:r>
              <a:rPr lang="en-US" sz="1600" dirty="0"/>
              <a:t> </a:t>
            </a:r>
            <a:r>
              <a:rPr lang="en-US" sz="1600" dirty="0" err="1"/>
              <a:t>en</a:t>
            </a:r>
            <a:r>
              <a:rPr lang="en-US" sz="1600" dirty="0"/>
              <a:t> </a:t>
            </a:r>
            <a:r>
              <a:rPr lang="en-US" sz="1600" dirty="0" err="1"/>
              <a:t>enero</a:t>
            </a:r>
            <a:r>
              <a:rPr lang="en-US" sz="1600" dirty="0"/>
              <a:t> del 2021.</a:t>
            </a:r>
          </a:p>
          <a:p>
            <a:pPr marL="609585" lvl="1" indent="0" defTabSz="1219170">
              <a:buClr>
                <a:srgbClr val="000000"/>
              </a:buClr>
              <a:buNone/>
            </a:pPr>
            <a:endParaRPr lang="en-US" dirty="0"/>
          </a:p>
        </p:txBody>
      </p:sp>
    </p:spTree>
    <p:extLst>
      <p:ext uri="{BB962C8B-B14F-4D97-AF65-F5344CB8AC3E}">
        <p14:creationId xmlns:p14="http://schemas.microsoft.com/office/powerpoint/2010/main" val="239102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70111-A8FE-4F26-BB13-37EA64404B34}"/>
              </a:ext>
            </a:extLst>
          </p:cNvPr>
          <p:cNvSpPr>
            <a:spLocks noGrp="1"/>
          </p:cNvSpPr>
          <p:nvPr>
            <p:ph type="title"/>
          </p:nvPr>
        </p:nvSpPr>
        <p:spPr/>
        <p:txBody>
          <a:bodyPr>
            <a:normAutofit fontScale="90000"/>
          </a:bodyPr>
          <a:lstStyle/>
          <a:p>
            <a:pPr algn="ctr"/>
            <a:r>
              <a:rPr lang="en-US" dirty="0"/>
              <a:t>Parker Elementary Open House: Re-entry Overview</a:t>
            </a:r>
          </a:p>
        </p:txBody>
      </p:sp>
      <p:sp>
        <p:nvSpPr>
          <p:cNvPr id="4" name="Slide Number Placeholder 3">
            <a:extLst>
              <a:ext uri="{FF2B5EF4-FFF2-40B4-BE49-F238E27FC236}">
                <a16:creationId xmlns:a16="http://schemas.microsoft.com/office/drawing/2014/main" id="{E5EFFB41-5931-408F-A68B-1501CE3D71C8}"/>
              </a:ext>
            </a:extLst>
          </p:cNvPr>
          <p:cNvSpPr>
            <a:spLocks noGrp="1"/>
          </p:cNvSpPr>
          <p:nvPr>
            <p:ph type="sldNum" sz="quarter" idx="10"/>
          </p:nvPr>
        </p:nvSpPr>
        <p:spPr>
          <a:xfrm>
            <a:off x="11116733" y="6356351"/>
            <a:ext cx="797984"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58595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55ACB51-9B7D-4636-ACB6-AC828AFB480A}" type="slidenum">
              <a:rPr kumimoji="0" lang="en-US" sz="1200" b="0" i="0" u="none" strike="noStrike" kern="1200" cap="none" spc="0" normalizeH="0" baseline="0" noProof="0" smtClean="0">
                <a:ln>
                  <a:noFill/>
                </a:ln>
                <a:solidFill>
                  <a:srgbClr val="58595B"/>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58595B"/>
              </a:solidFill>
              <a:effectLst/>
              <a:uLnTx/>
              <a:uFillTx/>
              <a:latin typeface="Arial"/>
              <a:ea typeface="+mn-ea"/>
              <a:cs typeface="+mn-cs"/>
            </a:endParaRPr>
          </a:p>
        </p:txBody>
      </p:sp>
      <p:sp>
        <p:nvSpPr>
          <p:cNvPr id="3" name="TextBox 2">
            <a:extLst>
              <a:ext uri="{FF2B5EF4-FFF2-40B4-BE49-F238E27FC236}">
                <a16:creationId xmlns:a16="http://schemas.microsoft.com/office/drawing/2014/main" id="{31073876-446A-4C1A-97D7-81A346A8D06F}"/>
              </a:ext>
            </a:extLst>
          </p:cNvPr>
          <p:cNvSpPr txBox="1"/>
          <p:nvPr/>
        </p:nvSpPr>
        <p:spPr>
          <a:xfrm>
            <a:off x="168676" y="761592"/>
            <a:ext cx="4953741" cy="5386090"/>
          </a:xfrm>
          <a:prstGeom prst="rect">
            <a:avLst/>
          </a:prstGeom>
          <a:noFill/>
          <a:ln>
            <a:solidFill>
              <a:schemeClr val="tx1"/>
            </a:solidFill>
          </a:ln>
        </p:spPr>
        <p:txBody>
          <a:bodyPr wrap="square" rtlCol="0">
            <a:spAutoFit/>
          </a:bodyPr>
          <a:lstStyle/>
          <a:p>
            <a:pPr algn="ctr"/>
            <a:r>
              <a:rPr lang="en-US" sz="1500" b="1" dirty="0"/>
              <a:t>Face to Face (F2F) Preparation:</a:t>
            </a:r>
          </a:p>
          <a:p>
            <a:r>
              <a:rPr lang="en-US" sz="1500" b="1" dirty="0">
                <a:solidFill>
                  <a:srgbClr val="FF0000"/>
                </a:solidFill>
              </a:rPr>
              <a:t>October 19</a:t>
            </a:r>
            <a:r>
              <a:rPr lang="en-US" sz="1500" b="1" baseline="30000" dirty="0">
                <a:solidFill>
                  <a:srgbClr val="FF0000"/>
                </a:solidFill>
              </a:rPr>
              <a:t>th -</a:t>
            </a:r>
            <a:r>
              <a:rPr lang="en-US" sz="1500" b="1" dirty="0">
                <a:solidFill>
                  <a:srgbClr val="FF0000"/>
                </a:solidFill>
              </a:rPr>
              <a:t>Asynchronous Instruction Day </a:t>
            </a:r>
            <a:r>
              <a:rPr lang="en-US" sz="1500" b="1" dirty="0"/>
              <a:t>for virtual students. </a:t>
            </a:r>
          </a:p>
          <a:p>
            <a:pPr marL="285750" indent="-285750">
              <a:buFontTx/>
              <a:buChar char="-"/>
            </a:pPr>
            <a:r>
              <a:rPr lang="en-US" sz="1500" dirty="0"/>
              <a:t>Teachers will plan prerecorded lessons w/ asynchronous activities for virtual students.  </a:t>
            </a:r>
          </a:p>
          <a:p>
            <a:pPr marL="285750" indent="-285750">
              <a:buFontTx/>
              <a:buChar char="-"/>
            </a:pPr>
            <a:endParaRPr lang="en-US" sz="1500" dirty="0"/>
          </a:p>
          <a:p>
            <a:pPr marL="285750" indent="-285750">
              <a:buFontTx/>
              <a:buChar char="-"/>
            </a:pPr>
            <a:r>
              <a:rPr lang="en-US" sz="1500" dirty="0"/>
              <a:t>F2F students will engage with teachers to establish classroom rules/expectations</a:t>
            </a:r>
          </a:p>
          <a:p>
            <a:pPr marL="285750" indent="-285750">
              <a:buFontTx/>
              <a:buChar char="-"/>
            </a:pPr>
            <a:endParaRPr lang="en-US" sz="1500" dirty="0"/>
          </a:p>
          <a:p>
            <a:pPr marL="285750" indent="-285750">
              <a:buFontTx/>
              <a:buChar char="-"/>
            </a:pPr>
            <a:r>
              <a:rPr lang="en-US" sz="1500" dirty="0"/>
              <a:t>Routes to Magnet classes</a:t>
            </a:r>
          </a:p>
          <a:p>
            <a:pPr marL="285750" indent="-285750">
              <a:buFontTx/>
              <a:buChar char="-"/>
            </a:pPr>
            <a:endParaRPr lang="en-US" sz="1500" dirty="0"/>
          </a:p>
          <a:p>
            <a:pPr marL="285750" indent="-285750">
              <a:buFontTx/>
              <a:buChar char="-"/>
            </a:pPr>
            <a:r>
              <a:rPr lang="en-US" sz="1500" dirty="0"/>
              <a:t>Arrival and dismissal points    </a:t>
            </a:r>
          </a:p>
          <a:p>
            <a:pPr algn="ctr"/>
            <a:endParaRPr lang="en-US" sz="1500" b="1" dirty="0"/>
          </a:p>
          <a:p>
            <a:r>
              <a:rPr lang="en-US" sz="1500" b="1" dirty="0"/>
              <a:t>School Supply Requests:</a:t>
            </a:r>
          </a:p>
          <a:p>
            <a:pPr algn="ctr"/>
            <a:endParaRPr lang="en-US" sz="1500" b="1" dirty="0"/>
          </a:p>
          <a:p>
            <a:r>
              <a:rPr lang="en-US" sz="1500" dirty="0"/>
              <a:t>-Students will need to bring water bottles daily to support daily hydration and potential physical activity (recess/PE). Water fountains will be unavailable for use. </a:t>
            </a:r>
          </a:p>
          <a:p>
            <a:endParaRPr lang="en-US" sz="1500" dirty="0"/>
          </a:p>
          <a:p>
            <a:r>
              <a:rPr lang="en-US" sz="1500" dirty="0"/>
              <a:t>-Students will need headphones/sets with a microphone feature to support CCR and asynchronous instructional periods throughout the day.  </a:t>
            </a:r>
            <a:br>
              <a:rPr lang="en-US" sz="1400" dirty="0"/>
            </a:b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Text Placeholder 8">
            <a:extLst>
              <a:ext uri="{FF2B5EF4-FFF2-40B4-BE49-F238E27FC236}">
                <a16:creationId xmlns:a16="http://schemas.microsoft.com/office/drawing/2014/main" id="{00F3ADB0-FBB8-430C-8545-C2467AD24C94}"/>
              </a:ext>
            </a:extLst>
          </p:cNvPr>
          <p:cNvSpPr>
            <a:spLocks noGrp="1"/>
          </p:cNvSpPr>
          <p:nvPr>
            <p:ph type="body" idx="1"/>
          </p:nvPr>
        </p:nvSpPr>
        <p:spPr>
          <a:xfrm>
            <a:off x="5987143" y="665163"/>
            <a:ext cx="4752513" cy="5482519"/>
          </a:xfrm>
          <a:ln>
            <a:solidFill>
              <a:schemeClr val="tx1"/>
            </a:solidFill>
          </a:ln>
        </p:spPr>
        <p:txBody>
          <a:bodyPr/>
          <a:lstStyle/>
          <a:p>
            <a:pPr marL="152396" indent="0" algn="ctr">
              <a:buNone/>
            </a:pPr>
            <a:r>
              <a:rPr lang="en-US" sz="1600" b="1" dirty="0" err="1"/>
              <a:t>Preparación</a:t>
            </a:r>
            <a:r>
              <a:rPr lang="en-US" sz="1600" b="1" dirty="0"/>
              <a:t> </a:t>
            </a:r>
            <a:r>
              <a:rPr lang="en-US" sz="1600" b="1" dirty="0" err="1"/>
              <a:t>escuela</a:t>
            </a:r>
            <a:r>
              <a:rPr lang="en-US" sz="1600" b="1" dirty="0"/>
              <a:t> </a:t>
            </a:r>
            <a:r>
              <a:rPr lang="en-US" sz="1600" b="1" dirty="0" err="1"/>
              <a:t>presencial</a:t>
            </a:r>
            <a:endParaRPr lang="en-US" sz="1600" b="1" dirty="0"/>
          </a:p>
          <a:p>
            <a:pPr marL="152396" indent="0">
              <a:buNone/>
            </a:pPr>
            <a:r>
              <a:rPr lang="en-US" sz="1600" b="1" dirty="0">
                <a:solidFill>
                  <a:srgbClr val="FF0000"/>
                </a:solidFill>
              </a:rPr>
              <a:t>El 19 de </a:t>
            </a:r>
            <a:r>
              <a:rPr lang="en-US" sz="1600" b="1" dirty="0" err="1">
                <a:solidFill>
                  <a:srgbClr val="FF0000"/>
                </a:solidFill>
              </a:rPr>
              <a:t>octubre-Instrucción</a:t>
            </a:r>
            <a:r>
              <a:rPr lang="en-US" sz="1600" b="1" dirty="0">
                <a:solidFill>
                  <a:srgbClr val="FF0000"/>
                </a:solidFill>
              </a:rPr>
              <a:t> </a:t>
            </a:r>
            <a:r>
              <a:rPr lang="en-US" sz="1600" b="1" dirty="0" err="1">
                <a:solidFill>
                  <a:srgbClr val="FF0000"/>
                </a:solidFill>
              </a:rPr>
              <a:t>asincronizada</a:t>
            </a:r>
            <a:r>
              <a:rPr lang="en-US" sz="1600" b="1" dirty="0">
                <a:solidFill>
                  <a:srgbClr val="FF0000"/>
                </a:solidFill>
              </a:rPr>
              <a:t> para </a:t>
            </a:r>
            <a:r>
              <a:rPr lang="en-US" sz="1600" b="1" dirty="0" err="1">
                <a:solidFill>
                  <a:srgbClr val="FF0000"/>
                </a:solidFill>
              </a:rPr>
              <a:t>alumnos</a:t>
            </a:r>
            <a:r>
              <a:rPr lang="en-US" sz="1600" b="1" dirty="0">
                <a:solidFill>
                  <a:srgbClr val="FF0000"/>
                </a:solidFill>
              </a:rPr>
              <a:t> </a:t>
            </a:r>
            <a:r>
              <a:rPr lang="en-US" sz="1600" b="1" dirty="0" err="1">
                <a:solidFill>
                  <a:srgbClr val="FF0000"/>
                </a:solidFill>
              </a:rPr>
              <a:t>virtuales</a:t>
            </a:r>
            <a:endParaRPr lang="en-US" sz="1600" b="1" dirty="0">
              <a:solidFill>
                <a:srgbClr val="FF0000"/>
              </a:solidFill>
            </a:endParaRPr>
          </a:p>
          <a:p>
            <a:pPr marL="152396" indent="0">
              <a:buNone/>
            </a:pPr>
            <a:r>
              <a:rPr lang="en-US" sz="1600" dirty="0">
                <a:solidFill>
                  <a:schemeClr val="tx1">
                    <a:lumMod val="65000"/>
                    <a:lumOff val="35000"/>
                  </a:schemeClr>
                </a:solidFill>
              </a:rPr>
              <a:t>-Los maestros </a:t>
            </a:r>
            <a:r>
              <a:rPr lang="en-US" sz="1600" dirty="0" err="1">
                <a:solidFill>
                  <a:schemeClr val="tx1">
                    <a:lumMod val="65000"/>
                    <a:lumOff val="35000"/>
                  </a:schemeClr>
                </a:solidFill>
              </a:rPr>
              <a:t>preparan</a:t>
            </a:r>
            <a:r>
              <a:rPr lang="en-US" sz="1600" dirty="0">
                <a:solidFill>
                  <a:schemeClr val="tx1">
                    <a:lumMod val="65000"/>
                    <a:lumOff val="35000"/>
                  </a:schemeClr>
                </a:solidFill>
              </a:rPr>
              <a:t> </a:t>
            </a:r>
            <a:r>
              <a:rPr lang="en-US" sz="1600" dirty="0" err="1">
                <a:solidFill>
                  <a:schemeClr val="tx1">
                    <a:lumMod val="65000"/>
                    <a:lumOff val="35000"/>
                  </a:schemeClr>
                </a:solidFill>
              </a:rPr>
              <a:t>clases</a:t>
            </a:r>
            <a:r>
              <a:rPr lang="en-US" sz="1600" dirty="0">
                <a:solidFill>
                  <a:schemeClr val="tx1">
                    <a:lumMod val="65000"/>
                    <a:lumOff val="35000"/>
                  </a:schemeClr>
                </a:solidFill>
              </a:rPr>
              <a:t> </a:t>
            </a:r>
            <a:r>
              <a:rPr lang="en-US" sz="1600" dirty="0" err="1">
                <a:solidFill>
                  <a:schemeClr val="tx1">
                    <a:lumMod val="65000"/>
                    <a:lumOff val="35000"/>
                  </a:schemeClr>
                </a:solidFill>
              </a:rPr>
              <a:t>grabadas</a:t>
            </a:r>
            <a:r>
              <a:rPr lang="en-US" sz="1600" dirty="0">
                <a:solidFill>
                  <a:schemeClr val="tx1">
                    <a:lumMod val="65000"/>
                    <a:lumOff val="35000"/>
                  </a:schemeClr>
                </a:solidFill>
              </a:rPr>
              <a:t> para </a:t>
            </a:r>
            <a:r>
              <a:rPr lang="en-US" sz="1600" dirty="0" err="1">
                <a:solidFill>
                  <a:schemeClr val="tx1">
                    <a:lumMod val="65000"/>
                    <a:lumOff val="35000"/>
                  </a:schemeClr>
                </a:solidFill>
              </a:rPr>
              <a:t>los</a:t>
            </a:r>
            <a:r>
              <a:rPr lang="en-US" sz="1600" dirty="0">
                <a:solidFill>
                  <a:schemeClr val="tx1">
                    <a:lumMod val="65000"/>
                    <a:lumOff val="35000"/>
                  </a:schemeClr>
                </a:solidFill>
              </a:rPr>
              <a:t> </a:t>
            </a:r>
            <a:r>
              <a:rPr lang="en-US" sz="1600" dirty="0" err="1">
                <a:solidFill>
                  <a:schemeClr val="tx1">
                    <a:lumMod val="65000"/>
                    <a:lumOff val="35000"/>
                  </a:schemeClr>
                </a:solidFill>
              </a:rPr>
              <a:t>alumnos</a:t>
            </a:r>
            <a:r>
              <a:rPr lang="en-US" sz="1600" dirty="0">
                <a:solidFill>
                  <a:schemeClr val="tx1">
                    <a:lumMod val="65000"/>
                    <a:lumOff val="35000"/>
                  </a:schemeClr>
                </a:solidFill>
              </a:rPr>
              <a:t> </a:t>
            </a:r>
            <a:r>
              <a:rPr lang="en-US" sz="1600" dirty="0" err="1">
                <a:solidFill>
                  <a:schemeClr val="tx1">
                    <a:lumMod val="65000"/>
                    <a:lumOff val="35000"/>
                  </a:schemeClr>
                </a:solidFill>
              </a:rPr>
              <a:t>virtuales</a:t>
            </a:r>
            <a:r>
              <a:rPr lang="en-US" sz="1600" dirty="0">
                <a:solidFill>
                  <a:schemeClr val="tx1">
                    <a:lumMod val="65000"/>
                    <a:lumOff val="35000"/>
                  </a:schemeClr>
                </a:solidFill>
              </a:rPr>
              <a:t>.</a:t>
            </a:r>
          </a:p>
          <a:p>
            <a:pPr marL="152396" indent="0">
              <a:buNone/>
            </a:pPr>
            <a:r>
              <a:rPr lang="en-US" sz="1600" dirty="0">
                <a:solidFill>
                  <a:schemeClr val="tx1">
                    <a:lumMod val="65000"/>
                    <a:lumOff val="35000"/>
                  </a:schemeClr>
                </a:solidFill>
              </a:rPr>
              <a:t>-Los </a:t>
            </a:r>
            <a:r>
              <a:rPr lang="en-US" sz="1600" dirty="0" err="1">
                <a:solidFill>
                  <a:schemeClr val="tx1">
                    <a:lumMod val="65000"/>
                    <a:lumOff val="35000"/>
                  </a:schemeClr>
                </a:solidFill>
              </a:rPr>
              <a:t>alumnos</a:t>
            </a:r>
            <a:r>
              <a:rPr lang="en-US" sz="1600" dirty="0">
                <a:solidFill>
                  <a:schemeClr val="tx1">
                    <a:lumMod val="65000"/>
                    <a:lumOff val="35000"/>
                  </a:schemeClr>
                </a:solidFill>
              </a:rPr>
              <a:t> </a:t>
            </a:r>
            <a:r>
              <a:rPr lang="en-US" sz="1600" dirty="0" err="1">
                <a:solidFill>
                  <a:schemeClr val="tx1">
                    <a:lumMod val="65000"/>
                    <a:lumOff val="35000"/>
                  </a:schemeClr>
                </a:solidFill>
              </a:rPr>
              <a:t>presenciales</a:t>
            </a:r>
            <a:r>
              <a:rPr lang="en-US" sz="1600" dirty="0">
                <a:solidFill>
                  <a:schemeClr val="tx1">
                    <a:lumMod val="65000"/>
                    <a:lumOff val="35000"/>
                  </a:schemeClr>
                </a:solidFill>
              </a:rPr>
              <a:t> </a:t>
            </a:r>
            <a:r>
              <a:rPr lang="en-US" sz="1600" dirty="0" err="1">
                <a:solidFill>
                  <a:schemeClr val="tx1">
                    <a:lumMod val="65000"/>
                    <a:lumOff val="35000"/>
                  </a:schemeClr>
                </a:solidFill>
              </a:rPr>
              <a:t>trabajarán</a:t>
            </a:r>
            <a:r>
              <a:rPr lang="en-US" sz="1600" dirty="0">
                <a:solidFill>
                  <a:schemeClr val="tx1">
                    <a:lumMod val="65000"/>
                    <a:lumOff val="35000"/>
                  </a:schemeClr>
                </a:solidFill>
              </a:rPr>
              <a:t> con </a:t>
            </a:r>
            <a:r>
              <a:rPr lang="en-US" sz="1600" dirty="0" err="1">
                <a:solidFill>
                  <a:schemeClr val="tx1">
                    <a:lumMod val="65000"/>
                    <a:lumOff val="35000"/>
                  </a:schemeClr>
                </a:solidFill>
              </a:rPr>
              <a:t>los</a:t>
            </a:r>
            <a:r>
              <a:rPr lang="en-US" sz="1600" dirty="0">
                <a:solidFill>
                  <a:schemeClr val="tx1">
                    <a:lumMod val="65000"/>
                    <a:lumOff val="35000"/>
                  </a:schemeClr>
                </a:solidFill>
              </a:rPr>
              <a:t> maestros con las </a:t>
            </a:r>
            <a:r>
              <a:rPr lang="en-US" sz="1600" dirty="0" err="1">
                <a:solidFill>
                  <a:schemeClr val="tx1">
                    <a:lumMod val="65000"/>
                    <a:lumOff val="35000"/>
                  </a:schemeClr>
                </a:solidFill>
              </a:rPr>
              <a:t>reglas</a:t>
            </a:r>
            <a:r>
              <a:rPr lang="en-US" sz="1600" dirty="0">
                <a:solidFill>
                  <a:schemeClr val="tx1">
                    <a:lumMod val="65000"/>
                    <a:lumOff val="35000"/>
                  </a:schemeClr>
                </a:solidFill>
              </a:rPr>
              <a:t> y </a:t>
            </a:r>
            <a:r>
              <a:rPr lang="en-US" sz="1600" dirty="0" err="1">
                <a:solidFill>
                  <a:schemeClr val="tx1">
                    <a:lumMod val="65000"/>
                    <a:lumOff val="35000"/>
                  </a:schemeClr>
                </a:solidFill>
              </a:rPr>
              <a:t>procedimientos</a:t>
            </a:r>
            <a:endParaRPr lang="en-US" sz="1600" dirty="0">
              <a:solidFill>
                <a:schemeClr val="tx1">
                  <a:lumMod val="65000"/>
                  <a:lumOff val="35000"/>
                </a:schemeClr>
              </a:solidFill>
            </a:endParaRPr>
          </a:p>
          <a:p>
            <a:pPr marL="152396" indent="0">
              <a:buNone/>
            </a:pPr>
            <a:r>
              <a:rPr lang="en-US" sz="1600" dirty="0">
                <a:solidFill>
                  <a:schemeClr val="tx1">
                    <a:lumMod val="65000"/>
                    <a:lumOff val="35000"/>
                  </a:schemeClr>
                </a:solidFill>
              </a:rPr>
              <a:t>-</a:t>
            </a:r>
            <a:r>
              <a:rPr lang="en-US" sz="1600" dirty="0" err="1">
                <a:solidFill>
                  <a:schemeClr val="tx1">
                    <a:lumMod val="65000"/>
                    <a:lumOff val="35000"/>
                  </a:schemeClr>
                </a:solidFill>
              </a:rPr>
              <a:t>Rutas</a:t>
            </a:r>
            <a:r>
              <a:rPr lang="en-US" sz="1600" dirty="0">
                <a:solidFill>
                  <a:schemeClr val="tx1">
                    <a:lumMod val="65000"/>
                    <a:lumOff val="35000"/>
                  </a:schemeClr>
                </a:solidFill>
              </a:rPr>
              <a:t> a </a:t>
            </a:r>
            <a:r>
              <a:rPr lang="en-US" sz="1600" dirty="0" err="1">
                <a:solidFill>
                  <a:schemeClr val="tx1">
                    <a:lumMod val="65000"/>
                    <a:lumOff val="35000"/>
                  </a:schemeClr>
                </a:solidFill>
              </a:rPr>
              <a:t>los</a:t>
            </a:r>
            <a:r>
              <a:rPr lang="en-US" sz="1600" dirty="0">
                <a:solidFill>
                  <a:schemeClr val="tx1">
                    <a:lumMod val="65000"/>
                    <a:lumOff val="35000"/>
                  </a:schemeClr>
                </a:solidFill>
              </a:rPr>
              <a:t> </a:t>
            </a:r>
            <a:r>
              <a:rPr lang="en-US" sz="1600" dirty="0" err="1">
                <a:solidFill>
                  <a:schemeClr val="tx1">
                    <a:lumMod val="65000"/>
                    <a:lumOff val="35000"/>
                  </a:schemeClr>
                </a:solidFill>
              </a:rPr>
              <a:t>salones</a:t>
            </a:r>
            <a:r>
              <a:rPr lang="en-US" sz="1600" dirty="0">
                <a:solidFill>
                  <a:schemeClr val="tx1">
                    <a:lumMod val="65000"/>
                    <a:lumOff val="35000"/>
                  </a:schemeClr>
                </a:solidFill>
              </a:rPr>
              <a:t> magnet</a:t>
            </a:r>
          </a:p>
          <a:p>
            <a:pPr marL="152396" indent="0">
              <a:buNone/>
            </a:pPr>
            <a:r>
              <a:rPr lang="en-US" sz="1600" dirty="0">
                <a:solidFill>
                  <a:schemeClr val="tx1">
                    <a:lumMod val="65000"/>
                    <a:lumOff val="35000"/>
                  </a:schemeClr>
                </a:solidFill>
              </a:rPr>
              <a:t>-</a:t>
            </a:r>
            <a:r>
              <a:rPr lang="en-US" sz="1600" dirty="0" err="1">
                <a:solidFill>
                  <a:schemeClr val="tx1">
                    <a:lumMod val="65000"/>
                    <a:lumOff val="35000"/>
                  </a:schemeClr>
                </a:solidFill>
              </a:rPr>
              <a:t>Puntos</a:t>
            </a:r>
            <a:r>
              <a:rPr lang="en-US" sz="1600" dirty="0">
                <a:solidFill>
                  <a:schemeClr val="tx1">
                    <a:lumMod val="65000"/>
                    <a:lumOff val="35000"/>
                  </a:schemeClr>
                </a:solidFill>
              </a:rPr>
              <a:t> de entrada y </a:t>
            </a:r>
            <a:r>
              <a:rPr lang="en-US" sz="1600" dirty="0" err="1">
                <a:solidFill>
                  <a:schemeClr val="tx1">
                    <a:lumMod val="65000"/>
                    <a:lumOff val="35000"/>
                  </a:schemeClr>
                </a:solidFill>
              </a:rPr>
              <a:t>salidas</a:t>
            </a:r>
            <a:endParaRPr lang="en-US" sz="1600" dirty="0">
              <a:solidFill>
                <a:schemeClr val="tx1">
                  <a:lumMod val="65000"/>
                  <a:lumOff val="35000"/>
                </a:schemeClr>
              </a:solidFill>
            </a:endParaRPr>
          </a:p>
          <a:p>
            <a:pPr marL="152396" indent="0">
              <a:buNone/>
            </a:pPr>
            <a:endParaRPr lang="en-US" sz="1600" dirty="0">
              <a:solidFill>
                <a:schemeClr val="tx1">
                  <a:lumMod val="65000"/>
                  <a:lumOff val="35000"/>
                </a:schemeClr>
              </a:solidFill>
            </a:endParaRPr>
          </a:p>
          <a:p>
            <a:pPr marL="152396" indent="0">
              <a:buNone/>
            </a:pPr>
            <a:r>
              <a:rPr lang="en-US" sz="1600" b="1" dirty="0" err="1">
                <a:solidFill>
                  <a:schemeClr val="tx1">
                    <a:lumMod val="65000"/>
                    <a:lumOff val="35000"/>
                  </a:schemeClr>
                </a:solidFill>
              </a:rPr>
              <a:t>Utiles</a:t>
            </a:r>
            <a:r>
              <a:rPr lang="en-US" sz="1600" b="1" dirty="0">
                <a:solidFill>
                  <a:schemeClr val="tx1">
                    <a:lumMod val="65000"/>
                    <a:lumOff val="35000"/>
                  </a:schemeClr>
                </a:solidFill>
              </a:rPr>
              <a:t> </a:t>
            </a:r>
            <a:r>
              <a:rPr lang="en-US" sz="1600" b="1" dirty="0" err="1">
                <a:solidFill>
                  <a:schemeClr val="tx1">
                    <a:lumMod val="65000"/>
                    <a:lumOff val="35000"/>
                  </a:schemeClr>
                </a:solidFill>
              </a:rPr>
              <a:t>escolares</a:t>
            </a:r>
            <a:r>
              <a:rPr lang="en-US" sz="1600" b="1" dirty="0">
                <a:solidFill>
                  <a:schemeClr val="tx1">
                    <a:lumMod val="65000"/>
                    <a:lumOff val="35000"/>
                  </a:schemeClr>
                </a:solidFill>
              </a:rPr>
              <a:t>:</a:t>
            </a:r>
          </a:p>
          <a:p>
            <a:pPr marL="152396" indent="0">
              <a:buNone/>
            </a:pPr>
            <a:r>
              <a:rPr lang="en-US" sz="1600" dirty="0">
                <a:solidFill>
                  <a:schemeClr val="tx1">
                    <a:lumMod val="65000"/>
                    <a:lumOff val="35000"/>
                  </a:schemeClr>
                </a:solidFill>
              </a:rPr>
              <a:t>-Los </a:t>
            </a:r>
            <a:r>
              <a:rPr lang="en-US" sz="1600" dirty="0" err="1">
                <a:solidFill>
                  <a:schemeClr val="tx1">
                    <a:lumMod val="65000"/>
                    <a:lumOff val="35000"/>
                  </a:schemeClr>
                </a:solidFill>
              </a:rPr>
              <a:t>alumnos</a:t>
            </a:r>
            <a:r>
              <a:rPr lang="en-US" sz="1600" dirty="0">
                <a:solidFill>
                  <a:schemeClr val="tx1">
                    <a:lumMod val="65000"/>
                    <a:lumOff val="35000"/>
                  </a:schemeClr>
                </a:solidFill>
              </a:rPr>
              <a:t> </a:t>
            </a:r>
            <a:r>
              <a:rPr lang="en-US" sz="1600" dirty="0" err="1">
                <a:solidFill>
                  <a:schemeClr val="tx1">
                    <a:lumMod val="65000"/>
                    <a:lumOff val="35000"/>
                  </a:schemeClr>
                </a:solidFill>
              </a:rPr>
              <a:t>tendrán</a:t>
            </a:r>
            <a:r>
              <a:rPr lang="en-US" sz="1600" dirty="0">
                <a:solidFill>
                  <a:schemeClr val="tx1">
                    <a:lumMod val="65000"/>
                    <a:lumOff val="35000"/>
                  </a:schemeClr>
                </a:solidFill>
              </a:rPr>
              <a:t> que </a:t>
            </a:r>
            <a:r>
              <a:rPr lang="en-US" sz="1600" dirty="0" err="1">
                <a:solidFill>
                  <a:schemeClr val="tx1">
                    <a:lumMod val="65000"/>
                    <a:lumOff val="35000"/>
                  </a:schemeClr>
                </a:solidFill>
              </a:rPr>
              <a:t>traer</a:t>
            </a:r>
            <a:r>
              <a:rPr lang="en-US" sz="1600" dirty="0">
                <a:solidFill>
                  <a:schemeClr val="tx1">
                    <a:lumMod val="65000"/>
                    <a:lumOff val="35000"/>
                  </a:schemeClr>
                </a:solidFill>
              </a:rPr>
              <a:t> </a:t>
            </a:r>
            <a:r>
              <a:rPr lang="en-US" sz="1600" dirty="0" err="1">
                <a:solidFill>
                  <a:schemeClr val="tx1">
                    <a:lumMod val="65000"/>
                    <a:lumOff val="35000"/>
                  </a:schemeClr>
                </a:solidFill>
              </a:rPr>
              <a:t>sus</a:t>
            </a:r>
            <a:r>
              <a:rPr lang="en-US" sz="1600" dirty="0">
                <a:solidFill>
                  <a:schemeClr val="tx1">
                    <a:lumMod val="65000"/>
                    <a:lumOff val="35000"/>
                  </a:schemeClr>
                </a:solidFill>
              </a:rPr>
              <a:t> </a:t>
            </a:r>
            <a:r>
              <a:rPr lang="en-US" sz="1600" dirty="0" err="1">
                <a:solidFill>
                  <a:schemeClr val="tx1">
                    <a:lumMod val="65000"/>
                    <a:lumOff val="35000"/>
                  </a:schemeClr>
                </a:solidFill>
              </a:rPr>
              <a:t>botellas</a:t>
            </a:r>
            <a:r>
              <a:rPr lang="en-US" sz="1600" dirty="0">
                <a:solidFill>
                  <a:schemeClr val="tx1">
                    <a:lumMod val="65000"/>
                    <a:lumOff val="35000"/>
                  </a:schemeClr>
                </a:solidFill>
              </a:rPr>
              <a:t> de </a:t>
            </a:r>
            <a:r>
              <a:rPr lang="en-US" sz="1600" dirty="0" err="1">
                <a:solidFill>
                  <a:schemeClr val="tx1">
                    <a:lumMod val="65000"/>
                    <a:lumOff val="35000"/>
                  </a:schemeClr>
                </a:solidFill>
              </a:rPr>
              <a:t>agua</a:t>
            </a:r>
            <a:r>
              <a:rPr lang="en-US" sz="1600" dirty="0">
                <a:solidFill>
                  <a:schemeClr val="tx1">
                    <a:lumMod val="65000"/>
                    <a:lumOff val="35000"/>
                  </a:schemeClr>
                </a:solidFill>
              </a:rPr>
              <a:t> </a:t>
            </a:r>
            <a:r>
              <a:rPr lang="en-US" sz="1600" dirty="0" err="1">
                <a:solidFill>
                  <a:schemeClr val="tx1">
                    <a:lumMod val="65000"/>
                    <a:lumOff val="35000"/>
                  </a:schemeClr>
                </a:solidFill>
              </a:rPr>
              <a:t>diariamente</a:t>
            </a:r>
            <a:r>
              <a:rPr lang="en-US" sz="1600" dirty="0">
                <a:solidFill>
                  <a:schemeClr val="tx1">
                    <a:lumMod val="65000"/>
                    <a:lumOff val="35000"/>
                  </a:schemeClr>
                </a:solidFill>
              </a:rPr>
              <a:t> para </a:t>
            </a:r>
            <a:r>
              <a:rPr lang="en-US" sz="1600" dirty="0" err="1">
                <a:solidFill>
                  <a:schemeClr val="tx1">
                    <a:lumMod val="65000"/>
                    <a:lumOff val="35000"/>
                  </a:schemeClr>
                </a:solidFill>
              </a:rPr>
              <a:t>apoyar</a:t>
            </a:r>
            <a:r>
              <a:rPr lang="en-US" sz="1600" dirty="0">
                <a:solidFill>
                  <a:schemeClr val="tx1">
                    <a:lumMod val="65000"/>
                    <a:lumOff val="35000"/>
                  </a:schemeClr>
                </a:solidFill>
              </a:rPr>
              <a:t> la </a:t>
            </a:r>
            <a:r>
              <a:rPr lang="en-US" sz="1600" dirty="0" err="1">
                <a:solidFill>
                  <a:schemeClr val="tx1">
                    <a:lumMod val="65000"/>
                    <a:lumOff val="35000"/>
                  </a:schemeClr>
                </a:solidFill>
              </a:rPr>
              <a:t>higiene</a:t>
            </a:r>
            <a:r>
              <a:rPr lang="en-US" sz="1600" dirty="0">
                <a:solidFill>
                  <a:schemeClr val="tx1">
                    <a:lumMod val="65000"/>
                    <a:lumOff val="35000"/>
                  </a:schemeClr>
                </a:solidFill>
              </a:rPr>
              <a:t> de </a:t>
            </a:r>
            <a:r>
              <a:rPr lang="en-US" sz="1600" dirty="0" err="1">
                <a:solidFill>
                  <a:schemeClr val="tx1">
                    <a:lumMod val="65000"/>
                    <a:lumOff val="35000"/>
                  </a:schemeClr>
                </a:solidFill>
              </a:rPr>
              <a:t>los</a:t>
            </a:r>
            <a:r>
              <a:rPr lang="en-US" sz="1600" dirty="0">
                <a:solidFill>
                  <a:schemeClr val="tx1">
                    <a:lumMod val="65000"/>
                    <a:lumOff val="35000"/>
                  </a:schemeClr>
                </a:solidFill>
              </a:rPr>
              <a:t> </a:t>
            </a:r>
            <a:r>
              <a:rPr lang="en-US" sz="1600" dirty="0" err="1">
                <a:solidFill>
                  <a:schemeClr val="tx1">
                    <a:lumMod val="65000"/>
                    <a:lumOff val="35000"/>
                  </a:schemeClr>
                </a:solidFill>
              </a:rPr>
              <a:t>bebederos</a:t>
            </a:r>
            <a:r>
              <a:rPr lang="en-US" sz="1600" dirty="0">
                <a:solidFill>
                  <a:schemeClr val="tx1">
                    <a:lumMod val="65000"/>
                    <a:lumOff val="35000"/>
                  </a:schemeClr>
                </a:solidFill>
              </a:rPr>
              <a:t> y </a:t>
            </a:r>
            <a:r>
              <a:rPr lang="en-US" sz="1600" dirty="0" err="1">
                <a:solidFill>
                  <a:schemeClr val="tx1">
                    <a:lumMod val="65000"/>
                    <a:lumOff val="35000"/>
                  </a:schemeClr>
                </a:solidFill>
              </a:rPr>
              <a:t>prevenir</a:t>
            </a:r>
            <a:r>
              <a:rPr lang="en-US" sz="1600" dirty="0">
                <a:solidFill>
                  <a:schemeClr val="tx1">
                    <a:lumMod val="65000"/>
                    <a:lumOff val="35000"/>
                  </a:schemeClr>
                </a:solidFill>
              </a:rPr>
              <a:t> el </a:t>
            </a:r>
            <a:r>
              <a:rPr lang="en-US" sz="1600" dirty="0" err="1">
                <a:solidFill>
                  <a:schemeClr val="tx1">
                    <a:lumMod val="65000"/>
                    <a:lumOff val="35000"/>
                  </a:schemeClr>
                </a:solidFill>
              </a:rPr>
              <a:t>posible</a:t>
            </a:r>
            <a:r>
              <a:rPr lang="en-US" sz="1600" dirty="0">
                <a:solidFill>
                  <a:schemeClr val="tx1">
                    <a:lumMod val="65000"/>
                    <a:lumOff val="35000"/>
                  </a:schemeClr>
                </a:solidFill>
              </a:rPr>
              <a:t> </a:t>
            </a:r>
            <a:r>
              <a:rPr lang="en-US" sz="1600" dirty="0" err="1">
                <a:solidFill>
                  <a:schemeClr val="tx1">
                    <a:lumMod val="65000"/>
                    <a:lumOff val="35000"/>
                  </a:schemeClr>
                </a:solidFill>
              </a:rPr>
              <a:t>contagio</a:t>
            </a:r>
            <a:r>
              <a:rPr lang="en-US" sz="1600" dirty="0">
                <a:solidFill>
                  <a:schemeClr val="tx1">
                    <a:lumMod val="65000"/>
                    <a:lumOff val="35000"/>
                  </a:schemeClr>
                </a:solidFill>
              </a:rPr>
              <a:t>. Los </a:t>
            </a:r>
            <a:r>
              <a:rPr lang="en-US" sz="1600" dirty="0" err="1">
                <a:solidFill>
                  <a:schemeClr val="tx1">
                    <a:lumMod val="65000"/>
                    <a:lumOff val="35000"/>
                  </a:schemeClr>
                </a:solidFill>
              </a:rPr>
              <a:t>bebederos</a:t>
            </a:r>
            <a:r>
              <a:rPr lang="en-US" sz="1600" dirty="0">
                <a:solidFill>
                  <a:schemeClr val="tx1">
                    <a:lumMod val="65000"/>
                    <a:lumOff val="35000"/>
                  </a:schemeClr>
                </a:solidFill>
              </a:rPr>
              <a:t> </a:t>
            </a:r>
            <a:r>
              <a:rPr lang="en-US" sz="1600" dirty="0" err="1">
                <a:solidFill>
                  <a:schemeClr val="tx1">
                    <a:lumMod val="65000"/>
                    <a:lumOff val="35000"/>
                  </a:schemeClr>
                </a:solidFill>
              </a:rPr>
              <a:t>serán</a:t>
            </a:r>
            <a:r>
              <a:rPr lang="en-US" sz="1600" dirty="0">
                <a:solidFill>
                  <a:schemeClr val="tx1">
                    <a:lumMod val="65000"/>
                    <a:lumOff val="35000"/>
                  </a:schemeClr>
                </a:solidFill>
              </a:rPr>
              <a:t> </a:t>
            </a:r>
            <a:r>
              <a:rPr lang="en-US" sz="1600" dirty="0" err="1">
                <a:solidFill>
                  <a:schemeClr val="tx1">
                    <a:lumMod val="65000"/>
                    <a:lumOff val="35000"/>
                  </a:schemeClr>
                </a:solidFill>
              </a:rPr>
              <a:t>suspendidos</a:t>
            </a:r>
            <a:r>
              <a:rPr lang="en-US" sz="1600" dirty="0">
                <a:solidFill>
                  <a:schemeClr val="tx1">
                    <a:lumMod val="65000"/>
                    <a:lumOff val="35000"/>
                  </a:schemeClr>
                </a:solidFill>
              </a:rPr>
              <a:t> </a:t>
            </a:r>
            <a:r>
              <a:rPr lang="en-US" sz="1600" dirty="0" err="1">
                <a:solidFill>
                  <a:schemeClr val="tx1">
                    <a:lumMod val="65000"/>
                    <a:lumOff val="35000"/>
                  </a:schemeClr>
                </a:solidFill>
              </a:rPr>
              <a:t>en</a:t>
            </a:r>
            <a:r>
              <a:rPr lang="en-US" sz="1600" dirty="0">
                <a:solidFill>
                  <a:schemeClr val="tx1">
                    <a:lumMod val="65000"/>
                    <a:lumOff val="35000"/>
                  </a:schemeClr>
                </a:solidFill>
              </a:rPr>
              <a:t> la </a:t>
            </a:r>
            <a:r>
              <a:rPr lang="en-US" sz="1600" dirty="0" err="1">
                <a:solidFill>
                  <a:schemeClr val="tx1">
                    <a:lumMod val="65000"/>
                    <a:lumOff val="35000"/>
                  </a:schemeClr>
                </a:solidFill>
              </a:rPr>
              <a:t>escuela</a:t>
            </a:r>
            <a:r>
              <a:rPr lang="en-US" sz="1600" dirty="0">
                <a:solidFill>
                  <a:schemeClr val="tx1">
                    <a:lumMod val="65000"/>
                    <a:lumOff val="35000"/>
                  </a:schemeClr>
                </a:solidFill>
              </a:rPr>
              <a:t>.</a:t>
            </a:r>
          </a:p>
          <a:p>
            <a:pPr marL="152396" indent="0">
              <a:buNone/>
            </a:pPr>
            <a:endParaRPr lang="en-US" sz="1600" dirty="0">
              <a:solidFill>
                <a:schemeClr val="tx1">
                  <a:lumMod val="65000"/>
                  <a:lumOff val="35000"/>
                </a:schemeClr>
              </a:solidFill>
            </a:endParaRPr>
          </a:p>
          <a:p>
            <a:pPr marL="152396" indent="0">
              <a:buNone/>
            </a:pPr>
            <a:r>
              <a:rPr lang="en-US" sz="1600" dirty="0">
                <a:solidFill>
                  <a:schemeClr val="tx1">
                    <a:lumMod val="65000"/>
                    <a:lumOff val="35000"/>
                  </a:schemeClr>
                </a:solidFill>
              </a:rPr>
              <a:t>-Los </a:t>
            </a:r>
            <a:r>
              <a:rPr lang="en-US" sz="1600" dirty="0" err="1">
                <a:solidFill>
                  <a:schemeClr val="tx1">
                    <a:lumMod val="65000"/>
                    <a:lumOff val="35000"/>
                  </a:schemeClr>
                </a:solidFill>
              </a:rPr>
              <a:t>alumnos</a:t>
            </a:r>
            <a:r>
              <a:rPr lang="en-US" sz="1600" dirty="0">
                <a:solidFill>
                  <a:schemeClr val="tx1">
                    <a:lumMod val="65000"/>
                    <a:lumOff val="35000"/>
                  </a:schemeClr>
                </a:solidFill>
              </a:rPr>
              <a:t> </a:t>
            </a:r>
            <a:r>
              <a:rPr lang="en-US" sz="1600" dirty="0" err="1">
                <a:solidFill>
                  <a:schemeClr val="tx1">
                    <a:lumMod val="65000"/>
                    <a:lumOff val="35000"/>
                  </a:schemeClr>
                </a:solidFill>
              </a:rPr>
              <a:t>necesitarán</a:t>
            </a:r>
            <a:r>
              <a:rPr lang="en-US" sz="1600" dirty="0">
                <a:solidFill>
                  <a:schemeClr val="tx1">
                    <a:lumMod val="65000"/>
                    <a:lumOff val="35000"/>
                  </a:schemeClr>
                </a:solidFill>
              </a:rPr>
              <a:t> </a:t>
            </a:r>
            <a:r>
              <a:rPr lang="en-US" sz="1600" dirty="0" err="1">
                <a:solidFill>
                  <a:schemeClr val="tx1">
                    <a:lumMod val="65000"/>
                    <a:lumOff val="35000"/>
                  </a:schemeClr>
                </a:solidFill>
              </a:rPr>
              <a:t>audífonos</a:t>
            </a:r>
            <a:r>
              <a:rPr lang="en-US" sz="1600" dirty="0">
                <a:solidFill>
                  <a:schemeClr val="tx1">
                    <a:lumMod val="65000"/>
                    <a:lumOff val="35000"/>
                  </a:schemeClr>
                </a:solidFill>
              </a:rPr>
              <a:t> con </a:t>
            </a:r>
            <a:r>
              <a:rPr lang="en-US" sz="1600" dirty="0" err="1">
                <a:solidFill>
                  <a:schemeClr val="tx1">
                    <a:lumMod val="65000"/>
                    <a:lumOff val="35000"/>
                  </a:schemeClr>
                </a:solidFill>
              </a:rPr>
              <a:t>micrófono</a:t>
            </a:r>
            <a:r>
              <a:rPr lang="en-US" sz="1600" dirty="0">
                <a:solidFill>
                  <a:schemeClr val="tx1">
                    <a:lumMod val="65000"/>
                    <a:lumOff val="35000"/>
                  </a:schemeClr>
                </a:solidFill>
              </a:rPr>
              <a:t> para </a:t>
            </a:r>
            <a:r>
              <a:rPr lang="en-US" sz="1600" dirty="0" err="1">
                <a:solidFill>
                  <a:schemeClr val="tx1">
                    <a:lumMod val="65000"/>
                    <a:lumOff val="35000"/>
                  </a:schemeClr>
                </a:solidFill>
              </a:rPr>
              <a:t>apoyar</a:t>
            </a:r>
            <a:r>
              <a:rPr lang="en-US" sz="1600" dirty="0">
                <a:solidFill>
                  <a:schemeClr val="tx1">
                    <a:lumMod val="65000"/>
                    <a:lumOff val="35000"/>
                  </a:schemeClr>
                </a:solidFill>
              </a:rPr>
              <a:t> la </a:t>
            </a:r>
            <a:r>
              <a:rPr lang="en-US" sz="1600" dirty="0" err="1">
                <a:solidFill>
                  <a:schemeClr val="tx1">
                    <a:lumMod val="65000"/>
                    <a:lumOff val="35000"/>
                  </a:schemeClr>
                </a:solidFill>
              </a:rPr>
              <a:t>rotación</a:t>
            </a:r>
            <a:r>
              <a:rPr lang="en-US" sz="1600" dirty="0">
                <a:solidFill>
                  <a:schemeClr val="tx1">
                    <a:lumMod val="65000"/>
                    <a:lumOff val="35000"/>
                  </a:schemeClr>
                </a:solidFill>
              </a:rPr>
              <a:t> de CCR </a:t>
            </a:r>
            <a:r>
              <a:rPr lang="en-US" sz="1600" dirty="0" err="1">
                <a:solidFill>
                  <a:schemeClr val="tx1">
                    <a:lumMod val="65000"/>
                    <a:lumOff val="35000"/>
                  </a:schemeClr>
                </a:solidFill>
              </a:rPr>
              <a:t>durante</a:t>
            </a:r>
            <a:r>
              <a:rPr lang="en-US" sz="1600" dirty="0">
                <a:solidFill>
                  <a:schemeClr val="tx1">
                    <a:lumMod val="65000"/>
                    <a:lumOff val="35000"/>
                  </a:schemeClr>
                </a:solidFill>
              </a:rPr>
              <a:t> el </a:t>
            </a:r>
            <a:r>
              <a:rPr lang="en-US" sz="1600" dirty="0" err="1">
                <a:solidFill>
                  <a:schemeClr val="tx1">
                    <a:lumMod val="65000"/>
                    <a:lumOff val="35000"/>
                  </a:schemeClr>
                </a:solidFill>
              </a:rPr>
              <a:t>día</a:t>
            </a:r>
            <a:r>
              <a:rPr lang="en-US" sz="1600" dirty="0">
                <a:solidFill>
                  <a:schemeClr val="tx1">
                    <a:lumMod val="65000"/>
                    <a:lumOff val="35000"/>
                  </a:schemeClr>
                </a:solidFill>
              </a:rPr>
              <a:t> escolar</a:t>
            </a:r>
          </a:p>
          <a:p>
            <a:pPr marL="152396" indent="0">
              <a:buNone/>
            </a:pPr>
            <a:endParaRPr lang="en-US" sz="1600" dirty="0">
              <a:solidFill>
                <a:schemeClr val="tx1">
                  <a:lumMod val="65000"/>
                  <a:lumOff val="35000"/>
                </a:schemeClr>
              </a:solidFill>
            </a:endParaRPr>
          </a:p>
          <a:p>
            <a:pPr marL="609585" lvl="1" indent="0" defTabSz="1219170">
              <a:buClr>
                <a:srgbClr val="000000"/>
              </a:buClr>
              <a:buNone/>
            </a:pPr>
            <a:endParaRPr lang="en-US" dirty="0"/>
          </a:p>
        </p:txBody>
      </p:sp>
    </p:spTree>
    <p:extLst>
      <p:ext uri="{BB962C8B-B14F-4D97-AF65-F5344CB8AC3E}">
        <p14:creationId xmlns:p14="http://schemas.microsoft.com/office/powerpoint/2010/main" val="4230533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70111-A8FE-4F26-BB13-37EA64404B34}"/>
              </a:ext>
            </a:extLst>
          </p:cNvPr>
          <p:cNvSpPr>
            <a:spLocks noGrp="1"/>
          </p:cNvSpPr>
          <p:nvPr>
            <p:ph type="title"/>
          </p:nvPr>
        </p:nvSpPr>
        <p:spPr>
          <a:xfrm>
            <a:off x="2175028" y="142875"/>
            <a:ext cx="9407371" cy="522288"/>
          </a:xfrm>
        </p:spPr>
        <p:txBody>
          <a:bodyPr>
            <a:normAutofit fontScale="90000"/>
          </a:bodyPr>
          <a:lstStyle/>
          <a:p>
            <a:r>
              <a:rPr lang="en-US" dirty="0"/>
              <a:t>Open Floor: Questions? Feedback? </a:t>
            </a:r>
          </a:p>
        </p:txBody>
      </p:sp>
      <p:sp>
        <p:nvSpPr>
          <p:cNvPr id="4" name="Slide Number Placeholder 3">
            <a:extLst>
              <a:ext uri="{FF2B5EF4-FFF2-40B4-BE49-F238E27FC236}">
                <a16:creationId xmlns:a16="http://schemas.microsoft.com/office/drawing/2014/main" id="{E5EFFB41-5931-408F-A68B-1501CE3D71C8}"/>
              </a:ext>
            </a:extLst>
          </p:cNvPr>
          <p:cNvSpPr>
            <a:spLocks noGrp="1"/>
          </p:cNvSpPr>
          <p:nvPr>
            <p:ph type="sldNum" sz="quarter" idx="10"/>
          </p:nvPr>
        </p:nvSpPr>
        <p:spPr>
          <a:xfrm>
            <a:off x="11116733" y="6356351"/>
            <a:ext cx="797984"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58595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55ACB51-9B7D-4636-ACB6-AC828AFB480A}" type="slidenum">
              <a:rPr lang="en-US" smtClean="0"/>
              <a:pPr>
                <a:defRPr/>
              </a:pPr>
              <a:t>15</a:t>
            </a:fld>
            <a:endParaRPr lang="en-US"/>
          </a:p>
        </p:txBody>
      </p:sp>
      <p:sp>
        <p:nvSpPr>
          <p:cNvPr id="9" name="TextBox 8">
            <a:extLst>
              <a:ext uri="{FF2B5EF4-FFF2-40B4-BE49-F238E27FC236}">
                <a16:creationId xmlns:a16="http://schemas.microsoft.com/office/drawing/2014/main" id="{FCD75759-D608-49B5-BB61-27782491D242}"/>
              </a:ext>
            </a:extLst>
          </p:cNvPr>
          <p:cNvSpPr txBox="1"/>
          <p:nvPr/>
        </p:nvSpPr>
        <p:spPr>
          <a:xfrm>
            <a:off x="466724" y="6345793"/>
            <a:ext cx="10201275" cy="369332"/>
          </a:xfrm>
          <a:prstGeom prst="rect">
            <a:avLst/>
          </a:prstGeom>
          <a:noFill/>
        </p:spPr>
        <p:txBody>
          <a:bodyPr wrap="square" rtlCol="0">
            <a:spAutoFit/>
          </a:bodyPr>
          <a:lstStyle/>
          <a:p>
            <a:r>
              <a:rPr lang="en-US" sz="1800"/>
              <a:t>*Demographics accurate as of (insert date), A4E</a:t>
            </a:r>
          </a:p>
        </p:txBody>
      </p:sp>
      <p:pic>
        <p:nvPicPr>
          <p:cNvPr id="7" name="Picture 6">
            <a:extLst>
              <a:ext uri="{FF2B5EF4-FFF2-40B4-BE49-F238E27FC236}">
                <a16:creationId xmlns:a16="http://schemas.microsoft.com/office/drawing/2014/main" id="{1C30A4B7-D2BC-41A6-A26A-91E5D14CBBD5}"/>
              </a:ext>
            </a:extLst>
          </p:cNvPr>
          <p:cNvPicPr>
            <a:picLocks noChangeAspect="1"/>
          </p:cNvPicPr>
          <p:nvPr/>
        </p:nvPicPr>
        <p:blipFill>
          <a:blip r:embed="rId2"/>
          <a:stretch>
            <a:fillRect/>
          </a:stretch>
        </p:blipFill>
        <p:spPr>
          <a:xfrm>
            <a:off x="1023574" y="745724"/>
            <a:ext cx="10114203" cy="4873841"/>
          </a:xfrm>
          <a:prstGeom prst="rect">
            <a:avLst/>
          </a:prstGeom>
        </p:spPr>
      </p:pic>
    </p:spTree>
    <p:extLst>
      <p:ext uri="{BB962C8B-B14F-4D97-AF65-F5344CB8AC3E}">
        <p14:creationId xmlns:p14="http://schemas.microsoft.com/office/powerpoint/2010/main" val="2843750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70111-A8FE-4F26-BB13-37EA64404B34}"/>
              </a:ext>
            </a:extLst>
          </p:cNvPr>
          <p:cNvSpPr>
            <a:spLocks noGrp="1"/>
          </p:cNvSpPr>
          <p:nvPr>
            <p:ph type="title"/>
          </p:nvPr>
        </p:nvSpPr>
        <p:spPr/>
        <p:txBody>
          <a:bodyPr>
            <a:normAutofit fontScale="90000"/>
          </a:bodyPr>
          <a:lstStyle/>
          <a:p>
            <a:pPr algn="ctr"/>
            <a:r>
              <a:rPr lang="en-US" dirty="0"/>
              <a:t>Parker Elementary Open House: Re-entry Overview</a:t>
            </a:r>
          </a:p>
        </p:txBody>
      </p:sp>
      <p:sp>
        <p:nvSpPr>
          <p:cNvPr id="4" name="Slide Number Placeholder 3">
            <a:extLst>
              <a:ext uri="{FF2B5EF4-FFF2-40B4-BE49-F238E27FC236}">
                <a16:creationId xmlns:a16="http://schemas.microsoft.com/office/drawing/2014/main" id="{E5EFFB41-5931-408F-A68B-1501CE3D71C8}"/>
              </a:ext>
            </a:extLst>
          </p:cNvPr>
          <p:cNvSpPr>
            <a:spLocks noGrp="1"/>
          </p:cNvSpPr>
          <p:nvPr>
            <p:ph type="sldNum" sz="quarter" idx="10"/>
          </p:nvPr>
        </p:nvSpPr>
        <p:spPr>
          <a:xfrm>
            <a:off x="11116733" y="6356351"/>
            <a:ext cx="797984"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58595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55ACB51-9B7D-4636-ACB6-AC828AFB480A}" type="slidenum">
              <a:rPr kumimoji="0" lang="en-US" sz="1200" b="0" i="0" u="none" strike="noStrike" kern="1200" cap="none" spc="0" normalizeH="0" baseline="0" noProof="0" smtClean="0">
                <a:ln>
                  <a:noFill/>
                </a:ln>
                <a:solidFill>
                  <a:srgbClr val="58595B"/>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58595B"/>
              </a:solidFill>
              <a:effectLst/>
              <a:uLnTx/>
              <a:uFillTx/>
              <a:latin typeface="Arial"/>
              <a:ea typeface="+mn-ea"/>
              <a:cs typeface="+mn-cs"/>
            </a:endParaRPr>
          </a:p>
        </p:txBody>
      </p:sp>
      <p:sp>
        <p:nvSpPr>
          <p:cNvPr id="3" name="TextBox 2">
            <a:extLst>
              <a:ext uri="{FF2B5EF4-FFF2-40B4-BE49-F238E27FC236}">
                <a16:creationId xmlns:a16="http://schemas.microsoft.com/office/drawing/2014/main" id="{31073876-446A-4C1A-97D7-81A346A8D06F}"/>
              </a:ext>
            </a:extLst>
          </p:cNvPr>
          <p:cNvSpPr txBox="1"/>
          <p:nvPr/>
        </p:nvSpPr>
        <p:spPr>
          <a:xfrm>
            <a:off x="168676" y="761592"/>
            <a:ext cx="4953741" cy="5401479"/>
          </a:xfrm>
          <a:prstGeom prst="rect">
            <a:avLst/>
          </a:prstGeom>
          <a:noFill/>
          <a:ln>
            <a:solidFill>
              <a:schemeClr val="tx1"/>
            </a:solidFill>
          </a:ln>
        </p:spPr>
        <p:txBody>
          <a:bodyPr wrap="square" rtlCol="0">
            <a:spAutoFit/>
          </a:bodyPr>
          <a:lstStyle/>
          <a:p>
            <a:pPr algn="ctr"/>
            <a:r>
              <a:rPr lang="en-US" sz="1500" b="1" dirty="0"/>
              <a:t>2</a:t>
            </a:r>
            <a:r>
              <a:rPr lang="en-US" sz="1500" b="1" baseline="30000" dirty="0"/>
              <a:t>nd</a:t>
            </a:r>
            <a:r>
              <a:rPr lang="en-US" sz="1500" b="1" dirty="0"/>
              <a:t> 6 Weeks Mode of Instruction: </a:t>
            </a:r>
          </a:p>
          <a:p>
            <a:r>
              <a:rPr lang="en-US" sz="1500" b="1" dirty="0"/>
              <a:t>-</a:t>
            </a:r>
            <a:r>
              <a:rPr lang="en-US" sz="1500" dirty="0"/>
              <a:t>Final numbers indicate 48% of parents chose face-to-face instruction with 52% opting to continue virtual instruction. </a:t>
            </a:r>
          </a:p>
          <a:p>
            <a:pPr algn="ctr"/>
            <a:endParaRPr lang="en-US" sz="1500" b="1" dirty="0"/>
          </a:p>
          <a:p>
            <a:pPr algn="ctr"/>
            <a:r>
              <a:rPr lang="en-US" sz="1500" b="1" dirty="0"/>
              <a:t>Face-to-face Overflow</a:t>
            </a:r>
            <a:endParaRPr lang="en-US" sz="1500" dirty="0"/>
          </a:p>
          <a:p>
            <a:pPr fontAlgn="base"/>
            <a:r>
              <a:rPr lang="en-US" sz="1500" dirty="0"/>
              <a:t>-HISD Facilities Services worked with campus administration to complete measurements of Parker classrooms.  </a:t>
            </a:r>
          </a:p>
          <a:p>
            <a:pPr fontAlgn="base"/>
            <a:endParaRPr lang="en-US" sz="1500" dirty="0"/>
          </a:p>
          <a:p>
            <a:pPr fontAlgn="base"/>
            <a:r>
              <a:rPr lang="en-US" sz="1500" dirty="0"/>
              <a:t>-Parker is able to accommodate approximately 15 students per classroom, while implementing the recommendation of 6ft social distancing. </a:t>
            </a:r>
          </a:p>
          <a:p>
            <a:pPr fontAlgn="base"/>
            <a:endParaRPr lang="en-US" sz="1500" dirty="0"/>
          </a:p>
          <a:p>
            <a:pPr fontAlgn="base"/>
            <a:r>
              <a:rPr lang="en-US" sz="1500" dirty="0"/>
              <a:t>-All students scheduled to attend face-to-face will be able to engage with teachers directly in classrooms, with zero overflow spaces utilized for the 2nd 6 weeks. </a:t>
            </a:r>
          </a:p>
          <a:p>
            <a:pPr fontAlgn="base"/>
            <a:endParaRPr lang="en-US" sz="1500" dirty="0"/>
          </a:p>
          <a:p>
            <a:pPr fontAlgn="base"/>
            <a:r>
              <a:rPr lang="en-US" sz="1500" dirty="0"/>
              <a:t>-Note: Parent selection numbers and updated Communicable Disease Plan guidelines will be evaluated every six weeks to determine if the use of overflow space (along with classroom size adjustments) is necessary.</a:t>
            </a:r>
            <a:endParaRPr kumimoji="0" lang="en-US" sz="15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Text Placeholder 8">
            <a:extLst>
              <a:ext uri="{FF2B5EF4-FFF2-40B4-BE49-F238E27FC236}">
                <a16:creationId xmlns:a16="http://schemas.microsoft.com/office/drawing/2014/main" id="{00F3ADB0-FBB8-430C-8545-C2467AD24C94}"/>
              </a:ext>
            </a:extLst>
          </p:cNvPr>
          <p:cNvSpPr>
            <a:spLocks noGrp="1"/>
          </p:cNvSpPr>
          <p:nvPr>
            <p:ph type="body" idx="1"/>
          </p:nvPr>
        </p:nvSpPr>
        <p:spPr>
          <a:xfrm>
            <a:off x="6246920" y="761591"/>
            <a:ext cx="4752513" cy="5401479"/>
          </a:xfrm>
          <a:ln>
            <a:solidFill>
              <a:schemeClr val="tx1"/>
            </a:solidFill>
          </a:ln>
        </p:spPr>
        <p:txBody>
          <a:bodyPr/>
          <a:lstStyle/>
          <a:p>
            <a:pPr marL="152396" indent="0" algn="ctr">
              <a:buNone/>
            </a:pPr>
            <a:r>
              <a:rPr lang="en-US" sz="1500" b="1" dirty="0"/>
              <a:t>2das-6 </a:t>
            </a:r>
            <a:r>
              <a:rPr lang="en-US" sz="1500" b="1" dirty="0" err="1"/>
              <a:t>semanas</a:t>
            </a:r>
            <a:r>
              <a:rPr lang="en-US" sz="1500" b="1" dirty="0"/>
              <a:t> de </a:t>
            </a:r>
            <a:r>
              <a:rPr lang="en-US" sz="1500" b="1" dirty="0" err="1"/>
              <a:t>instrucción</a:t>
            </a:r>
            <a:r>
              <a:rPr lang="en-US" sz="1500" b="1" dirty="0"/>
              <a:t>:</a:t>
            </a:r>
          </a:p>
          <a:p>
            <a:pPr marL="152396" indent="0">
              <a:buNone/>
            </a:pPr>
            <a:r>
              <a:rPr lang="en-US" sz="1500" b="1" dirty="0"/>
              <a:t>-</a:t>
            </a:r>
            <a:r>
              <a:rPr lang="en-US" sz="1500" dirty="0" err="1"/>
              <a:t>Números</a:t>
            </a:r>
            <a:r>
              <a:rPr lang="en-US" sz="1500" dirty="0"/>
              <a:t> finales, 48% </a:t>
            </a:r>
            <a:r>
              <a:rPr lang="en-US" sz="1500" dirty="0" err="1"/>
              <a:t>alumnos</a:t>
            </a:r>
            <a:r>
              <a:rPr lang="en-US" sz="1500" dirty="0"/>
              <a:t> </a:t>
            </a:r>
            <a:r>
              <a:rPr lang="en-US" sz="1500" dirty="0" err="1"/>
              <a:t>presenciales</a:t>
            </a:r>
            <a:r>
              <a:rPr lang="en-US" sz="1500" dirty="0"/>
              <a:t>, 54% </a:t>
            </a:r>
            <a:r>
              <a:rPr lang="en-US" sz="1500" dirty="0" err="1"/>
              <a:t>alumnos</a:t>
            </a:r>
            <a:r>
              <a:rPr lang="en-US" sz="1500" dirty="0"/>
              <a:t> </a:t>
            </a:r>
            <a:r>
              <a:rPr lang="en-US" sz="1500" dirty="0" err="1"/>
              <a:t>virtuales</a:t>
            </a:r>
            <a:r>
              <a:rPr lang="en-US" sz="1500" dirty="0"/>
              <a:t>.</a:t>
            </a:r>
          </a:p>
          <a:p>
            <a:pPr marL="152396" indent="0">
              <a:buNone/>
            </a:pPr>
            <a:endParaRPr lang="en-US" sz="1500" dirty="0"/>
          </a:p>
          <a:p>
            <a:pPr marL="152396" indent="0">
              <a:buNone/>
            </a:pPr>
            <a:r>
              <a:rPr lang="en-US" sz="1500" dirty="0"/>
              <a:t>	</a:t>
            </a:r>
            <a:r>
              <a:rPr lang="en-US" sz="1500" b="1" dirty="0" err="1"/>
              <a:t>Sobrecupo-Instrucción</a:t>
            </a:r>
            <a:r>
              <a:rPr lang="en-US" sz="1500" b="1" dirty="0"/>
              <a:t> </a:t>
            </a:r>
            <a:r>
              <a:rPr lang="en-US" sz="1500" b="1" dirty="0" err="1"/>
              <a:t>presencial</a:t>
            </a:r>
            <a:endParaRPr lang="en-US" sz="1500" b="1" dirty="0"/>
          </a:p>
          <a:p>
            <a:pPr marL="152396" indent="0" fontAlgn="base">
              <a:buNone/>
            </a:pPr>
            <a:r>
              <a:rPr lang="en-US" sz="1500" dirty="0"/>
              <a:t>-HISD </a:t>
            </a:r>
            <a:r>
              <a:rPr lang="en-US" sz="1500" dirty="0" err="1"/>
              <a:t>trabajó</a:t>
            </a:r>
            <a:r>
              <a:rPr lang="en-US" sz="1500" dirty="0"/>
              <a:t> con el campus y </a:t>
            </a:r>
            <a:r>
              <a:rPr lang="en-US" sz="1500" dirty="0" err="1"/>
              <a:t>midió</a:t>
            </a:r>
            <a:r>
              <a:rPr lang="en-US" sz="1500" dirty="0"/>
              <a:t> </a:t>
            </a:r>
            <a:r>
              <a:rPr lang="en-US" sz="1500" dirty="0" err="1"/>
              <a:t>cada</a:t>
            </a:r>
            <a:r>
              <a:rPr lang="en-US" sz="1500" dirty="0"/>
              <a:t> </a:t>
            </a:r>
            <a:r>
              <a:rPr lang="en-US" sz="1500" dirty="0" err="1"/>
              <a:t>salón</a:t>
            </a:r>
            <a:r>
              <a:rPr lang="en-US" sz="1500" dirty="0"/>
              <a:t> </a:t>
            </a:r>
            <a:r>
              <a:rPr lang="en-US" sz="1500" dirty="0" err="1"/>
              <a:t>en</a:t>
            </a:r>
            <a:r>
              <a:rPr lang="en-US" sz="1500" dirty="0"/>
              <a:t> Parker</a:t>
            </a:r>
          </a:p>
          <a:p>
            <a:pPr marL="152396" indent="0" fontAlgn="base">
              <a:buNone/>
            </a:pPr>
            <a:endParaRPr lang="en-US" sz="1500" dirty="0"/>
          </a:p>
          <a:p>
            <a:pPr marL="152396" indent="0" fontAlgn="base">
              <a:buNone/>
            </a:pPr>
            <a:r>
              <a:rPr lang="en-US" sz="1500" dirty="0"/>
              <a:t>-Parker </a:t>
            </a:r>
            <a:r>
              <a:rPr lang="en-US" sz="1500" dirty="0" err="1"/>
              <a:t>puede</a:t>
            </a:r>
            <a:r>
              <a:rPr lang="en-US" sz="1500" dirty="0"/>
              <a:t> </a:t>
            </a:r>
            <a:r>
              <a:rPr lang="en-US" sz="1500" dirty="0" err="1"/>
              <a:t>acomodar</a:t>
            </a:r>
            <a:r>
              <a:rPr lang="en-US" sz="1500" dirty="0"/>
              <a:t> </a:t>
            </a:r>
            <a:r>
              <a:rPr lang="en-US" sz="1500" dirty="0" err="1"/>
              <a:t>aproximadamente</a:t>
            </a:r>
            <a:r>
              <a:rPr lang="en-US" sz="1500" dirty="0"/>
              <a:t> 15 </a:t>
            </a:r>
            <a:r>
              <a:rPr lang="en-US" sz="1500" dirty="0" err="1"/>
              <a:t>estuditanes</a:t>
            </a:r>
            <a:r>
              <a:rPr lang="en-US" sz="1500" dirty="0"/>
              <a:t> </a:t>
            </a:r>
            <a:r>
              <a:rPr lang="en-US" sz="1500" dirty="0" err="1"/>
              <a:t>por</a:t>
            </a:r>
            <a:r>
              <a:rPr lang="en-US" sz="1500" dirty="0"/>
              <a:t> </a:t>
            </a:r>
            <a:r>
              <a:rPr lang="en-US" sz="1500" dirty="0" err="1"/>
              <a:t>salón</a:t>
            </a:r>
            <a:r>
              <a:rPr lang="en-US" sz="1500" dirty="0"/>
              <a:t>, </a:t>
            </a:r>
            <a:r>
              <a:rPr lang="en-US" sz="1500" dirty="0" err="1"/>
              <a:t>implementando</a:t>
            </a:r>
            <a:r>
              <a:rPr lang="en-US" sz="1500" dirty="0"/>
              <a:t> la </a:t>
            </a:r>
            <a:r>
              <a:rPr lang="en-US" sz="1500" dirty="0" err="1"/>
              <a:t>recomendación</a:t>
            </a:r>
            <a:r>
              <a:rPr lang="en-US" sz="1500" dirty="0"/>
              <a:t> de 6 pies de </a:t>
            </a:r>
            <a:r>
              <a:rPr lang="en-US" sz="1500" dirty="0" err="1"/>
              <a:t>distanciamiento</a:t>
            </a:r>
            <a:endParaRPr lang="en-US" sz="1500" dirty="0"/>
          </a:p>
          <a:p>
            <a:pPr marL="152396" indent="0" fontAlgn="base">
              <a:buNone/>
            </a:pPr>
            <a:endParaRPr lang="en-US" sz="1500" dirty="0"/>
          </a:p>
          <a:p>
            <a:pPr marL="152396" indent="0" fontAlgn="base">
              <a:buNone/>
            </a:pPr>
            <a:r>
              <a:rPr lang="en-US" sz="1500" dirty="0"/>
              <a:t>-</a:t>
            </a:r>
            <a:r>
              <a:rPr lang="en-US" sz="1500" dirty="0" err="1"/>
              <a:t>Tenemos</a:t>
            </a:r>
            <a:r>
              <a:rPr lang="en-US" sz="1500" dirty="0"/>
              <a:t> </a:t>
            </a:r>
            <a:r>
              <a:rPr lang="en-US" sz="1500" dirty="0" err="1"/>
              <a:t>cupo</a:t>
            </a:r>
            <a:r>
              <a:rPr lang="en-US" sz="1500" dirty="0"/>
              <a:t> para </a:t>
            </a:r>
            <a:r>
              <a:rPr lang="en-US" sz="1500" dirty="0" err="1"/>
              <a:t>todos</a:t>
            </a:r>
            <a:r>
              <a:rPr lang="en-US" sz="1500" dirty="0"/>
              <a:t> </a:t>
            </a:r>
            <a:r>
              <a:rPr lang="en-US" sz="1500" dirty="0" err="1"/>
              <a:t>los</a:t>
            </a:r>
            <a:r>
              <a:rPr lang="en-US" sz="1500" dirty="0"/>
              <a:t> </a:t>
            </a:r>
            <a:r>
              <a:rPr lang="en-US" sz="1500" dirty="0" err="1"/>
              <a:t>alumnos</a:t>
            </a:r>
            <a:r>
              <a:rPr lang="en-US" sz="1500" dirty="0"/>
              <a:t> que </a:t>
            </a:r>
            <a:r>
              <a:rPr lang="en-US" sz="1500" dirty="0" err="1"/>
              <a:t>han</a:t>
            </a:r>
            <a:r>
              <a:rPr lang="en-US" sz="1500" dirty="0"/>
              <a:t> </a:t>
            </a:r>
            <a:r>
              <a:rPr lang="en-US" sz="1500" dirty="0" err="1"/>
              <a:t>escogido</a:t>
            </a:r>
            <a:r>
              <a:rPr lang="en-US" sz="1500" dirty="0"/>
              <a:t> </a:t>
            </a:r>
            <a:r>
              <a:rPr lang="en-US" sz="1500" dirty="0" err="1"/>
              <a:t>regresar</a:t>
            </a:r>
            <a:r>
              <a:rPr lang="en-US" sz="1500" dirty="0"/>
              <a:t> </a:t>
            </a:r>
            <a:r>
              <a:rPr lang="en-US" sz="1500" dirty="0" err="1"/>
              <a:t>presencialmente</a:t>
            </a:r>
            <a:r>
              <a:rPr lang="en-US" sz="1500" dirty="0"/>
              <a:t> para la </a:t>
            </a:r>
            <a:r>
              <a:rPr lang="en-US" sz="1500" dirty="0" err="1"/>
              <a:t>segunda</a:t>
            </a:r>
            <a:r>
              <a:rPr lang="en-US" sz="1500" dirty="0"/>
              <a:t> </a:t>
            </a:r>
            <a:r>
              <a:rPr lang="en-US" sz="1500" dirty="0" err="1"/>
              <a:t>fase</a:t>
            </a:r>
            <a:r>
              <a:rPr lang="en-US" sz="1500" dirty="0"/>
              <a:t> de las </a:t>
            </a:r>
            <a:r>
              <a:rPr lang="en-US" sz="1500" dirty="0" err="1"/>
              <a:t>próximas</a:t>
            </a:r>
            <a:r>
              <a:rPr lang="en-US" sz="1500" dirty="0"/>
              <a:t> </a:t>
            </a:r>
            <a:r>
              <a:rPr lang="en-US" sz="1500" dirty="0" err="1"/>
              <a:t>seis</a:t>
            </a:r>
            <a:r>
              <a:rPr lang="en-US" sz="1500" dirty="0"/>
              <a:t> </a:t>
            </a:r>
            <a:r>
              <a:rPr lang="en-US" sz="1500" dirty="0" err="1"/>
              <a:t>semanas</a:t>
            </a:r>
            <a:r>
              <a:rPr lang="en-US" sz="1500" dirty="0"/>
              <a:t>.</a:t>
            </a:r>
          </a:p>
          <a:p>
            <a:pPr marL="152396" indent="0" fontAlgn="base">
              <a:buNone/>
            </a:pPr>
            <a:endParaRPr lang="en-US" sz="1500" dirty="0"/>
          </a:p>
          <a:p>
            <a:pPr marL="152396" indent="0" fontAlgn="base">
              <a:buNone/>
            </a:pPr>
            <a:r>
              <a:rPr lang="en-US" sz="1500" dirty="0"/>
              <a:t>-Nota: Los </a:t>
            </a:r>
            <a:r>
              <a:rPr lang="en-US" sz="1500" dirty="0" err="1"/>
              <a:t>números</a:t>
            </a:r>
            <a:r>
              <a:rPr lang="en-US" sz="1500" dirty="0"/>
              <a:t> </a:t>
            </a:r>
            <a:r>
              <a:rPr lang="en-US" sz="1500" dirty="0" err="1"/>
              <a:t>seleccionados</a:t>
            </a:r>
            <a:r>
              <a:rPr lang="en-US" sz="1500" dirty="0"/>
              <a:t> y el plan y </a:t>
            </a:r>
            <a:r>
              <a:rPr lang="en-US" sz="1500" dirty="0" err="1"/>
              <a:t>seguimiento</a:t>
            </a:r>
            <a:r>
              <a:rPr lang="en-US" sz="1500" dirty="0"/>
              <a:t> </a:t>
            </a:r>
            <a:r>
              <a:rPr lang="en-US" sz="1500" dirty="0" err="1"/>
              <a:t>será</a:t>
            </a:r>
            <a:r>
              <a:rPr lang="en-US" sz="1500" dirty="0"/>
              <a:t> </a:t>
            </a:r>
            <a:r>
              <a:rPr lang="en-US" sz="1500" dirty="0" err="1"/>
              <a:t>evaluados</a:t>
            </a:r>
            <a:r>
              <a:rPr lang="en-US" sz="1500" dirty="0"/>
              <a:t> </a:t>
            </a:r>
            <a:r>
              <a:rPr lang="en-US" sz="1500" dirty="0" err="1"/>
              <a:t>cada</a:t>
            </a:r>
            <a:r>
              <a:rPr lang="en-US" sz="1500" dirty="0"/>
              <a:t> 6 </a:t>
            </a:r>
            <a:r>
              <a:rPr lang="en-US" sz="1500" dirty="0" err="1"/>
              <a:t>semanas</a:t>
            </a:r>
            <a:r>
              <a:rPr lang="en-US" sz="1500" dirty="0"/>
              <a:t> para </a:t>
            </a:r>
            <a:r>
              <a:rPr lang="en-US" sz="1500" dirty="0" err="1"/>
              <a:t>determinar</a:t>
            </a:r>
            <a:r>
              <a:rPr lang="en-US" sz="1500" dirty="0"/>
              <a:t> </a:t>
            </a:r>
            <a:r>
              <a:rPr lang="en-US" sz="1500" dirty="0" err="1"/>
              <a:t>si</a:t>
            </a:r>
            <a:r>
              <a:rPr lang="en-US" sz="1500" dirty="0"/>
              <a:t> hay </a:t>
            </a:r>
            <a:r>
              <a:rPr lang="en-US" sz="1500" dirty="0" err="1"/>
              <a:t>sobrecupo</a:t>
            </a:r>
            <a:r>
              <a:rPr lang="en-US" sz="1500" dirty="0"/>
              <a:t> y </a:t>
            </a:r>
            <a:r>
              <a:rPr lang="en-US" sz="1500" dirty="0" err="1"/>
              <a:t>si</a:t>
            </a:r>
            <a:r>
              <a:rPr lang="en-US" sz="1500" dirty="0"/>
              <a:t> se </a:t>
            </a:r>
            <a:r>
              <a:rPr lang="en-US" sz="1500" dirty="0" err="1"/>
              <a:t>tienen</a:t>
            </a:r>
            <a:r>
              <a:rPr lang="en-US" sz="1500" dirty="0"/>
              <a:t> que </a:t>
            </a:r>
            <a:r>
              <a:rPr lang="en-US" sz="1500" dirty="0" err="1"/>
              <a:t>hacer</a:t>
            </a:r>
            <a:r>
              <a:rPr lang="en-US" sz="1500" dirty="0"/>
              <a:t> </a:t>
            </a:r>
            <a:r>
              <a:rPr lang="en-US" sz="1500" dirty="0" err="1"/>
              <a:t>ajustes</a:t>
            </a:r>
            <a:r>
              <a:rPr lang="en-US" sz="1500" dirty="0"/>
              <a:t> al plan</a:t>
            </a:r>
            <a:endParaRPr lang="en-US" sz="1500" kern="1200" dirty="0">
              <a:solidFill>
                <a:srgbClr val="000000"/>
              </a:solidFill>
            </a:endParaRPr>
          </a:p>
          <a:p>
            <a:pPr marL="609585" lvl="1" indent="0" defTabSz="1219170">
              <a:buClr>
                <a:srgbClr val="000000"/>
              </a:buClr>
              <a:buNone/>
            </a:pPr>
            <a:endParaRPr lang="en-US" sz="1500" b="1" dirty="0"/>
          </a:p>
        </p:txBody>
      </p:sp>
    </p:spTree>
    <p:extLst>
      <p:ext uri="{BB962C8B-B14F-4D97-AF65-F5344CB8AC3E}">
        <p14:creationId xmlns:p14="http://schemas.microsoft.com/office/powerpoint/2010/main" val="641330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70111-A8FE-4F26-BB13-37EA64404B34}"/>
              </a:ext>
            </a:extLst>
          </p:cNvPr>
          <p:cNvSpPr>
            <a:spLocks noGrp="1"/>
          </p:cNvSpPr>
          <p:nvPr>
            <p:ph type="title"/>
          </p:nvPr>
        </p:nvSpPr>
        <p:spPr/>
        <p:txBody>
          <a:bodyPr>
            <a:normAutofit fontScale="90000"/>
          </a:bodyPr>
          <a:lstStyle/>
          <a:p>
            <a:pPr algn="ctr"/>
            <a:r>
              <a:rPr lang="en-US" dirty="0"/>
              <a:t>Parker Elementary Open House: Re-entry Overview</a:t>
            </a:r>
          </a:p>
        </p:txBody>
      </p:sp>
      <p:sp>
        <p:nvSpPr>
          <p:cNvPr id="4" name="Slide Number Placeholder 3">
            <a:extLst>
              <a:ext uri="{FF2B5EF4-FFF2-40B4-BE49-F238E27FC236}">
                <a16:creationId xmlns:a16="http://schemas.microsoft.com/office/drawing/2014/main" id="{E5EFFB41-5931-408F-A68B-1501CE3D71C8}"/>
              </a:ext>
            </a:extLst>
          </p:cNvPr>
          <p:cNvSpPr>
            <a:spLocks noGrp="1"/>
          </p:cNvSpPr>
          <p:nvPr>
            <p:ph type="sldNum" sz="quarter" idx="10"/>
          </p:nvPr>
        </p:nvSpPr>
        <p:spPr>
          <a:xfrm>
            <a:off x="11116733" y="6356351"/>
            <a:ext cx="797984"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58595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55ACB51-9B7D-4636-ACB6-AC828AFB480A}" type="slidenum">
              <a:rPr kumimoji="0" lang="en-US" sz="1200" b="0" i="0" u="none" strike="noStrike" kern="1200" cap="none" spc="0" normalizeH="0" baseline="0" noProof="0" smtClean="0">
                <a:ln>
                  <a:noFill/>
                </a:ln>
                <a:solidFill>
                  <a:srgbClr val="58595B"/>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58595B"/>
              </a:solidFill>
              <a:effectLst/>
              <a:uLnTx/>
              <a:uFillTx/>
              <a:latin typeface="Arial"/>
              <a:ea typeface="+mn-ea"/>
              <a:cs typeface="+mn-cs"/>
            </a:endParaRPr>
          </a:p>
        </p:txBody>
      </p:sp>
      <p:sp>
        <p:nvSpPr>
          <p:cNvPr id="3" name="TextBox 2">
            <a:extLst>
              <a:ext uri="{FF2B5EF4-FFF2-40B4-BE49-F238E27FC236}">
                <a16:creationId xmlns:a16="http://schemas.microsoft.com/office/drawing/2014/main" id="{31073876-446A-4C1A-97D7-81A346A8D06F}"/>
              </a:ext>
            </a:extLst>
          </p:cNvPr>
          <p:cNvSpPr txBox="1"/>
          <p:nvPr/>
        </p:nvSpPr>
        <p:spPr>
          <a:xfrm>
            <a:off x="146904" y="692876"/>
            <a:ext cx="4953741" cy="6063198"/>
          </a:xfrm>
          <a:prstGeom prst="rect">
            <a:avLst/>
          </a:prstGeom>
          <a:noFill/>
          <a:ln>
            <a:solidFill>
              <a:schemeClr val="tx1"/>
            </a:solidFill>
          </a:ln>
        </p:spPr>
        <p:txBody>
          <a:bodyPr wrap="square" rtlCol="0">
            <a:spAutoFit/>
          </a:bodyPr>
          <a:lstStyle/>
          <a:p>
            <a:pPr algn="ctr"/>
            <a:r>
              <a:rPr lang="en-US" sz="1500" b="1" dirty="0"/>
              <a:t>Arrival and Dismissal Procedures</a:t>
            </a:r>
            <a:endParaRPr lang="en-US" sz="1500" dirty="0"/>
          </a:p>
          <a:p>
            <a:pPr fontAlgn="base"/>
            <a:r>
              <a:rPr lang="en-US" sz="1500" dirty="0"/>
              <a:t>-Parker will engage in a staggered arrival and dismissal process to maximize social distancing and safety protocols.  </a:t>
            </a:r>
          </a:p>
          <a:p>
            <a:pPr fontAlgn="base"/>
            <a:r>
              <a:rPr lang="en-US" sz="1500" dirty="0"/>
              <a:t>-All students will engage in a wellness check-in (temperature check) prior to entering the building. </a:t>
            </a:r>
            <a:r>
              <a:rPr lang="en-US" sz="1500" b="1" dirty="0"/>
              <a:t>Note: We strongly encourage Parents to check child’s temperature before leaving the house. If your child’s fever is 100.0ºF or higher, or exhibits any related COVID-19 symptoms, keep your child home. </a:t>
            </a:r>
            <a:r>
              <a:rPr lang="en-US" sz="1500" dirty="0"/>
              <a:t>A “Return to School” document will be shared with parents. </a:t>
            </a:r>
          </a:p>
          <a:p>
            <a:pPr fontAlgn="base"/>
            <a:endParaRPr lang="en-US" sz="1500" dirty="0"/>
          </a:p>
          <a:p>
            <a:pPr fontAlgn="base"/>
            <a:r>
              <a:rPr lang="en-US" sz="1500" dirty="0"/>
              <a:t>-There will be a check-in station at each entry point for all students before entering school.  Students with a temperature reading of 100.0ºF or higher will not be allowed to enter the school. This includes siblings of the ill student.</a:t>
            </a:r>
          </a:p>
          <a:p>
            <a:pPr fontAlgn="base"/>
            <a:endParaRPr lang="en-US" sz="1500" dirty="0"/>
          </a:p>
          <a:p>
            <a:pPr fontAlgn="base"/>
            <a:r>
              <a:rPr lang="en-US" sz="1500" dirty="0"/>
              <a:t>-Students may not be dropped off and left unattended prior to morning arrival temperature check.  </a:t>
            </a:r>
          </a:p>
          <a:p>
            <a:pPr fontAlgn="base"/>
            <a:endParaRPr lang="en-US" sz="1500" dirty="0"/>
          </a:p>
          <a:p>
            <a:pPr fontAlgn="base"/>
            <a:r>
              <a:rPr lang="en-US" sz="1500" dirty="0"/>
              <a:t>-Parents will not be allowed in the building during arrival or dismissal.</a:t>
            </a:r>
          </a:p>
          <a:p>
            <a:br>
              <a:rPr lang="en-US" sz="1400" dirty="0"/>
            </a:b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Text Placeholder 8">
            <a:extLst>
              <a:ext uri="{FF2B5EF4-FFF2-40B4-BE49-F238E27FC236}">
                <a16:creationId xmlns:a16="http://schemas.microsoft.com/office/drawing/2014/main" id="{00F3ADB0-FBB8-430C-8545-C2467AD24C94}"/>
              </a:ext>
            </a:extLst>
          </p:cNvPr>
          <p:cNvSpPr>
            <a:spLocks noGrp="1"/>
          </p:cNvSpPr>
          <p:nvPr>
            <p:ph type="body" idx="1"/>
          </p:nvPr>
        </p:nvSpPr>
        <p:spPr>
          <a:xfrm>
            <a:off x="6096000" y="761592"/>
            <a:ext cx="4752513" cy="5454152"/>
          </a:xfrm>
          <a:ln>
            <a:solidFill>
              <a:schemeClr val="tx1"/>
            </a:solidFill>
          </a:ln>
        </p:spPr>
        <p:txBody>
          <a:bodyPr/>
          <a:lstStyle/>
          <a:p>
            <a:pPr marL="152396" indent="0" algn="ctr">
              <a:buNone/>
            </a:pPr>
            <a:r>
              <a:rPr lang="en-US" sz="1500" b="1" dirty="0" err="1">
                <a:latin typeface="+mj-lt"/>
              </a:rPr>
              <a:t>Procedimientos</a:t>
            </a:r>
            <a:r>
              <a:rPr lang="en-US" sz="1500" b="1" dirty="0">
                <a:latin typeface="+mj-lt"/>
              </a:rPr>
              <a:t> de entrada y </a:t>
            </a:r>
            <a:r>
              <a:rPr lang="en-US" sz="1500" b="1" dirty="0" err="1">
                <a:latin typeface="+mj-lt"/>
              </a:rPr>
              <a:t>salida</a:t>
            </a:r>
            <a:endParaRPr lang="en-US" sz="1500" dirty="0">
              <a:latin typeface="+mj-lt"/>
            </a:endParaRPr>
          </a:p>
          <a:p>
            <a:pPr marL="152396" indent="0" fontAlgn="base">
              <a:buNone/>
            </a:pPr>
            <a:r>
              <a:rPr lang="en-US" sz="1500" dirty="0">
                <a:latin typeface="+mj-lt"/>
              </a:rPr>
              <a:t>-</a:t>
            </a:r>
            <a:r>
              <a:rPr lang="en-US" sz="1500" dirty="0" err="1">
                <a:latin typeface="+mj-lt"/>
              </a:rPr>
              <a:t>Tendremos</a:t>
            </a:r>
            <a:r>
              <a:rPr lang="en-US" sz="1500" dirty="0">
                <a:latin typeface="+mj-lt"/>
              </a:rPr>
              <a:t> entrada y </a:t>
            </a:r>
            <a:r>
              <a:rPr lang="en-US" sz="1500" dirty="0" err="1">
                <a:latin typeface="+mj-lt"/>
              </a:rPr>
              <a:t>salida</a:t>
            </a:r>
            <a:r>
              <a:rPr lang="en-US" sz="1500" dirty="0">
                <a:latin typeface="+mj-lt"/>
              </a:rPr>
              <a:t> </a:t>
            </a:r>
            <a:r>
              <a:rPr lang="en-US" sz="1500" dirty="0" err="1">
                <a:latin typeface="+mj-lt"/>
              </a:rPr>
              <a:t>escalonadas</a:t>
            </a:r>
            <a:r>
              <a:rPr lang="en-US" sz="1500" dirty="0">
                <a:latin typeface="+mj-lt"/>
              </a:rPr>
              <a:t> para </a:t>
            </a:r>
            <a:r>
              <a:rPr lang="en-US" sz="1500" dirty="0" err="1">
                <a:latin typeface="+mj-lt"/>
              </a:rPr>
              <a:t>maximizar</a:t>
            </a:r>
            <a:r>
              <a:rPr lang="en-US" sz="1500" dirty="0">
                <a:latin typeface="+mj-lt"/>
              </a:rPr>
              <a:t> la </a:t>
            </a:r>
            <a:r>
              <a:rPr lang="en-US" sz="1500" dirty="0" err="1">
                <a:latin typeface="+mj-lt"/>
              </a:rPr>
              <a:t>sana</a:t>
            </a:r>
            <a:r>
              <a:rPr lang="en-US" sz="1500" dirty="0">
                <a:latin typeface="+mj-lt"/>
              </a:rPr>
              <a:t> </a:t>
            </a:r>
            <a:r>
              <a:rPr lang="en-US" sz="1500" dirty="0" err="1">
                <a:latin typeface="+mj-lt"/>
              </a:rPr>
              <a:t>distancia</a:t>
            </a:r>
            <a:r>
              <a:rPr lang="en-US" sz="1500" dirty="0">
                <a:latin typeface="+mj-lt"/>
              </a:rPr>
              <a:t> y </a:t>
            </a:r>
            <a:r>
              <a:rPr lang="en-US" sz="1500" dirty="0" err="1">
                <a:latin typeface="+mj-lt"/>
              </a:rPr>
              <a:t>seguir</a:t>
            </a:r>
            <a:r>
              <a:rPr lang="en-US" sz="1500" dirty="0">
                <a:latin typeface="+mj-lt"/>
              </a:rPr>
              <a:t> </a:t>
            </a:r>
            <a:r>
              <a:rPr lang="en-US" sz="1500" dirty="0" err="1">
                <a:latin typeface="+mj-lt"/>
              </a:rPr>
              <a:t>los</a:t>
            </a:r>
            <a:r>
              <a:rPr lang="en-US" sz="1500" dirty="0">
                <a:latin typeface="+mj-lt"/>
              </a:rPr>
              <a:t> </a:t>
            </a:r>
            <a:r>
              <a:rPr lang="en-US" sz="1500" dirty="0" err="1">
                <a:latin typeface="+mj-lt"/>
              </a:rPr>
              <a:t>protocolos</a:t>
            </a:r>
            <a:r>
              <a:rPr lang="en-US" sz="1500" dirty="0">
                <a:latin typeface="+mj-lt"/>
              </a:rPr>
              <a:t> de </a:t>
            </a:r>
            <a:r>
              <a:rPr lang="en-US" sz="1500" dirty="0" err="1">
                <a:latin typeface="+mj-lt"/>
              </a:rPr>
              <a:t>salud</a:t>
            </a:r>
            <a:r>
              <a:rPr lang="en-US" sz="1500" dirty="0">
                <a:latin typeface="+mj-lt"/>
              </a:rPr>
              <a:t> </a:t>
            </a:r>
            <a:r>
              <a:rPr lang="en-US" sz="1500" dirty="0" err="1">
                <a:latin typeface="+mj-lt"/>
              </a:rPr>
              <a:t>recomendados</a:t>
            </a:r>
            <a:r>
              <a:rPr lang="en-US" sz="1500" dirty="0">
                <a:latin typeface="+mj-lt"/>
              </a:rPr>
              <a:t>. </a:t>
            </a:r>
          </a:p>
          <a:p>
            <a:pPr marL="152396" indent="0" fontAlgn="base">
              <a:buNone/>
            </a:pPr>
            <a:r>
              <a:rPr lang="en-US" sz="1500" dirty="0">
                <a:latin typeface="+mj-lt"/>
              </a:rPr>
              <a:t>-Se le </a:t>
            </a:r>
            <a:r>
              <a:rPr lang="en-US" sz="1500" dirty="0" err="1">
                <a:latin typeface="+mj-lt"/>
              </a:rPr>
              <a:t>checará</a:t>
            </a:r>
            <a:r>
              <a:rPr lang="en-US" sz="1500" dirty="0">
                <a:latin typeface="+mj-lt"/>
              </a:rPr>
              <a:t> la </a:t>
            </a:r>
            <a:r>
              <a:rPr lang="en-US" sz="1500" dirty="0" err="1">
                <a:latin typeface="+mj-lt"/>
              </a:rPr>
              <a:t>temperatura</a:t>
            </a:r>
            <a:r>
              <a:rPr lang="en-US" sz="1500" dirty="0">
                <a:latin typeface="+mj-lt"/>
              </a:rPr>
              <a:t> a </a:t>
            </a:r>
            <a:r>
              <a:rPr lang="en-US" sz="1500" dirty="0" err="1">
                <a:latin typeface="+mj-lt"/>
              </a:rPr>
              <a:t>todos</a:t>
            </a:r>
            <a:r>
              <a:rPr lang="en-US" sz="1500" dirty="0">
                <a:latin typeface="+mj-lt"/>
              </a:rPr>
              <a:t> </a:t>
            </a:r>
            <a:r>
              <a:rPr lang="en-US" sz="1500" dirty="0" err="1">
                <a:latin typeface="+mj-lt"/>
              </a:rPr>
              <a:t>los</a:t>
            </a:r>
            <a:r>
              <a:rPr lang="en-US" sz="1500" dirty="0">
                <a:latin typeface="+mj-lt"/>
              </a:rPr>
              <a:t> </a:t>
            </a:r>
            <a:r>
              <a:rPr lang="en-US" sz="1500" dirty="0" err="1">
                <a:latin typeface="+mj-lt"/>
              </a:rPr>
              <a:t>alumnos</a:t>
            </a:r>
            <a:r>
              <a:rPr lang="en-US" sz="1500" dirty="0">
                <a:latin typeface="+mj-lt"/>
              </a:rPr>
              <a:t> al </a:t>
            </a:r>
            <a:r>
              <a:rPr lang="en-US" sz="1500" dirty="0" err="1">
                <a:latin typeface="+mj-lt"/>
              </a:rPr>
              <a:t>entrar</a:t>
            </a:r>
            <a:r>
              <a:rPr lang="en-US" sz="1500" dirty="0">
                <a:latin typeface="+mj-lt"/>
              </a:rPr>
              <a:t> al </a:t>
            </a:r>
            <a:r>
              <a:rPr lang="en-US" sz="1500" dirty="0" err="1">
                <a:latin typeface="+mj-lt"/>
              </a:rPr>
              <a:t>edificio</a:t>
            </a:r>
            <a:r>
              <a:rPr lang="en-US" sz="1500" dirty="0">
                <a:latin typeface="+mj-lt"/>
              </a:rPr>
              <a:t>. </a:t>
            </a:r>
            <a:r>
              <a:rPr lang="en-US" sz="1500" b="1" dirty="0">
                <a:latin typeface="+mj-lt"/>
              </a:rPr>
              <a:t>Nota: Les </a:t>
            </a:r>
            <a:r>
              <a:rPr lang="en-US" sz="1500" b="1" dirty="0" err="1">
                <a:latin typeface="+mj-lt"/>
              </a:rPr>
              <a:t>pedimos</a:t>
            </a:r>
            <a:r>
              <a:rPr lang="en-US" sz="1500" b="1" dirty="0">
                <a:latin typeface="+mj-lt"/>
              </a:rPr>
              <a:t> que les </a:t>
            </a:r>
            <a:r>
              <a:rPr lang="en-US" sz="1500" b="1" dirty="0" err="1">
                <a:latin typeface="+mj-lt"/>
              </a:rPr>
              <a:t>chequen</a:t>
            </a:r>
            <a:r>
              <a:rPr lang="en-US" sz="1500" b="1" dirty="0">
                <a:latin typeface="+mj-lt"/>
              </a:rPr>
              <a:t> </a:t>
            </a:r>
            <a:r>
              <a:rPr lang="en-US" sz="1500" b="1" dirty="0" err="1">
                <a:latin typeface="+mj-lt"/>
              </a:rPr>
              <a:t>en</a:t>
            </a:r>
            <a:r>
              <a:rPr lang="en-US" sz="1500" b="1" dirty="0">
                <a:latin typeface="+mj-lt"/>
              </a:rPr>
              <a:t> la casa la </a:t>
            </a:r>
            <a:r>
              <a:rPr lang="en-US" sz="1500" b="1" dirty="0" err="1">
                <a:latin typeface="+mj-lt"/>
              </a:rPr>
              <a:t>temperatura</a:t>
            </a:r>
            <a:r>
              <a:rPr lang="en-US" sz="1500" b="1" dirty="0">
                <a:latin typeface="+mj-lt"/>
              </a:rPr>
              <a:t> a </a:t>
            </a:r>
            <a:r>
              <a:rPr lang="en-US" sz="1500" b="1" dirty="0" err="1">
                <a:latin typeface="+mj-lt"/>
              </a:rPr>
              <a:t>sus</a:t>
            </a:r>
            <a:r>
              <a:rPr lang="en-US" sz="1500" b="1" dirty="0">
                <a:latin typeface="+mj-lt"/>
              </a:rPr>
              <a:t> </a:t>
            </a:r>
            <a:r>
              <a:rPr lang="en-US" sz="1500" b="1" dirty="0" err="1">
                <a:latin typeface="+mj-lt"/>
              </a:rPr>
              <a:t>hijos</a:t>
            </a:r>
            <a:r>
              <a:rPr lang="en-US" sz="1500" b="1" dirty="0">
                <a:latin typeface="+mj-lt"/>
              </a:rPr>
              <a:t>. Si la temperature </a:t>
            </a:r>
            <a:r>
              <a:rPr lang="en-US" sz="1500" b="1" dirty="0" err="1">
                <a:latin typeface="+mj-lt"/>
              </a:rPr>
              <a:t>es</a:t>
            </a:r>
            <a:r>
              <a:rPr lang="en-US" sz="1500" b="1" dirty="0">
                <a:latin typeface="+mj-lt"/>
              </a:rPr>
              <a:t> </a:t>
            </a:r>
            <a:r>
              <a:rPr lang="en-US" sz="1500" b="1" dirty="0" err="1">
                <a:latin typeface="+mj-lt"/>
              </a:rPr>
              <a:t>más</a:t>
            </a:r>
            <a:r>
              <a:rPr lang="en-US" sz="1500" b="1" dirty="0">
                <a:latin typeface="+mj-lt"/>
              </a:rPr>
              <a:t> de 100F o </a:t>
            </a:r>
            <a:r>
              <a:rPr lang="en-US" sz="1500" b="1" dirty="0" err="1">
                <a:latin typeface="+mj-lt"/>
              </a:rPr>
              <a:t>sus</a:t>
            </a:r>
            <a:r>
              <a:rPr lang="en-US" sz="1500" b="1" dirty="0">
                <a:latin typeface="+mj-lt"/>
              </a:rPr>
              <a:t> </a:t>
            </a:r>
            <a:r>
              <a:rPr lang="en-US" sz="1500" b="1" dirty="0" err="1">
                <a:latin typeface="+mj-lt"/>
              </a:rPr>
              <a:t>hijos</a:t>
            </a:r>
            <a:r>
              <a:rPr lang="en-US" sz="1500" b="1" dirty="0">
                <a:latin typeface="+mj-lt"/>
              </a:rPr>
              <a:t> </a:t>
            </a:r>
            <a:r>
              <a:rPr lang="en-US" sz="1500" b="1" dirty="0" err="1">
                <a:latin typeface="+mj-lt"/>
              </a:rPr>
              <a:t>tienen</a:t>
            </a:r>
            <a:r>
              <a:rPr lang="en-US" sz="1500" b="1" dirty="0">
                <a:latin typeface="+mj-lt"/>
              </a:rPr>
              <a:t> </a:t>
            </a:r>
            <a:r>
              <a:rPr lang="en-US" sz="1500" b="1" dirty="0" err="1">
                <a:latin typeface="+mj-lt"/>
              </a:rPr>
              <a:t>síntomas</a:t>
            </a:r>
            <a:r>
              <a:rPr lang="en-US" sz="1500" b="1" dirty="0">
                <a:latin typeface="+mj-lt"/>
              </a:rPr>
              <a:t> de COVID, </a:t>
            </a:r>
            <a:r>
              <a:rPr lang="en-US" sz="1500" b="1" dirty="0" err="1">
                <a:latin typeface="+mj-lt"/>
              </a:rPr>
              <a:t>quédense</a:t>
            </a:r>
            <a:r>
              <a:rPr lang="en-US" sz="1500" b="1" dirty="0">
                <a:latin typeface="+mj-lt"/>
              </a:rPr>
              <a:t> con </a:t>
            </a:r>
            <a:r>
              <a:rPr lang="en-US" sz="1500" b="1" dirty="0" err="1">
                <a:latin typeface="+mj-lt"/>
              </a:rPr>
              <a:t>sus</a:t>
            </a:r>
            <a:r>
              <a:rPr lang="en-US" sz="1500" b="1" dirty="0">
                <a:latin typeface="+mj-lt"/>
              </a:rPr>
              <a:t> </a:t>
            </a:r>
            <a:r>
              <a:rPr lang="en-US" sz="1500" b="1" dirty="0" err="1">
                <a:latin typeface="+mj-lt"/>
              </a:rPr>
              <a:t>hijos</a:t>
            </a:r>
            <a:r>
              <a:rPr lang="en-US" sz="1500" b="1" dirty="0">
                <a:latin typeface="+mj-lt"/>
              </a:rPr>
              <a:t> </a:t>
            </a:r>
            <a:r>
              <a:rPr lang="en-US" sz="1500" b="1" dirty="0" err="1">
                <a:latin typeface="+mj-lt"/>
              </a:rPr>
              <a:t>en</a:t>
            </a:r>
            <a:r>
              <a:rPr lang="en-US" sz="1500" b="1" dirty="0">
                <a:latin typeface="+mj-lt"/>
              </a:rPr>
              <a:t> la casa. </a:t>
            </a:r>
            <a:r>
              <a:rPr lang="en-US" sz="1500" dirty="0" err="1">
                <a:latin typeface="+mj-lt"/>
              </a:rPr>
              <a:t>Tenemos</a:t>
            </a:r>
            <a:r>
              <a:rPr lang="en-US" sz="1500" dirty="0">
                <a:latin typeface="+mj-lt"/>
              </a:rPr>
              <a:t> un </a:t>
            </a:r>
            <a:r>
              <a:rPr lang="en-US" sz="1500" dirty="0" err="1">
                <a:latin typeface="+mj-lt"/>
              </a:rPr>
              <a:t>documento</a:t>
            </a:r>
            <a:r>
              <a:rPr lang="en-US" sz="1500" dirty="0">
                <a:latin typeface="+mj-lt"/>
              </a:rPr>
              <a:t> “</a:t>
            </a:r>
            <a:r>
              <a:rPr lang="en-US" sz="1500" dirty="0" err="1">
                <a:latin typeface="+mj-lt"/>
              </a:rPr>
              <a:t>Regreso</a:t>
            </a:r>
            <a:r>
              <a:rPr lang="en-US" sz="1500" dirty="0">
                <a:latin typeface="+mj-lt"/>
              </a:rPr>
              <a:t> a la </a:t>
            </a:r>
            <a:r>
              <a:rPr lang="en-US" sz="1500" dirty="0" err="1">
                <a:latin typeface="+mj-lt"/>
              </a:rPr>
              <a:t>escuela</a:t>
            </a:r>
            <a:r>
              <a:rPr lang="en-US" sz="1500" dirty="0">
                <a:latin typeface="+mj-lt"/>
              </a:rPr>
              <a:t>” que se </a:t>
            </a:r>
            <a:r>
              <a:rPr lang="en-US" sz="1500" dirty="0" err="1">
                <a:latin typeface="+mj-lt"/>
              </a:rPr>
              <a:t>compartirá</a:t>
            </a:r>
            <a:r>
              <a:rPr lang="en-US" sz="1500" dirty="0">
                <a:latin typeface="+mj-lt"/>
              </a:rPr>
              <a:t> con </a:t>
            </a:r>
            <a:r>
              <a:rPr lang="en-US" sz="1500" dirty="0" err="1">
                <a:latin typeface="+mj-lt"/>
              </a:rPr>
              <a:t>todos</a:t>
            </a:r>
            <a:r>
              <a:rPr lang="en-US" sz="1500" dirty="0">
                <a:latin typeface="+mj-lt"/>
              </a:rPr>
              <a:t> </a:t>
            </a:r>
            <a:r>
              <a:rPr lang="en-US" sz="1500" dirty="0" err="1">
                <a:latin typeface="+mj-lt"/>
              </a:rPr>
              <a:t>los</a:t>
            </a:r>
            <a:r>
              <a:rPr lang="en-US" sz="1500" dirty="0">
                <a:latin typeface="+mj-lt"/>
              </a:rPr>
              <a:t> padres.</a:t>
            </a:r>
          </a:p>
          <a:p>
            <a:pPr marL="152396" indent="0" fontAlgn="base">
              <a:buNone/>
            </a:pPr>
            <a:r>
              <a:rPr lang="en-US" sz="1500" dirty="0">
                <a:latin typeface="+mj-lt"/>
              </a:rPr>
              <a:t>-</a:t>
            </a:r>
            <a:r>
              <a:rPr lang="en-US" sz="1500" dirty="0" err="1">
                <a:latin typeface="+mj-lt"/>
              </a:rPr>
              <a:t>Habrá</a:t>
            </a:r>
            <a:r>
              <a:rPr lang="en-US" sz="1500" dirty="0">
                <a:latin typeface="+mj-lt"/>
              </a:rPr>
              <a:t> </a:t>
            </a:r>
            <a:r>
              <a:rPr lang="en-US" sz="1500" dirty="0" err="1">
                <a:latin typeface="+mj-lt"/>
              </a:rPr>
              <a:t>puntos</a:t>
            </a:r>
            <a:r>
              <a:rPr lang="en-US" sz="1500" dirty="0">
                <a:latin typeface="+mj-lt"/>
              </a:rPr>
              <a:t> de </a:t>
            </a:r>
            <a:r>
              <a:rPr lang="en-US" sz="1500" dirty="0" err="1">
                <a:latin typeface="+mj-lt"/>
              </a:rPr>
              <a:t>chequeo</a:t>
            </a:r>
            <a:r>
              <a:rPr lang="en-US" sz="1500" dirty="0">
                <a:latin typeface="+mj-lt"/>
              </a:rPr>
              <a:t> a la </a:t>
            </a:r>
            <a:r>
              <a:rPr lang="en-US" sz="1500" dirty="0" err="1">
                <a:latin typeface="+mj-lt"/>
              </a:rPr>
              <a:t>llegada</a:t>
            </a:r>
            <a:r>
              <a:rPr lang="en-US" sz="1500" dirty="0">
                <a:latin typeface="+mj-lt"/>
              </a:rPr>
              <a:t> a la </a:t>
            </a:r>
            <a:r>
              <a:rPr lang="en-US" sz="1500" dirty="0" err="1">
                <a:latin typeface="+mj-lt"/>
              </a:rPr>
              <a:t>escuela</a:t>
            </a:r>
            <a:r>
              <a:rPr lang="en-US" sz="1500" dirty="0">
                <a:latin typeface="+mj-lt"/>
              </a:rPr>
              <a:t>. Los </a:t>
            </a:r>
            <a:r>
              <a:rPr lang="en-US" sz="1500" dirty="0" err="1">
                <a:latin typeface="+mj-lt"/>
              </a:rPr>
              <a:t>alumnos</a:t>
            </a:r>
            <a:r>
              <a:rPr lang="en-US" sz="1500" dirty="0">
                <a:latin typeface="+mj-lt"/>
              </a:rPr>
              <a:t> con </a:t>
            </a:r>
            <a:r>
              <a:rPr lang="en-US" sz="1500" dirty="0" err="1">
                <a:latin typeface="+mj-lt"/>
              </a:rPr>
              <a:t>más</a:t>
            </a:r>
            <a:r>
              <a:rPr lang="en-US" sz="1500" dirty="0">
                <a:latin typeface="+mj-lt"/>
              </a:rPr>
              <a:t> de 100F </a:t>
            </a:r>
            <a:r>
              <a:rPr lang="en-US" sz="1500" dirty="0" err="1">
                <a:latin typeface="+mj-lt"/>
              </a:rPr>
              <a:t>serán</a:t>
            </a:r>
            <a:r>
              <a:rPr lang="en-US" sz="1500" dirty="0">
                <a:latin typeface="+mj-lt"/>
              </a:rPr>
              <a:t> </a:t>
            </a:r>
            <a:r>
              <a:rPr lang="en-US" sz="1500" dirty="0" err="1">
                <a:latin typeface="+mj-lt"/>
              </a:rPr>
              <a:t>mandados</a:t>
            </a:r>
            <a:r>
              <a:rPr lang="en-US" sz="1500" dirty="0">
                <a:latin typeface="+mj-lt"/>
              </a:rPr>
              <a:t> de </a:t>
            </a:r>
            <a:r>
              <a:rPr lang="en-US" sz="1500" dirty="0" err="1">
                <a:latin typeface="+mj-lt"/>
              </a:rPr>
              <a:t>regreso</a:t>
            </a:r>
            <a:r>
              <a:rPr lang="en-US" sz="1500" dirty="0">
                <a:latin typeface="+mj-lt"/>
              </a:rPr>
              <a:t> a casa. </a:t>
            </a:r>
            <a:r>
              <a:rPr lang="en-US" sz="1500" dirty="0" err="1">
                <a:latin typeface="+mj-lt"/>
              </a:rPr>
              <a:t>Esto</a:t>
            </a:r>
            <a:r>
              <a:rPr lang="en-US" sz="1500" dirty="0">
                <a:latin typeface="+mj-lt"/>
              </a:rPr>
              <a:t> </a:t>
            </a:r>
            <a:r>
              <a:rPr lang="en-US" sz="1500" dirty="0" err="1">
                <a:latin typeface="+mj-lt"/>
              </a:rPr>
              <a:t>incluye</a:t>
            </a:r>
            <a:r>
              <a:rPr lang="en-US" sz="1500" dirty="0">
                <a:latin typeface="+mj-lt"/>
              </a:rPr>
              <a:t> a </a:t>
            </a:r>
            <a:r>
              <a:rPr lang="en-US" sz="1500" dirty="0" err="1">
                <a:latin typeface="+mj-lt"/>
              </a:rPr>
              <a:t>los</a:t>
            </a:r>
            <a:r>
              <a:rPr lang="en-US" sz="1500" dirty="0">
                <a:latin typeface="+mj-lt"/>
              </a:rPr>
              <a:t> </a:t>
            </a:r>
            <a:r>
              <a:rPr lang="en-US" sz="1500" dirty="0" err="1">
                <a:latin typeface="+mj-lt"/>
              </a:rPr>
              <a:t>hermanos</a:t>
            </a:r>
            <a:r>
              <a:rPr lang="en-US" sz="1500" dirty="0">
                <a:latin typeface="+mj-lt"/>
              </a:rPr>
              <a:t> del </a:t>
            </a:r>
            <a:r>
              <a:rPr lang="en-US" sz="1500" dirty="0" err="1">
                <a:latin typeface="+mj-lt"/>
              </a:rPr>
              <a:t>alumno</a:t>
            </a:r>
            <a:r>
              <a:rPr lang="en-US" sz="1500" dirty="0">
                <a:latin typeface="+mj-lt"/>
              </a:rPr>
              <a:t>.</a:t>
            </a:r>
          </a:p>
          <a:p>
            <a:pPr marL="152396" indent="0" fontAlgn="base">
              <a:buNone/>
            </a:pPr>
            <a:r>
              <a:rPr lang="en-US" sz="1500" dirty="0">
                <a:latin typeface="+mj-lt"/>
              </a:rPr>
              <a:t>-Los </a:t>
            </a:r>
            <a:r>
              <a:rPr lang="en-US" sz="1500" dirty="0" err="1">
                <a:latin typeface="+mj-lt"/>
              </a:rPr>
              <a:t>alumnos</a:t>
            </a:r>
            <a:r>
              <a:rPr lang="en-US" sz="1500" dirty="0">
                <a:latin typeface="+mj-lt"/>
              </a:rPr>
              <a:t> no </a:t>
            </a:r>
            <a:r>
              <a:rPr lang="en-US" sz="1500" dirty="0" err="1">
                <a:latin typeface="+mj-lt"/>
              </a:rPr>
              <a:t>pueden</a:t>
            </a:r>
            <a:r>
              <a:rPr lang="en-US" sz="1500" dirty="0">
                <a:latin typeface="+mj-lt"/>
              </a:rPr>
              <a:t> </a:t>
            </a:r>
            <a:r>
              <a:rPr lang="en-US" sz="1500" dirty="0" err="1">
                <a:latin typeface="+mj-lt"/>
              </a:rPr>
              <a:t>ser</a:t>
            </a:r>
            <a:r>
              <a:rPr lang="en-US" sz="1500" dirty="0">
                <a:latin typeface="+mj-lt"/>
              </a:rPr>
              <a:t> </a:t>
            </a:r>
            <a:r>
              <a:rPr lang="en-US" sz="1500" dirty="0" err="1">
                <a:latin typeface="+mj-lt"/>
              </a:rPr>
              <a:t>dejados</a:t>
            </a:r>
            <a:r>
              <a:rPr lang="en-US" sz="1500" dirty="0">
                <a:latin typeface="+mj-lt"/>
              </a:rPr>
              <a:t> solos antes de que se les </a:t>
            </a:r>
            <a:r>
              <a:rPr lang="en-US" sz="1500" dirty="0" err="1">
                <a:latin typeface="+mj-lt"/>
              </a:rPr>
              <a:t>cheque</a:t>
            </a:r>
            <a:r>
              <a:rPr lang="en-US" sz="1500" dirty="0">
                <a:latin typeface="+mj-lt"/>
              </a:rPr>
              <a:t> la </a:t>
            </a:r>
            <a:r>
              <a:rPr lang="en-US" sz="1500" dirty="0" err="1">
                <a:latin typeface="+mj-lt"/>
              </a:rPr>
              <a:t>temperatura</a:t>
            </a:r>
            <a:r>
              <a:rPr lang="en-US" sz="1500" dirty="0">
                <a:latin typeface="+mj-lt"/>
              </a:rPr>
              <a:t> </a:t>
            </a:r>
            <a:r>
              <a:rPr lang="en-US" sz="1500" dirty="0" err="1">
                <a:latin typeface="+mj-lt"/>
              </a:rPr>
              <a:t>en</a:t>
            </a:r>
            <a:r>
              <a:rPr lang="en-US" sz="1500" dirty="0">
                <a:latin typeface="+mj-lt"/>
              </a:rPr>
              <a:t> </a:t>
            </a:r>
            <a:r>
              <a:rPr lang="en-US" sz="1500" dirty="0" err="1">
                <a:latin typeface="+mj-lt"/>
              </a:rPr>
              <a:t>los</a:t>
            </a:r>
            <a:r>
              <a:rPr lang="en-US" sz="1500" dirty="0">
                <a:latin typeface="+mj-lt"/>
              </a:rPr>
              <a:t> </a:t>
            </a:r>
            <a:r>
              <a:rPr lang="en-US" sz="1500" dirty="0" err="1">
                <a:latin typeface="+mj-lt"/>
              </a:rPr>
              <a:t>puntos</a:t>
            </a:r>
            <a:r>
              <a:rPr lang="en-US" sz="1500" dirty="0">
                <a:latin typeface="+mj-lt"/>
              </a:rPr>
              <a:t> de </a:t>
            </a:r>
            <a:r>
              <a:rPr lang="en-US" sz="1500" dirty="0" err="1">
                <a:latin typeface="+mj-lt"/>
              </a:rPr>
              <a:t>chequeo</a:t>
            </a:r>
            <a:endParaRPr lang="en-US" sz="1500" dirty="0">
              <a:latin typeface="+mj-lt"/>
            </a:endParaRPr>
          </a:p>
          <a:p>
            <a:pPr marL="152396" indent="0" fontAlgn="base">
              <a:buNone/>
            </a:pPr>
            <a:r>
              <a:rPr lang="en-US" sz="1500" dirty="0">
                <a:latin typeface="+mj-lt"/>
              </a:rPr>
              <a:t>-No se </a:t>
            </a:r>
            <a:r>
              <a:rPr lang="en-US" sz="1500" dirty="0" err="1">
                <a:latin typeface="+mj-lt"/>
              </a:rPr>
              <a:t>permitirán</a:t>
            </a:r>
            <a:r>
              <a:rPr lang="en-US" sz="1500" dirty="0">
                <a:latin typeface="+mj-lt"/>
              </a:rPr>
              <a:t> padres de </a:t>
            </a:r>
            <a:r>
              <a:rPr lang="en-US" sz="1500" dirty="0" err="1">
                <a:latin typeface="+mj-lt"/>
              </a:rPr>
              <a:t>familia</a:t>
            </a:r>
            <a:r>
              <a:rPr lang="en-US" sz="1500" dirty="0">
                <a:latin typeface="+mj-lt"/>
              </a:rPr>
              <a:t> </a:t>
            </a:r>
            <a:r>
              <a:rPr lang="en-US" sz="1500" dirty="0" err="1">
                <a:latin typeface="+mj-lt"/>
              </a:rPr>
              <a:t>en</a:t>
            </a:r>
            <a:r>
              <a:rPr lang="en-US" sz="1500" dirty="0">
                <a:latin typeface="+mj-lt"/>
              </a:rPr>
              <a:t> el </a:t>
            </a:r>
            <a:r>
              <a:rPr lang="en-US" sz="1500" dirty="0" err="1">
                <a:latin typeface="+mj-lt"/>
              </a:rPr>
              <a:t>edificio</a:t>
            </a:r>
            <a:r>
              <a:rPr lang="en-US" sz="1500" dirty="0">
                <a:latin typeface="+mj-lt"/>
              </a:rPr>
              <a:t> </a:t>
            </a:r>
            <a:r>
              <a:rPr lang="en-US" sz="1500" dirty="0" err="1">
                <a:latin typeface="+mj-lt"/>
              </a:rPr>
              <a:t>durante</a:t>
            </a:r>
            <a:r>
              <a:rPr lang="en-US" sz="1500" dirty="0">
                <a:latin typeface="+mj-lt"/>
              </a:rPr>
              <a:t> la entrada </a:t>
            </a:r>
            <a:r>
              <a:rPr lang="en-US" sz="1500" dirty="0" err="1">
                <a:latin typeface="+mj-lt"/>
              </a:rPr>
              <a:t>ni</a:t>
            </a:r>
            <a:r>
              <a:rPr lang="en-US" sz="1500" dirty="0">
                <a:latin typeface="+mj-lt"/>
              </a:rPr>
              <a:t> la </a:t>
            </a:r>
            <a:r>
              <a:rPr lang="en-US" sz="1500" dirty="0" err="1">
                <a:latin typeface="+mj-lt"/>
              </a:rPr>
              <a:t>salida</a:t>
            </a:r>
            <a:r>
              <a:rPr lang="en-US" sz="1500" dirty="0">
                <a:latin typeface="+mj-lt"/>
              </a:rPr>
              <a:t> de la </a:t>
            </a:r>
            <a:r>
              <a:rPr lang="en-US" sz="1500" dirty="0" err="1">
                <a:latin typeface="+mj-lt"/>
              </a:rPr>
              <a:t>escuela</a:t>
            </a:r>
            <a:r>
              <a:rPr lang="en-US" sz="1500" dirty="0">
                <a:latin typeface="+mj-lt"/>
              </a:rPr>
              <a:t>.</a:t>
            </a:r>
            <a:endParaRPr lang="en-US" sz="1500" dirty="0"/>
          </a:p>
          <a:p>
            <a:pPr marL="609585" lvl="1" indent="0" defTabSz="1219170">
              <a:buClr>
                <a:srgbClr val="000000"/>
              </a:buClr>
              <a:buNone/>
            </a:pPr>
            <a:endParaRPr lang="en-US" dirty="0"/>
          </a:p>
        </p:txBody>
      </p:sp>
    </p:spTree>
    <p:extLst>
      <p:ext uri="{BB962C8B-B14F-4D97-AF65-F5344CB8AC3E}">
        <p14:creationId xmlns:p14="http://schemas.microsoft.com/office/powerpoint/2010/main" val="944378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70111-A8FE-4F26-BB13-37EA64404B34}"/>
              </a:ext>
            </a:extLst>
          </p:cNvPr>
          <p:cNvSpPr>
            <a:spLocks noGrp="1"/>
          </p:cNvSpPr>
          <p:nvPr>
            <p:ph type="title"/>
          </p:nvPr>
        </p:nvSpPr>
        <p:spPr/>
        <p:txBody>
          <a:bodyPr>
            <a:normAutofit fontScale="90000"/>
          </a:bodyPr>
          <a:lstStyle/>
          <a:p>
            <a:pPr algn="ctr"/>
            <a:r>
              <a:rPr lang="en-US" dirty="0"/>
              <a:t>Parker Elementary Open House: Re-entry Overview</a:t>
            </a:r>
          </a:p>
        </p:txBody>
      </p:sp>
      <p:sp>
        <p:nvSpPr>
          <p:cNvPr id="4" name="Slide Number Placeholder 3">
            <a:extLst>
              <a:ext uri="{FF2B5EF4-FFF2-40B4-BE49-F238E27FC236}">
                <a16:creationId xmlns:a16="http://schemas.microsoft.com/office/drawing/2014/main" id="{E5EFFB41-5931-408F-A68B-1501CE3D71C8}"/>
              </a:ext>
            </a:extLst>
          </p:cNvPr>
          <p:cNvSpPr>
            <a:spLocks noGrp="1"/>
          </p:cNvSpPr>
          <p:nvPr>
            <p:ph type="sldNum" sz="quarter" idx="10"/>
          </p:nvPr>
        </p:nvSpPr>
        <p:spPr>
          <a:xfrm>
            <a:off x="11116733" y="6356351"/>
            <a:ext cx="797984"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58595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55ACB51-9B7D-4636-ACB6-AC828AFB480A}" type="slidenum">
              <a:rPr kumimoji="0" lang="en-US" sz="1200" b="0" i="0" u="none" strike="noStrike" kern="1200" cap="none" spc="0" normalizeH="0" baseline="0" noProof="0" smtClean="0">
                <a:ln>
                  <a:noFill/>
                </a:ln>
                <a:solidFill>
                  <a:srgbClr val="58595B"/>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58595B"/>
              </a:solidFill>
              <a:effectLst/>
              <a:uLnTx/>
              <a:uFillTx/>
              <a:latin typeface="Arial"/>
              <a:ea typeface="+mn-ea"/>
              <a:cs typeface="+mn-cs"/>
            </a:endParaRPr>
          </a:p>
        </p:txBody>
      </p:sp>
      <p:sp>
        <p:nvSpPr>
          <p:cNvPr id="3" name="TextBox 2">
            <a:extLst>
              <a:ext uri="{FF2B5EF4-FFF2-40B4-BE49-F238E27FC236}">
                <a16:creationId xmlns:a16="http://schemas.microsoft.com/office/drawing/2014/main" id="{31073876-446A-4C1A-97D7-81A346A8D06F}"/>
              </a:ext>
            </a:extLst>
          </p:cNvPr>
          <p:cNvSpPr txBox="1"/>
          <p:nvPr/>
        </p:nvSpPr>
        <p:spPr>
          <a:xfrm>
            <a:off x="168676" y="761592"/>
            <a:ext cx="4953741" cy="5139869"/>
          </a:xfrm>
          <a:prstGeom prst="rect">
            <a:avLst/>
          </a:prstGeom>
          <a:noFill/>
          <a:ln>
            <a:solidFill>
              <a:schemeClr val="tx1"/>
            </a:solidFill>
          </a:ln>
        </p:spPr>
        <p:txBody>
          <a:bodyPr wrap="square" rtlCol="0">
            <a:spAutoFit/>
          </a:bodyPr>
          <a:lstStyle/>
          <a:p>
            <a:pPr algn="ctr"/>
            <a:r>
              <a:rPr lang="en-US" sz="1500" b="1" dirty="0"/>
              <a:t>Arrival Times and Locations</a:t>
            </a:r>
            <a:endParaRPr lang="en-US" sz="1500" dirty="0"/>
          </a:p>
          <a:p>
            <a:r>
              <a:rPr lang="en-US" sz="1500" dirty="0"/>
              <a:t>There will be three entry points: The Atwell carpool lane, the </a:t>
            </a:r>
            <a:r>
              <a:rPr lang="en-US" sz="1500" dirty="0" err="1"/>
              <a:t>Willowbend</a:t>
            </a:r>
            <a:r>
              <a:rPr lang="en-US" sz="1500" dirty="0"/>
              <a:t> gate, and the bus lane.  Please make note of the following adjustments to ensure timely arrival. </a:t>
            </a:r>
            <a:r>
              <a:rPr lang="en-US" sz="1500" b="1" dirty="0"/>
              <a:t> If you have multiple children attending, please drop off all students at the youngest sibling’s arrival location and time.</a:t>
            </a:r>
            <a:endParaRPr lang="en-US" sz="1500" dirty="0"/>
          </a:p>
          <a:p>
            <a:r>
              <a:rPr lang="en-US" sz="1500" dirty="0"/>
              <a:t>    </a:t>
            </a:r>
          </a:p>
          <a:p>
            <a:r>
              <a:rPr lang="en-US" sz="1500" b="1" dirty="0"/>
              <a:t>Atwell</a:t>
            </a:r>
            <a:endParaRPr lang="en-US" sz="1500" dirty="0"/>
          </a:p>
          <a:p>
            <a:pPr fontAlgn="base"/>
            <a:r>
              <a:rPr lang="en-US" sz="1500" dirty="0"/>
              <a:t>3rd Grade:7:20-7:35</a:t>
            </a:r>
          </a:p>
          <a:p>
            <a:pPr fontAlgn="base"/>
            <a:r>
              <a:rPr lang="en-US" sz="1500" dirty="0"/>
              <a:t>1</a:t>
            </a:r>
            <a:r>
              <a:rPr lang="en-US" sz="1500" baseline="30000" dirty="0"/>
              <a:t>st</a:t>
            </a:r>
            <a:r>
              <a:rPr lang="en-US" sz="1500" dirty="0"/>
              <a:t> Grade: 7:35-7:50</a:t>
            </a:r>
          </a:p>
          <a:p>
            <a:br>
              <a:rPr lang="en-US" sz="1500" dirty="0"/>
            </a:br>
            <a:r>
              <a:rPr lang="en-US" sz="1500" b="1" dirty="0" err="1"/>
              <a:t>Willowbend</a:t>
            </a:r>
            <a:endParaRPr lang="en-US" sz="1500" dirty="0"/>
          </a:p>
          <a:p>
            <a:pPr fontAlgn="base"/>
            <a:r>
              <a:rPr lang="en-US" sz="1500" dirty="0"/>
              <a:t>4</a:t>
            </a:r>
            <a:r>
              <a:rPr lang="en-US" sz="1500" baseline="30000" dirty="0"/>
              <a:t>th</a:t>
            </a:r>
            <a:r>
              <a:rPr lang="en-US" sz="1500" dirty="0"/>
              <a:t> Grade : 7:20-7:35</a:t>
            </a:r>
          </a:p>
          <a:p>
            <a:pPr fontAlgn="base"/>
            <a:r>
              <a:rPr lang="en-US" sz="1500" dirty="0"/>
              <a:t>5th Grade: 7:20-7:35</a:t>
            </a:r>
          </a:p>
          <a:p>
            <a:pPr fontAlgn="base"/>
            <a:r>
              <a:rPr lang="en-US" sz="1500" dirty="0"/>
              <a:t>2</a:t>
            </a:r>
            <a:r>
              <a:rPr lang="en-US" sz="1500" baseline="30000" dirty="0"/>
              <a:t>nd</a:t>
            </a:r>
            <a:r>
              <a:rPr lang="en-US" sz="1500" dirty="0"/>
              <a:t> Grade: 7:35-7:50</a:t>
            </a:r>
          </a:p>
          <a:p>
            <a:pPr fontAlgn="base"/>
            <a:endParaRPr lang="en-US" sz="1500" dirty="0"/>
          </a:p>
          <a:p>
            <a:r>
              <a:rPr lang="en-US" sz="1500" b="1" dirty="0"/>
              <a:t>Bus Lane</a:t>
            </a:r>
            <a:endParaRPr lang="en-US" sz="1500" dirty="0"/>
          </a:p>
          <a:p>
            <a:pPr fontAlgn="base"/>
            <a:r>
              <a:rPr lang="en-US" sz="1500" dirty="0"/>
              <a:t>Kinder: 7:20-7:35</a:t>
            </a:r>
          </a:p>
          <a:p>
            <a:pPr fontAlgn="base"/>
            <a:r>
              <a:rPr lang="en-US" sz="1500" dirty="0"/>
              <a:t>Pre-K: 7:35-7:50</a:t>
            </a:r>
          </a:p>
          <a:p>
            <a:br>
              <a:rPr lang="en-US" sz="1400" dirty="0"/>
            </a:b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Text Placeholder 8">
            <a:extLst>
              <a:ext uri="{FF2B5EF4-FFF2-40B4-BE49-F238E27FC236}">
                <a16:creationId xmlns:a16="http://schemas.microsoft.com/office/drawing/2014/main" id="{00F3ADB0-FBB8-430C-8545-C2467AD24C94}"/>
              </a:ext>
            </a:extLst>
          </p:cNvPr>
          <p:cNvSpPr>
            <a:spLocks noGrp="1"/>
          </p:cNvSpPr>
          <p:nvPr>
            <p:ph type="body" idx="1"/>
          </p:nvPr>
        </p:nvSpPr>
        <p:spPr>
          <a:xfrm>
            <a:off x="6096000" y="761592"/>
            <a:ext cx="4752513" cy="5115150"/>
          </a:xfrm>
          <a:ln>
            <a:solidFill>
              <a:schemeClr val="tx1"/>
            </a:solidFill>
          </a:ln>
        </p:spPr>
        <p:txBody>
          <a:bodyPr/>
          <a:lstStyle/>
          <a:p>
            <a:pPr marL="152396" indent="0" algn="ctr">
              <a:buNone/>
            </a:pPr>
            <a:r>
              <a:rPr lang="en-US" sz="1500" b="1" dirty="0"/>
              <a:t>Hora y </a:t>
            </a:r>
            <a:r>
              <a:rPr lang="en-US" sz="1500" b="1" dirty="0" err="1"/>
              <a:t>lugar</a:t>
            </a:r>
            <a:r>
              <a:rPr lang="en-US" sz="1500" b="1" dirty="0"/>
              <a:t> de entrada </a:t>
            </a:r>
            <a:endParaRPr lang="en-US" sz="1500" dirty="0"/>
          </a:p>
          <a:p>
            <a:pPr marL="152396" indent="0">
              <a:buNone/>
            </a:pPr>
            <a:r>
              <a:rPr lang="en-US" sz="1500" dirty="0" err="1"/>
              <a:t>Habrá</a:t>
            </a:r>
            <a:r>
              <a:rPr lang="en-US" sz="1500" dirty="0"/>
              <a:t> </a:t>
            </a:r>
            <a:r>
              <a:rPr lang="en-US" sz="1500" dirty="0" err="1"/>
              <a:t>tres</a:t>
            </a:r>
            <a:r>
              <a:rPr lang="en-US" sz="1500" dirty="0"/>
              <a:t> </a:t>
            </a:r>
            <a:r>
              <a:rPr lang="en-US" sz="1500" dirty="0" err="1"/>
              <a:t>puntos</a:t>
            </a:r>
            <a:r>
              <a:rPr lang="en-US" sz="1500" dirty="0"/>
              <a:t> de entrada: Atwell, </a:t>
            </a:r>
            <a:r>
              <a:rPr lang="en-US" sz="1500" dirty="0" err="1"/>
              <a:t>Willowbend</a:t>
            </a:r>
            <a:r>
              <a:rPr lang="en-US" sz="1500" dirty="0"/>
              <a:t> y la </a:t>
            </a:r>
            <a:r>
              <a:rPr lang="en-US" sz="1500" dirty="0" err="1"/>
              <a:t>línea</a:t>
            </a:r>
            <a:r>
              <a:rPr lang="en-US" sz="1500" dirty="0"/>
              <a:t> de autobuses. Por favor </a:t>
            </a:r>
            <a:r>
              <a:rPr lang="en-US" sz="1500" dirty="0" err="1"/>
              <a:t>hagan</a:t>
            </a:r>
            <a:r>
              <a:rPr lang="en-US" sz="1500" dirty="0"/>
              <a:t> </a:t>
            </a:r>
            <a:r>
              <a:rPr lang="en-US" sz="1500" dirty="0" err="1"/>
              <a:t>sus</a:t>
            </a:r>
            <a:r>
              <a:rPr lang="en-US" sz="1500" dirty="0"/>
              <a:t> </a:t>
            </a:r>
            <a:r>
              <a:rPr lang="en-US" sz="1500" dirty="0" err="1"/>
              <a:t>adjustes</a:t>
            </a:r>
            <a:r>
              <a:rPr lang="en-US" sz="1500" dirty="0"/>
              <a:t> para </a:t>
            </a:r>
            <a:r>
              <a:rPr lang="en-US" sz="1500" dirty="0" err="1"/>
              <a:t>llegar</a:t>
            </a:r>
            <a:r>
              <a:rPr lang="en-US" sz="1500" dirty="0"/>
              <a:t> </a:t>
            </a:r>
            <a:r>
              <a:rPr lang="en-US" sz="1500" dirty="0" err="1"/>
              <a:t>puntuales</a:t>
            </a:r>
            <a:r>
              <a:rPr lang="en-US" sz="1500" dirty="0"/>
              <a:t> a las </a:t>
            </a:r>
            <a:r>
              <a:rPr lang="en-US" sz="1500" dirty="0" err="1"/>
              <a:t>siguientes</a:t>
            </a:r>
            <a:r>
              <a:rPr lang="en-US" sz="1500" dirty="0"/>
              <a:t> horas de entrada. </a:t>
            </a:r>
            <a:r>
              <a:rPr lang="en-US" sz="1500" b="1" dirty="0"/>
              <a:t>Si </a:t>
            </a:r>
            <a:r>
              <a:rPr lang="en-US" sz="1500" b="1" dirty="0" err="1"/>
              <a:t>tienen</a:t>
            </a:r>
            <a:r>
              <a:rPr lang="en-US" sz="1500" b="1" dirty="0"/>
              <a:t> </a:t>
            </a:r>
            <a:r>
              <a:rPr lang="en-US" sz="1500" b="1" dirty="0" err="1"/>
              <a:t>varios</a:t>
            </a:r>
            <a:r>
              <a:rPr lang="en-US" sz="1500" b="1" dirty="0"/>
              <a:t> </a:t>
            </a:r>
            <a:r>
              <a:rPr lang="en-US" sz="1500" b="1" dirty="0" err="1"/>
              <a:t>alumnos</a:t>
            </a:r>
            <a:r>
              <a:rPr lang="en-US" sz="1500" b="1" dirty="0"/>
              <a:t>, </a:t>
            </a:r>
            <a:r>
              <a:rPr lang="en-US" sz="1500" b="1" dirty="0" err="1"/>
              <a:t>dejen</a:t>
            </a:r>
            <a:r>
              <a:rPr lang="en-US" sz="1500" b="1" dirty="0"/>
              <a:t> a </a:t>
            </a:r>
            <a:r>
              <a:rPr lang="en-US" sz="1500" b="1" dirty="0" err="1"/>
              <a:t>todos</a:t>
            </a:r>
            <a:r>
              <a:rPr lang="en-US" sz="1500" b="1" dirty="0"/>
              <a:t> a la hora y </a:t>
            </a:r>
            <a:r>
              <a:rPr lang="en-US" sz="1500" b="1" dirty="0" err="1"/>
              <a:t>lugar</a:t>
            </a:r>
            <a:r>
              <a:rPr lang="en-US" sz="1500" b="1" dirty="0"/>
              <a:t> de entrada del </a:t>
            </a:r>
            <a:r>
              <a:rPr lang="en-US" sz="1500" b="1" dirty="0" err="1"/>
              <a:t>alumno</a:t>
            </a:r>
            <a:r>
              <a:rPr lang="en-US" sz="1500" b="1" dirty="0"/>
              <a:t> </a:t>
            </a:r>
            <a:r>
              <a:rPr lang="en-US" sz="1500" b="1" dirty="0" err="1"/>
              <a:t>menor</a:t>
            </a:r>
            <a:r>
              <a:rPr lang="en-US" sz="1500" b="1" dirty="0"/>
              <a:t>.</a:t>
            </a:r>
          </a:p>
          <a:p>
            <a:pPr marL="152396" indent="0">
              <a:buNone/>
            </a:pPr>
            <a:endParaRPr lang="en-US" sz="1500" b="1" dirty="0"/>
          </a:p>
          <a:p>
            <a:pPr marL="152396" indent="0">
              <a:buNone/>
            </a:pPr>
            <a:r>
              <a:rPr lang="en-US" sz="1500" b="1" dirty="0"/>
              <a:t>Atwell</a:t>
            </a:r>
            <a:endParaRPr lang="en-US" sz="1500" dirty="0"/>
          </a:p>
          <a:p>
            <a:pPr marL="152396" indent="0" fontAlgn="base">
              <a:buNone/>
            </a:pPr>
            <a:r>
              <a:rPr lang="en-US" sz="1500" dirty="0"/>
              <a:t>3er Grado:7:20-7:35</a:t>
            </a:r>
          </a:p>
          <a:p>
            <a:pPr marL="152396" indent="0" fontAlgn="base">
              <a:buNone/>
            </a:pPr>
            <a:r>
              <a:rPr lang="en-US" sz="1500" dirty="0"/>
              <a:t>1</a:t>
            </a:r>
            <a:r>
              <a:rPr lang="en-US" sz="1500" baseline="30000" dirty="0"/>
              <a:t>er</a:t>
            </a:r>
            <a:r>
              <a:rPr lang="en-US" sz="1500" dirty="0"/>
              <a:t> Grade: 7:35-7:50</a:t>
            </a:r>
          </a:p>
          <a:p>
            <a:pPr marL="152396" indent="0">
              <a:buNone/>
            </a:pPr>
            <a:r>
              <a:rPr lang="en-US" sz="1500" b="1" dirty="0" err="1"/>
              <a:t>Willowbend</a:t>
            </a:r>
            <a:endParaRPr lang="en-US" sz="1500" dirty="0"/>
          </a:p>
          <a:p>
            <a:pPr marL="152396" indent="0" fontAlgn="base">
              <a:buNone/>
            </a:pPr>
            <a:r>
              <a:rPr lang="en-US" sz="1500" dirty="0"/>
              <a:t>4</a:t>
            </a:r>
            <a:r>
              <a:rPr lang="en-US" sz="1500" baseline="30000" dirty="0"/>
              <a:t>to</a:t>
            </a:r>
            <a:r>
              <a:rPr lang="en-US" sz="1500" dirty="0"/>
              <a:t> Grade : 7:20-7:35</a:t>
            </a:r>
          </a:p>
          <a:p>
            <a:pPr marL="152396" indent="0" fontAlgn="base">
              <a:buNone/>
            </a:pPr>
            <a:r>
              <a:rPr lang="en-US" sz="1500" dirty="0"/>
              <a:t>5to Grade: 7:20-7:35</a:t>
            </a:r>
          </a:p>
          <a:p>
            <a:pPr marL="152396" indent="0" fontAlgn="base">
              <a:buNone/>
            </a:pPr>
            <a:r>
              <a:rPr lang="en-US" sz="1500" dirty="0"/>
              <a:t>2</a:t>
            </a:r>
            <a:r>
              <a:rPr lang="en-US" sz="1500" baseline="30000" dirty="0"/>
              <a:t>do</a:t>
            </a:r>
            <a:r>
              <a:rPr lang="en-US" sz="1500" dirty="0"/>
              <a:t> Grade: 7:35-7:50</a:t>
            </a:r>
          </a:p>
          <a:p>
            <a:pPr marL="152396" indent="0">
              <a:buNone/>
            </a:pPr>
            <a:r>
              <a:rPr lang="en-US" sz="1500" b="1" dirty="0"/>
              <a:t>Bus Lane</a:t>
            </a:r>
            <a:endParaRPr lang="en-US" sz="1500" dirty="0"/>
          </a:p>
          <a:p>
            <a:pPr marL="152396" indent="0" fontAlgn="base">
              <a:buNone/>
            </a:pPr>
            <a:r>
              <a:rPr lang="en-US" sz="1500" dirty="0"/>
              <a:t>Kinder: 7:20-7:35</a:t>
            </a:r>
          </a:p>
          <a:p>
            <a:pPr marL="152396" indent="0" fontAlgn="base">
              <a:buNone/>
            </a:pPr>
            <a:r>
              <a:rPr lang="en-US" sz="1500" dirty="0"/>
              <a:t>Pre-K: 7:35-7:50</a:t>
            </a:r>
          </a:p>
          <a:p>
            <a:pPr marL="609585" lvl="1" indent="0" defTabSz="1219170">
              <a:buClr>
                <a:srgbClr val="000000"/>
              </a:buClr>
              <a:buNone/>
            </a:pPr>
            <a:endParaRPr lang="en-US" dirty="0"/>
          </a:p>
        </p:txBody>
      </p:sp>
    </p:spTree>
    <p:extLst>
      <p:ext uri="{BB962C8B-B14F-4D97-AF65-F5344CB8AC3E}">
        <p14:creationId xmlns:p14="http://schemas.microsoft.com/office/powerpoint/2010/main" val="3409678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70111-A8FE-4F26-BB13-37EA64404B34}"/>
              </a:ext>
            </a:extLst>
          </p:cNvPr>
          <p:cNvSpPr>
            <a:spLocks noGrp="1"/>
          </p:cNvSpPr>
          <p:nvPr>
            <p:ph type="title"/>
          </p:nvPr>
        </p:nvSpPr>
        <p:spPr/>
        <p:txBody>
          <a:bodyPr>
            <a:normAutofit fontScale="90000"/>
          </a:bodyPr>
          <a:lstStyle/>
          <a:p>
            <a:pPr algn="ctr"/>
            <a:r>
              <a:rPr lang="en-US" dirty="0"/>
              <a:t>Parker Elementary Open House: Re-entry Overview</a:t>
            </a:r>
          </a:p>
        </p:txBody>
      </p:sp>
      <p:sp>
        <p:nvSpPr>
          <p:cNvPr id="4" name="Slide Number Placeholder 3">
            <a:extLst>
              <a:ext uri="{FF2B5EF4-FFF2-40B4-BE49-F238E27FC236}">
                <a16:creationId xmlns:a16="http://schemas.microsoft.com/office/drawing/2014/main" id="{E5EFFB41-5931-408F-A68B-1501CE3D71C8}"/>
              </a:ext>
            </a:extLst>
          </p:cNvPr>
          <p:cNvSpPr>
            <a:spLocks noGrp="1"/>
          </p:cNvSpPr>
          <p:nvPr>
            <p:ph type="sldNum" sz="quarter" idx="10"/>
          </p:nvPr>
        </p:nvSpPr>
        <p:spPr>
          <a:xfrm>
            <a:off x="11116733" y="6356351"/>
            <a:ext cx="797984"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58595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55ACB51-9B7D-4636-ACB6-AC828AFB480A}" type="slidenum">
              <a:rPr kumimoji="0" lang="en-US" sz="1200" b="0" i="0" u="none" strike="noStrike" kern="1200" cap="none" spc="0" normalizeH="0" baseline="0" noProof="0" smtClean="0">
                <a:ln>
                  <a:noFill/>
                </a:ln>
                <a:solidFill>
                  <a:srgbClr val="58595B"/>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58595B"/>
              </a:solidFill>
              <a:effectLst/>
              <a:uLnTx/>
              <a:uFillTx/>
              <a:latin typeface="Arial"/>
              <a:ea typeface="+mn-ea"/>
              <a:cs typeface="+mn-cs"/>
            </a:endParaRPr>
          </a:p>
        </p:txBody>
      </p:sp>
      <p:sp>
        <p:nvSpPr>
          <p:cNvPr id="3" name="TextBox 2">
            <a:extLst>
              <a:ext uri="{FF2B5EF4-FFF2-40B4-BE49-F238E27FC236}">
                <a16:creationId xmlns:a16="http://schemas.microsoft.com/office/drawing/2014/main" id="{31073876-446A-4C1A-97D7-81A346A8D06F}"/>
              </a:ext>
            </a:extLst>
          </p:cNvPr>
          <p:cNvSpPr txBox="1"/>
          <p:nvPr/>
        </p:nvSpPr>
        <p:spPr>
          <a:xfrm>
            <a:off x="168676" y="761592"/>
            <a:ext cx="4953741" cy="5370701"/>
          </a:xfrm>
          <a:prstGeom prst="rect">
            <a:avLst/>
          </a:prstGeom>
          <a:noFill/>
          <a:ln>
            <a:solidFill>
              <a:schemeClr val="tx1"/>
            </a:solidFill>
          </a:ln>
        </p:spPr>
        <p:txBody>
          <a:bodyPr wrap="square" rtlCol="0">
            <a:spAutoFit/>
          </a:bodyPr>
          <a:lstStyle/>
          <a:p>
            <a:pPr algn="ctr"/>
            <a:r>
              <a:rPr lang="en-US" sz="1500" b="1" dirty="0"/>
              <a:t>Dismissal Times and Locations</a:t>
            </a:r>
            <a:endParaRPr lang="en-US" sz="1500" dirty="0"/>
          </a:p>
          <a:p>
            <a:r>
              <a:rPr lang="en-US" sz="1500" dirty="0"/>
              <a:t>There will be three exit points: The Atwell carpool lane, the </a:t>
            </a:r>
            <a:r>
              <a:rPr lang="en-US" sz="1500" dirty="0" err="1"/>
              <a:t>Willowbend</a:t>
            </a:r>
            <a:r>
              <a:rPr lang="en-US" sz="1500" dirty="0"/>
              <a:t> gate, and the bus lane.  Please make note of the following adjustments to ensure timely dismissal. </a:t>
            </a:r>
            <a:r>
              <a:rPr lang="en-US" sz="1500" b="1" dirty="0"/>
              <a:t> If you have multiple children attending, please pick up all students at the youngest sibling’s arrival location and time.</a:t>
            </a:r>
            <a:endParaRPr lang="en-US" sz="1500" dirty="0"/>
          </a:p>
          <a:p>
            <a:br>
              <a:rPr lang="en-US" sz="1500" dirty="0"/>
            </a:br>
            <a:r>
              <a:rPr lang="en-US" sz="1500" b="1" dirty="0"/>
              <a:t>Atwell</a:t>
            </a:r>
            <a:endParaRPr lang="en-US" sz="1500" dirty="0"/>
          </a:p>
          <a:p>
            <a:pPr fontAlgn="base"/>
            <a:r>
              <a:rPr lang="en-US" sz="1500" dirty="0"/>
              <a:t>1st Grade: 2:20-2:35</a:t>
            </a:r>
          </a:p>
          <a:p>
            <a:pPr fontAlgn="base"/>
            <a:r>
              <a:rPr lang="en-US" sz="1500" dirty="0"/>
              <a:t>3</a:t>
            </a:r>
            <a:r>
              <a:rPr lang="en-US" sz="1500" baseline="30000" dirty="0"/>
              <a:t>rd</a:t>
            </a:r>
            <a:r>
              <a:rPr lang="en-US" sz="1500" dirty="0"/>
              <a:t> Grade:  2:35-2:50</a:t>
            </a:r>
          </a:p>
          <a:p>
            <a:pPr fontAlgn="base"/>
            <a:r>
              <a:rPr lang="en-US" sz="1500" b="1" dirty="0"/>
              <a:t>Magnet 3:00-3:20</a:t>
            </a:r>
          </a:p>
          <a:p>
            <a:br>
              <a:rPr lang="en-US" sz="1500" dirty="0"/>
            </a:br>
            <a:r>
              <a:rPr lang="en-US" sz="1500" b="1" dirty="0" err="1"/>
              <a:t>Willowbend</a:t>
            </a:r>
            <a:endParaRPr lang="en-US" sz="1500" dirty="0"/>
          </a:p>
          <a:p>
            <a:pPr fontAlgn="base"/>
            <a:r>
              <a:rPr lang="en-US" sz="1500" dirty="0"/>
              <a:t>2</a:t>
            </a:r>
            <a:r>
              <a:rPr lang="en-US" sz="1500" baseline="30000" dirty="0"/>
              <a:t>nd</a:t>
            </a:r>
            <a:r>
              <a:rPr lang="en-US" sz="1500" dirty="0"/>
              <a:t> Grade: 2:20-2:35</a:t>
            </a:r>
          </a:p>
          <a:p>
            <a:pPr fontAlgn="base"/>
            <a:r>
              <a:rPr lang="en-US" sz="1500" dirty="0"/>
              <a:t>4</a:t>
            </a:r>
            <a:r>
              <a:rPr lang="en-US" sz="1500" baseline="30000" dirty="0"/>
              <a:t>th</a:t>
            </a:r>
            <a:r>
              <a:rPr lang="en-US" sz="1500" dirty="0"/>
              <a:t> Grade:  2:35-2:50</a:t>
            </a:r>
          </a:p>
          <a:p>
            <a:pPr fontAlgn="base"/>
            <a:r>
              <a:rPr lang="en-US" sz="1500" dirty="0"/>
              <a:t>5</a:t>
            </a:r>
            <a:r>
              <a:rPr lang="en-US" sz="1500" baseline="30000" dirty="0"/>
              <a:t>th</a:t>
            </a:r>
            <a:r>
              <a:rPr lang="en-US" sz="1500" dirty="0"/>
              <a:t> Grade: 2:35-2:50</a:t>
            </a:r>
          </a:p>
          <a:p>
            <a:br>
              <a:rPr lang="en-US" sz="1500" dirty="0"/>
            </a:br>
            <a:r>
              <a:rPr lang="en-US" sz="1500" b="1" dirty="0"/>
              <a:t>Bus Lane</a:t>
            </a:r>
            <a:endParaRPr lang="en-US" sz="1500" dirty="0"/>
          </a:p>
          <a:p>
            <a:pPr fontAlgn="base"/>
            <a:r>
              <a:rPr lang="en-US" sz="1500" dirty="0"/>
              <a:t>Pre-K:  2:20-2:35</a:t>
            </a:r>
          </a:p>
          <a:p>
            <a:pPr fontAlgn="base"/>
            <a:r>
              <a:rPr lang="en-US" sz="1500" dirty="0"/>
              <a:t>Kinder:  2:35-2:50</a:t>
            </a:r>
          </a:p>
          <a:p>
            <a:br>
              <a:rPr lang="en-US" sz="1400" dirty="0"/>
            </a:b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Text Placeholder 8">
            <a:extLst>
              <a:ext uri="{FF2B5EF4-FFF2-40B4-BE49-F238E27FC236}">
                <a16:creationId xmlns:a16="http://schemas.microsoft.com/office/drawing/2014/main" id="{00F3ADB0-FBB8-430C-8545-C2467AD24C94}"/>
              </a:ext>
            </a:extLst>
          </p:cNvPr>
          <p:cNvSpPr>
            <a:spLocks noGrp="1"/>
          </p:cNvSpPr>
          <p:nvPr>
            <p:ph type="body" idx="1"/>
          </p:nvPr>
        </p:nvSpPr>
        <p:spPr>
          <a:xfrm>
            <a:off x="6096000" y="713377"/>
            <a:ext cx="4752513" cy="5467129"/>
          </a:xfrm>
          <a:ln>
            <a:solidFill>
              <a:schemeClr val="tx1"/>
            </a:solidFill>
          </a:ln>
        </p:spPr>
        <p:txBody>
          <a:bodyPr/>
          <a:lstStyle/>
          <a:p>
            <a:pPr marL="152396" indent="0" algn="ctr">
              <a:buNone/>
            </a:pPr>
            <a:r>
              <a:rPr lang="en-US" sz="1500" b="1" dirty="0" err="1"/>
              <a:t>Salidas</a:t>
            </a:r>
            <a:r>
              <a:rPr lang="en-US" sz="1500" b="1" dirty="0"/>
              <a:t>/Hora y </a:t>
            </a:r>
            <a:r>
              <a:rPr lang="en-US" sz="1500" b="1" dirty="0" err="1"/>
              <a:t>lugar</a:t>
            </a:r>
            <a:endParaRPr lang="en-US" sz="1500" dirty="0"/>
          </a:p>
          <a:p>
            <a:pPr marL="152396" indent="0">
              <a:buNone/>
            </a:pPr>
            <a:r>
              <a:rPr lang="en-US" sz="1500" dirty="0" err="1"/>
              <a:t>Habrá</a:t>
            </a:r>
            <a:r>
              <a:rPr lang="en-US" sz="1500" dirty="0"/>
              <a:t> </a:t>
            </a:r>
            <a:r>
              <a:rPr lang="en-US" sz="1500" dirty="0" err="1"/>
              <a:t>tres</a:t>
            </a:r>
            <a:r>
              <a:rPr lang="en-US" sz="1500" dirty="0"/>
              <a:t> </a:t>
            </a:r>
            <a:r>
              <a:rPr lang="en-US" sz="1500" dirty="0" err="1"/>
              <a:t>salidas</a:t>
            </a:r>
            <a:r>
              <a:rPr lang="en-US" sz="1500" dirty="0"/>
              <a:t>: Atwell, </a:t>
            </a:r>
            <a:r>
              <a:rPr lang="en-US" sz="1500" dirty="0" err="1"/>
              <a:t>Willowbend</a:t>
            </a:r>
            <a:r>
              <a:rPr lang="en-US" sz="1500" dirty="0"/>
              <a:t> y la </a:t>
            </a:r>
            <a:r>
              <a:rPr lang="en-US" sz="1500" dirty="0" err="1"/>
              <a:t>línea</a:t>
            </a:r>
            <a:r>
              <a:rPr lang="en-US" sz="1500" dirty="0"/>
              <a:t> de autobuses.  Por favor </a:t>
            </a:r>
            <a:r>
              <a:rPr lang="en-US" sz="1500" dirty="0" err="1"/>
              <a:t>hagan</a:t>
            </a:r>
            <a:r>
              <a:rPr lang="en-US" sz="1500" dirty="0"/>
              <a:t> </a:t>
            </a:r>
            <a:r>
              <a:rPr lang="en-US" sz="1500" dirty="0" err="1"/>
              <a:t>los</a:t>
            </a:r>
            <a:r>
              <a:rPr lang="en-US" sz="1500" dirty="0"/>
              <a:t> </a:t>
            </a:r>
            <a:r>
              <a:rPr lang="en-US" sz="1500" dirty="0" err="1"/>
              <a:t>ajustes</a:t>
            </a:r>
            <a:r>
              <a:rPr lang="en-US" sz="1500" dirty="0"/>
              <a:t> </a:t>
            </a:r>
            <a:r>
              <a:rPr lang="en-US" sz="1500" dirty="0" err="1"/>
              <a:t>necesarios</a:t>
            </a:r>
            <a:r>
              <a:rPr lang="en-US" sz="1500" dirty="0"/>
              <a:t> para </a:t>
            </a:r>
            <a:r>
              <a:rPr lang="en-US" sz="1500" dirty="0" err="1"/>
              <a:t>llegar</a:t>
            </a:r>
            <a:r>
              <a:rPr lang="en-US" sz="1500" dirty="0"/>
              <a:t> a </a:t>
            </a:r>
            <a:r>
              <a:rPr lang="en-US" sz="1500" dirty="0" err="1"/>
              <a:t>tiempo</a:t>
            </a:r>
            <a:r>
              <a:rPr lang="en-US" sz="1500" dirty="0"/>
              <a:t> </a:t>
            </a:r>
            <a:r>
              <a:rPr lang="en-US" sz="1500" dirty="0" err="1"/>
              <a:t>por</a:t>
            </a:r>
            <a:r>
              <a:rPr lang="en-US" sz="1500" dirty="0"/>
              <a:t> </a:t>
            </a:r>
            <a:r>
              <a:rPr lang="en-US" sz="1500" dirty="0" err="1"/>
              <a:t>sus</a:t>
            </a:r>
            <a:r>
              <a:rPr lang="en-US" sz="1500" dirty="0"/>
              <a:t> </a:t>
            </a:r>
            <a:r>
              <a:rPr lang="en-US" sz="1500" dirty="0" err="1"/>
              <a:t>hijos</a:t>
            </a:r>
            <a:r>
              <a:rPr lang="en-US" sz="1500" dirty="0"/>
              <a:t>. </a:t>
            </a:r>
            <a:r>
              <a:rPr lang="en-US" sz="1500" b="1" dirty="0"/>
              <a:t>Si </a:t>
            </a:r>
            <a:r>
              <a:rPr lang="en-US" sz="1500" b="1" dirty="0" err="1"/>
              <a:t>tienen</a:t>
            </a:r>
            <a:r>
              <a:rPr lang="en-US" sz="1500" b="1" dirty="0"/>
              <a:t> </a:t>
            </a:r>
            <a:r>
              <a:rPr lang="en-US" sz="1500" b="1" dirty="0" err="1"/>
              <a:t>varios</a:t>
            </a:r>
            <a:r>
              <a:rPr lang="en-US" sz="1500" b="1" dirty="0"/>
              <a:t> </a:t>
            </a:r>
            <a:r>
              <a:rPr lang="en-US" sz="1500" b="1" dirty="0" err="1"/>
              <a:t>hijos</a:t>
            </a:r>
            <a:r>
              <a:rPr lang="en-US" sz="1500" b="1" dirty="0"/>
              <a:t>, </a:t>
            </a:r>
            <a:r>
              <a:rPr lang="en-US" sz="1500" b="1" dirty="0" err="1"/>
              <a:t>recójanlos</a:t>
            </a:r>
            <a:r>
              <a:rPr lang="en-US" sz="1500" b="1" dirty="0"/>
              <a:t> a la hora y </a:t>
            </a:r>
            <a:r>
              <a:rPr lang="en-US" sz="1500" b="1" dirty="0" err="1"/>
              <a:t>lugar</a:t>
            </a:r>
            <a:r>
              <a:rPr lang="en-US" sz="1500" b="1" dirty="0"/>
              <a:t> de </a:t>
            </a:r>
            <a:r>
              <a:rPr lang="en-US" sz="1500" b="1" dirty="0" err="1"/>
              <a:t>salida</a:t>
            </a:r>
            <a:r>
              <a:rPr lang="en-US" sz="1500" b="1" dirty="0"/>
              <a:t> del </a:t>
            </a:r>
            <a:r>
              <a:rPr lang="en-US" sz="1500" b="1" dirty="0" err="1"/>
              <a:t>hijo</a:t>
            </a:r>
            <a:r>
              <a:rPr lang="en-US" sz="1500" b="1" dirty="0"/>
              <a:t>/a </a:t>
            </a:r>
            <a:r>
              <a:rPr lang="en-US" sz="1500" b="1" dirty="0" err="1"/>
              <a:t>menor</a:t>
            </a:r>
            <a:endParaRPr lang="en-US" sz="1500" dirty="0"/>
          </a:p>
          <a:p>
            <a:pPr marL="152396" indent="0">
              <a:buNone/>
            </a:pPr>
            <a:br>
              <a:rPr lang="en-US" sz="1500" dirty="0"/>
            </a:br>
            <a:r>
              <a:rPr lang="en-US" sz="1500" b="1" dirty="0"/>
              <a:t>Atwell</a:t>
            </a:r>
            <a:endParaRPr lang="en-US" sz="1500" dirty="0"/>
          </a:p>
          <a:p>
            <a:pPr marL="152396" indent="0" fontAlgn="base">
              <a:buNone/>
            </a:pPr>
            <a:r>
              <a:rPr lang="en-US" sz="1500" dirty="0"/>
              <a:t>1er Grade: 2:20-2:35</a:t>
            </a:r>
          </a:p>
          <a:p>
            <a:pPr marL="152396" indent="0" fontAlgn="base">
              <a:buNone/>
            </a:pPr>
            <a:r>
              <a:rPr lang="en-US" sz="1500" dirty="0"/>
              <a:t>3</a:t>
            </a:r>
            <a:r>
              <a:rPr lang="en-US" sz="1500" baseline="30000" dirty="0"/>
              <a:t>er </a:t>
            </a:r>
            <a:r>
              <a:rPr lang="en-US" sz="1500" dirty="0"/>
              <a:t>Grade:  2:35-2:50</a:t>
            </a:r>
          </a:p>
          <a:p>
            <a:pPr marL="152396" indent="0" fontAlgn="base">
              <a:buNone/>
            </a:pPr>
            <a:r>
              <a:rPr lang="en-US" sz="1500" b="1" dirty="0"/>
              <a:t>Magnet 3:00-3:20</a:t>
            </a:r>
          </a:p>
          <a:p>
            <a:pPr marL="152396" indent="0">
              <a:buNone/>
            </a:pPr>
            <a:br>
              <a:rPr lang="en-US" sz="1500" dirty="0"/>
            </a:br>
            <a:r>
              <a:rPr lang="en-US" sz="1500" b="1" dirty="0" err="1"/>
              <a:t>Willowbend</a:t>
            </a:r>
            <a:endParaRPr lang="en-US" sz="1500" dirty="0"/>
          </a:p>
          <a:p>
            <a:pPr marL="152396" indent="0" fontAlgn="base">
              <a:buNone/>
            </a:pPr>
            <a:r>
              <a:rPr lang="en-US" sz="1500" dirty="0"/>
              <a:t>2</a:t>
            </a:r>
            <a:r>
              <a:rPr lang="en-US" sz="1500" baseline="30000" dirty="0"/>
              <a:t>do </a:t>
            </a:r>
            <a:r>
              <a:rPr lang="en-US" sz="1500" dirty="0"/>
              <a:t>Grade: 2:20-2:35</a:t>
            </a:r>
          </a:p>
          <a:p>
            <a:pPr marL="152396" indent="0" fontAlgn="base">
              <a:buNone/>
            </a:pPr>
            <a:r>
              <a:rPr lang="en-US" sz="1500" dirty="0"/>
              <a:t>4</a:t>
            </a:r>
            <a:r>
              <a:rPr lang="en-US" sz="1500" baseline="30000" dirty="0"/>
              <a:t>to</a:t>
            </a:r>
            <a:r>
              <a:rPr lang="en-US" sz="1500" dirty="0"/>
              <a:t> Grade:  2:35-2:50</a:t>
            </a:r>
          </a:p>
          <a:p>
            <a:pPr marL="152396" indent="0" fontAlgn="base">
              <a:buNone/>
            </a:pPr>
            <a:r>
              <a:rPr lang="en-US" sz="1500" dirty="0"/>
              <a:t>5</a:t>
            </a:r>
            <a:r>
              <a:rPr lang="en-US" sz="1500" baseline="30000" dirty="0"/>
              <a:t>to </a:t>
            </a:r>
            <a:r>
              <a:rPr lang="en-US" sz="1500" dirty="0"/>
              <a:t>Grade: 2:35-2:50</a:t>
            </a:r>
          </a:p>
          <a:p>
            <a:pPr marL="152396" indent="0">
              <a:buNone/>
            </a:pPr>
            <a:br>
              <a:rPr lang="en-US" sz="1500" dirty="0"/>
            </a:br>
            <a:r>
              <a:rPr lang="en-US" sz="1500" b="1" dirty="0"/>
              <a:t>Bus Lane</a:t>
            </a:r>
            <a:endParaRPr lang="en-US" sz="1500" dirty="0"/>
          </a:p>
          <a:p>
            <a:pPr marL="152396" indent="0" fontAlgn="base">
              <a:buNone/>
            </a:pPr>
            <a:r>
              <a:rPr lang="en-US" sz="1500" dirty="0"/>
              <a:t>Pre-K:  2:20-2:35</a:t>
            </a:r>
          </a:p>
          <a:p>
            <a:pPr marL="152396" indent="0" fontAlgn="base">
              <a:buNone/>
            </a:pPr>
            <a:r>
              <a:rPr lang="en-US" sz="1500" dirty="0"/>
              <a:t>Kinder:  2:35-2:50</a:t>
            </a:r>
          </a:p>
          <a:p>
            <a:pPr marL="609585" lvl="1" indent="0" defTabSz="1219170">
              <a:buClr>
                <a:srgbClr val="000000"/>
              </a:buClr>
              <a:buNone/>
            </a:pPr>
            <a:endParaRPr lang="en-US" dirty="0"/>
          </a:p>
        </p:txBody>
      </p:sp>
    </p:spTree>
    <p:extLst>
      <p:ext uri="{BB962C8B-B14F-4D97-AF65-F5344CB8AC3E}">
        <p14:creationId xmlns:p14="http://schemas.microsoft.com/office/powerpoint/2010/main" val="3699473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70111-A8FE-4F26-BB13-37EA64404B34}"/>
              </a:ext>
            </a:extLst>
          </p:cNvPr>
          <p:cNvSpPr>
            <a:spLocks noGrp="1"/>
          </p:cNvSpPr>
          <p:nvPr>
            <p:ph type="title"/>
          </p:nvPr>
        </p:nvSpPr>
        <p:spPr/>
        <p:txBody>
          <a:bodyPr>
            <a:normAutofit fontScale="90000"/>
          </a:bodyPr>
          <a:lstStyle/>
          <a:p>
            <a:pPr algn="ctr"/>
            <a:r>
              <a:rPr lang="en-US" dirty="0"/>
              <a:t>Parker Elementary Open House: Re-entry Overview</a:t>
            </a:r>
          </a:p>
        </p:txBody>
      </p:sp>
      <p:sp>
        <p:nvSpPr>
          <p:cNvPr id="4" name="Slide Number Placeholder 3">
            <a:extLst>
              <a:ext uri="{FF2B5EF4-FFF2-40B4-BE49-F238E27FC236}">
                <a16:creationId xmlns:a16="http://schemas.microsoft.com/office/drawing/2014/main" id="{E5EFFB41-5931-408F-A68B-1501CE3D71C8}"/>
              </a:ext>
            </a:extLst>
          </p:cNvPr>
          <p:cNvSpPr>
            <a:spLocks noGrp="1"/>
          </p:cNvSpPr>
          <p:nvPr>
            <p:ph type="sldNum" sz="quarter" idx="10"/>
          </p:nvPr>
        </p:nvSpPr>
        <p:spPr>
          <a:xfrm>
            <a:off x="11116733" y="6356351"/>
            <a:ext cx="797984"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58595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55ACB51-9B7D-4636-ACB6-AC828AFB480A}" type="slidenum">
              <a:rPr kumimoji="0" lang="en-US" sz="1200" b="0" i="0" u="none" strike="noStrike" kern="1200" cap="none" spc="0" normalizeH="0" baseline="0" noProof="0" smtClean="0">
                <a:ln>
                  <a:noFill/>
                </a:ln>
                <a:solidFill>
                  <a:srgbClr val="58595B"/>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58595B"/>
              </a:solidFill>
              <a:effectLst/>
              <a:uLnTx/>
              <a:uFillTx/>
              <a:latin typeface="Arial"/>
              <a:ea typeface="+mn-ea"/>
              <a:cs typeface="+mn-cs"/>
            </a:endParaRPr>
          </a:p>
        </p:txBody>
      </p:sp>
      <p:sp>
        <p:nvSpPr>
          <p:cNvPr id="3" name="TextBox 2">
            <a:extLst>
              <a:ext uri="{FF2B5EF4-FFF2-40B4-BE49-F238E27FC236}">
                <a16:creationId xmlns:a16="http://schemas.microsoft.com/office/drawing/2014/main" id="{31073876-446A-4C1A-97D7-81A346A8D06F}"/>
              </a:ext>
            </a:extLst>
          </p:cNvPr>
          <p:cNvSpPr txBox="1"/>
          <p:nvPr/>
        </p:nvSpPr>
        <p:spPr>
          <a:xfrm>
            <a:off x="168676" y="761592"/>
            <a:ext cx="4953741" cy="3908762"/>
          </a:xfrm>
          <a:prstGeom prst="rect">
            <a:avLst/>
          </a:prstGeom>
          <a:noFill/>
          <a:ln>
            <a:solidFill>
              <a:schemeClr val="tx1"/>
            </a:solidFill>
          </a:ln>
        </p:spPr>
        <p:txBody>
          <a:bodyPr wrap="square" rtlCol="0">
            <a:spAutoFit/>
          </a:bodyPr>
          <a:lstStyle/>
          <a:p>
            <a:pPr algn="ctr"/>
            <a:r>
              <a:rPr lang="en-US" sz="1400" b="1" dirty="0"/>
              <a:t>Instruction</a:t>
            </a:r>
          </a:p>
          <a:p>
            <a:pPr algn="ctr"/>
            <a:endParaRPr lang="en-US" sz="1400" dirty="0"/>
          </a:p>
          <a:p>
            <a:pPr fontAlgn="base"/>
            <a:r>
              <a:rPr lang="en-US" sz="1400" dirty="0"/>
              <a:t>-Teachers will be using a hybrid model, providing instruction to both face to face and virtual students simultaneously. </a:t>
            </a:r>
          </a:p>
          <a:p>
            <a:pPr fontAlgn="base"/>
            <a:r>
              <a:rPr lang="en-US" sz="1400" dirty="0"/>
              <a:t> </a:t>
            </a:r>
          </a:p>
          <a:p>
            <a:pPr fontAlgn="base"/>
            <a:r>
              <a:rPr lang="en-US" sz="1400" dirty="0"/>
              <a:t>-Students will remain in one classroom throughout the day for core instruction and will only leave for the following programs/activities: music, PE, recess, and/or intervention. </a:t>
            </a:r>
          </a:p>
          <a:p>
            <a:pPr fontAlgn="base"/>
            <a:r>
              <a:rPr lang="en-US" sz="1400" dirty="0"/>
              <a:t> </a:t>
            </a:r>
          </a:p>
          <a:p>
            <a:pPr fontAlgn="base"/>
            <a:r>
              <a:rPr lang="en-US" sz="1400" dirty="0"/>
              <a:t>-Core teachers that are departmentalized will physically switch classes while students remain in their homerooms.</a:t>
            </a:r>
          </a:p>
          <a:p>
            <a:pPr fontAlgn="base"/>
            <a:endParaRPr lang="en-US" sz="1400" dirty="0"/>
          </a:p>
          <a:p>
            <a:pPr fontAlgn="base"/>
            <a:r>
              <a:rPr lang="en-US" sz="1400" dirty="0"/>
              <a:t>-Face to face and virtual students will follow the same TEA approved virtual master schedule currently in place, with possible adjustments made to lunch and recess.</a:t>
            </a:r>
          </a:p>
          <a:p>
            <a:br>
              <a:rPr lang="en-US" sz="1200" dirty="0"/>
            </a:br>
            <a:endParaRPr lang="en-US" sz="1200" dirty="0">
              <a:solidFill>
                <a:srgbClr val="000000"/>
              </a:solidFill>
            </a:endParaRPr>
          </a:p>
          <a:p>
            <a:pPr algn="ct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Text Placeholder 8">
            <a:extLst>
              <a:ext uri="{FF2B5EF4-FFF2-40B4-BE49-F238E27FC236}">
                <a16:creationId xmlns:a16="http://schemas.microsoft.com/office/drawing/2014/main" id="{00F3ADB0-FBB8-430C-8545-C2467AD24C94}"/>
              </a:ext>
            </a:extLst>
          </p:cNvPr>
          <p:cNvSpPr>
            <a:spLocks noGrp="1"/>
          </p:cNvSpPr>
          <p:nvPr>
            <p:ph type="body" idx="1"/>
          </p:nvPr>
        </p:nvSpPr>
        <p:spPr>
          <a:xfrm>
            <a:off x="6096000" y="761592"/>
            <a:ext cx="4752513" cy="4767077"/>
          </a:xfrm>
          <a:ln>
            <a:solidFill>
              <a:schemeClr val="tx1"/>
            </a:solidFill>
          </a:ln>
        </p:spPr>
        <p:txBody>
          <a:bodyPr/>
          <a:lstStyle/>
          <a:p>
            <a:pPr marL="152396" indent="0" algn="ctr">
              <a:buNone/>
            </a:pPr>
            <a:r>
              <a:rPr lang="en-US" sz="1500" b="1" dirty="0" err="1"/>
              <a:t>Instrucción</a:t>
            </a:r>
            <a:endParaRPr lang="en-US" sz="1500" dirty="0"/>
          </a:p>
          <a:p>
            <a:pPr marL="152396" indent="0" fontAlgn="base">
              <a:buNone/>
            </a:pPr>
            <a:r>
              <a:rPr lang="en-US" sz="1500" dirty="0"/>
              <a:t>-Los maestros </a:t>
            </a:r>
            <a:r>
              <a:rPr lang="en-US" sz="1500" dirty="0" err="1"/>
              <a:t>estarán</a:t>
            </a:r>
            <a:r>
              <a:rPr lang="en-US" sz="1500" dirty="0"/>
              <a:t> </a:t>
            </a:r>
            <a:r>
              <a:rPr lang="en-US" sz="1500" dirty="0" err="1"/>
              <a:t>utilizando</a:t>
            </a:r>
            <a:r>
              <a:rPr lang="en-US" sz="1500" dirty="0"/>
              <a:t> un </a:t>
            </a:r>
            <a:r>
              <a:rPr lang="en-US" sz="1500" dirty="0" err="1"/>
              <a:t>modelo</a:t>
            </a:r>
            <a:r>
              <a:rPr lang="en-US" sz="1500" dirty="0"/>
              <a:t> </a:t>
            </a:r>
            <a:r>
              <a:rPr lang="en-US" sz="1500" dirty="0" err="1"/>
              <a:t>híbrido</a:t>
            </a:r>
            <a:r>
              <a:rPr lang="en-US" sz="1500" dirty="0"/>
              <a:t> de </a:t>
            </a:r>
            <a:r>
              <a:rPr lang="en-US" sz="1500" dirty="0" err="1"/>
              <a:t>enseñanza</a:t>
            </a:r>
            <a:r>
              <a:rPr lang="en-US" sz="1500" dirty="0"/>
              <a:t>, </a:t>
            </a:r>
            <a:r>
              <a:rPr lang="en-US" sz="1500" dirty="0" err="1"/>
              <a:t>proveyendo</a:t>
            </a:r>
            <a:r>
              <a:rPr lang="en-US" sz="1500" dirty="0"/>
              <a:t> </a:t>
            </a:r>
            <a:r>
              <a:rPr lang="en-US" sz="1500" dirty="0" err="1"/>
              <a:t>instrucción</a:t>
            </a:r>
            <a:r>
              <a:rPr lang="en-US" sz="1500" dirty="0"/>
              <a:t> virtual y </a:t>
            </a:r>
            <a:r>
              <a:rPr lang="en-US" sz="1500" dirty="0" err="1"/>
              <a:t>cara</a:t>
            </a:r>
            <a:r>
              <a:rPr lang="en-US" sz="1500" dirty="0"/>
              <a:t> a </a:t>
            </a:r>
            <a:r>
              <a:rPr lang="en-US" sz="1500" dirty="0" err="1"/>
              <a:t>cara</a:t>
            </a:r>
            <a:r>
              <a:rPr lang="en-US" sz="1500" dirty="0"/>
              <a:t> </a:t>
            </a:r>
            <a:r>
              <a:rPr lang="en-US" sz="1500" dirty="0" err="1"/>
              <a:t>simultáneamente</a:t>
            </a:r>
            <a:r>
              <a:rPr lang="en-US" sz="1500" dirty="0"/>
              <a:t>. </a:t>
            </a:r>
          </a:p>
          <a:p>
            <a:pPr marL="152396" indent="0" fontAlgn="base">
              <a:buNone/>
            </a:pPr>
            <a:r>
              <a:rPr lang="en-US" sz="1500" dirty="0"/>
              <a:t> </a:t>
            </a:r>
          </a:p>
          <a:p>
            <a:pPr marL="152396" indent="0" fontAlgn="base">
              <a:buNone/>
            </a:pPr>
            <a:r>
              <a:rPr lang="en-US" sz="1500" dirty="0"/>
              <a:t>-Los </a:t>
            </a:r>
            <a:r>
              <a:rPr lang="en-US" sz="1500" dirty="0" err="1"/>
              <a:t>alumnos</a:t>
            </a:r>
            <a:r>
              <a:rPr lang="en-US" sz="1500" dirty="0"/>
              <a:t> se </a:t>
            </a:r>
            <a:r>
              <a:rPr lang="en-US" sz="1500" dirty="0" err="1"/>
              <a:t>quedarán</a:t>
            </a:r>
            <a:r>
              <a:rPr lang="en-US" sz="1500" dirty="0"/>
              <a:t> </a:t>
            </a:r>
            <a:r>
              <a:rPr lang="en-US" sz="1500" dirty="0" err="1"/>
              <a:t>en</a:t>
            </a:r>
            <a:r>
              <a:rPr lang="en-US" sz="1500" dirty="0"/>
              <a:t> un </a:t>
            </a:r>
            <a:r>
              <a:rPr lang="en-US" sz="1500" dirty="0" err="1"/>
              <a:t>salón</a:t>
            </a:r>
            <a:r>
              <a:rPr lang="en-US" sz="1500" dirty="0"/>
              <a:t> </a:t>
            </a:r>
            <a:r>
              <a:rPr lang="en-US" sz="1500" dirty="0" err="1"/>
              <a:t>durante</a:t>
            </a:r>
            <a:r>
              <a:rPr lang="en-US" sz="1500" dirty="0"/>
              <a:t> el </a:t>
            </a:r>
            <a:r>
              <a:rPr lang="en-US" sz="1500" dirty="0" err="1"/>
              <a:t>día</a:t>
            </a:r>
            <a:r>
              <a:rPr lang="en-US" sz="1500" dirty="0"/>
              <a:t>, </a:t>
            </a:r>
            <a:r>
              <a:rPr lang="en-US" sz="1500" dirty="0" err="1"/>
              <a:t>sólo</a:t>
            </a:r>
            <a:r>
              <a:rPr lang="en-US" sz="1500" dirty="0"/>
              <a:t> </a:t>
            </a:r>
            <a:r>
              <a:rPr lang="en-US" sz="1500" dirty="0" err="1"/>
              <a:t>saldrán</a:t>
            </a:r>
            <a:r>
              <a:rPr lang="en-US" sz="1500" dirty="0"/>
              <a:t> para </a:t>
            </a:r>
            <a:r>
              <a:rPr lang="en-US" sz="1500" dirty="0" err="1"/>
              <a:t>los</a:t>
            </a:r>
            <a:r>
              <a:rPr lang="en-US" sz="1500" dirty="0"/>
              <a:t> </a:t>
            </a:r>
            <a:r>
              <a:rPr lang="en-US" sz="1500" dirty="0" err="1"/>
              <a:t>siguientes</a:t>
            </a:r>
            <a:r>
              <a:rPr lang="en-US" sz="1500" dirty="0"/>
              <a:t> </a:t>
            </a:r>
            <a:r>
              <a:rPr lang="en-US" sz="1500" dirty="0" err="1"/>
              <a:t>programas</a:t>
            </a:r>
            <a:r>
              <a:rPr lang="en-US" sz="1500" dirty="0"/>
              <a:t>/</a:t>
            </a:r>
            <a:r>
              <a:rPr lang="en-US" sz="1500" dirty="0" err="1"/>
              <a:t>actividades</a:t>
            </a:r>
            <a:r>
              <a:rPr lang="en-US" sz="1500" dirty="0"/>
              <a:t>: </a:t>
            </a:r>
            <a:r>
              <a:rPr lang="en-US" sz="1500" dirty="0" err="1"/>
              <a:t>música</a:t>
            </a:r>
            <a:r>
              <a:rPr lang="en-US" sz="1500" dirty="0"/>
              <a:t>, P.E., </a:t>
            </a:r>
            <a:r>
              <a:rPr lang="en-US" sz="1500" dirty="0" err="1"/>
              <a:t>recreo</a:t>
            </a:r>
            <a:r>
              <a:rPr lang="en-US" sz="1500" dirty="0"/>
              <a:t> y/o </a:t>
            </a:r>
            <a:r>
              <a:rPr lang="en-US" sz="1500" dirty="0" err="1"/>
              <a:t>intervenciones</a:t>
            </a:r>
            <a:endParaRPr lang="en-US" sz="1500" dirty="0"/>
          </a:p>
          <a:p>
            <a:pPr marL="152396" indent="0" fontAlgn="base">
              <a:buNone/>
            </a:pPr>
            <a:r>
              <a:rPr lang="en-US" sz="1500" dirty="0"/>
              <a:t> </a:t>
            </a:r>
          </a:p>
          <a:p>
            <a:pPr marL="152396" indent="0" fontAlgn="base">
              <a:buNone/>
            </a:pPr>
            <a:r>
              <a:rPr lang="en-US" sz="1500" dirty="0"/>
              <a:t>-Los maestros de las </a:t>
            </a:r>
            <a:r>
              <a:rPr lang="en-US" sz="1500" dirty="0" err="1"/>
              <a:t>clases</a:t>
            </a:r>
            <a:r>
              <a:rPr lang="en-US" sz="1500" dirty="0"/>
              <a:t> </a:t>
            </a:r>
            <a:r>
              <a:rPr lang="en-US" sz="1500" dirty="0" err="1"/>
              <a:t>departamentalizadas</a:t>
            </a:r>
            <a:r>
              <a:rPr lang="en-US" sz="1500" dirty="0"/>
              <a:t> </a:t>
            </a:r>
            <a:r>
              <a:rPr lang="en-US" sz="1500" dirty="0" err="1"/>
              <a:t>rotarán</a:t>
            </a:r>
            <a:r>
              <a:rPr lang="en-US" sz="1500" dirty="0"/>
              <a:t>, </a:t>
            </a:r>
            <a:r>
              <a:rPr lang="en-US" sz="1500" dirty="0" err="1"/>
              <a:t>los</a:t>
            </a:r>
            <a:r>
              <a:rPr lang="en-US" sz="1500" dirty="0"/>
              <a:t> </a:t>
            </a:r>
            <a:r>
              <a:rPr lang="en-US" sz="1500" dirty="0" err="1"/>
              <a:t>niños</a:t>
            </a:r>
            <a:r>
              <a:rPr lang="en-US" sz="1500" dirty="0"/>
              <a:t> se </a:t>
            </a:r>
            <a:r>
              <a:rPr lang="en-US" sz="1500" dirty="0" err="1"/>
              <a:t>quedarán</a:t>
            </a:r>
            <a:r>
              <a:rPr lang="en-US" sz="1500" dirty="0"/>
              <a:t> </a:t>
            </a:r>
            <a:r>
              <a:rPr lang="en-US" sz="1500" dirty="0" err="1"/>
              <a:t>en</a:t>
            </a:r>
            <a:r>
              <a:rPr lang="en-US" sz="1500" dirty="0"/>
              <a:t> </a:t>
            </a:r>
            <a:r>
              <a:rPr lang="en-US" sz="1500" dirty="0" err="1"/>
              <a:t>su</a:t>
            </a:r>
            <a:r>
              <a:rPr lang="en-US" sz="1500" dirty="0"/>
              <a:t> </a:t>
            </a:r>
            <a:r>
              <a:rPr lang="en-US" sz="1500" dirty="0" err="1"/>
              <a:t>salón</a:t>
            </a:r>
            <a:r>
              <a:rPr lang="en-US" sz="1500" dirty="0"/>
              <a:t> de </a:t>
            </a:r>
            <a:r>
              <a:rPr lang="en-US" sz="1500" dirty="0" err="1"/>
              <a:t>grupo</a:t>
            </a:r>
            <a:endParaRPr lang="en-US" sz="1500" dirty="0"/>
          </a:p>
          <a:p>
            <a:pPr marL="152396" indent="0" fontAlgn="base">
              <a:buNone/>
            </a:pPr>
            <a:endParaRPr lang="en-US" sz="1500" dirty="0"/>
          </a:p>
          <a:p>
            <a:pPr marL="152396" indent="0" fontAlgn="base">
              <a:buNone/>
            </a:pPr>
            <a:r>
              <a:rPr lang="en-US" sz="1500" dirty="0"/>
              <a:t>-Las </a:t>
            </a:r>
            <a:r>
              <a:rPr lang="en-US" sz="1500" dirty="0" err="1"/>
              <a:t>clases</a:t>
            </a:r>
            <a:r>
              <a:rPr lang="en-US" sz="1500" dirty="0"/>
              <a:t> </a:t>
            </a:r>
            <a:r>
              <a:rPr lang="en-US" sz="1500" dirty="0" err="1"/>
              <a:t>presenciales</a:t>
            </a:r>
            <a:r>
              <a:rPr lang="en-US" sz="1500" dirty="0"/>
              <a:t> y las </a:t>
            </a:r>
            <a:r>
              <a:rPr lang="en-US" sz="1500" dirty="0" err="1"/>
              <a:t>clases</a:t>
            </a:r>
            <a:r>
              <a:rPr lang="en-US" sz="1500" dirty="0"/>
              <a:t> </a:t>
            </a:r>
            <a:r>
              <a:rPr lang="en-US" sz="1500" dirty="0" err="1"/>
              <a:t>virtuales</a:t>
            </a:r>
            <a:r>
              <a:rPr lang="en-US" sz="1500" dirty="0"/>
              <a:t> </a:t>
            </a:r>
            <a:r>
              <a:rPr lang="en-US" sz="1500" dirty="0" err="1"/>
              <a:t>seguirán</a:t>
            </a:r>
            <a:r>
              <a:rPr lang="en-US" sz="1500" dirty="0"/>
              <a:t> </a:t>
            </a:r>
            <a:r>
              <a:rPr lang="en-US" sz="1500" dirty="0" err="1"/>
              <a:t>los</a:t>
            </a:r>
            <a:r>
              <a:rPr lang="en-US" sz="1500" dirty="0"/>
              <a:t> </a:t>
            </a:r>
            <a:r>
              <a:rPr lang="en-US" sz="1500" dirty="0" err="1"/>
              <a:t>mismos</a:t>
            </a:r>
            <a:r>
              <a:rPr lang="en-US" sz="1500" dirty="0"/>
              <a:t> </a:t>
            </a:r>
            <a:r>
              <a:rPr lang="en-US" sz="1500" dirty="0" err="1"/>
              <a:t>lineamientos</a:t>
            </a:r>
            <a:r>
              <a:rPr lang="en-US" sz="1500" dirty="0"/>
              <a:t> </a:t>
            </a:r>
            <a:r>
              <a:rPr lang="en-US" sz="1500" dirty="0" err="1"/>
              <a:t>aprobados</a:t>
            </a:r>
            <a:r>
              <a:rPr lang="en-US" sz="1500" dirty="0"/>
              <a:t> </a:t>
            </a:r>
            <a:r>
              <a:rPr lang="en-US" sz="1500" dirty="0" err="1"/>
              <a:t>por</a:t>
            </a:r>
            <a:r>
              <a:rPr lang="en-US" sz="1500" dirty="0"/>
              <a:t> el TEA con el </a:t>
            </a:r>
            <a:r>
              <a:rPr lang="en-US" sz="1500" dirty="0" err="1"/>
              <a:t>mismo</a:t>
            </a:r>
            <a:r>
              <a:rPr lang="en-US" sz="1500" dirty="0"/>
              <a:t> </a:t>
            </a:r>
            <a:r>
              <a:rPr lang="en-US" sz="1500" dirty="0" err="1"/>
              <a:t>horario</a:t>
            </a:r>
            <a:r>
              <a:rPr lang="en-US" sz="1500" dirty="0"/>
              <a:t> que </a:t>
            </a:r>
            <a:r>
              <a:rPr lang="en-US" sz="1500" dirty="0" err="1"/>
              <a:t>tenemos</a:t>
            </a:r>
            <a:r>
              <a:rPr lang="en-US" sz="1500" dirty="0"/>
              <a:t> </a:t>
            </a:r>
            <a:r>
              <a:rPr lang="en-US" sz="1500" dirty="0" err="1"/>
              <a:t>ahora</a:t>
            </a:r>
            <a:r>
              <a:rPr lang="en-US" sz="1500" dirty="0"/>
              <a:t>, con </a:t>
            </a:r>
            <a:r>
              <a:rPr lang="en-US" sz="1500" dirty="0" err="1"/>
              <a:t>posibles</a:t>
            </a:r>
            <a:r>
              <a:rPr lang="en-US" sz="1500" dirty="0"/>
              <a:t> </a:t>
            </a:r>
            <a:r>
              <a:rPr lang="en-US" sz="1500" dirty="0" err="1"/>
              <a:t>ajustes</a:t>
            </a:r>
            <a:r>
              <a:rPr lang="en-US" sz="1500" dirty="0"/>
              <a:t> para el lunch y el </a:t>
            </a:r>
            <a:r>
              <a:rPr lang="en-US" sz="1500" dirty="0" err="1"/>
              <a:t>recreo</a:t>
            </a:r>
            <a:r>
              <a:rPr lang="en-US" sz="1500" dirty="0"/>
              <a:t>. </a:t>
            </a:r>
          </a:p>
          <a:p>
            <a:pPr marL="152396" indent="0">
              <a:buNone/>
            </a:pPr>
            <a:br>
              <a:rPr lang="en-US" sz="1400" dirty="0"/>
            </a:br>
            <a:endParaRPr lang="en-US" sz="1400" kern="1200" dirty="0">
              <a:solidFill>
                <a:srgbClr val="000000"/>
              </a:solidFill>
            </a:endParaRPr>
          </a:p>
          <a:p>
            <a:pPr marL="609585" lvl="1" indent="0" defTabSz="1219170">
              <a:buClr>
                <a:srgbClr val="000000"/>
              </a:buClr>
              <a:buNone/>
            </a:pPr>
            <a:endParaRPr lang="en-US" dirty="0"/>
          </a:p>
        </p:txBody>
      </p:sp>
    </p:spTree>
    <p:extLst>
      <p:ext uri="{BB962C8B-B14F-4D97-AF65-F5344CB8AC3E}">
        <p14:creationId xmlns:p14="http://schemas.microsoft.com/office/powerpoint/2010/main" val="3433921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70111-A8FE-4F26-BB13-37EA64404B34}"/>
              </a:ext>
            </a:extLst>
          </p:cNvPr>
          <p:cNvSpPr>
            <a:spLocks noGrp="1"/>
          </p:cNvSpPr>
          <p:nvPr>
            <p:ph type="title"/>
          </p:nvPr>
        </p:nvSpPr>
        <p:spPr/>
        <p:txBody>
          <a:bodyPr>
            <a:normAutofit fontScale="90000"/>
          </a:bodyPr>
          <a:lstStyle/>
          <a:p>
            <a:pPr algn="ctr"/>
            <a:r>
              <a:rPr lang="en-US" dirty="0"/>
              <a:t>Parker Elementary Open House: Re-entry Overview</a:t>
            </a:r>
          </a:p>
        </p:txBody>
      </p:sp>
      <p:sp>
        <p:nvSpPr>
          <p:cNvPr id="4" name="Slide Number Placeholder 3">
            <a:extLst>
              <a:ext uri="{FF2B5EF4-FFF2-40B4-BE49-F238E27FC236}">
                <a16:creationId xmlns:a16="http://schemas.microsoft.com/office/drawing/2014/main" id="{E5EFFB41-5931-408F-A68B-1501CE3D71C8}"/>
              </a:ext>
            </a:extLst>
          </p:cNvPr>
          <p:cNvSpPr>
            <a:spLocks noGrp="1"/>
          </p:cNvSpPr>
          <p:nvPr>
            <p:ph type="sldNum" sz="quarter" idx="10"/>
          </p:nvPr>
        </p:nvSpPr>
        <p:spPr>
          <a:xfrm>
            <a:off x="11116733" y="6356351"/>
            <a:ext cx="797984"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58595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55ACB51-9B7D-4636-ACB6-AC828AFB480A}" type="slidenum">
              <a:rPr kumimoji="0" lang="en-US" sz="1200" b="0" i="0" u="none" strike="noStrike" kern="1200" cap="none" spc="0" normalizeH="0" baseline="0" noProof="0" smtClean="0">
                <a:ln>
                  <a:noFill/>
                </a:ln>
                <a:solidFill>
                  <a:srgbClr val="58595B"/>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58595B"/>
              </a:solidFill>
              <a:effectLst/>
              <a:uLnTx/>
              <a:uFillTx/>
              <a:latin typeface="Arial"/>
              <a:ea typeface="+mn-ea"/>
              <a:cs typeface="+mn-cs"/>
            </a:endParaRPr>
          </a:p>
        </p:txBody>
      </p:sp>
      <p:sp>
        <p:nvSpPr>
          <p:cNvPr id="3" name="TextBox 2">
            <a:extLst>
              <a:ext uri="{FF2B5EF4-FFF2-40B4-BE49-F238E27FC236}">
                <a16:creationId xmlns:a16="http://schemas.microsoft.com/office/drawing/2014/main" id="{31073876-446A-4C1A-97D7-81A346A8D06F}"/>
              </a:ext>
            </a:extLst>
          </p:cNvPr>
          <p:cNvSpPr txBox="1"/>
          <p:nvPr/>
        </p:nvSpPr>
        <p:spPr>
          <a:xfrm>
            <a:off x="168676" y="761592"/>
            <a:ext cx="4953741" cy="4016484"/>
          </a:xfrm>
          <a:prstGeom prst="rect">
            <a:avLst/>
          </a:prstGeom>
          <a:noFill/>
          <a:ln>
            <a:solidFill>
              <a:schemeClr val="tx1"/>
            </a:solidFill>
          </a:ln>
        </p:spPr>
        <p:txBody>
          <a:bodyPr wrap="square" rtlCol="0">
            <a:spAutoFit/>
          </a:bodyPr>
          <a:lstStyle/>
          <a:p>
            <a:pPr algn="ctr"/>
            <a:r>
              <a:rPr lang="en-US" sz="1500" b="1" dirty="0"/>
              <a:t>Delivery of Assignments and Grading</a:t>
            </a:r>
            <a:endParaRPr lang="en-US" sz="1500" dirty="0"/>
          </a:p>
          <a:p>
            <a:pPr algn="ctr"/>
            <a:r>
              <a:rPr lang="en-US" sz="1500" b="1" dirty="0"/>
              <a:t>Pre-K and Kindergarten</a:t>
            </a:r>
          </a:p>
          <a:p>
            <a:pPr algn="ctr"/>
            <a:endParaRPr lang="en-US" sz="1500" b="1" dirty="0"/>
          </a:p>
          <a:p>
            <a:pPr algn="ctr"/>
            <a:r>
              <a:rPr lang="en-US" sz="1500" dirty="0"/>
              <a:t>-Paper packets will be developed by teachers and made available to all face to face and virtual students. </a:t>
            </a:r>
          </a:p>
          <a:p>
            <a:pPr lvl="0" fontAlgn="base"/>
            <a:r>
              <a:rPr lang="en-US" sz="1500" dirty="0"/>
              <a:t> </a:t>
            </a:r>
          </a:p>
          <a:p>
            <a:pPr lvl="0" fontAlgn="base"/>
            <a:r>
              <a:rPr lang="en-US" sz="1500" dirty="0"/>
              <a:t>-Packets for virtual students may be picked up at the school or printed from home.  Further information will be provided by grade level teams.</a:t>
            </a:r>
          </a:p>
          <a:p>
            <a:pPr lvl="0" fontAlgn="base"/>
            <a:endParaRPr lang="en-US" sz="1500" dirty="0"/>
          </a:p>
          <a:p>
            <a:pPr lvl="0" fontAlgn="base"/>
            <a:r>
              <a:rPr lang="en-US" sz="1500" dirty="0"/>
              <a:t>-All face to face students will be required to bring their technology device (and charger) to school and take it home daily. </a:t>
            </a:r>
          </a:p>
          <a:p>
            <a:pPr lvl="0" fontAlgn="base"/>
            <a:endParaRPr lang="en-US" sz="1500" dirty="0"/>
          </a:p>
          <a:p>
            <a:pPr lvl="0" fontAlgn="base"/>
            <a:r>
              <a:rPr lang="en-US" sz="1500" dirty="0"/>
              <a:t>-The grading policy will follow expectations listed in the Parker Elementary Instructional Continuity Plan, located on our school website Click </a:t>
            </a:r>
            <a:r>
              <a:rPr lang="en-US" sz="1500" b="1" dirty="0">
                <a:hlinkClick r:id="rId2"/>
              </a:rPr>
              <a:t>Here</a:t>
            </a:r>
            <a:r>
              <a:rPr lang="en-US" sz="1500" dirty="0"/>
              <a:t> for details.  </a:t>
            </a:r>
          </a:p>
        </p:txBody>
      </p:sp>
      <p:sp>
        <p:nvSpPr>
          <p:cNvPr id="5" name="Text Placeholder 8">
            <a:extLst>
              <a:ext uri="{FF2B5EF4-FFF2-40B4-BE49-F238E27FC236}">
                <a16:creationId xmlns:a16="http://schemas.microsoft.com/office/drawing/2014/main" id="{00F3ADB0-FBB8-430C-8545-C2467AD24C94}"/>
              </a:ext>
            </a:extLst>
          </p:cNvPr>
          <p:cNvSpPr>
            <a:spLocks noGrp="1"/>
          </p:cNvSpPr>
          <p:nvPr>
            <p:ph type="body" idx="1"/>
          </p:nvPr>
        </p:nvSpPr>
        <p:spPr>
          <a:xfrm>
            <a:off x="6096000" y="761592"/>
            <a:ext cx="4752513" cy="4605065"/>
          </a:xfrm>
          <a:ln>
            <a:solidFill>
              <a:schemeClr val="tx1"/>
            </a:solidFill>
          </a:ln>
        </p:spPr>
        <p:txBody>
          <a:bodyPr/>
          <a:lstStyle/>
          <a:p>
            <a:pPr marL="152396" indent="0">
              <a:buNone/>
            </a:pPr>
            <a:r>
              <a:rPr lang="en-US" sz="1500" b="1" dirty="0" err="1"/>
              <a:t>Trabajos</a:t>
            </a:r>
            <a:r>
              <a:rPr lang="en-US" sz="1500" b="1" dirty="0"/>
              <a:t> y </a:t>
            </a:r>
            <a:r>
              <a:rPr lang="en-US" sz="1500" b="1" dirty="0" err="1"/>
              <a:t>modo</a:t>
            </a:r>
            <a:r>
              <a:rPr lang="en-US" sz="1500" b="1" dirty="0"/>
              <a:t> de </a:t>
            </a:r>
            <a:r>
              <a:rPr lang="en-US" sz="1500" b="1" dirty="0" err="1"/>
              <a:t>calificación</a:t>
            </a:r>
            <a:r>
              <a:rPr lang="en-US" sz="1500" b="1" dirty="0"/>
              <a:t> Pre-K y Kinder</a:t>
            </a:r>
          </a:p>
          <a:p>
            <a:pPr marL="152396" indent="0">
              <a:buNone/>
            </a:pPr>
            <a:endParaRPr lang="en-US" sz="1500" b="1" dirty="0"/>
          </a:p>
          <a:p>
            <a:pPr marL="152396" indent="0">
              <a:buNone/>
            </a:pPr>
            <a:r>
              <a:rPr lang="en-US" sz="1500" dirty="0"/>
              <a:t>-</a:t>
            </a:r>
            <a:r>
              <a:rPr lang="en-US" sz="1500" dirty="0" err="1"/>
              <a:t>Habrá</a:t>
            </a:r>
            <a:r>
              <a:rPr lang="en-US" sz="1500" dirty="0"/>
              <a:t> </a:t>
            </a:r>
            <a:r>
              <a:rPr lang="en-US" sz="1500" dirty="0" err="1"/>
              <a:t>paquetes</a:t>
            </a:r>
            <a:r>
              <a:rPr lang="en-US" sz="1500" dirty="0"/>
              <a:t> de </a:t>
            </a:r>
            <a:r>
              <a:rPr lang="en-US" sz="1500" dirty="0" err="1"/>
              <a:t>papel</a:t>
            </a:r>
            <a:r>
              <a:rPr lang="en-US" sz="1500" dirty="0"/>
              <a:t> para </a:t>
            </a:r>
            <a:r>
              <a:rPr lang="en-US" sz="1500" dirty="0" err="1"/>
              <a:t>todos</a:t>
            </a:r>
            <a:r>
              <a:rPr lang="en-US" sz="1500" dirty="0"/>
              <a:t> </a:t>
            </a:r>
            <a:r>
              <a:rPr lang="en-US" sz="1500" dirty="0" err="1"/>
              <a:t>los</a:t>
            </a:r>
            <a:r>
              <a:rPr lang="en-US" sz="1500" dirty="0"/>
              <a:t> </a:t>
            </a:r>
            <a:r>
              <a:rPr lang="en-US" sz="1500" dirty="0" err="1"/>
              <a:t>alumnos</a:t>
            </a:r>
            <a:r>
              <a:rPr lang="en-US" sz="1500" dirty="0"/>
              <a:t> </a:t>
            </a:r>
            <a:r>
              <a:rPr lang="en-US" sz="1500" dirty="0" err="1"/>
              <a:t>virtuales</a:t>
            </a:r>
            <a:r>
              <a:rPr lang="en-US" sz="1500" dirty="0"/>
              <a:t> y </a:t>
            </a:r>
            <a:r>
              <a:rPr lang="en-US" sz="1500" dirty="0" err="1"/>
              <a:t>presenciales</a:t>
            </a:r>
            <a:r>
              <a:rPr lang="en-US" sz="1500" dirty="0"/>
              <a:t>.</a:t>
            </a:r>
          </a:p>
          <a:p>
            <a:pPr marL="152396" indent="0">
              <a:buNone/>
            </a:pPr>
            <a:endParaRPr lang="en-US" sz="1500" dirty="0"/>
          </a:p>
          <a:p>
            <a:pPr marL="152396" indent="0">
              <a:buNone/>
            </a:pPr>
            <a:r>
              <a:rPr lang="en-US" sz="1500" dirty="0"/>
              <a:t>-Los </a:t>
            </a:r>
            <a:r>
              <a:rPr lang="en-US" sz="1500" dirty="0" err="1"/>
              <a:t>paquetes</a:t>
            </a:r>
            <a:r>
              <a:rPr lang="en-US" sz="1500" dirty="0"/>
              <a:t> para </a:t>
            </a:r>
            <a:r>
              <a:rPr lang="en-US" sz="1500" dirty="0" err="1"/>
              <a:t>los</a:t>
            </a:r>
            <a:r>
              <a:rPr lang="en-US" sz="1500" dirty="0"/>
              <a:t> </a:t>
            </a:r>
            <a:r>
              <a:rPr lang="en-US" sz="1500" dirty="0" err="1"/>
              <a:t>alumnos</a:t>
            </a:r>
            <a:r>
              <a:rPr lang="en-US" sz="1500" dirty="0"/>
              <a:t> </a:t>
            </a:r>
            <a:r>
              <a:rPr lang="en-US" sz="1500" dirty="0" err="1"/>
              <a:t>virtuales</a:t>
            </a:r>
            <a:r>
              <a:rPr lang="en-US" sz="1500" dirty="0"/>
              <a:t> se </a:t>
            </a:r>
            <a:r>
              <a:rPr lang="en-US" sz="1500" dirty="0" err="1"/>
              <a:t>podrán</a:t>
            </a:r>
            <a:r>
              <a:rPr lang="en-US" sz="1500" dirty="0"/>
              <a:t> </a:t>
            </a:r>
            <a:r>
              <a:rPr lang="en-US" sz="1500" dirty="0" err="1"/>
              <a:t>recoger</a:t>
            </a:r>
            <a:r>
              <a:rPr lang="en-US" sz="1500" dirty="0"/>
              <a:t> </a:t>
            </a:r>
            <a:r>
              <a:rPr lang="en-US" sz="1500" dirty="0" err="1"/>
              <a:t>en</a:t>
            </a:r>
            <a:r>
              <a:rPr lang="en-US" sz="1500" dirty="0"/>
              <a:t> la </a:t>
            </a:r>
            <a:r>
              <a:rPr lang="en-US" sz="1500" dirty="0" err="1"/>
              <a:t>escuela</a:t>
            </a:r>
            <a:r>
              <a:rPr lang="en-US" sz="1500" dirty="0"/>
              <a:t> o se </a:t>
            </a:r>
            <a:r>
              <a:rPr lang="en-US" sz="1500" dirty="0" err="1"/>
              <a:t>podrán</a:t>
            </a:r>
            <a:r>
              <a:rPr lang="en-US" sz="1500" dirty="0"/>
              <a:t> </a:t>
            </a:r>
            <a:r>
              <a:rPr lang="en-US" sz="1500" dirty="0" err="1"/>
              <a:t>imprimir</a:t>
            </a:r>
            <a:r>
              <a:rPr lang="en-US" sz="1500" dirty="0"/>
              <a:t> </a:t>
            </a:r>
            <a:r>
              <a:rPr lang="en-US" sz="1500" dirty="0" err="1"/>
              <a:t>en</a:t>
            </a:r>
            <a:r>
              <a:rPr lang="en-US" sz="1500" dirty="0"/>
              <a:t> casa. Más </a:t>
            </a:r>
            <a:r>
              <a:rPr lang="en-US" sz="1500" dirty="0" err="1"/>
              <a:t>información</a:t>
            </a:r>
            <a:r>
              <a:rPr lang="en-US" sz="1500" dirty="0"/>
              <a:t> se </a:t>
            </a:r>
            <a:r>
              <a:rPr lang="en-US" sz="1500" dirty="0" err="1"/>
              <a:t>enviará</a:t>
            </a:r>
            <a:r>
              <a:rPr lang="en-US" sz="1500" dirty="0"/>
              <a:t> a </a:t>
            </a:r>
            <a:r>
              <a:rPr lang="en-US" sz="1500" dirty="0" err="1"/>
              <a:t>través</a:t>
            </a:r>
            <a:r>
              <a:rPr lang="en-US" sz="1500" dirty="0"/>
              <a:t> de las </a:t>
            </a:r>
            <a:r>
              <a:rPr lang="en-US" sz="1500" dirty="0" err="1"/>
              <a:t>maestras</a:t>
            </a:r>
            <a:r>
              <a:rPr lang="en-US" sz="1500" dirty="0"/>
              <a:t> de </a:t>
            </a:r>
            <a:r>
              <a:rPr lang="en-US" sz="1500" dirty="0" err="1"/>
              <a:t>salón</a:t>
            </a:r>
            <a:r>
              <a:rPr lang="en-US" sz="1500" dirty="0"/>
              <a:t>.</a:t>
            </a:r>
          </a:p>
          <a:p>
            <a:pPr marL="152396" indent="0">
              <a:buNone/>
            </a:pPr>
            <a:endParaRPr lang="en-US" sz="1500" dirty="0"/>
          </a:p>
          <a:p>
            <a:pPr marL="152396" indent="0">
              <a:buNone/>
            </a:pPr>
            <a:r>
              <a:rPr lang="en-US" sz="1500" dirty="0"/>
              <a:t>-</a:t>
            </a:r>
            <a:r>
              <a:rPr lang="en-US" sz="1500" dirty="0" err="1"/>
              <a:t>Todos</a:t>
            </a:r>
            <a:r>
              <a:rPr lang="en-US" sz="1500" dirty="0"/>
              <a:t> </a:t>
            </a:r>
            <a:r>
              <a:rPr lang="en-US" sz="1500" dirty="0" err="1"/>
              <a:t>los</a:t>
            </a:r>
            <a:r>
              <a:rPr lang="en-US" sz="1500" dirty="0"/>
              <a:t> </a:t>
            </a:r>
            <a:r>
              <a:rPr lang="en-US" sz="1500" dirty="0" err="1"/>
              <a:t>alumnos</a:t>
            </a:r>
            <a:r>
              <a:rPr lang="en-US" sz="1500" dirty="0"/>
              <a:t> </a:t>
            </a:r>
            <a:r>
              <a:rPr lang="en-US" sz="1500" dirty="0" err="1"/>
              <a:t>presenciales</a:t>
            </a:r>
            <a:r>
              <a:rPr lang="en-US" sz="1500" dirty="0"/>
              <a:t> </a:t>
            </a:r>
            <a:r>
              <a:rPr lang="en-US" sz="1500" dirty="0" err="1"/>
              <a:t>tendrán</a:t>
            </a:r>
            <a:r>
              <a:rPr lang="en-US" sz="1500" dirty="0"/>
              <a:t> que </a:t>
            </a:r>
            <a:r>
              <a:rPr lang="en-US" sz="1500" dirty="0" err="1"/>
              <a:t>traer</a:t>
            </a:r>
            <a:r>
              <a:rPr lang="en-US" sz="1500" dirty="0"/>
              <a:t> </a:t>
            </a:r>
            <a:r>
              <a:rPr lang="en-US" sz="1500" dirty="0" err="1"/>
              <a:t>su</a:t>
            </a:r>
            <a:r>
              <a:rPr lang="en-US" sz="1500" dirty="0"/>
              <a:t> </a:t>
            </a:r>
            <a:r>
              <a:rPr lang="en-US" sz="1500" dirty="0" err="1"/>
              <a:t>tecnología</a:t>
            </a:r>
            <a:r>
              <a:rPr lang="en-US" sz="1500" dirty="0"/>
              <a:t> a la </a:t>
            </a:r>
            <a:r>
              <a:rPr lang="en-US" sz="1500" dirty="0" err="1"/>
              <a:t>escuela</a:t>
            </a:r>
            <a:r>
              <a:rPr lang="en-US" sz="1500" dirty="0"/>
              <a:t> (y </a:t>
            </a:r>
            <a:r>
              <a:rPr lang="en-US" sz="1500" dirty="0" err="1"/>
              <a:t>su</a:t>
            </a:r>
            <a:r>
              <a:rPr lang="en-US" sz="1500" dirty="0"/>
              <a:t> </a:t>
            </a:r>
            <a:r>
              <a:rPr lang="en-US" sz="1500" dirty="0" err="1"/>
              <a:t>cargador</a:t>
            </a:r>
            <a:r>
              <a:rPr lang="en-US" sz="1500" dirty="0"/>
              <a:t>) </a:t>
            </a:r>
            <a:r>
              <a:rPr lang="en-US" sz="1500" dirty="0" err="1"/>
              <a:t>diariamente</a:t>
            </a:r>
            <a:r>
              <a:rPr lang="en-US" sz="1500" dirty="0"/>
              <a:t>.</a:t>
            </a:r>
          </a:p>
          <a:p>
            <a:pPr marL="152396" indent="0">
              <a:buNone/>
            </a:pPr>
            <a:endParaRPr lang="en-US" sz="1500" dirty="0"/>
          </a:p>
          <a:p>
            <a:pPr marL="152396" indent="0">
              <a:buNone/>
            </a:pPr>
            <a:r>
              <a:rPr lang="en-US" sz="1500" dirty="0"/>
              <a:t>-Los </a:t>
            </a:r>
            <a:r>
              <a:rPr lang="en-US" sz="1500" dirty="0" err="1"/>
              <a:t>grados</a:t>
            </a:r>
            <a:r>
              <a:rPr lang="en-US" sz="1500" dirty="0"/>
              <a:t> </a:t>
            </a:r>
            <a:r>
              <a:rPr lang="en-US" sz="1500" dirty="0" err="1"/>
              <a:t>seguirán</a:t>
            </a:r>
            <a:r>
              <a:rPr lang="en-US" sz="1500" dirty="0"/>
              <a:t> </a:t>
            </a:r>
            <a:r>
              <a:rPr lang="en-US" sz="1500" dirty="0" err="1"/>
              <a:t>los</a:t>
            </a:r>
            <a:r>
              <a:rPr lang="en-US" sz="1500" dirty="0"/>
              <a:t> </a:t>
            </a:r>
            <a:r>
              <a:rPr lang="en-US" sz="1500" dirty="0" err="1"/>
              <a:t>lineamientos</a:t>
            </a:r>
            <a:r>
              <a:rPr lang="en-US" sz="1500" dirty="0"/>
              <a:t> del plan de </a:t>
            </a:r>
            <a:r>
              <a:rPr lang="en-US" sz="1500" dirty="0" err="1"/>
              <a:t>continuidad</a:t>
            </a:r>
            <a:r>
              <a:rPr lang="en-US" sz="1500" dirty="0"/>
              <a:t> de Parker, </a:t>
            </a:r>
            <a:r>
              <a:rPr lang="en-US" sz="1500" dirty="0" err="1"/>
              <a:t>localizado</a:t>
            </a:r>
            <a:r>
              <a:rPr lang="en-US" sz="1500" dirty="0"/>
              <a:t> </a:t>
            </a:r>
            <a:r>
              <a:rPr lang="en-US" sz="1500" dirty="0" err="1"/>
              <a:t>en</a:t>
            </a:r>
            <a:r>
              <a:rPr lang="en-US" sz="1500" dirty="0"/>
              <a:t> </a:t>
            </a:r>
            <a:r>
              <a:rPr lang="en-US" sz="1500" dirty="0" err="1"/>
              <a:t>nuestra</a:t>
            </a:r>
            <a:r>
              <a:rPr lang="en-US" sz="1500" dirty="0"/>
              <a:t> </a:t>
            </a:r>
            <a:r>
              <a:rPr lang="en-US" sz="1500" dirty="0" err="1"/>
              <a:t>página</a:t>
            </a:r>
            <a:r>
              <a:rPr lang="en-US" sz="1500" dirty="0"/>
              <a:t> web. </a:t>
            </a:r>
            <a:br>
              <a:rPr lang="en-US" sz="1500" dirty="0"/>
            </a:br>
            <a:endParaRPr lang="en-US" sz="1500" kern="1200" dirty="0">
              <a:solidFill>
                <a:srgbClr val="000000"/>
              </a:solidFill>
            </a:endParaRPr>
          </a:p>
          <a:p>
            <a:pPr marL="609585" lvl="1" indent="0" defTabSz="1219170">
              <a:buClr>
                <a:srgbClr val="000000"/>
              </a:buClr>
              <a:buNone/>
            </a:pPr>
            <a:endParaRPr lang="en-US" dirty="0"/>
          </a:p>
        </p:txBody>
      </p:sp>
    </p:spTree>
    <p:extLst>
      <p:ext uri="{BB962C8B-B14F-4D97-AF65-F5344CB8AC3E}">
        <p14:creationId xmlns:p14="http://schemas.microsoft.com/office/powerpoint/2010/main" val="1249651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70111-A8FE-4F26-BB13-37EA64404B34}"/>
              </a:ext>
            </a:extLst>
          </p:cNvPr>
          <p:cNvSpPr>
            <a:spLocks noGrp="1"/>
          </p:cNvSpPr>
          <p:nvPr>
            <p:ph type="title"/>
          </p:nvPr>
        </p:nvSpPr>
        <p:spPr/>
        <p:txBody>
          <a:bodyPr>
            <a:normAutofit fontScale="90000"/>
          </a:bodyPr>
          <a:lstStyle/>
          <a:p>
            <a:pPr algn="ctr"/>
            <a:r>
              <a:rPr lang="en-US" dirty="0"/>
              <a:t>Parker Elementary Open House: Re-entry Overview</a:t>
            </a:r>
          </a:p>
        </p:txBody>
      </p:sp>
      <p:sp>
        <p:nvSpPr>
          <p:cNvPr id="4" name="Slide Number Placeholder 3">
            <a:extLst>
              <a:ext uri="{FF2B5EF4-FFF2-40B4-BE49-F238E27FC236}">
                <a16:creationId xmlns:a16="http://schemas.microsoft.com/office/drawing/2014/main" id="{E5EFFB41-5931-408F-A68B-1501CE3D71C8}"/>
              </a:ext>
            </a:extLst>
          </p:cNvPr>
          <p:cNvSpPr>
            <a:spLocks noGrp="1"/>
          </p:cNvSpPr>
          <p:nvPr>
            <p:ph type="sldNum" sz="quarter" idx="10"/>
          </p:nvPr>
        </p:nvSpPr>
        <p:spPr>
          <a:xfrm>
            <a:off x="11116733" y="6356351"/>
            <a:ext cx="797984"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58595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55ACB51-9B7D-4636-ACB6-AC828AFB480A}" type="slidenum">
              <a:rPr kumimoji="0" lang="en-US" sz="1200" b="0" i="0" u="none" strike="noStrike" kern="1200" cap="none" spc="0" normalizeH="0" baseline="0" noProof="0" smtClean="0">
                <a:ln>
                  <a:noFill/>
                </a:ln>
                <a:solidFill>
                  <a:srgbClr val="58595B"/>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58595B"/>
              </a:solidFill>
              <a:effectLst/>
              <a:uLnTx/>
              <a:uFillTx/>
              <a:latin typeface="Arial"/>
              <a:ea typeface="+mn-ea"/>
              <a:cs typeface="+mn-cs"/>
            </a:endParaRPr>
          </a:p>
        </p:txBody>
      </p:sp>
      <p:sp>
        <p:nvSpPr>
          <p:cNvPr id="3" name="TextBox 2">
            <a:extLst>
              <a:ext uri="{FF2B5EF4-FFF2-40B4-BE49-F238E27FC236}">
                <a16:creationId xmlns:a16="http://schemas.microsoft.com/office/drawing/2014/main" id="{31073876-446A-4C1A-97D7-81A346A8D06F}"/>
              </a:ext>
            </a:extLst>
          </p:cNvPr>
          <p:cNvSpPr txBox="1"/>
          <p:nvPr/>
        </p:nvSpPr>
        <p:spPr>
          <a:xfrm>
            <a:off x="168676" y="761592"/>
            <a:ext cx="4953741" cy="3554819"/>
          </a:xfrm>
          <a:prstGeom prst="rect">
            <a:avLst/>
          </a:prstGeom>
          <a:noFill/>
          <a:ln>
            <a:solidFill>
              <a:schemeClr val="tx1"/>
            </a:solidFill>
          </a:ln>
        </p:spPr>
        <p:txBody>
          <a:bodyPr wrap="square" rtlCol="0">
            <a:spAutoFit/>
          </a:bodyPr>
          <a:lstStyle/>
          <a:p>
            <a:pPr algn="ctr"/>
            <a:r>
              <a:rPr lang="en-US" sz="1500" b="1" dirty="0"/>
              <a:t>Delivery of Assignments and Grading</a:t>
            </a:r>
            <a:endParaRPr lang="en-US" sz="1500" dirty="0"/>
          </a:p>
          <a:p>
            <a:pPr algn="ctr"/>
            <a:r>
              <a:rPr lang="en-US" sz="1500" b="1" dirty="0"/>
              <a:t>1st - 5th Grade Guidelines</a:t>
            </a:r>
          </a:p>
          <a:p>
            <a:pPr algn="ctr"/>
            <a:endParaRPr lang="en-US" sz="1500" dirty="0"/>
          </a:p>
          <a:p>
            <a:pPr lvl="0" fontAlgn="base"/>
            <a:r>
              <a:rPr lang="en-US" sz="1500" dirty="0"/>
              <a:t>-Activities and assignments will continue to be delivered and completed primarily through the HUB for both face to face and virtual students. Grade level packets may be available for pickup to support subject area content. </a:t>
            </a:r>
          </a:p>
          <a:p>
            <a:pPr lvl="0" fontAlgn="base"/>
            <a:endParaRPr lang="en-US" sz="1500" dirty="0"/>
          </a:p>
          <a:p>
            <a:pPr lvl="0" fontAlgn="base"/>
            <a:r>
              <a:rPr lang="en-US" sz="1500" dirty="0"/>
              <a:t>-All face to face students will be required to bring their technology device (and charger) to school and take it home daily. </a:t>
            </a:r>
          </a:p>
          <a:p>
            <a:pPr lvl="0" fontAlgn="base"/>
            <a:endParaRPr lang="en-US" sz="1500" dirty="0"/>
          </a:p>
          <a:p>
            <a:pPr lvl="0" fontAlgn="base"/>
            <a:r>
              <a:rPr lang="en-US" sz="1500" dirty="0"/>
              <a:t>-The grading policy will follow expectations listed in the Parker Elementary Instructional Continuity Plan, located on our school website Click </a:t>
            </a:r>
            <a:r>
              <a:rPr lang="en-US" sz="1500" b="1" dirty="0">
                <a:hlinkClick r:id="rId2"/>
              </a:rPr>
              <a:t>Here</a:t>
            </a:r>
            <a:r>
              <a:rPr lang="en-US" sz="1500" dirty="0"/>
              <a:t> for details.  </a:t>
            </a:r>
          </a:p>
        </p:txBody>
      </p:sp>
      <p:sp>
        <p:nvSpPr>
          <p:cNvPr id="5" name="Text Placeholder 8">
            <a:extLst>
              <a:ext uri="{FF2B5EF4-FFF2-40B4-BE49-F238E27FC236}">
                <a16:creationId xmlns:a16="http://schemas.microsoft.com/office/drawing/2014/main" id="{00F3ADB0-FBB8-430C-8545-C2467AD24C94}"/>
              </a:ext>
            </a:extLst>
          </p:cNvPr>
          <p:cNvSpPr>
            <a:spLocks noGrp="1"/>
          </p:cNvSpPr>
          <p:nvPr>
            <p:ph type="body" idx="1"/>
          </p:nvPr>
        </p:nvSpPr>
        <p:spPr>
          <a:xfrm>
            <a:off x="6096000" y="761592"/>
            <a:ext cx="4752513" cy="3908379"/>
          </a:xfrm>
          <a:ln>
            <a:solidFill>
              <a:schemeClr val="tx1"/>
            </a:solidFill>
          </a:ln>
        </p:spPr>
        <p:txBody>
          <a:bodyPr/>
          <a:lstStyle/>
          <a:p>
            <a:pPr marL="152396" indent="0">
              <a:buNone/>
            </a:pPr>
            <a:r>
              <a:rPr lang="en-US" sz="1500" b="1" dirty="0" err="1"/>
              <a:t>Trabajos</a:t>
            </a:r>
            <a:r>
              <a:rPr lang="en-US" sz="1500" b="1" dirty="0"/>
              <a:t> y </a:t>
            </a:r>
            <a:r>
              <a:rPr lang="en-US" sz="1500" b="1" dirty="0" err="1"/>
              <a:t>modo</a:t>
            </a:r>
            <a:r>
              <a:rPr lang="en-US" sz="1500" b="1" dirty="0"/>
              <a:t> de </a:t>
            </a:r>
            <a:r>
              <a:rPr lang="en-US" sz="1500" b="1" dirty="0" err="1"/>
              <a:t>calificación</a:t>
            </a:r>
            <a:r>
              <a:rPr lang="en-US" sz="1500" b="1" dirty="0"/>
              <a:t> 1ro-5to </a:t>
            </a:r>
            <a:r>
              <a:rPr lang="en-US" sz="1500" b="1" dirty="0" err="1"/>
              <a:t>grado</a:t>
            </a:r>
            <a:endParaRPr lang="en-US" sz="1500" b="1" dirty="0"/>
          </a:p>
          <a:p>
            <a:pPr marL="152396" lvl="0" indent="0" fontAlgn="base">
              <a:buNone/>
            </a:pPr>
            <a:br>
              <a:rPr lang="en-US" sz="1500" dirty="0"/>
            </a:br>
            <a:r>
              <a:rPr lang="en-US" sz="1500" dirty="0"/>
              <a:t>-Las </a:t>
            </a:r>
            <a:r>
              <a:rPr lang="en-US" sz="1500" dirty="0" err="1"/>
              <a:t>actividades</a:t>
            </a:r>
            <a:r>
              <a:rPr lang="en-US" sz="1500" dirty="0"/>
              <a:t> y </a:t>
            </a:r>
            <a:r>
              <a:rPr lang="en-US" sz="1500" dirty="0" err="1"/>
              <a:t>asignaturas</a:t>
            </a:r>
            <a:r>
              <a:rPr lang="en-US" sz="1500" dirty="0"/>
              <a:t> </a:t>
            </a:r>
            <a:r>
              <a:rPr lang="en-US" sz="1500" dirty="0" err="1"/>
              <a:t>seguirán</a:t>
            </a:r>
            <a:r>
              <a:rPr lang="en-US" sz="1500" dirty="0"/>
              <a:t> </a:t>
            </a:r>
            <a:r>
              <a:rPr lang="en-US" sz="1500" dirty="0" err="1"/>
              <a:t>dándose</a:t>
            </a:r>
            <a:r>
              <a:rPr lang="en-US" sz="1500" dirty="0"/>
              <a:t> a </a:t>
            </a:r>
            <a:r>
              <a:rPr lang="en-US" sz="1500" dirty="0" err="1"/>
              <a:t>través</a:t>
            </a:r>
            <a:r>
              <a:rPr lang="en-US" sz="1500" dirty="0"/>
              <a:t> del HUB para </a:t>
            </a:r>
            <a:r>
              <a:rPr lang="en-US" sz="1500" dirty="0" err="1"/>
              <a:t>alumnos</a:t>
            </a:r>
            <a:r>
              <a:rPr lang="en-US" sz="1500" dirty="0"/>
              <a:t> </a:t>
            </a:r>
            <a:r>
              <a:rPr lang="en-US" sz="1500" dirty="0" err="1"/>
              <a:t>presenciales</a:t>
            </a:r>
            <a:r>
              <a:rPr lang="en-US" sz="1500" dirty="0"/>
              <a:t> y </a:t>
            </a:r>
            <a:r>
              <a:rPr lang="en-US" sz="1500" dirty="0" err="1"/>
              <a:t>virtuales</a:t>
            </a:r>
            <a:r>
              <a:rPr lang="en-US" sz="1500" dirty="0"/>
              <a:t>. </a:t>
            </a:r>
            <a:r>
              <a:rPr lang="en-US" sz="1500" dirty="0" err="1"/>
              <a:t>En</a:t>
            </a:r>
            <a:r>
              <a:rPr lang="en-US" sz="1500" dirty="0"/>
              <a:t> </a:t>
            </a:r>
            <a:r>
              <a:rPr lang="en-US" sz="1500" dirty="0" err="1"/>
              <a:t>algunos</a:t>
            </a:r>
            <a:r>
              <a:rPr lang="en-US" sz="1500" dirty="0"/>
              <a:t> </a:t>
            </a:r>
            <a:r>
              <a:rPr lang="en-US" sz="1500" dirty="0" err="1"/>
              <a:t>casos</a:t>
            </a:r>
            <a:r>
              <a:rPr lang="en-US" sz="1500" dirty="0"/>
              <a:t>, </a:t>
            </a:r>
            <a:r>
              <a:rPr lang="en-US" sz="1500" dirty="0" err="1"/>
              <a:t>serán</a:t>
            </a:r>
            <a:r>
              <a:rPr lang="en-US" sz="1500" dirty="0"/>
              <a:t> </a:t>
            </a:r>
            <a:r>
              <a:rPr lang="en-US" sz="1500" dirty="0" err="1"/>
              <a:t>disponibles</a:t>
            </a:r>
            <a:r>
              <a:rPr lang="en-US" sz="1500" dirty="0"/>
              <a:t> </a:t>
            </a:r>
            <a:r>
              <a:rPr lang="en-US" sz="1500" dirty="0" err="1"/>
              <a:t>paquetes</a:t>
            </a:r>
            <a:r>
              <a:rPr lang="en-US" sz="1500" dirty="0"/>
              <a:t> de </a:t>
            </a:r>
            <a:r>
              <a:rPr lang="en-US" sz="1500" dirty="0" err="1"/>
              <a:t>papel</a:t>
            </a:r>
            <a:r>
              <a:rPr lang="en-US" sz="1500" dirty="0"/>
              <a:t> para </a:t>
            </a:r>
            <a:r>
              <a:rPr lang="en-US" sz="1500" dirty="0" err="1"/>
              <a:t>apoyar</a:t>
            </a:r>
            <a:r>
              <a:rPr lang="en-US" sz="1500" dirty="0"/>
              <a:t> </a:t>
            </a:r>
            <a:r>
              <a:rPr lang="en-US" sz="1500" dirty="0" err="1"/>
              <a:t>algunas</a:t>
            </a:r>
            <a:r>
              <a:rPr lang="en-US" sz="1500" dirty="0"/>
              <a:t> </a:t>
            </a:r>
            <a:r>
              <a:rPr lang="en-US" sz="1500" dirty="0" err="1"/>
              <a:t>áreas</a:t>
            </a:r>
            <a:r>
              <a:rPr lang="en-US" sz="1500" dirty="0"/>
              <a:t> o </a:t>
            </a:r>
            <a:r>
              <a:rPr lang="en-US" sz="1500" dirty="0" err="1"/>
              <a:t>materias</a:t>
            </a:r>
            <a:r>
              <a:rPr lang="en-US" sz="1500" dirty="0"/>
              <a:t>.</a:t>
            </a:r>
          </a:p>
          <a:p>
            <a:pPr marL="152396" lvl="0" indent="0" fontAlgn="base">
              <a:buNone/>
            </a:pPr>
            <a:endParaRPr lang="en-US" sz="1500" dirty="0"/>
          </a:p>
          <a:p>
            <a:pPr marL="152396" lvl="0" indent="0" fontAlgn="base">
              <a:buNone/>
            </a:pPr>
            <a:r>
              <a:rPr lang="en-US" sz="1500" dirty="0"/>
              <a:t>-</a:t>
            </a:r>
            <a:r>
              <a:rPr lang="en-US" sz="1500" dirty="0" err="1"/>
              <a:t>Todos</a:t>
            </a:r>
            <a:r>
              <a:rPr lang="en-US" sz="1500" dirty="0"/>
              <a:t> </a:t>
            </a:r>
            <a:r>
              <a:rPr lang="en-US" sz="1500" dirty="0" err="1"/>
              <a:t>los</a:t>
            </a:r>
            <a:r>
              <a:rPr lang="en-US" sz="1500" dirty="0"/>
              <a:t> </a:t>
            </a:r>
            <a:r>
              <a:rPr lang="en-US" sz="1500" dirty="0" err="1"/>
              <a:t>alumnos</a:t>
            </a:r>
            <a:r>
              <a:rPr lang="en-US" sz="1500" dirty="0"/>
              <a:t> </a:t>
            </a:r>
            <a:r>
              <a:rPr lang="en-US" sz="1500" dirty="0" err="1"/>
              <a:t>presenciales</a:t>
            </a:r>
            <a:r>
              <a:rPr lang="en-US" sz="1500" dirty="0"/>
              <a:t> </a:t>
            </a:r>
            <a:r>
              <a:rPr lang="en-US" sz="1500" dirty="0" err="1"/>
              <a:t>tendrán</a:t>
            </a:r>
            <a:r>
              <a:rPr lang="en-US" sz="1500" dirty="0"/>
              <a:t> que </a:t>
            </a:r>
            <a:r>
              <a:rPr lang="en-US" sz="1500" dirty="0" err="1"/>
              <a:t>traer</a:t>
            </a:r>
            <a:r>
              <a:rPr lang="en-US" sz="1500" dirty="0"/>
              <a:t> </a:t>
            </a:r>
            <a:r>
              <a:rPr lang="en-US" sz="1500" dirty="0" err="1"/>
              <a:t>su</a:t>
            </a:r>
            <a:r>
              <a:rPr lang="en-US" sz="1500" dirty="0"/>
              <a:t> </a:t>
            </a:r>
            <a:r>
              <a:rPr lang="en-US" sz="1500" dirty="0" err="1"/>
              <a:t>tecnología</a:t>
            </a:r>
            <a:r>
              <a:rPr lang="en-US" sz="1500" dirty="0"/>
              <a:t> y </a:t>
            </a:r>
            <a:r>
              <a:rPr lang="en-US" sz="1500" dirty="0" err="1"/>
              <a:t>su</a:t>
            </a:r>
            <a:r>
              <a:rPr lang="en-US" sz="1500" dirty="0"/>
              <a:t> </a:t>
            </a:r>
            <a:r>
              <a:rPr lang="en-US" sz="1500" dirty="0" err="1"/>
              <a:t>cargador</a:t>
            </a:r>
            <a:r>
              <a:rPr lang="en-US" sz="1500" dirty="0"/>
              <a:t> </a:t>
            </a:r>
            <a:r>
              <a:rPr lang="en-US" sz="1500" dirty="0" err="1"/>
              <a:t>diariamente</a:t>
            </a:r>
            <a:r>
              <a:rPr lang="en-US" sz="1500" dirty="0"/>
              <a:t> a la </a:t>
            </a:r>
            <a:r>
              <a:rPr lang="en-US" sz="1500" dirty="0" err="1"/>
              <a:t>escuela</a:t>
            </a:r>
            <a:r>
              <a:rPr lang="en-US" sz="1500" dirty="0"/>
              <a:t>.</a:t>
            </a:r>
          </a:p>
          <a:p>
            <a:pPr marL="152396" lvl="0" indent="0" fontAlgn="base">
              <a:buNone/>
            </a:pPr>
            <a:endParaRPr lang="en-US" sz="1500" dirty="0"/>
          </a:p>
          <a:p>
            <a:pPr marL="152396" lvl="0" indent="0" fontAlgn="base">
              <a:buNone/>
            </a:pPr>
            <a:r>
              <a:rPr lang="en-US" sz="1500" dirty="0"/>
              <a:t>- Los </a:t>
            </a:r>
            <a:r>
              <a:rPr lang="en-US" sz="1500" dirty="0" err="1"/>
              <a:t>grados</a:t>
            </a:r>
            <a:r>
              <a:rPr lang="en-US" sz="1500" dirty="0"/>
              <a:t> </a:t>
            </a:r>
            <a:r>
              <a:rPr lang="en-US" sz="1500" dirty="0" err="1"/>
              <a:t>seguirán</a:t>
            </a:r>
            <a:r>
              <a:rPr lang="en-US" sz="1500" dirty="0"/>
              <a:t> </a:t>
            </a:r>
            <a:r>
              <a:rPr lang="en-US" sz="1500" dirty="0" err="1"/>
              <a:t>los</a:t>
            </a:r>
            <a:r>
              <a:rPr lang="en-US" sz="1500" dirty="0"/>
              <a:t> </a:t>
            </a:r>
            <a:r>
              <a:rPr lang="en-US" sz="1500" dirty="0" err="1"/>
              <a:t>lineamientos</a:t>
            </a:r>
            <a:r>
              <a:rPr lang="en-US" sz="1500" dirty="0"/>
              <a:t> del plan de </a:t>
            </a:r>
            <a:r>
              <a:rPr lang="en-US" sz="1500" dirty="0" err="1"/>
              <a:t>continuidad</a:t>
            </a:r>
            <a:r>
              <a:rPr lang="en-US" sz="1500" dirty="0"/>
              <a:t> de Parker, </a:t>
            </a:r>
            <a:r>
              <a:rPr lang="en-US" sz="1500" dirty="0" err="1"/>
              <a:t>localizado</a:t>
            </a:r>
            <a:r>
              <a:rPr lang="en-US" sz="1500" dirty="0"/>
              <a:t> </a:t>
            </a:r>
            <a:r>
              <a:rPr lang="en-US" sz="1500" dirty="0" err="1"/>
              <a:t>en</a:t>
            </a:r>
            <a:r>
              <a:rPr lang="en-US" sz="1500" dirty="0"/>
              <a:t> </a:t>
            </a:r>
            <a:r>
              <a:rPr lang="en-US" sz="1500" dirty="0" err="1"/>
              <a:t>nuestra</a:t>
            </a:r>
            <a:r>
              <a:rPr lang="en-US" sz="1500" dirty="0"/>
              <a:t> </a:t>
            </a:r>
            <a:r>
              <a:rPr lang="en-US" sz="1500" dirty="0" err="1"/>
              <a:t>página</a:t>
            </a:r>
            <a:r>
              <a:rPr lang="en-US" sz="1500" dirty="0"/>
              <a:t> web. </a:t>
            </a:r>
            <a:endParaRPr lang="en-US" sz="1500" kern="1200" dirty="0">
              <a:solidFill>
                <a:srgbClr val="000000"/>
              </a:solidFill>
            </a:endParaRPr>
          </a:p>
          <a:p>
            <a:pPr marL="609585" lvl="1" indent="0" defTabSz="1219170">
              <a:buClr>
                <a:srgbClr val="000000"/>
              </a:buClr>
              <a:buNone/>
            </a:pPr>
            <a:endParaRPr lang="en-US" dirty="0"/>
          </a:p>
        </p:txBody>
      </p:sp>
    </p:spTree>
    <p:extLst>
      <p:ext uri="{BB962C8B-B14F-4D97-AF65-F5344CB8AC3E}">
        <p14:creationId xmlns:p14="http://schemas.microsoft.com/office/powerpoint/2010/main" val="2860697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70111-A8FE-4F26-BB13-37EA64404B34}"/>
              </a:ext>
            </a:extLst>
          </p:cNvPr>
          <p:cNvSpPr>
            <a:spLocks noGrp="1"/>
          </p:cNvSpPr>
          <p:nvPr>
            <p:ph type="title"/>
          </p:nvPr>
        </p:nvSpPr>
        <p:spPr/>
        <p:txBody>
          <a:bodyPr>
            <a:normAutofit fontScale="90000"/>
          </a:bodyPr>
          <a:lstStyle/>
          <a:p>
            <a:pPr algn="ctr"/>
            <a:r>
              <a:rPr lang="en-US" dirty="0"/>
              <a:t>Parker Elementary Open House: Re-entry Overview</a:t>
            </a:r>
          </a:p>
        </p:txBody>
      </p:sp>
      <p:sp>
        <p:nvSpPr>
          <p:cNvPr id="4" name="Slide Number Placeholder 3">
            <a:extLst>
              <a:ext uri="{FF2B5EF4-FFF2-40B4-BE49-F238E27FC236}">
                <a16:creationId xmlns:a16="http://schemas.microsoft.com/office/drawing/2014/main" id="{E5EFFB41-5931-408F-A68B-1501CE3D71C8}"/>
              </a:ext>
            </a:extLst>
          </p:cNvPr>
          <p:cNvSpPr>
            <a:spLocks noGrp="1"/>
          </p:cNvSpPr>
          <p:nvPr>
            <p:ph type="sldNum" sz="quarter" idx="10"/>
          </p:nvPr>
        </p:nvSpPr>
        <p:spPr>
          <a:xfrm>
            <a:off x="11116733" y="6356351"/>
            <a:ext cx="797984"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58595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55ACB51-9B7D-4636-ACB6-AC828AFB480A}" type="slidenum">
              <a:rPr kumimoji="0" lang="en-US" sz="1200" b="0" i="0" u="none" strike="noStrike" kern="1200" cap="none" spc="0" normalizeH="0" baseline="0" noProof="0" smtClean="0">
                <a:ln>
                  <a:noFill/>
                </a:ln>
                <a:solidFill>
                  <a:srgbClr val="58595B"/>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58595B"/>
              </a:solidFill>
              <a:effectLst/>
              <a:uLnTx/>
              <a:uFillTx/>
              <a:latin typeface="Arial"/>
              <a:ea typeface="+mn-ea"/>
              <a:cs typeface="+mn-cs"/>
            </a:endParaRPr>
          </a:p>
        </p:txBody>
      </p:sp>
      <p:sp>
        <p:nvSpPr>
          <p:cNvPr id="3" name="TextBox 2">
            <a:extLst>
              <a:ext uri="{FF2B5EF4-FFF2-40B4-BE49-F238E27FC236}">
                <a16:creationId xmlns:a16="http://schemas.microsoft.com/office/drawing/2014/main" id="{31073876-446A-4C1A-97D7-81A346A8D06F}"/>
              </a:ext>
            </a:extLst>
          </p:cNvPr>
          <p:cNvSpPr txBox="1"/>
          <p:nvPr/>
        </p:nvSpPr>
        <p:spPr>
          <a:xfrm>
            <a:off x="168676" y="761592"/>
            <a:ext cx="4953741" cy="3262432"/>
          </a:xfrm>
          <a:prstGeom prst="rect">
            <a:avLst/>
          </a:prstGeom>
          <a:noFill/>
          <a:ln>
            <a:solidFill>
              <a:schemeClr val="tx1"/>
            </a:solidFill>
          </a:ln>
        </p:spPr>
        <p:txBody>
          <a:bodyPr wrap="square" rtlCol="0">
            <a:spAutoFit/>
          </a:bodyPr>
          <a:lstStyle/>
          <a:p>
            <a:r>
              <a:rPr lang="en-US" sz="1500" b="1" dirty="0">
                <a:latin typeface="+mj-lt"/>
                <a:cs typeface="Calibri" panose="020F0502020204030204" pitchFamily="34" charset="0"/>
              </a:rPr>
              <a:t>Creative Core Rotation (CCR)</a:t>
            </a:r>
          </a:p>
          <a:p>
            <a:endParaRPr lang="en-US" sz="1500" dirty="0">
              <a:latin typeface="+mj-lt"/>
              <a:cs typeface="Calibri" panose="020F0502020204030204" pitchFamily="34" charset="0"/>
            </a:endParaRPr>
          </a:p>
          <a:p>
            <a:pPr lvl="0" fontAlgn="base"/>
            <a:r>
              <a:rPr lang="en-US" sz="1500" dirty="0">
                <a:latin typeface="+mj-lt"/>
                <a:cs typeface="Calibri" panose="020F0502020204030204" pitchFamily="34" charset="0"/>
              </a:rPr>
              <a:t>-CCR teachers will facilitate prerecorded lessons to all face to face and virtual students in the following areas only: art, computer lab, and library.</a:t>
            </a:r>
          </a:p>
          <a:p>
            <a:pPr lvl="0" fontAlgn="base"/>
            <a:endParaRPr lang="en-US" sz="1500" dirty="0">
              <a:latin typeface="+mj-lt"/>
              <a:cs typeface="Calibri" panose="020F0502020204030204" pitchFamily="34" charset="0"/>
            </a:endParaRPr>
          </a:p>
          <a:p>
            <a:pPr lvl="0" fontAlgn="base"/>
            <a:r>
              <a:rPr lang="en-US" sz="1500" dirty="0">
                <a:latin typeface="+mj-lt"/>
                <a:cs typeface="Calibri" panose="020F0502020204030204" pitchFamily="34" charset="0"/>
              </a:rPr>
              <a:t>-PE will facilitate live instruction in the gym or outside (weather permitting) for face to face students.  Prerecorded lessons will be delivered to virtual students.  </a:t>
            </a:r>
          </a:p>
          <a:p>
            <a:br>
              <a:rPr lang="en-US" dirty="0"/>
            </a:br>
            <a:br>
              <a:rPr lang="en-US" sz="1200" dirty="0"/>
            </a:br>
            <a:endParaRPr lang="en-US" sz="1200" dirty="0">
              <a:solidFill>
                <a:srgbClr val="000000"/>
              </a:solidFill>
            </a:endParaRPr>
          </a:p>
          <a:p>
            <a:pPr algn="ct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Text Placeholder 8">
            <a:extLst>
              <a:ext uri="{FF2B5EF4-FFF2-40B4-BE49-F238E27FC236}">
                <a16:creationId xmlns:a16="http://schemas.microsoft.com/office/drawing/2014/main" id="{00F3ADB0-FBB8-430C-8545-C2467AD24C94}"/>
              </a:ext>
            </a:extLst>
          </p:cNvPr>
          <p:cNvSpPr>
            <a:spLocks noGrp="1"/>
          </p:cNvSpPr>
          <p:nvPr>
            <p:ph type="body" idx="1"/>
          </p:nvPr>
        </p:nvSpPr>
        <p:spPr>
          <a:xfrm>
            <a:off x="6096000" y="761593"/>
            <a:ext cx="4752513" cy="3262432"/>
          </a:xfrm>
          <a:ln>
            <a:solidFill>
              <a:schemeClr val="tx1"/>
            </a:solidFill>
          </a:ln>
        </p:spPr>
        <p:txBody>
          <a:bodyPr/>
          <a:lstStyle/>
          <a:p>
            <a:pPr marL="152396" indent="0">
              <a:buNone/>
            </a:pPr>
            <a:r>
              <a:rPr lang="en-US" sz="1500" b="1" dirty="0" err="1">
                <a:cs typeface="Calibri" panose="020F0502020204030204" pitchFamily="34" charset="0"/>
              </a:rPr>
              <a:t>Rotación</a:t>
            </a:r>
            <a:r>
              <a:rPr lang="en-US" sz="1500" b="1" dirty="0">
                <a:cs typeface="Calibri" panose="020F0502020204030204" pitchFamily="34" charset="0"/>
              </a:rPr>
              <a:t> de (CCR)</a:t>
            </a:r>
          </a:p>
          <a:p>
            <a:pPr marL="152396" indent="0">
              <a:buNone/>
            </a:pPr>
            <a:endParaRPr lang="en-US" sz="1500" dirty="0">
              <a:cs typeface="Calibri" panose="020F0502020204030204" pitchFamily="34" charset="0"/>
            </a:endParaRPr>
          </a:p>
          <a:p>
            <a:pPr marL="152396" lvl="0" indent="0" fontAlgn="base">
              <a:buNone/>
            </a:pPr>
            <a:r>
              <a:rPr lang="en-US" sz="1500" dirty="0">
                <a:cs typeface="Calibri" panose="020F0502020204030204" pitchFamily="34" charset="0"/>
              </a:rPr>
              <a:t>-Los maestros de CCR </a:t>
            </a:r>
            <a:r>
              <a:rPr lang="en-US" sz="1500" dirty="0" err="1">
                <a:cs typeface="Calibri" panose="020F0502020204030204" pitchFamily="34" charset="0"/>
              </a:rPr>
              <a:t>facilitarán</a:t>
            </a:r>
            <a:r>
              <a:rPr lang="en-US" sz="1500" dirty="0">
                <a:cs typeface="Calibri" panose="020F0502020204030204" pitchFamily="34" charset="0"/>
              </a:rPr>
              <a:t> </a:t>
            </a:r>
            <a:r>
              <a:rPr lang="en-US" sz="1500" dirty="0" err="1">
                <a:cs typeface="Calibri" panose="020F0502020204030204" pitchFamily="34" charset="0"/>
              </a:rPr>
              <a:t>instrucción</a:t>
            </a:r>
            <a:r>
              <a:rPr lang="en-US" sz="1500" dirty="0">
                <a:cs typeface="Calibri" panose="020F0502020204030204" pitchFamily="34" charset="0"/>
              </a:rPr>
              <a:t> </a:t>
            </a:r>
            <a:r>
              <a:rPr lang="en-US" sz="1500" dirty="0" err="1">
                <a:cs typeface="Calibri" panose="020F0502020204030204" pitchFamily="34" charset="0"/>
              </a:rPr>
              <a:t>grabada</a:t>
            </a:r>
            <a:r>
              <a:rPr lang="en-US" sz="1500" dirty="0">
                <a:cs typeface="Calibri" panose="020F0502020204030204" pitchFamily="34" charset="0"/>
              </a:rPr>
              <a:t> a </a:t>
            </a:r>
            <a:r>
              <a:rPr lang="en-US" sz="1500" dirty="0" err="1">
                <a:cs typeface="Calibri" panose="020F0502020204030204" pitchFamily="34" charset="0"/>
              </a:rPr>
              <a:t>los</a:t>
            </a:r>
            <a:r>
              <a:rPr lang="en-US" sz="1500" dirty="0">
                <a:cs typeface="Calibri" panose="020F0502020204030204" pitchFamily="34" charset="0"/>
              </a:rPr>
              <a:t> </a:t>
            </a:r>
            <a:r>
              <a:rPr lang="en-US" sz="1500" dirty="0" err="1">
                <a:cs typeface="Calibri" panose="020F0502020204030204" pitchFamily="34" charset="0"/>
              </a:rPr>
              <a:t>alumnos</a:t>
            </a:r>
            <a:r>
              <a:rPr lang="en-US" sz="1500" dirty="0">
                <a:cs typeface="Calibri" panose="020F0502020204030204" pitchFamily="34" charset="0"/>
              </a:rPr>
              <a:t> </a:t>
            </a:r>
            <a:r>
              <a:rPr lang="en-US" sz="1500" dirty="0" err="1">
                <a:cs typeface="Calibri" panose="020F0502020204030204" pitchFamily="34" charset="0"/>
              </a:rPr>
              <a:t>en</a:t>
            </a:r>
            <a:r>
              <a:rPr lang="en-US" sz="1500" dirty="0">
                <a:cs typeface="Calibri" panose="020F0502020204030204" pitchFamily="34" charset="0"/>
              </a:rPr>
              <a:t> las </a:t>
            </a:r>
            <a:r>
              <a:rPr lang="en-US" sz="1500" dirty="0" err="1">
                <a:cs typeface="Calibri" panose="020F0502020204030204" pitchFamily="34" charset="0"/>
              </a:rPr>
              <a:t>siguientes</a:t>
            </a:r>
            <a:r>
              <a:rPr lang="en-US" sz="1500" dirty="0">
                <a:cs typeface="Calibri" panose="020F0502020204030204" pitchFamily="34" charset="0"/>
              </a:rPr>
              <a:t> </a:t>
            </a:r>
            <a:r>
              <a:rPr lang="en-US" sz="1500" dirty="0" err="1">
                <a:cs typeface="Calibri" panose="020F0502020204030204" pitchFamily="34" charset="0"/>
              </a:rPr>
              <a:t>áreas</a:t>
            </a:r>
            <a:r>
              <a:rPr lang="en-US" sz="1500" dirty="0">
                <a:cs typeface="Calibri" panose="020F0502020204030204" pitchFamily="34" charset="0"/>
              </a:rPr>
              <a:t>: </a:t>
            </a:r>
            <a:r>
              <a:rPr lang="en-US" sz="1500" dirty="0" err="1">
                <a:cs typeface="Calibri" panose="020F0502020204030204" pitchFamily="34" charset="0"/>
              </a:rPr>
              <a:t>arte</a:t>
            </a:r>
            <a:r>
              <a:rPr lang="en-US" sz="1500" dirty="0">
                <a:cs typeface="Calibri" panose="020F0502020204030204" pitchFamily="34" charset="0"/>
              </a:rPr>
              <a:t>, </a:t>
            </a:r>
            <a:r>
              <a:rPr lang="en-US" sz="1500" dirty="0" err="1">
                <a:cs typeface="Calibri" panose="020F0502020204030204" pitchFamily="34" charset="0"/>
              </a:rPr>
              <a:t>computación</a:t>
            </a:r>
            <a:r>
              <a:rPr lang="en-US" sz="1500" dirty="0">
                <a:cs typeface="Calibri" panose="020F0502020204030204" pitchFamily="34" charset="0"/>
              </a:rPr>
              <a:t>, </a:t>
            </a:r>
            <a:r>
              <a:rPr lang="en-US" sz="1500" dirty="0" err="1">
                <a:cs typeface="Calibri" panose="020F0502020204030204" pitchFamily="34" charset="0"/>
              </a:rPr>
              <a:t>biblioteca</a:t>
            </a:r>
            <a:r>
              <a:rPr lang="en-US" sz="1500" dirty="0">
                <a:cs typeface="Calibri" panose="020F0502020204030204" pitchFamily="34" charset="0"/>
              </a:rPr>
              <a:t>.</a:t>
            </a:r>
          </a:p>
          <a:p>
            <a:pPr marL="152396" lvl="0" indent="0" fontAlgn="base">
              <a:buNone/>
            </a:pPr>
            <a:endParaRPr lang="en-US" sz="1500" dirty="0">
              <a:cs typeface="Calibri" panose="020F0502020204030204" pitchFamily="34" charset="0"/>
            </a:endParaRPr>
          </a:p>
          <a:p>
            <a:pPr marL="152396" lvl="0" indent="0" fontAlgn="base">
              <a:buNone/>
            </a:pPr>
            <a:r>
              <a:rPr lang="en-US" sz="1500" dirty="0">
                <a:cs typeface="Calibri" panose="020F0502020204030204" pitchFamily="34" charset="0"/>
              </a:rPr>
              <a:t>-La </a:t>
            </a:r>
            <a:r>
              <a:rPr lang="en-US" sz="1500" dirty="0" err="1">
                <a:cs typeface="Calibri" panose="020F0502020204030204" pitchFamily="34" charset="0"/>
              </a:rPr>
              <a:t>clase</a:t>
            </a:r>
            <a:r>
              <a:rPr lang="en-US" sz="1500" dirty="0">
                <a:cs typeface="Calibri" panose="020F0502020204030204" pitchFamily="34" charset="0"/>
              </a:rPr>
              <a:t> de PE </a:t>
            </a:r>
            <a:r>
              <a:rPr lang="en-US" sz="1500" dirty="0" err="1">
                <a:cs typeface="Calibri" panose="020F0502020204030204" pitchFamily="34" charset="0"/>
              </a:rPr>
              <a:t>será</a:t>
            </a:r>
            <a:r>
              <a:rPr lang="en-US" sz="1500" dirty="0">
                <a:cs typeface="Calibri" panose="020F0502020204030204" pitchFamily="34" charset="0"/>
              </a:rPr>
              <a:t> </a:t>
            </a:r>
            <a:r>
              <a:rPr lang="en-US" sz="1500" dirty="0" err="1">
                <a:cs typeface="Calibri" panose="020F0502020204030204" pitchFamily="34" charset="0"/>
              </a:rPr>
              <a:t>en</a:t>
            </a:r>
            <a:r>
              <a:rPr lang="en-US" sz="1500" dirty="0">
                <a:cs typeface="Calibri" panose="020F0502020204030204" pitchFamily="34" charset="0"/>
              </a:rPr>
              <a:t> el </a:t>
            </a:r>
            <a:r>
              <a:rPr lang="en-US" sz="1500" dirty="0" err="1">
                <a:cs typeface="Calibri" panose="020F0502020204030204" pitchFamily="34" charset="0"/>
              </a:rPr>
              <a:t>gimnasio</a:t>
            </a:r>
            <a:r>
              <a:rPr lang="en-US" sz="1500" dirty="0">
                <a:cs typeface="Calibri" panose="020F0502020204030204" pitchFamily="34" charset="0"/>
              </a:rPr>
              <a:t> o </a:t>
            </a:r>
            <a:r>
              <a:rPr lang="en-US" sz="1500" dirty="0" err="1">
                <a:cs typeface="Calibri" panose="020F0502020204030204" pitchFamily="34" charset="0"/>
              </a:rPr>
              <a:t>afuera</a:t>
            </a:r>
            <a:r>
              <a:rPr lang="en-US" sz="1500" dirty="0">
                <a:cs typeface="Calibri" panose="020F0502020204030204" pitchFamily="34" charset="0"/>
              </a:rPr>
              <a:t> (</a:t>
            </a:r>
            <a:r>
              <a:rPr lang="en-US" sz="1500" dirty="0" err="1">
                <a:cs typeface="Calibri" panose="020F0502020204030204" pitchFamily="34" charset="0"/>
              </a:rPr>
              <a:t>dependiendo</a:t>
            </a:r>
            <a:r>
              <a:rPr lang="en-US" sz="1500" dirty="0">
                <a:cs typeface="Calibri" panose="020F0502020204030204" pitchFamily="34" charset="0"/>
              </a:rPr>
              <a:t> del </a:t>
            </a:r>
            <a:r>
              <a:rPr lang="en-US" sz="1500" dirty="0" err="1">
                <a:cs typeface="Calibri" panose="020F0502020204030204" pitchFamily="34" charset="0"/>
              </a:rPr>
              <a:t>clima</a:t>
            </a:r>
            <a:r>
              <a:rPr lang="en-US" sz="1500" dirty="0">
                <a:cs typeface="Calibri" panose="020F0502020204030204" pitchFamily="34" charset="0"/>
              </a:rPr>
              <a:t>) para </a:t>
            </a:r>
            <a:r>
              <a:rPr lang="en-US" sz="1500" dirty="0" err="1">
                <a:cs typeface="Calibri" panose="020F0502020204030204" pitchFamily="34" charset="0"/>
              </a:rPr>
              <a:t>alumnos</a:t>
            </a:r>
            <a:r>
              <a:rPr lang="en-US" sz="1500" dirty="0">
                <a:cs typeface="Calibri" panose="020F0502020204030204" pitchFamily="34" charset="0"/>
              </a:rPr>
              <a:t> </a:t>
            </a:r>
            <a:r>
              <a:rPr lang="en-US" sz="1500" dirty="0" err="1">
                <a:cs typeface="Calibri" panose="020F0502020204030204" pitchFamily="34" charset="0"/>
              </a:rPr>
              <a:t>presenciales</a:t>
            </a:r>
            <a:r>
              <a:rPr lang="en-US" sz="1500" dirty="0">
                <a:cs typeface="Calibri" panose="020F0502020204030204" pitchFamily="34" charset="0"/>
              </a:rPr>
              <a:t>. Para </a:t>
            </a:r>
            <a:r>
              <a:rPr lang="en-US" sz="1500" dirty="0" err="1">
                <a:cs typeface="Calibri" panose="020F0502020204030204" pitchFamily="34" charset="0"/>
              </a:rPr>
              <a:t>alumnos</a:t>
            </a:r>
            <a:r>
              <a:rPr lang="en-US" sz="1500" dirty="0">
                <a:cs typeface="Calibri" panose="020F0502020204030204" pitchFamily="34" charset="0"/>
              </a:rPr>
              <a:t> </a:t>
            </a:r>
            <a:r>
              <a:rPr lang="en-US" sz="1500" dirty="0" err="1">
                <a:cs typeface="Calibri" panose="020F0502020204030204" pitchFamily="34" charset="0"/>
              </a:rPr>
              <a:t>virtuales</a:t>
            </a:r>
            <a:r>
              <a:rPr lang="en-US" sz="1500" dirty="0">
                <a:cs typeface="Calibri" panose="020F0502020204030204" pitchFamily="34" charset="0"/>
              </a:rPr>
              <a:t>, las </a:t>
            </a:r>
            <a:r>
              <a:rPr lang="en-US" sz="1500" dirty="0" err="1">
                <a:cs typeface="Calibri" panose="020F0502020204030204" pitchFamily="34" charset="0"/>
              </a:rPr>
              <a:t>clases</a:t>
            </a:r>
            <a:r>
              <a:rPr lang="en-US" sz="1500" dirty="0">
                <a:cs typeface="Calibri" panose="020F0502020204030204" pitchFamily="34" charset="0"/>
              </a:rPr>
              <a:t> de PE </a:t>
            </a:r>
            <a:r>
              <a:rPr lang="en-US" sz="1500" dirty="0" err="1">
                <a:cs typeface="Calibri" panose="020F0502020204030204" pitchFamily="34" charset="0"/>
              </a:rPr>
              <a:t>serán</a:t>
            </a:r>
            <a:r>
              <a:rPr lang="en-US" sz="1500" dirty="0">
                <a:cs typeface="Calibri" panose="020F0502020204030204" pitchFamily="34" charset="0"/>
              </a:rPr>
              <a:t> </a:t>
            </a:r>
            <a:r>
              <a:rPr lang="en-US" sz="1500" dirty="0" err="1">
                <a:cs typeface="Calibri" panose="020F0502020204030204" pitchFamily="34" charset="0"/>
              </a:rPr>
              <a:t>pregrabas</a:t>
            </a:r>
            <a:r>
              <a:rPr lang="en-US" sz="1500" dirty="0">
                <a:cs typeface="Calibri" panose="020F0502020204030204" pitchFamily="34" charset="0"/>
              </a:rPr>
              <a:t>.</a:t>
            </a:r>
          </a:p>
          <a:p>
            <a:pPr marL="152396" indent="0">
              <a:buNone/>
            </a:pPr>
            <a:endParaRPr lang="en-US" sz="1500" kern="1200" dirty="0">
              <a:solidFill>
                <a:srgbClr val="000000"/>
              </a:solidFill>
            </a:endParaRPr>
          </a:p>
          <a:p>
            <a:pPr marL="609585" lvl="1" indent="0" defTabSz="1219170">
              <a:buClr>
                <a:srgbClr val="000000"/>
              </a:buClr>
              <a:buNone/>
            </a:pPr>
            <a:endParaRPr lang="en-US" dirty="0"/>
          </a:p>
        </p:txBody>
      </p:sp>
    </p:spTree>
    <p:extLst>
      <p:ext uri="{BB962C8B-B14F-4D97-AF65-F5344CB8AC3E}">
        <p14:creationId xmlns:p14="http://schemas.microsoft.com/office/powerpoint/2010/main" val="1274444312"/>
      </p:ext>
    </p:extLst>
  </p:cSld>
  <p:clrMapOvr>
    <a:masterClrMapping/>
  </p:clrMapOvr>
</p:sld>
</file>

<file path=ppt/theme/theme1.xml><?xml version="1.0" encoding="utf-8"?>
<a:theme xmlns:a="http://schemas.openxmlformats.org/drawingml/2006/main" name="2_2015-HISD-Global-Graduate-Template">
  <a:themeElements>
    <a:clrScheme name="Global Graduate">
      <a:dk1>
        <a:srgbClr val="000000"/>
      </a:dk1>
      <a:lt1>
        <a:srgbClr val="FFFFFF"/>
      </a:lt1>
      <a:dk2>
        <a:srgbClr val="67A2B9"/>
      </a:dk2>
      <a:lt2>
        <a:srgbClr val="F1F5F6"/>
      </a:lt2>
      <a:accent1>
        <a:srgbClr val="67A2B9"/>
      </a:accent1>
      <a:accent2>
        <a:srgbClr val="B5CFDB"/>
      </a:accent2>
      <a:accent3>
        <a:srgbClr val="DCA900"/>
      </a:accent3>
      <a:accent4>
        <a:srgbClr val="949494"/>
      </a:accent4>
      <a:accent5>
        <a:srgbClr val="58595B"/>
      </a:accent5>
      <a:accent6>
        <a:srgbClr val="EAF0F3"/>
      </a:accent6>
      <a:hlink>
        <a:srgbClr val="58595B"/>
      </a:hlink>
      <a:folHlink>
        <a:srgbClr val="67A2B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2015-HISD-Global-Graduate-Template">
  <a:themeElements>
    <a:clrScheme name="Global Graduate">
      <a:dk1>
        <a:sysClr val="windowText" lastClr="000000"/>
      </a:dk1>
      <a:lt1>
        <a:sysClr val="window" lastClr="FFFFFF"/>
      </a:lt1>
      <a:dk2>
        <a:srgbClr val="67A2B9"/>
      </a:dk2>
      <a:lt2>
        <a:srgbClr val="F1F5F6"/>
      </a:lt2>
      <a:accent1>
        <a:srgbClr val="67A2B9"/>
      </a:accent1>
      <a:accent2>
        <a:srgbClr val="B5CFDB"/>
      </a:accent2>
      <a:accent3>
        <a:srgbClr val="DCA900"/>
      </a:accent3>
      <a:accent4>
        <a:srgbClr val="949494"/>
      </a:accent4>
      <a:accent5>
        <a:srgbClr val="58595B"/>
      </a:accent5>
      <a:accent6>
        <a:srgbClr val="EAF0F3"/>
      </a:accent6>
      <a:hlink>
        <a:srgbClr val="58595B"/>
      </a:hlink>
      <a:folHlink>
        <a:srgbClr val="67A2B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5-HighImpactDecisions.pot [Compatibility Mode]" id="{606CF9F4-90F9-4E35-AFB4-08C3204D461B}" vid="{79A32109-9FF3-478D-983A-D9286A36CACB}"/>
    </a:ext>
  </a:extLst>
</a:theme>
</file>

<file path=docProps/app.xml><?xml version="1.0" encoding="utf-8"?>
<Properties xmlns="http://schemas.openxmlformats.org/officeDocument/2006/extended-properties" xmlns:vt="http://schemas.openxmlformats.org/officeDocument/2006/docPropsVTypes">
  <TotalTime>1580</TotalTime>
  <Words>1195</Words>
  <Application>Microsoft Office PowerPoint</Application>
  <PresentationFormat>Widescreen</PresentationFormat>
  <Paragraphs>278</Paragraphs>
  <Slides>15</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Arial</vt:lpstr>
      <vt:lpstr>Century Gothic</vt:lpstr>
      <vt:lpstr>2_2015-HISD-Global-Graduate-Template</vt:lpstr>
      <vt:lpstr>1_2015-HISD-Global-Graduate-Template</vt:lpstr>
      <vt:lpstr>  parker elementary   Open house</vt:lpstr>
      <vt:lpstr>Parker Elementary Open House: Re-entry Overview</vt:lpstr>
      <vt:lpstr>Parker Elementary Open House: Re-entry Overview</vt:lpstr>
      <vt:lpstr>Parker Elementary Open House: Re-entry Overview</vt:lpstr>
      <vt:lpstr>Parker Elementary Open House: Re-entry Overview</vt:lpstr>
      <vt:lpstr>Parker Elementary Open House: Re-entry Overview</vt:lpstr>
      <vt:lpstr>Parker Elementary Open House: Re-entry Overview</vt:lpstr>
      <vt:lpstr>Parker Elementary Open House: Re-entry Overview</vt:lpstr>
      <vt:lpstr>Parker Elementary Open House: Re-entry Overview</vt:lpstr>
      <vt:lpstr>Parker Elementary Open House: Re-entry Overview</vt:lpstr>
      <vt:lpstr>Parker Elementary Open House: Re-entry Overview</vt:lpstr>
      <vt:lpstr>Parker Elementary Open House: Re-entry Overview</vt:lpstr>
      <vt:lpstr>Parker Elementary Open House: Re-entry Overview</vt:lpstr>
      <vt:lpstr>Parker Elementary Open House: Re-entry Overview</vt:lpstr>
      <vt:lpstr>Open Floor: Questions? Feedback?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Mitchell, Chavis T</dc:creator>
  <cp:lastModifiedBy>Mitchell, Chavis T</cp:lastModifiedBy>
  <cp:revision>31</cp:revision>
  <dcterms:created xsi:type="dcterms:W3CDTF">2020-10-05T00:32:11Z</dcterms:created>
  <dcterms:modified xsi:type="dcterms:W3CDTF">2020-10-07T18:19:31Z</dcterms:modified>
</cp:coreProperties>
</file>