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258" r:id="rId3"/>
    <p:sldId id="257" r:id="rId4"/>
    <p:sldId id="291" r:id="rId5"/>
    <p:sldId id="293" r:id="rId6"/>
    <p:sldId id="294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Krona One" panose="020B0604020202020204" charset="0"/>
      <p:regular r:id="rId13"/>
    </p:embeddedFont>
    <p:embeddedFont>
      <p:font typeface="Roboto Condensed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3F2A7E-51CE-4C80-9083-3B6D8EF7243A}">
  <a:tblStyle styleId="{5D3F2A7E-51CE-4C80-9083-3B6D8EF724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9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9fa492d88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9fa492d88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aa61edf73_5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aa61edf73_5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a16d94760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a16d94760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a16d94760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a16d94760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25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3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38700" y="1337850"/>
            <a:ext cx="5466600" cy="5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38700" y="2308064"/>
            <a:ext cx="5466600" cy="5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500"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5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5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5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5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5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5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5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715950" y="4279775"/>
            <a:ext cx="7756500" cy="56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805375" y="1832475"/>
            <a:ext cx="24813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076075" y="1743663"/>
            <a:ext cx="6351900" cy="101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11150" y="1829463"/>
            <a:ext cx="859800" cy="77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32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8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8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8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8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8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8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8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Roboto Condensed"/>
              <a:buNone/>
              <a:defRPr sz="8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715950" y="4282925"/>
            <a:ext cx="7712100" cy="32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5800" y="539496"/>
            <a:ext cx="77124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908725" y="1329532"/>
            <a:ext cx="4815900" cy="5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600"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1908725" y="2238707"/>
            <a:ext cx="4815900" cy="5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908725" y="3147907"/>
            <a:ext cx="4815900" cy="5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908725" y="4057082"/>
            <a:ext cx="4815900" cy="5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 hasCustomPrompt="1"/>
          </p:nvPr>
        </p:nvSpPr>
        <p:spPr>
          <a:xfrm>
            <a:off x="715800" y="1199632"/>
            <a:ext cx="542700" cy="76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sz="20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6" hasCustomPrompt="1"/>
          </p:nvPr>
        </p:nvSpPr>
        <p:spPr>
          <a:xfrm>
            <a:off x="715800" y="2111057"/>
            <a:ext cx="542700" cy="75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sz="2000">
                <a:solidFill>
                  <a:srgbClr val="EFEFE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 hasCustomPrompt="1"/>
          </p:nvPr>
        </p:nvSpPr>
        <p:spPr>
          <a:xfrm>
            <a:off x="715800" y="3020257"/>
            <a:ext cx="542700" cy="75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sz="20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8" hasCustomPrompt="1"/>
          </p:nvPr>
        </p:nvSpPr>
        <p:spPr>
          <a:xfrm>
            <a:off x="715800" y="3929432"/>
            <a:ext cx="542700" cy="75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None/>
              <a:defRPr sz="2000"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one famous">
  <p:cSld name="CUSTOM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-741000" y="229813"/>
            <a:ext cx="21720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98738" y="2168988"/>
            <a:ext cx="774000" cy="774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1552592" y="1199400"/>
            <a:ext cx="2748000" cy="774000"/>
          </a:xfrm>
          <a:prstGeom prst="roundRect">
            <a:avLst>
              <a:gd name="adj" fmla="val 50000"/>
            </a:avLst>
          </a:prstGeom>
          <a:solidFill>
            <a:srgbClr val="FFD9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1647138" y="229813"/>
            <a:ext cx="774000" cy="774000"/>
          </a:xfrm>
          <a:prstGeom prst="ellipse">
            <a:avLst/>
          </a:prstGeom>
          <a:noFill/>
          <a:ln w="38100" cap="flat" cmpd="sng">
            <a:solidFill>
              <a:srgbClr val="E6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-552500" y="4139688"/>
            <a:ext cx="2172000" cy="774000"/>
          </a:xfrm>
          <a:prstGeom prst="roundRect">
            <a:avLst>
              <a:gd name="adj" fmla="val 50000"/>
            </a:avLst>
          </a:prstGeom>
          <a:solidFill>
            <a:srgbClr val="E6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8478950" y="2169000"/>
            <a:ext cx="2246400" cy="77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8285550" y="1209613"/>
            <a:ext cx="13968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D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-816450" y="3128375"/>
            <a:ext cx="20940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7981825" y="3128375"/>
            <a:ext cx="29817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7335200" y="198300"/>
            <a:ext cx="2172000" cy="7740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8260400" y="4139700"/>
            <a:ext cx="2094000" cy="774000"/>
          </a:xfrm>
          <a:prstGeom prst="roundRect">
            <a:avLst>
              <a:gd name="adj" fmla="val 50000"/>
            </a:avLst>
          </a:prstGeom>
          <a:solidFill>
            <a:srgbClr val="EB6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028150" y="3419233"/>
            <a:ext cx="5087700" cy="21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2028150" y="1668342"/>
            <a:ext cx="5087700" cy="144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6666075" y="4139688"/>
            <a:ext cx="13968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ith background">
  <p:cSld name="CUSTOM_15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/>
          <p:nvPr/>
        </p:nvSpPr>
        <p:spPr>
          <a:xfrm>
            <a:off x="-1656800" y="229813"/>
            <a:ext cx="21720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-137087" y="2181548"/>
            <a:ext cx="774000" cy="774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-2337017" y="1199400"/>
            <a:ext cx="2748000" cy="77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9"/>
          <p:cNvSpPr/>
          <p:nvPr/>
        </p:nvSpPr>
        <p:spPr>
          <a:xfrm flipH="1">
            <a:off x="-2653112" y="4139688"/>
            <a:ext cx="31683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/>
          <p:nvPr/>
        </p:nvSpPr>
        <p:spPr>
          <a:xfrm flipH="1">
            <a:off x="8581300" y="4139688"/>
            <a:ext cx="774000" cy="774000"/>
          </a:xfrm>
          <a:prstGeom prst="ellipse">
            <a:avLst/>
          </a:prstGeom>
          <a:solidFill>
            <a:srgbClr val="EB6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8833116" y="1199400"/>
            <a:ext cx="15636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8448125" y="2181560"/>
            <a:ext cx="22464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-479400" y="3172325"/>
            <a:ext cx="13206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8620600" y="3172337"/>
            <a:ext cx="29817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8485316" y="198300"/>
            <a:ext cx="2172000" cy="774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715950" y="540100"/>
            <a:ext cx="77121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6171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950" y="540100"/>
            <a:ext cx="7712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Krona One"/>
              <a:buNone/>
              <a:defRPr sz="2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800" y="1152475"/>
            <a:ext cx="77124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Condensed"/>
              <a:buChar char="■"/>
              <a:defRPr sz="1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59" r:id="rId5"/>
    <p:sldLayoutId id="2147483662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9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>
            <a:spLocks noGrp="1"/>
          </p:cNvSpPr>
          <p:nvPr>
            <p:ph type="ctrTitle"/>
          </p:nvPr>
        </p:nvSpPr>
        <p:spPr>
          <a:xfrm>
            <a:off x="1838700" y="1337850"/>
            <a:ext cx="5466600" cy="5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SDMC Meeting</a:t>
            </a:r>
            <a:endParaRPr dirty="0"/>
          </a:p>
        </p:txBody>
      </p:sp>
      <p:sp>
        <p:nvSpPr>
          <p:cNvPr id="287" name="Google Shape;287;p34"/>
          <p:cNvSpPr txBox="1">
            <a:spLocks noGrp="1"/>
          </p:cNvSpPr>
          <p:nvPr>
            <p:ph type="subTitle" idx="1"/>
          </p:nvPr>
        </p:nvSpPr>
        <p:spPr>
          <a:xfrm>
            <a:off x="1838700" y="2308064"/>
            <a:ext cx="5466600" cy="5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August 19, 2020</a:t>
            </a:r>
            <a:endParaRPr dirty="0"/>
          </a:p>
        </p:txBody>
      </p:sp>
      <p:sp>
        <p:nvSpPr>
          <p:cNvPr id="289" name="Google Shape;289;p34"/>
          <p:cNvSpPr/>
          <p:nvPr/>
        </p:nvSpPr>
        <p:spPr>
          <a:xfrm>
            <a:off x="1433100" y="1209625"/>
            <a:ext cx="62778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6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lt1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1810313" y="229813"/>
            <a:ext cx="774000" cy="774000"/>
          </a:xfrm>
          <a:prstGeom prst="ellipse">
            <a:avLst/>
          </a:prstGeom>
          <a:solidFill>
            <a:srgbClr val="EB6A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4"/>
          <p:cNvSpPr/>
          <p:nvPr/>
        </p:nvSpPr>
        <p:spPr>
          <a:xfrm flipH="1">
            <a:off x="1447700" y="4139688"/>
            <a:ext cx="774000" cy="774000"/>
          </a:xfrm>
          <a:prstGeom prst="ellipse">
            <a:avLst/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4"/>
          <p:cNvSpPr/>
          <p:nvPr/>
        </p:nvSpPr>
        <p:spPr>
          <a:xfrm>
            <a:off x="-916400" y="4139688"/>
            <a:ext cx="2172000" cy="774000"/>
          </a:xfrm>
          <a:prstGeom prst="roundRect">
            <a:avLst>
              <a:gd name="adj" fmla="val 50000"/>
            </a:avLst>
          </a:prstGeom>
          <a:solidFill>
            <a:srgbClr val="E6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"/>
          <p:cNvSpPr/>
          <p:nvPr/>
        </p:nvSpPr>
        <p:spPr>
          <a:xfrm flipH="1">
            <a:off x="8721400" y="1209613"/>
            <a:ext cx="774000" cy="774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7716950" y="3128375"/>
            <a:ext cx="12903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4"/>
          <p:cNvSpPr/>
          <p:nvPr/>
        </p:nvSpPr>
        <p:spPr>
          <a:xfrm>
            <a:off x="6887800" y="4215900"/>
            <a:ext cx="2661600" cy="774000"/>
          </a:xfrm>
          <a:prstGeom prst="roundRect">
            <a:avLst>
              <a:gd name="adj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4"/>
          <p:cNvSpPr/>
          <p:nvPr/>
        </p:nvSpPr>
        <p:spPr>
          <a:xfrm>
            <a:off x="2621000" y="2107987"/>
            <a:ext cx="39978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FEFEF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2621000" y="3128363"/>
            <a:ext cx="13968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6628275" y="229825"/>
            <a:ext cx="2921100" cy="774000"/>
          </a:xfrm>
          <a:prstGeom prst="roundRect">
            <a:avLst>
              <a:gd name="adj" fmla="val 50000"/>
            </a:avLst>
          </a:prstGeom>
          <a:solidFill>
            <a:srgbClr val="FFD9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"/>
          <p:cNvSpPr/>
          <p:nvPr/>
        </p:nvSpPr>
        <p:spPr>
          <a:xfrm>
            <a:off x="6760888" y="3128363"/>
            <a:ext cx="774000" cy="774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/>
          <p:nvPr/>
        </p:nvSpPr>
        <p:spPr>
          <a:xfrm>
            <a:off x="7716950" y="2117050"/>
            <a:ext cx="22464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/>
          <p:nvPr/>
        </p:nvSpPr>
        <p:spPr>
          <a:xfrm flipH="1">
            <a:off x="5684325" y="229813"/>
            <a:ext cx="774000" cy="774000"/>
          </a:xfrm>
          <a:prstGeom prst="ellipse">
            <a:avLst/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/>
          <p:nvPr/>
        </p:nvSpPr>
        <p:spPr>
          <a:xfrm flipH="1">
            <a:off x="231463" y="229813"/>
            <a:ext cx="13968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-473550" y="2117050"/>
            <a:ext cx="23790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"/>
          <p:cNvSpPr/>
          <p:nvPr/>
        </p:nvSpPr>
        <p:spPr>
          <a:xfrm flipH="1">
            <a:off x="-600512" y="3128363"/>
            <a:ext cx="13968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D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719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/>
          <p:nvPr/>
        </p:nvSpPr>
        <p:spPr>
          <a:xfrm>
            <a:off x="462523" y="2041175"/>
            <a:ext cx="774000" cy="774000"/>
          </a:xfrm>
          <a:prstGeom prst="ellipse">
            <a:avLst/>
          </a:prstGeom>
          <a:noFill/>
          <a:ln w="38100" cap="flat" cmpd="sng">
            <a:solidFill>
              <a:srgbClr val="E63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-437110" y="1100253"/>
            <a:ext cx="20556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EB6A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-460362" y="3021784"/>
            <a:ext cx="20556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D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202788" y="3972983"/>
            <a:ext cx="1272000" cy="7740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 txBox="1">
            <a:spLocks noGrp="1"/>
          </p:cNvSpPr>
          <p:nvPr>
            <p:ph type="title"/>
          </p:nvPr>
        </p:nvSpPr>
        <p:spPr>
          <a:xfrm>
            <a:off x="715800" y="235523"/>
            <a:ext cx="77124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Agenda</a:t>
            </a:r>
            <a:endParaRPr sz="2800" dirty="0"/>
          </a:p>
        </p:txBody>
      </p:sp>
      <p:sp>
        <p:nvSpPr>
          <p:cNvPr id="320" name="Google Shape;320;p36"/>
          <p:cNvSpPr txBox="1">
            <a:spLocks noGrp="1"/>
          </p:cNvSpPr>
          <p:nvPr>
            <p:ph type="title" idx="5"/>
          </p:nvPr>
        </p:nvSpPr>
        <p:spPr>
          <a:xfrm>
            <a:off x="691710" y="1056805"/>
            <a:ext cx="542700" cy="76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1" name="Google Shape;321;p36"/>
          <p:cNvSpPr txBox="1">
            <a:spLocks noGrp="1"/>
          </p:cNvSpPr>
          <p:nvPr>
            <p:ph type="subTitle" idx="1"/>
          </p:nvPr>
        </p:nvSpPr>
        <p:spPr>
          <a:xfrm>
            <a:off x="1908724" y="1186705"/>
            <a:ext cx="4815900" cy="5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dirty="0">
                <a:sym typeface="Arial"/>
              </a:rPr>
              <a:t>Welcome</a:t>
            </a:r>
            <a:endParaRPr dirty="0"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2"/>
          </p:nvPr>
        </p:nvSpPr>
        <p:spPr>
          <a:xfrm>
            <a:off x="1886480" y="2068050"/>
            <a:ext cx="6363405" cy="5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dirty="0">
                <a:sym typeface="Arial"/>
              </a:rPr>
              <a:t>Review Current SDMC Membership </a:t>
            </a:r>
            <a:endParaRPr dirty="0"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3"/>
          </p:nvPr>
        </p:nvSpPr>
        <p:spPr>
          <a:xfrm>
            <a:off x="1886480" y="3366489"/>
            <a:ext cx="5859026" cy="5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200" dirty="0"/>
              <a:t>Discussion of Proposal for Possible School Name Change</a:t>
            </a:r>
            <a:endParaRPr sz="2200" dirty="0"/>
          </a:p>
        </p:txBody>
      </p:sp>
      <p:sp>
        <p:nvSpPr>
          <p:cNvPr id="324" name="Google Shape;324;p36"/>
          <p:cNvSpPr txBox="1">
            <a:spLocks noGrp="1"/>
          </p:cNvSpPr>
          <p:nvPr>
            <p:ph type="subTitle" idx="4"/>
          </p:nvPr>
        </p:nvSpPr>
        <p:spPr>
          <a:xfrm>
            <a:off x="1908724" y="4108133"/>
            <a:ext cx="4815900" cy="5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Closing</a:t>
            </a:r>
            <a:endParaRPr dirty="0"/>
          </a:p>
        </p:txBody>
      </p:sp>
      <p:sp>
        <p:nvSpPr>
          <p:cNvPr id="325" name="Google Shape;325;p36"/>
          <p:cNvSpPr txBox="1">
            <a:spLocks noGrp="1"/>
          </p:cNvSpPr>
          <p:nvPr>
            <p:ph type="title" idx="6"/>
          </p:nvPr>
        </p:nvSpPr>
        <p:spPr>
          <a:xfrm>
            <a:off x="668710" y="2021297"/>
            <a:ext cx="542700" cy="75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 idx="7"/>
          </p:nvPr>
        </p:nvSpPr>
        <p:spPr>
          <a:xfrm>
            <a:off x="630727" y="3016447"/>
            <a:ext cx="503588" cy="72387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27" name="Google Shape;327;p36"/>
          <p:cNvSpPr txBox="1">
            <a:spLocks noGrp="1"/>
          </p:cNvSpPr>
          <p:nvPr>
            <p:ph type="title" idx="8"/>
          </p:nvPr>
        </p:nvSpPr>
        <p:spPr>
          <a:xfrm>
            <a:off x="679102" y="3972983"/>
            <a:ext cx="542700" cy="75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715950" y="231627"/>
            <a:ext cx="7712100" cy="47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Current SDMC Membership</a:t>
            </a:r>
            <a:endParaRPr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C2C2C-DD00-4879-8D06-002A2EEE1B21}"/>
              </a:ext>
            </a:extLst>
          </p:cNvPr>
          <p:cNvSpPr/>
          <p:nvPr/>
        </p:nvSpPr>
        <p:spPr>
          <a:xfrm>
            <a:off x="528810" y="936696"/>
            <a:ext cx="8119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Krona One" panose="020B060402020202020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8E4488-D315-4DD2-A8B4-CC26B3015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2110"/>
              </p:ext>
            </p:extLst>
          </p:nvPr>
        </p:nvGraphicFramePr>
        <p:xfrm>
          <a:off x="878541" y="936696"/>
          <a:ext cx="6557627" cy="3167053"/>
        </p:xfrm>
        <a:graphic>
          <a:graphicData uri="http://schemas.openxmlformats.org/drawingml/2006/table">
            <a:tbl>
              <a:tblPr firstRow="1" firstCol="1" bandRow="1"/>
              <a:tblGrid>
                <a:gridCol w="3518336">
                  <a:extLst>
                    <a:ext uri="{9D8B030D-6E8A-4147-A177-3AD203B41FA5}">
                      <a16:colId xmlns:a16="http://schemas.microsoft.com/office/drawing/2014/main" val="2374679282"/>
                    </a:ext>
                  </a:extLst>
                </a:gridCol>
                <a:gridCol w="3039291">
                  <a:extLst>
                    <a:ext uri="{9D8B030D-6E8A-4147-A177-3AD203B41FA5}">
                      <a16:colId xmlns:a16="http://schemas.microsoft.com/office/drawing/2014/main" val="1001638007"/>
                    </a:ext>
                  </a:extLst>
                </a:gridCol>
              </a:tblGrid>
              <a:tr h="210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Committee Representation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Name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747157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Principal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Shameika Sykes-Salvador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482939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EC Teacher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Jaime Payne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403498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LE Teacher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Anne Howell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33446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UE Teacher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Maria Kitching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203128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MS Teacher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Jeffrey Mollhagen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582139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School-Based Staff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Ruth Robbins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372906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School-Based Staff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Krystal Perkins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245341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Special Education Representative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Jodi Aserkoff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47893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Paraprofessional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Joanne Smart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103993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Parent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Lilia Amaro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881418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Parent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Sarah Fischer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841786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Community Member (Friends of Montessori)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Christine Soderstrom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533686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Community Member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Stefano Mazzoni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374827"/>
                  </a:ext>
                </a:extLst>
              </a:tr>
              <a:tr h="2111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Business Member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Kim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Nuynh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6944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38A0EB-7843-4B02-9A00-6A3EE303FBF2}"/>
              </a:ext>
            </a:extLst>
          </p:cNvPr>
          <p:cNvSpPr txBox="1"/>
          <p:nvPr/>
        </p:nvSpPr>
        <p:spPr>
          <a:xfrm>
            <a:off x="1084729" y="4455459"/>
            <a:ext cx="610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SDMC Meetings are held the last Wednesday of every other month @  5:15 p.m. beginning September 30</a:t>
            </a:r>
            <a:r>
              <a:rPr lang="en-US" i="1" baseline="30000" dirty="0">
                <a:solidFill>
                  <a:schemeClr val="tx1"/>
                </a:solidFill>
              </a:rPr>
              <a:t>th</a:t>
            </a:r>
            <a:r>
              <a:rPr lang="en-US" i="1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92B5A8A-4486-4F36-9D9D-C77D39C5E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03" y="52311"/>
            <a:ext cx="4485387" cy="2714064"/>
          </a:xfrm>
          <a:prstGeom prst="rect">
            <a:avLst/>
          </a:prstGeom>
        </p:spPr>
      </p:pic>
      <p:pic>
        <p:nvPicPr>
          <p:cNvPr id="6" name="Picture 5" descr="A group of people walking outside of a building&#10;&#10;Description automatically generated">
            <a:extLst>
              <a:ext uri="{FF2B5EF4-FFF2-40B4-BE49-F238E27FC236}">
                <a16:creationId xmlns:a16="http://schemas.microsoft.com/office/drawing/2014/main" id="{E12343D8-A99D-439E-BB5E-DDC2CEA57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43" y="52311"/>
            <a:ext cx="3117564" cy="2714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CC79B-A2B8-4A98-A7CC-06B3C1A1ED64}"/>
              </a:ext>
            </a:extLst>
          </p:cNvPr>
          <p:cNvSpPr txBox="1"/>
          <p:nvPr/>
        </p:nvSpPr>
        <p:spPr>
          <a:xfrm>
            <a:off x="1021976" y="3059864"/>
            <a:ext cx="6624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Inquiry for Name Change (Dr. Parrish)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Discussion from the School Community and Community at Large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Vote (SDMC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2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EE940E4-7D2F-4133-B9D3-2A93135FE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443" y="824752"/>
            <a:ext cx="6461427" cy="3415553"/>
          </a:xfrm>
        </p:spPr>
        <p:txBody>
          <a:bodyPr/>
          <a:lstStyle/>
          <a:p>
            <a:r>
              <a:rPr lang="en-US" dirty="0"/>
              <a:t>Next Steps….</a:t>
            </a:r>
          </a:p>
          <a:p>
            <a:r>
              <a:rPr lang="en-US" dirty="0"/>
              <a:t>-If motion does not pass, no further action is needed by SDMC committee nor school principal.</a:t>
            </a:r>
          </a:p>
          <a:p>
            <a:r>
              <a:rPr lang="en-US" dirty="0"/>
              <a:t>-If motion passes, principal will convene the naming committee. Progress will be reported during future SDMC meetings.</a:t>
            </a:r>
          </a:p>
        </p:txBody>
      </p:sp>
    </p:spTree>
    <p:extLst>
      <p:ext uri="{BB962C8B-B14F-4D97-AF65-F5344CB8AC3E}">
        <p14:creationId xmlns:p14="http://schemas.microsoft.com/office/powerpoint/2010/main" val="198415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3A661B-85A5-4D57-8D29-D63574F46F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Follow Us!</a:t>
            </a:r>
          </a:p>
          <a:p>
            <a:r>
              <a:rPr lang="en-US" dirty="0"/>
              <a:t>TWITTER - @</a:t>
            </a:r>
            <a:r>
              <a:rPr lang="en-US" dirty="0" err="1"/>
              <a:t>Wilson_HISD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INSTAGRAM-@</a:t>
            </a:r>
            <a:r>
              <a:rPr lang="en-US" dirty="0" err="1"/>
              <a:t>wilson_montessori</a:t>
            </a:r>
            <a:endParaRPr lang="en-US" dirty="0"/>
          </a:p>
          <a:p>
            <a:endParaRPr lang="en-US" dirty="0"/>
          </a:p>
          <a:p>
            <a:r>
              <a:rPr lang="en-US" dirty="0"/>
              <a:t>FACEBOOK – facebook.com/</a:t>
            </a:r>
            <a:r>
              <a:rPr lang="en-US" dirty="0" err="1"/>
              <a:t>wilson.montessori</a:t>
            </a:r>
            <a:endParaRPr lang="en-US" dirty="0"/>
          </a:p>
          <a:p>
            <a:endParaRPr lang="en-US" dirty="0"/>
          </a:p>
          <a:p>
            <a:r>
              <a:rPr lang="en-US" dirty="0"/>
              <a:t>WEBSITE – houstonisd.org/</a:t>
            </a:r>
            <a:r>
              <a:rPr lang="en-US" dirty="0" err="1"/>
              <a:t>wilsonmontessori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53627"/>
      </p:ext>
    </p:extLst>
  </p:cSld>
  <p:clrMapOvr>
    <a:masterClrMapping/>
  </p:clrMapOvr>
</p:sld>
</file>

<file path=ppt/theme/theme1.xml><?xml version="1.0" encoding="utf-8"?>
<a:theme xmlns:a="http://schemas.openxmlformats.org/drawingml/2006/main" name="Survival Kit - Back to School by Slidesgo">
  <a:themeElements>
    <a:clrScheme name="Simple Light">
      <a:dk1>
        <a:srgbClr val="FFFFFF"/>
      </a:dk1>
      <a:lt1>
        <a:srgbClr val="FFFFFF"/>
      </a:lt1>
      <a:dk2>
        <a:srgbClr val="161719"/>
      </a:dk2>
      <a:lt2>
        <a:srgbClr val="FAFAFA"/>
      </a:lt2>
      <a:accent1>
        <a:srgbClr val="E63232"/>
      </a:accent1>
      <a:accent2>
        <a:srgbClr val="FFD93C"/>
      </a:accent2>
      <a:accent3>
        <a:srgbClr val="EB6AEB"/>
      </a:accent3>
      <a:accent4>
        <a:srgbClr val="6AA84F"/>
      </a:accent4>
      <a:accent5>
        <a:srgbClr val="3C78D8"/>
      </a:accent5>
      <a:accent6>
        <a:srgbClr val="EFEFEF"/>
      </a:accent6>
      <a:hlink>
        <a:srgbClr val="FFD9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207</Words>
  <Application>Microsoft Office PowerPoint</Application>
  <PresentationFormat>On-screen Show (16:9)</PresentationFormat>
  <Paragraphs>63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Krona One</vt:lpstr>
      <vt:lpstr>Arial</vt:lpstr>
      <vt:lpstr>Century Gothic</vt:lpstr>
      <vt:lpstr>Wingdings</vt:lpstr>
      <vt:lpstr>Roboto Condensed</vt:lpstr>
      <vt:lpstr>Survival Kit - Back to School by Slidesgo</vt:lpstr>
      <vt:lpstr>SDMC Meeting</vt:lpstr>
      <vt:lpstr>Agenda</vt:lpstr>
      <vt:lpstr>Current SDMC Membership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 Leadership</dc:title>
  <dc:creator>Sykes Salvador, Shameika M</dc:creator>
  <cp:lastModifiedBy>Sykes Salvador, Shameika M</cp:lastModifiedBy>
  <cp:revision>28</cp:revision>
  <dcterms:modified xsi:type="dcterms:W3CDTF">2020-08-19T21:13:26Z</dcterms:modified>
</cp:coreProperties>
</file>