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10/30/2014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mmonsensemedia.org/videos/emmas-story-cyberbullied-by-a-best-friend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mmonsensemedia.org/videos/pause-think-onlin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mmonsensemedia.org/video/educators/digital-citizenshi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 AWARE</a:t>
            </a:r>
            <a:br>
              <a:rPr lang="en-US" dirty="0" smtClean="0"/>
            </a:br>
            <a:r>
              <a:rPr lang="en-US" dirty="0" smtClean="0"/>
              <a:t>JANE LONG ACADEMY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7510" y="3905711"/>
            <a:ext cx="9144000" cy="1309255"/>
          </a:xfrm>
        </p:spPr>
        <p:txBody>
          <a:bodyPr/>
          <a:lstStyle/>
          <a:p>
            <a:r>
              <a:rPr lang="en-US" dirty="0"/>
              <a:t>CYBER-BULLYING</a:t>
            </a:r>
            <a:br>
              <a:rPr lang="en-US" dirty="0"/>
            </a:br>
            <a:r>
              <a:rPr lang="en-US" dirty="0"/>
              <a:t>Appropriate </a:t>
            </a:r>
            <a:r>
              <a:rPr lang="en-US" dirty="0" smtClean="0"/>
              <a:t>Online Behavior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Social Networking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4079" y="245505"/>
            <a:ext cx="2034861" cy="17487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59" y="4773363"/>
            <a:ext cx="1926397" cy="1743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28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CYBER-BULLYING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Click on link below to access video:</a:t>
            </a:r>
          </a:p>
          <a:p>
            <a:r>
              <a:rPr lang="en-US" dirty="0"/>
              <a:t>--&gt; </a:t>
            </a:r>
            <a:r>
              <a:rPr lang="en-US" u="sng" dirty="0">
                <a:hlinkClick r:id="rId2"/>
              </a:rPr>
              <a:t>https://</a:t>
            </a:r>
            <a:r>
              <a:rPr lang="en-US" u="sng" dirty="0" smtClean="0">
                <a:hlinkClick r:id="rId2"/>
              </a:rPr>
              <a:t>www.commonsensemedia.org/videos/emmas-story-cyberbullied-by-a-best-friend</a:t>
            </a:r>
            <a:endParaRPr lang="en-US" u="sng" dirty="0" smtClean="0"/>
          </a:p>
          <a:p>
            <a:r>
              <a:rPr lang="en-US" u="sng" dirty="0" smtClean="0"/>
              <a:t>Student Discussion Topic:</a:t>
            </a:r>
          </a:p>
          <a:p>
            <a:pPr marL="0" indent="0">
              <a:buNone/>
            </a:pPr>
            <a:r>
              <a:rPr lang="en-US" dirty="0" smtClean="0"/>
              <a:t>What are possible negative affects of cyber-bullying?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8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Appropriate on-line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Click on link below to access video:</a:t>
            </a:r>
          </a:p>
          <a:p>
            <a:r>
              <a:rPr lang="en-US" dirty="0"/>
              <a:t>--&gt; </a:t>
            </a:r>
            <a:r>
              <a:rPr lang="en-US" u="sng" dirty="0">
                <a:hlinkClick r:id="rId2"/>
              </a:rPr>
              <a:t>https://www.commonsensemedia.org/videos/pause-think-online</a:t>
            </a:r>
            <a:endParaRPr lang="en-US" dirty="0" smtClean="0"/>
          </a:p>
          <a:p>
            <a:r>
              <a:rPr lang="en-US" u="sng" dirty="0" smtClean="0"/>
              <a:t>Student </a:t>
            </a:r>
            <a:r>
              <a:rPr lang="en-US" u="sng" dirty="0"/>
              <a:t>Discussion Topic:</a:t>
            </a:r>
          </a:p>
          <a:p>
            <a:pPr marL="0" indent="0">
              <a:buNone/>
            </a:pPr>
            <a:r>
              <a:rPr lang="en-US" dirty="0" smtClean="0"/>
              <a:t>Why is it a good idea to pause, and think about what you are doing while online?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08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Click on link below to access video:</a:t>
            </a:r>
          </a:p>
          <a:p>
            <a:r>
              <a:rPr lang="en-US" dirty="0"/>
              <a:t>--&gt; </a:t>
            </a:r>
            <a:r>
              <a:rPr lang="en-US" u="sng" dirty="0">
                <a:hlinkClick r:id="rId2"/>
              </a:rPr>
              <a:t>https://</a:t>
            </a:r>
            <a:r>
              <a:rPr lang="en-US" u="sng" dirty="0" smtClean="0">
                <a:hlinkClick r:id="rId2"/>
              </a:rPr>
              <a:t>www.commonsensemedia.org/video/educators/digital-citizenship</a:t>
            </a:r>
            <a:endParaRPr lang="en-US" u="sng" dirty="0" smtClean="0"/>
          </a:p>
          <a:p>
            <a:endParaRPr lang="en-US" u="sng" dirty="0"/>
          </a:p>
          <a:p>
            <a:r>
              <a:rPr lang="en-US" u="sng" dirty="0" smtClean="0"/>
              <a:t>Student </a:t>
            </a:r>
            <a:r>
              <a:rPr lang="en-US" u="sng" dirty="0"/>
              <a:t>Discussion Topic:</a:t>
            </a:r>
          </a:p>
          <a:p>
            <a:pPr marL="0" indent="0">
              <a:buNone/>
            </a:pPr>
            <a:r>
              <a:rPr lang="en-US" dirty="0" smtClean="0"/>
              <a:t>What are some acceptable ways for using social media?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29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Responsibility: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student must read and sign the “No Place for Hate” document</a:t>
            </a:r>
          </a:p>
          <a:p>
            <a:r>
              <a:rPr lang="en-US" dirty="0" smtClean="0"/>
              <a:t>EVERY student must read and sign the sign in sheet that they have completed this training.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83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TC103090430[[fn=Banded]]</Template>
  <TotalTime>85</TotalTime>
  <Words>128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Corbel</vt:lpstr>
      <vt:lpstr>Wingdings</vt:lpstr>
      <vt:lpstr>Banded</vt:lpstr>
      <vt:lpstr>BE AWARE JANE LONG ACADEMY </vt:lpstr>
      <vt:lpstr>CYBER-BULLYING</vt:lpstr>
      <vt:lpstr>Appropriate on-line behavior</vt:lpstr>
      <vt:lpstr>Social media</vt:lpstr>
      <vt:lpstr>Student Responsibility:</vt:lpstr>
    </vt:vector>
  </TitlesOfParts>
  <Company>HISD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 AWARE JANE LONG ACADEMY</dc:title>
  <dc:creator>Hewett, Jennifer L</dc:creator>
  <cp:lastModifiedBy>Hewett, Jennifer L</cp:lastModifiedBy>
  <cp:revision>5</cp:revision>
  <dcterms:created xsi:type="dcterms:W3CDTF">2014-10-30T15:42:14Z</dcterms:created>
  <dcterms:modified xsi:type="dcterms:W3CDTF">2014-10-30T17:07:37Z</dcterms:modified>
</cp:coreProperties>
</file>