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rct=j&amp;q=&amp;esrc=s&amp;frm=1&amp;source=images&amp;cd=&amp;cad=rja&amp;uact=8&amp;ved=0CAcQjRxqFQoTCMutgfmw3cYCFcGTDQodsn0LQg&amp;url=https://www.cartoonstock.com/directory/n/nuclear_physicist.asp&amp;ei=7HKmVcuHO8GnNrL7rZAE&amp;bvm=bv.97949915,d.cGU&amp;psig=AFQjCNFis9OSdreYMpDGCw7jGz4uXxHfsA&amp;ust=1437057295966238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12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1.wmf"/><Relationship Id="rId2" Type="http://schemas.openxmlformats.org/officeDocument/2006/relationships/control" Target="../activeX/activeX1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0.wmf"/><Relationship Id="rId5" Type="http://schemas.openxmlformats.org/officeDocument/2006/relationships/control" Target="../activeX/activeX4.xml"/><Relationship Id="rId15" Type="http://schemas.openxmlformats.org/officeDocument/2006/relationships/image" Target="../media/image14.wmf"/><Relationship Id="rId10" Type="http://schemas.openxmlformats.org/officeDocument/2006/relationships/image" Target="../media/image16.png"/><Relationship Id="rId4" Type="http://schemas.openxmlformats.org/officeDocument/2006/relationships/control" Target="../activeX/activeX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lowres.cartoonstock.com/death-angel-nuclear-nuclear_physicists-heaven-halos-dco0002_l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93" y="376518"/>
            <a:ext cx="8955741" cy="60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6718" y="228600"/>
            <a:ext cx="7826188" cy="6521824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170" name="HTMLHidden1" r:id="rId2" imgW="914400" imgH="228600"/>
        </mc:Choice>
        <mc:Fallback>
          <p:control name="HTMLHidden1" r:id="rId2" imgW="914400" imgH="228600">
            <p:pic>
              <p:nvPicPr>
                <p:cNvPr id="2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71" name="HTMLHidden2" r:id="rId3" imgW="914400" imgH="228600"/>
        </mc:Choice>
        <mc:Fallback>
          <p:control name="HTMLHidden2" r:id="rId3" imgW="914400" imgH="228600">
            <p:pic>
              <p:nvPicPr>
                <p:cNvPr id="3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72" name="HTMLHidden3" r:id="rId4" imgW="914400" imgH="228600"/>
        </mc:Choice>
        <mc:Fallback>
          <p:control name="HTMLHidden3" r:id="rId4" imgW="914400" imgH="228600">
            <p:pic>
              <p:nvPicPr>
                <p:cNvPr id="4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73" name="HTMLHidden4" r:id="rId5" imgW="914400" imgH="228600"/>
        </mc:Choice>
        <mc:Fallback>
          <p:control name="HTMLHidden4" r:id="rId5" imgW="914400" imgH="228600">
            <p:pic>
              <p:nvPicPr>
                <p:cNvPr id="5" name="HTMLHidde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74" name="HTMLText1" r:id="rId6" imgW="914400" imgH="228600"/>
        </mc:Choice>
        <mc:Fallback>
          <p:control name="HTMLText1" r:id="rId6" imgW="914400" imgH="228600">
            <p:pic>
              <p:nvPicPr>
                <p:cNvPr id="7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75" name="HTMLText2" r:id="rId7" imgW="914400" imgH="228600"/>
        </mc:Choice>
        <mc:Fallback>
          <p:control name="HTMLText2" r:id="rId7" imgW="914400" imgH="228600">
            <p:pic>
              <p:nvPicPr>
                <p:cNvPr id="8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76" name="HTMLText3" r:id="rId8" imgW="914400" imgH="228600"/>
        </mc:Choice>
        <mc:Fallback>
          <p:control name="HTMLText3" r:id="rId8" imgW="914400" imgH="228600">
            <p:pic>
              <p:nvPicPr>
                <p:cNvPr id="9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69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5" y="121025"/>
            <a:ext cx="11013141" cy="65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74812"/>
            <a:ext cx="10784540" cy="64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3" y="174812"/>
            <a:ext cx="10058400" cy="64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024" y="242047"/>
            <a:ext cx="7342094" cy="63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3" y="268941"/>
            <a:ext cx="10502152" cy="6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5" y="685800"/>
            <a:ext cx="9049870" cy="58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201706"/>
            <a:ext cx="6657975" cy="65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2" y="119062"/>
            <a:ext cx="47529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1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41" y="188259"/>
            <a:ext cx="5432612" cy="6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5" y="403412"/>
            <a:ext cx="9560859" cy="60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2" y="134472"/>
            <a:ext cx="6252883" cy="65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121024"/>
            <a:ext cx="58293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7" y="121024"/>
            <a:ext cx="9144000" cy="65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8" y="174813"/>
            <a:ext cx="11040035" cy="63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35" y="376518"/>
            <a:ext cx="7866530" cy="62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2" y="319087"/>
            <a:ext cx="10865223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724" y="174812"/>
            <a:ext cx="6917112" cy="64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403411"/>
            <a:ext cx="10044953" cy="6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89" y="201705"/>
            <a:ext cx="9049870" cy="64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8" y="147919"/>
            <a:ext cx="10421471" cy="65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1" y="188259"/>
            <a:ext cx="7355541" cy="65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1" y="215153"/>
            <a:ext cx="11255188" cy="6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06" y="134472"/>
            <a:ext cx="5634318" cy="67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23" y="0"/>
            <a:ext cx="6925235" cy="68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14" y="188259"/>
            <a:ext cx="7219950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485" y="121024"/>
            <a:ext cx="6148668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1" y="0"/>
            <a:ext cx="574189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76" y="0"/>
            <a:ext cx="5580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46" y="94128"/>
            <a:ext cx="9587753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94129"/>
            <a:ext cx="10744200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965" y="0"/>
            <a:ext cx="598394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7" y="0"/>
            <a:ext cx="57553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988" y="94129"/>
            <a:ext cx="5862916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9" y="94129"/>
            <a:ext cx="5930153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5" y="255493"/>
            <a:ext cx="9399494" cy="62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" y="121024"/>
            <a:ext cx="1168549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3" y="0"/>
            <a:ext cx="11161058" cy="67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62" y="107577"/>
            <a:ext cx="6807574" cy="66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7" y="268940"/>
            <a:ext cx="11524130" cy="62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364"/>
            <a:ext cx="11228294" cy="65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8" y="0"/>
            <a:ext cx="5926791" cy="66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12" y="161365"/>
            <a:ext cx="8969188" cy="65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7" y="403411"/>
            <a:ext cx="10058400" cy="62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59" y="121024"/>
            <a:ext cx="7983682" cy="67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6" y="470647"/>
            <a:ext cx="11080377" cy="59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1" y="134471"/>
            <a:ext cx="9493623" cy="65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5" y="188259"/>
            <a:ext cx="8525436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Bano, Najma</dc:creator>
  <cp:lastModifiedBy>Bano, Najma</cp:lastModifiedBy>
  <cp:revision>18</cp:revision>
  <dcterms:created xsi:type="dcterms:W3CDTF">2015-07-15T14:59:01Z</dcterms:created>
  <dcterms:modified xsi:type="dcterms:W3CDTF">2018-08-23T21:39:31Z</dcterms:modified>
</cp:coreProperties>
</file>