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9" r:id="rId4"/>
  </p:sldMasterIdLst>
  <p:sldIdLst>
    <p:sldId id="256" r:id="rId5"/>
    <p:sldId id="258" r:id="rId6"/>
    <p:sldId id="482" r:id="rId7"/>
    <p:sldId id="538" r:id="rId8"/>
    <p:sldId id="537" r:id="rId9"/>
    <p:sldId id="607" r:id="rId10"/>
    <p:sldId id="536" r:id="rId11"/>
    <p:sldId id="535" r:id="rId12"/>
    <p:sldId id="534" r:id="rId13"/>
    <p:sldId id="533" r:id="rId14"/>
    <p:sldId id="532" r:id="rId15"/>
    <p:sldId id="531" r:id="rId16"/>
    <p:sldId id="530" r:id="rId17"/>
    <p:sldId id="529" r:id="rId18"/>
    <p:sldId id="528" r:id="rId19"/>
    <p:sldId id="527" r:id="rId20"/>
    <p:sldId id="526" r:id="rId21"/>
    <p:sldId id="485" r:id="rId22"/>
    <p:sldId id="486" r:id="rId23"/>
    <p:sldId id="497" r:id="rId24"/>
    <p:sldId id="484" r:id="rId25"/>
    <p:sldId id="496" r:id="rId26"/>
    <p:sldId id="483" r:id="rId27"/>
    <p:sldId id="481" r:id="rId28"/>
    <p:sldId id="479" r:id="rId29"/>
    <p:sldId id="494" r:id="rId30"/>
    <p:sldId id="495" r:id="rId31"/>
    <p:sldId id="492" r:id="rId32"/>
    <p:sldId id="487" r:id="rId33"/>
    <p:sldId id="493" r:id="rId34"/>
    <p:sldId id="488" r:id="rId35"/>
    <p:sldId id="489" r:id="rId36"/>
    <p:sldId id="491" r:id="rId37"/>
    <p:sldId id="525" r:id="rId38"/>
    <p:sldId id="524" r:id="rId39"/>
    <p:sldId id="523" r:id="rId40"/>
    <p:sldId id="522" r:id="rId41"/>
    <p:sldId id="521" r:id="rId42"/>
    <p:sldId id="520" r:id="rId43"/>
    <p:sldId id="519" r:id="rId44"/>
    <p:sldId id="518" r:id="rId45"/>
    <p:sldId id="517" r:id="rId46"/>
    <p:sldId id="516" r:id="rId47"/>
    <p:sldId id="515" r:id="rId48"/>
    <p:sldId id="514" r:id="rId49"/>
    <p:sldId id="513" r:id="rId50"/>
    <p:sldId id="512" r:id="rId51"/>
    <p:sldId id="511" r:id="rId52"/>
    <p:sldId id="510" r:id="rId53"/>
    <p:sldId id="509" r:id="rId54"/>
    <p:sldId id="508" r:id="rId55"/>
    <p:sldId id="507" r:id="rId56"/>
    <p:sldId id="506" r:id="rId57"/>
    <p:sldId id="505" r:id="rId58"/>
    <p:sldId id="504" r:id="rId59"/>
    <p:sldId id="503" r:id="rId60"/>
    <p:sldId id="502" r:id="rId61"/>
    <p:sldId id="501" r:id="rId62"/>
    <p:sldId id="546" r:id="rId63"/>
    <p:sldId id="545" r:id="rId64"/>
    <p:sldId id="544" r:id="rId65"/>
    <p:sldId id="500" r:id="rId66"/>
    <p:sldId id="540" r:id="rId67"/>
    <p:sldId id="543" r:id="rId68"/>
    <p:sldId id="542" r:id="rId69"/>
    <p:sldId id="541" r:id="rId70"/>
    <p:sldId id="539" r:id="rId71"/>
    <p:sldId id="550" r:id="rId72"/>
    <p:sldId id="554" r:id="rId73"/>
    <p:sldId id="553" r:id="rId74"/>
    <p:sldId id="552" r:id="rId75"/>
    <p:sldId id="551" r:id="rId76"/>
    <p:sldId id="498" r:id="rId77"/>
    <p:sldId id="549" r:id="rId78"/>
    <p:sldId id="548" r:id="rId79"/>
    <p:sldId id="547" r:id="rId80"/>
    <p:sldId id="555" r:id="rId81"/>
    <p:sldId id="556" r:id="rId82"/>
    <p:sldId id="557" r:id="rId83"/>
    <p:sldId id="558" r:id="rId84"/>
    <p:sldId id="559" r:id="rId85"/>
    <p:sldId id="560" r:id="rId86"/>
    <p:sldId id="561" r:id="rId87"/>
    <p:sldId id="562" r:id="rId88"/>
    <p:sldId id="608" r:id="rId89"/>
    <p:sldId id="609" r:id="rId90"/>
    <p:sldId id="610" r:id="rId91"/>
    <p:sldId id="611" r:id="rId92"/>
    <p:sldId id="563" r:id="rId93"/>
    <p:sldId id="612" r:id="rId94"/>
    <p:sldId id="564" r:id="rId95"/>
    <p:sldId id="565" r:id="rId96"/>
    <p:sldId id="566" r:id="rId97"/>
    <p:sldId id="567" r:id="rId98"/>
    <p:sldId id="568" r:id="rId99"/>
    <p:sldId id="569" r:id="rId100"/>
    <p:sldId id="570" r:id="rId101"/>
    <p:sldId id="606" r:id="rId102"/>
    <p:sldId id="571" r:id="rId103"/>
    <p:sldId id="572" r:id="rId104"/>
    <p:sldId id="573" r:id="rId105"/>
    <p:sldId id="574" r:id="rId106"/>
    <p:sldId id="575" r:id="rId107"/>
    <p:sldId id="576" r:id="rId108"/>
    <p:sldId id="577" r:id="rId109"/>
    <p:sldId id="578" r:id="rId110"/>
    <p:sldId id="579" r:id="rId111"/>
    <p:sldId id="580" r:id="rId112"/>
    <p:sldId id="581" r:id="rId113"/>
    <p:sldId id="582" r:id="rId114"/>
    <p:sldId id="583" r:id="rId115"/>
    <p:sldId id="584" r:id="rId116"/>
    <p:sldId id="585" r:id="rId117"/>
    <p:sldId id="587" r:id="rId118"/>
    <p:sldId id="586" r:id="rId119"/>
    <p:sldId id="588" r:id="rId120"/>
    <p:sldId id="589" r:id="rId121"/>
    <p:sldId id="590" r:id="rId122"/>
    <p:sldId id="591" r:id="rId123"/>
    <p:sldId id="592" r:id="rId124"/>
    <p:sldId id="593" r:id="rId125"/>
    <p:sldId id="594" r:id="rId126"/>
    <p:sldId id="595" r:id="rId127"/>
    <p:sldId id="596" r:id="rId128"/>
    <p:sldId id="597" r:id="rId129"/>
    <p:sldId id="598" r:id="rId1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74" autoAdjust="0"/>
    <p:restoredTop sz="94709" autoAdjust="0"/>
  </p:normalViewPr>
  <p:slideViewPr>
    <p:cSldViewPr>
      <p:cViewPr varScale="1">
        <p:scale>
          <a:sx n="62" d="100"/>
          <a:sy n="62" d="100"/>
        </p:scale>
        <p:origin x="11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tableStyles" Target="tableStyle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viewProps" Target="viewProps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9">
            <a:extLst>
              <a:ext uri="{FF2B5EF4-FFF2-40B4-BE49-F238E27FC236}">
                <a16:creationId xmlns:a16="http://schemas.microsoft.com/office/drawing/2014/main" id="{8F968789-1D7C-421A-899B-41F1DAE4D0FB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id="{D51822FE-67CA-4B8B-8F66-10AA940612C0}"/>
              </a:ext>
            </a:extLst>
          </p:cNvPr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18">
            <a:extLst>
              <a:ext uri="{FF2B5EF4-FFF2-40B4-BE49-F238E27FC236}">
                <a16:creationId xmlns:a16="http://schemas.microsoft.com/office/drawing/2014/main" id="{9CB06891-C92E-4EAC-B51F-2F102146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6CF3B2-3FC9-4871-B048-8C99DEB1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>
            <a:extLst>
              <a:ext uri="{FF2B5EF4-FFF2-40B4-BE49-F238E27FC236}">
                <a16:creationId xmlns:a16="http://schemas.microsoft.com/office/drawing/2014/main" id="{357BF74E-0B99-4BC2-94C3-A2578A7E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23076-3920-4DB6-8664-74610243D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882570"/>
      </p:ext>
    </p:extLst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D58FD3EC-F8AB-40D3-B3DC-5B209805D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>
            <a:extLst>
              <a:ext uri="{FF2B5EF4-FFF2-40B4-BE49-F238E27FC236}">
                <a16:creationId xmlns:a16="http://schemas.microsoft.com/office/drawing/2014/main" id="{267199CC-A3D0-49D6-A1DE-62B4D8FB4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17D5703-C8F2-44F8-ACC7-0AA2329FE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C34C-9FF3-4799-AA5F-69FEFC28A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987321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B90A4E73-4E7F-4B09-9EA4-4B0B14055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>
            <a:extLst>
              <a:ext uri="{FF2B5EF4-FFF2-40B4-BE49-F238E27FC236}">
                <a16:creationId xmlns:a16="http://schemas.microsoft.com/office/drawing/2014/main" id="{030E2429-274C-4175-9E71-0D2A8077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C15210C-5600-4945-AA16-284FD3E3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D1614-FA37-4B15-9A0D-88A22EFB94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848335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B91C5C06-1C79-4787-82DA-C1E865FE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>
            <a:extLst>
              <a:ext uri="{FF2B5EF4-FFF2-40B4-BE49-F238E27FC236}">
                <a16:creationId xmlns:a16="http://schemas.microsoft.com/office/drawing/2014/main" id="{FAE81DA7-C7FC-4D12-9B0A-16DAD93D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E942E38-4972-4D48-B2A0-CA3367C4F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A258B-397C-4DD6-A430-13851F4F8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801035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9">
            <a:extLst>
              <a:ext uri="{FF2B5EF4-FFF2-40B4-BE49-F238E27FC236}">
                <a16:creationId xmlns:a16="http://schemas.microsoft.com/office/drawing/2014/main" id="{5FD8CA97-8200-441D-8C3F-89B11E4BA23B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7F98006A-C1EA-4297-A4D3-21938C6FA066}"/>
              </a:ext>
            </a:extLst>
          </p:cNvPr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DA860D-5C05-429B-AF59-56A022CB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634F517-F9FC-487C-9288-468DA83E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8A40F0D-63DA-4327-8718-48AA8C9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78EBDA-0674-4303-A020-69A5CFB4EB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921278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>
            <a:extLst>
              <a:ext uri="{FF2B5EF4-FFF2-40B4-BE49-F238E27FC236}">
                <a16:creationId xmlns:a16="http://schemas.microsoft.com/office/drawing/2014/main" id="{CF48F8B4-EFD0-4377-88A3-A2987BA2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>
            <a:extLst>
              <a:ext uri="{FF2B5EF4-FFF2-40B4-BE49-F238E27FC236}">
                <a16:creationId xmlns:a16="http://schemas.microsoft.com/office/drawing/2014/main" id="{5C97ED41-3C47-4A92-A542-524FBEFD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F980C027-4210-4DDB-8FC7-99DB5659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11EEE-96CC-4DA2-89D0-C9F5A5833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892677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4">
            <a:extLst>
              <a:ext uri="{FF2B5EF4-FFF2-40B4-BE49-F238E27FC236}">
                <a16:creationId xmlns:a16="http://schemas.microsoft.com/office/drawing/2014/main" id="{61EAB2A7-62AA-47B6-81FC-4567FFC3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7">
            <a:extLst>
              <a:ext uri="{FF2B5EF4-FFF2-40B4-BE49-F238E27FC236}">
                <a16:creationId xmlns:a16="http://schemas.microsoft.com/office/drawing/2014/main" id="{30128923-9238-473A-B8E3-0EF7308A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D3EE3AD0-0FD7-4FAD-8B0B-91147C01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6FC6-0A7D-489C-9308-28B90138E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732861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4">
            <a:extLst>
              <a:ext uri="{FF2B5EF4-FFF2-40B4-BE49-F238E27FC236}">
                <a16:creationId xmlns:a16="http://schemas.microsoft.com/office/drawing/2014/main" id="{67D5497C-108E-4CC8-8D96-4EE8422E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17">
            <a:extLst>
              <a:ext uri="{FF2B5EF4-FFF2-40B4-BE49-F238E27FC236}">
                <a16:creationId xmlns:a16="http://schemas.microsoft.com/office/drawing/2014/main" id="{F0709895-5941-4E3E-90D1-0FA4808B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A2BB2-2C1C-4D3C-8B9B-D57EC6D8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1DE1-6036-4581-9644-EB24C57AD4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994121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9">
            <a:extLst>
              <a:ext uri="{FF2B5EF4-FFF2-40B4-BE49-F238E27FC236}">
                <a16:creationId xmlns:a16="http://schemas.microsoft.com/office/drawing/2014/main" id="{DD30DCD1-88AA-4700-A5E1-1933C2CF029B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A4965438-86EC-40FC-9D3D-60E45FE5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C36233D-57CD-4743-A2FB-06FFAF1D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269D9C-4D48-429E-84A6-BD4347DE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7F8113-A57C-4EAF-9A84-545D707F7F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597527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>
            <a:extLst>
              <a:ext uri="{FF2B5EF4-FFF2-40B4-BE49-F238E27FC236}">
                <a16:creationId xmlns:a16="http://schemas.microsoft.com/office/drawing/2014/main" id="{B394EBCB-FC08-4C00-80A1-AD07F2801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>
            <a:extLst>
              <a:ext uri="{FF2B5EF4-FFF2-40B4-BE49-F238E27FC236}">
                <a16:creationId xmlns:a16="http://schemas.microsoft.com/office/drawing/2014/main" id="{C5ED57A6-AB6D-4A93-8992-E6841FE40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EBEC6ED1-CA48-4916-8163-6A6E2C0F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DEF6-1946-44F2-A494-AA3786369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24213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9">
            <a:extLst>
              <a:ext uri="{FF2B5EF4-FFF2-40B4-BE49-F238E27FC236}">
                <a16:creationId xmlns:a16="http://schemas.microsoft.com/office/drawing/2014/main" id="{71D81529-664C-402C-B0B2-61FD45AD2770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ound Single Corner Rectangle 10">
            <a:extLst>
              <a:ext uri="{FF2B5EF4-FFF2-40B4-BE49-F238E27FC236}">
                <a16:creationId xmlns:a16="http://schemas.microsoft.com/office/drawing/2014/main" id="{F13948DA-1D90-4CD4-AFC2-D488D69599B9}"/>
              </a:ext>
            </a:extLst>
          </p:cNvPr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E4C3B88-45F0-4535-8208-6FABFB5F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4F06FA9-3DB6-4C2F-A09F-0A05CA16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CC1573CC-70D8-4B01-B617-8182256A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2B809A-E93E-4A9D-9B5F-7178E1C24D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808700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5F38566-90BF-4A84-A365-45B54C289D54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DD4A8CA-C496-4292-922A-AC36BED960D8}"/>
              </a:ext>
            </a:extLst>
          </p:cNvPr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AE860C28-F5D3-4796-BD2D-8349FF8D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1" name="Text Placeholder 3">
            <a:extLst>
              <a:ext uri="{FF2B5EF4-FFF2-40B4-BE49-F238E27FC236}">
                <a16:creationId xmlns:a16="http://schemas.microsoft.com/office/drawing/2014/main" id="{1F2F5DCE-6722-4130-98F2-19810E03F1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" name="Date Placeholder 24">
            <a:extLst>
              <a:ext uri="{FF2B5EF4-FFF2-40B4-BE49-F238E27FC236}">
                <a16:creationId xmlns:a16="http://schemas.microsoft.com/office/drawing/2014/main" id="{B39EB733-5B75-498A-A992-34A6062E0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5B6449CA-2512-4239-B574-643BB7F7B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55352-84D7-4C38-9F23-71B0D2C55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BC0000"/>
                </a:solidFill>
              </a:defRPr>
            </a:lvl1pPr>
          </a:lstStyle>
          <a:p>
            <a:pPr>
              <a:defRPr/>
            </a:pPr>
            <a:fld id="{17A5DCAD-5E64-4E9F-94B2-9B9F942D51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0" r:id="rId2"/>
    <p:sldLayoutId id="2147484228" r:id="rId3"/>
    <p:sldLayoutId id="2147484221" r:id="rId4"/>
    <p:sldLayoutId id="2147484222" r:id="rId5"/>
    <p:sldLayoutId id="2147484223" r:id="rId6"/>
    <p:sldLayoutId id="2147484229" r:id="rId7"/>
    <p:sldLayoutId id="2147484224" r:id="rId8"/>
    <p:sldLayoutId id="2147484230" r:id="rId9"/>
    <p:sldLayoutId id="2147484225" r:id="rId10"/>
    <p:sldLayoutId id="2147484226" r:id="rId11"/>
  </p:sldLayoutIdLst>
  <p:transition>
    <p:cover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5EF45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5EF45"/>
          </a:solidFill>
          <a:latin typeface="Verdana" panose="020B0604030504040204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07C75B9-AA16-44D2-9879-63568761163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057400" y="1447800"/>
            <a:ext cx="6324600" cy="50673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2022-2023</a:t>
            </a:r>
            <a:b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First Grade English</a:t>
            </a:r>
            <a:b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High Frequency</a:t>
            </a:r>
            <a:b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Words</a:t>
            </a:r>
            <a:b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endParaRPr lang="en-US" sz="67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6147" name="Picture 3" descr="an_apple_01[1].png">
            <a:extLst>
              <a:ext uri="{FF2B5EF4-FFF2-40B4-BE49-F238E27FC236}">
                <a16:creationId xmlns:a16="http://schemas.microsoft.com/office/drawing/2014/main" id="{9DBBD3C6-45E6-46C2-9F42-26E2D26B0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6E7C16-BD3E-49D0-80D0-B31EBE01A7B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an</a:t>
            </a:r>
          </a:p>
        </p:txBody>
      </p:sp>
    </p:spTree>
  </p:cSld>
  <p:clrMapOvr>
    <a:masterClrMapping/>
  </p:clrMapOvr>
  <p:transition>
    <p:cover dir="r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7A57B8C-0387-41A1-B530-2A1BBEEE54B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surprise</a:t>
            </a:r>
          </a:p>
        </p:txBody>
      </p:sp>
    </p:spTree>
  </p:cSld>
  <p:clrMapOvr>
    <a:masterClrMapping/>
  </p:clrMapOvr>
  <p:transition>
    <p:cover dir="r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589164D-8A3F-4450-87A6-564AEE75625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tall</a:t>
            </a:r>
          </a:p>
        </p:txBody>
      </p:sp>
    </p:spTree>
  </p:cSld>
  <p:clrMapOvr>
    <a:masterClrMapping/>
  </p:clrMapOvr>
  <p:transition>
    <p:cover dir="r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3217C69-7A12-427D-A050-344F8378495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than</a:t>
            </a:r>
          </a:p>
        </p:txBody>
      </p:sp>
    </p:spTree>
  </p:cSld>
  <p:clrMapOvr>
    <a:masterClrMapping/>
  </p:clrMapOvr>
  <p:transition>
    <p:cover dir="r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60711E8-846B-407F-86FA-7E9D233D1CC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the</a:t>
            </a:r>
          </a:p>
        </p:txBody>
      </p:sp>
    </p:spTree>
  </p:cSld>
  <p:clrMapOvr>
    <a:masterClrMapping/>
  </p:clrMapOvr>
  <p:transition>
    <p:cover dir="r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452C100-26F6-4E73-B185-C3C02CF6A38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them</a:t>
            </a:r>
          </a:p>
        </p:txBody>
      </p:sp>
    </p:spTree>
  </p:cSld>
  <p:clrMapOvr>
    <a:masterClrMapping/>
  </p:clrMapOvr>
  <p:transition>
    <p:cover dir="r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03C1D1-117B-4D24-8108-0BCCD6EA1B9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then</a:t>
            </a:r>
          </a:p>
        </p:txBody>
      </p:sp>
    </p:spTree>
  </p:cSld>
  <p:clrMapOvr>
    <a:masterClrMapping/>
  </p:clrMapOvr>
  <p:transition>
    <p:cover dir="r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C2CCFA8-D38E-492C-8C15-E9747ECA3C9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these</a:t>
            </a:r>
          </a:p>
        </p:txBody>
      </p:sp>
    </p:spTree>
  </p:cSld>
  <p:clrMapOvr>
    <a:masterClrMapping/>
  </p:clrMapOvr>
  <p:transition>
    <p:cover dir="r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43441B-C685-47DE-82C4-ADD9BC8B446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think</a:t>
            </a:r>
          </a:p>
        </p:txBody>
      </p:sp>
    </p:spTree>
  </p:cSld>
  <p:clrMapOvr>
    <a:masterClrMapping/>
  </p:clrMapOvr>
  <p:transition>
    <p:cover dir="r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9167744-9247-49D9-91E4-40EF3775514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this</a:t>
            </a:r>
          </a:p>
        </p:txBody>
      </p:sp>
    </p:spTree>
  </p:cSld>
  <p:clrMapOvr>
    <a:masterClrMapping/>
  </p:clrMapOvr>
  <p:transition>
    <p:cover dir="r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3B7096F-0C05-4963-A9A9-459D1890580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to</a:t>
            </a:r>
          </a:p>
        </p:txBody>
      </p:sp>
    </p:spTree>
  </p:cSld>
  <p:clrMapOvr>
    <a:masterClrMapping/>
  </p:clrMapOvr>
  <p:transition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49FD17E-300F-4664-996B-3A6F5B2B1E1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and</a:t>
            </a:r>
          </a:p>
        </p:txBody>
      </p:sp>
    </p:spTree>
  </p:cSld>
  <p:clrMapOvr>
    <a:masterClrMapping/>
  </p:clrMapOvr>
  <p:transition>
    <p:cover dir="r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CA3DF89-AEA5-45BC-86BE-B2FAF07DCF8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try</a:t>
            </a:r>
          </a:p>
        </p:txBody>
      </p:sp>
    </p:spTree>
  </p:cSld>
  <p:clrMapOvr>
    <a:masterClrMapping/>
  </p:clrMapOvr>
  <p:transition>
    <p:cover dir="r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2684DC8-9265-49B2-9DDA-ABA12E65979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up</a:t>
            </a:r>
          </a:p>
        </p:txBody>
      </p:sp>
    </p:spTree>
  </p:cSld>
  <p:clrMapOvr>
    <a:masterClrMapping/>
  </p:clrMapOvr>
  <p:transition>
    <p:cover dir="r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13F6C29-12F1-41B7-B9FC-A82FFE3B1CE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upon</a:t>
            </a:r>
          </a:p>
        </p:txBody>
      </p:sp>
    </p:spTree>
  </p:cSld>
  <p:clrMapOvr>
    <a:masterClrMapping/>
  </p:clrMapOvr>
  <p:transition>
    <p:cover dir="r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77B9EC6-E6DE-487F-8CC2-7D38772B296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very</a:t>
            </a:r>
          </a:p>
        </p:txBody>
      </p:sp>
    </p:spTree>
  </p:cSld>
  <p:clrMapOvr>
    <a:masterClrMapping/>
  </p:clrMapOvr>
  <p:transition>
    <p:cover dir="r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C20E6BF-195B-4F13-B549-33D915E5F9C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was</a:t>
            </a:r>
          </a:p>
        </p:txBody>
      </p:sp>
    </p:spTree>
  </p:cSld>
  <p:clrMapOvr>
    <a:masterClrMapping/>
  </p:clrMapOvr>
  <p:transition>
    <p:cover dir="r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328CA19-17FD-4F74-A48A-07A9F5129A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water</a:t>
            </a:r>
          </a:p>
        </p:txBody>
      </p:sp>
    </p:spTree>
  </p:cSld>
  <p:clrMapOvr>
    <a:masterClrMapping/>
  </p:clrMapOvr>
  <p:transition>
    <p:cover dir="r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381359-CA7D-46C1-8B00-BE8B010A8B1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we</a:t>
            </a:r>
          </a:p>
        </p:txBody>
      </p:sp>
    </p:spTree>
  </p:cSld>
  <p:clrMapOvr>
    <a:masterClrMapping/>
  </p:clrMapOvr>
  <p:transition>
    <p:cover dir="r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F426EED-0AB6-4C9A-92D5-0E48769ACC9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went</a:t>
            </a:r>
          </a:p>
        </p:txBody>
      </p:sp>
    </p:spTree>
  </p:cSld>
  <p:clrMapOvr>
    <a:masterClrMapping/>
  </p:clrMapOvr>
  <p:transition>
    <p:cover dir="r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5D6FA34-0F04-4FAF-B9C1-3DACB232AA9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where</a:t>
            </a:r>
          </a:p>
        </p:txBody>
      </p:sp>
    </p:spTree>
  </p:cSld>
  <p:clrMapOvr>
    <a:masterClrMapping/>
  </p:clrMapOvr>
  <p:transition>
    <p:cover dir="r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B9ED860-769C-4580-8F83-5D043A97599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who</a:t>
            </a:r>
          </a:p>
        </p:txBody>
      </p:sp>
    </p:spTree>
  </p:cSld>
  <p:clrMapOvr>
    <a:masterClrMapping/>
  </p:clrMapOvr>
  <p:transition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97C3E0E-5475-45AC-83E5-B2C33F04A28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are</a:t>
            </a:r>
          </a:p>
        </p:txBody>
      </p:sp>
    </p:spTree>
  </p:cSld>
  <p:clrMapOvr>
    <a:masterClrMapping/>
  </p:clrMapOvr>
  <p:transition>
    <p:cover dir="r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6A7B8A4-A702-4EAA-B7EC-810E6266EF9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1600200"/>
            <a:ext cx="80772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why</a:t>
            </a:r>
          </a:p>
        </p:txBody>
      </p:sp>
    </p:spTree>
  </p:cSld>
  <p:clrMapOvr>
    <a:masterClrMapping/>
  </p:clrMapOvr>
  <p:transition>
    <p:cover dir="r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D3E1A5B-4C84-4B89-8B09-7DDFC3C7877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will</a:t>
            </a:r>
          </a:p>
        </p:txBody>
      </p:sp>
    </p:spTree>
  </p:cSld>
  <p:clrMapOvr>
    <a:masterClrMapping/>
  </p:clrMapOvr>
  <p:transition>
    <p:cover dir="r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CF79A8F-0CE0-4995-8F32-F5C9C2A525F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woman</a:t>
            </a:r>
          </a:p>
        </p:txBody>
      </p:sp>
    </p:spTree>
  </p:cSld>
  <p:clrMapOvr>
    <a:masterClrMapping/>
  </p:clrMapOvr>
  <p:transition>
    <p:cover dir="r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E4C2A2-A323-4F97-BBDB-13CA703F518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work</a:t>
            </a:r>
          </a:p>
        </p:txBody>
      </p:sp>
    </p:spTree>
  </p:cSld>
  <p:clrMapOvr>
    <a:masterClrMapping/>
  </p:clrMapOvr>
  <p:transition>
    <p:cover dir="r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6DB248D-FFE3-4204-8CAE-47BAAF08063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would</a:t>
            </a:r>
          </a:p>
        </p:txBody>
      </p:sp>
    </p:spTree>
  </p:cSld>
  <p:clrMapOvr>
    <a:masterClrMapping/>
  </p:clrMapOvr>
  <p:transition>
    <p:cover dir="r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080A743-4CB4-456F-AC2F-0C445769A09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15240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yes</a:t>
            </a:r>
          </a:p>
        </p:txBody>
      </p:sp>
    </p:spTree>
  </p:cSld>
  <p:clrMapOvr>
    <a:masterClrMapping/>
  </p:clrMapOvr>
  <p:transition>
    <p:cover dir="r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0DC3B3E-D4E5-411E-976D-99A330648A0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you</a:t>
            </a:r>
          </a:p>
        </p:txBody>
      </p:sp>
    </p:spTree>
  </p:cSld>
  <p:clrMapOvr>
    <a:masterClrMapping/>
  </p:clrMapOvr>
  <p:transition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FA2B146-1B01-477B-8B45-E336378E94B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around</a:t>
            </a:r>
          </a:p>
        </p:txBody>
      </p:sp>
    </p:spTree>
  </p:cSld>
  <p:clrMapOvr>
    <a:masterClrMapping/>
  </p:clrMapOvr>
  <p:transition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8A21CD3-2727-4043-A42A-13F3D580E65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as</a:t>
            </a:r>
          </a:p>
        </p:txBody>
      </p:sp>
    </p:spTree>
  </p:cSld>
  <p:clrMapOvr>
    <a:masterClrMapping/>
  </p:clrMapOvr>
  <p:transition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AA2AD6-5BA0-48C5-96AC-90B66A9DA79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at</a:t>
            </a:r>
          </a:p>
        </p:txBody>
      </p:sp>
    </p:spTree>
  </p:cSld>
  <p:clrMapOvr>
    <a:masterClrMapping/>
  </p:clrMapOvr>
  <p:transition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18EB95C-0A53-4A6C-901E-C0BBA89A469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baby</a:t>
            </a:r>
          </a:p>
        </p:txBody>
      </p:sp>
    </p:spTree>
  </p:cSld>
  <p:clrMapOvr>
    <a:masterClrMapping/>
  </p:clrMapOvr>
  <p:transition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9FDE824-4B42-4D85-B837-A2C7A923049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be</a:t>
            </a:r>
          </a:p>
        </p:txBody>
      </p:sp>
    </p:spTree>
  </p:cSld>
  <p:clrMapOvr>
    <a:masterClrMapping/>
  </p:clrMapOvr>
  <p:transition>
    <p:cover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288EBB7-1493-4017-B7FF-05C55DC5DEA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been</a:t>
            </a:r>
          </a:p>
        </p:txBody>
      </p:sp>
    </p:spTree>
  </p:cSld>
  <p:clrMapOvr>
    <a:masterClrMapping/>
  </p:clrMapOvr>
  <p:transition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6BC1E19-6793-4F62-B4B2-101812A47AC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believe</a:t>
            </a:r>
          </a:p>
        </p:txBody>
      </p:sp>
    </p:spTree>
  </p:cSld>
  <p:clrMapOvr>
    <a:masterClrMapping/>
  </p:clrMapOvr>
  <p:transition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B22DD98-D3F0-4BF3-8DE9-EBF557E73C6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about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5F010A3-1580-49ED-834A-CA6708F5861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but</a:t>
            </a:r>
          </a:p>
        </p:txBody>
      </p:sp>
    </p:spTree>
  </p:cSld>
  <p:clrMapOvr>
    <a:masterClrMapping/>
  </p:clrMapOvr>
  <p:transition>
    <p:cover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C661D62-B9B6-468A-B1EC-86E2CC3256A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by</a:t>
            </a:r>
          </a:p>
        </p:txBody>
      </p:sp>
    </p:spTree>
  </p:cSld>
  <p:clrMapOvr>
    <a:masterClrMapping/>
  </p:clrMapOvr>
  <p:transition>
    <p:cover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581069D-1B3A-4A59-A3F0-87893A2EEE7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came</a:t>
            </a:r>
          </a:p>
        </p:txBody>
      </p:sp>
    </p:spTree>
  </p:cSld>
  <p:clrMapOvr>
    <a:masterClrMapping/>
  </p:clrMapOvr>
  <p:transition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5FD5731-07DD-4481-A49F-BC300CB0902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choose</a:t>
            </a:r>
          </a:p>
        </p:txBody>
      </p:sp>
    </p:spTree>
  </p:cSld>
  <p:clrMapOvr>
    <a:masterClrMapping/>
  </p:clrMapOvr>
  <p:transition>
    <p:cover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5DA6C8-01AF-49CA-83E8-FF46B0E0562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chose</a:t>
            </a:r>
          </a:p>
        </p:txBody>
      </p:sp>
    </p:spTree>
  </p:cSld>
  <p:clrMapOvr>
    <a:masterClrMapping/>
  </p:clrMapOvr>
  <p:transition>
    <p:cover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B01AAF3-4D6E-4A02-8555-0A88A7BD4B4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come</a:t>
            </a:r>
          </a:p>
        </p:txBody>
      </p:sp>
    </p:spTree>
  </p:cSld>
  <p:clrMapOvr>
    <a:masterClrMapping/>
  </p:clrMapOvr>
  <p:transition>
    <p:cover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C4C96C2-96A1-4A10-A481-0F2AE8B412D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could</a:t>
            </a:r>
          </a:p>
        </p:txBody>
      </p:sp>
    </p:spTree>
  </p:cSld>
  <p:clrMapOvr>
    <a:masterClrMapping/>
  </p:clrMapOvr>
  <p:transition>
    <p:cover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72C39E4-36D4-4DE2-BB89-7D683B87D2C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day</a:t>
            </a:r>
          </a:p>
        </p:txBody>
      </p:sp>
    </p:spTree>
  </p:cSld>
  <p:clrMapOvr>
    <a:masterClrMapping/>
  </p:clrMapOvr>
  <p:transition>
    <p:cover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22E8E55-3608-4F8E-9336-F8C6A529ACC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didn’t</a:t>
            </a:r>
            <a:r>
              <a:rPr lang="en-US" sz="18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  <p:transition>
    <p:cover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79E90E-6177-4C5C-A7C0-CAC9B46FF02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35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different</a:t>
            </a:r>
          </a:p>
        </p:txBody>
      </p:sp>
    </p:spTree>
  </p:cSld>
  <p:clrMapOvr>
    <a:masterClrMapping/>
  </p:clrMapOvr>
  <p:transition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87E04BC-760D-47D8-8A2E-B37D2A0E82F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again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F7096B-C247-4540-B746-580F18FBEE9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do</a:t>
            </a:r>
          </a:p>
        </p:txBody>
      </p:sp>
    </p:spTree>
  </p:cSld>
  <p:clrMapOvr>
    <a:masterClrMapping/>
  </p:clrMapOvr>
  <p:transition>
    <p:cover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56FF2A-A064-4263-92F9-B2C12C30200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don’t</a:t>
            </a:r>
            <a:r>
              <a:rPr lang="en-US" sz="18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  <p:transition>
    <p:cover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35F355A-B79B-4EB9-8277-076F364DFEB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done</a:t>
            </a:r>
          </a:p>
        </p:txBody>
      </p:sp>
    </p:spTree>
  </p:cSld>
  <p:clrMapOvr>
    <a:masterClrMapping/>
  </p:clrMapOvr>
  <p:transition>
    <p:cover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385541B-3E40-49F6-811C-2D2CA13CF0A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draw</a:t>
            </a:r>
          </a:p>
        </p:txBody>
      </p:sp>
    </p:spTree>
  </p:cSld>
  <p:clrMapOvr>
    <a:masterClrMapping/>
  </p:clrMapOvr>
  <p:transition>
    <p:cover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B599BE5-9FC1-415D-A685-06713D111FB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early</a:t>
            </a:r>
          </a:p>
        </p:txBody>
      </p:sp>
    </p:spTree>
  </p:cSld>
  <p:clrMapOvr>
    <a:masterClrMapping/>
  </p:clrMapOvr>
  <p:transition>
    <p:cover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0279A52-736E-4F07-9585-0B63AC5EBDC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earth</a:t>
            </a:r>
          </a:p>
        </p:txBody>
      </p:sp>
    </p:spTree>
  </p:cSld>
  <p:clrMapOvr>
    <a:masterClrMapping/>
  </p:clrMapOvr>
  <p:transition>
    <p:cover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B561B0C-EEE8-4802-884B-3F723822E59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35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enough</a:t>
            </a:r>
          </a:p>
        </p:txBody>
      </p:sp>
    </p:spTree>
  </p:cSld>
  <p:clrMapOvr>
    <a:masterClrMapping/>
  </p:clrMapOvr>
  <p:transition>
    <p:cover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A5D9892-1FDE-4521-8C8E-DFD1E61643A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even</a:t>
            </a:r>
          </a:p>
        </p:txBody>
      </p:sp>
    </p:spTree>
  </p:cSld>
  <p:clrMapOvr>
    <a:masterClrMapping/>
  </p:clrMapOvr>
  <p:transition>
    <p:cover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A268A0D-7BF9-4DD7-A68B-E5FA5996969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ever</a:t>
            </a:r>
          </a:p>
        </p:txBody>
      </p:sp>
    </p:spTree>
  </p:cSld>
  <p:clrMapOvr>
    <a:masterClrMapping/>
  </p:clrMapOvr>
  <p:transition>
    <p:cover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2CA8CAF-E9BB-4468-952B-66BA06DBC23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for</a:t>
            </a:r>
          </a:p>
        </p:txBody>
      </p:sp>
    </p:spTree>
  </p:cSld>
  <p:clrMapOvr>
    <a:masterClrMapping/>
  </p:clrMapOvr>
  <p:transition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165BBA7-2E42-430B-AA55-676BC68BBF3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against</a:t>
            </a:r>
          </a:p>
        </p:txBody>
      </p:sp>
    </p:spTree>
  </p:cSld>
  <p:clrMapOvr>
    <a:masterClrMapping/>
  </p:clrMapOvr>
  <p:transition>
    <p:cover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0BC68BC-64C0-4DCD-A2E3-9184E601EA2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found</a:t>
            </a:r>
          </a:p>
        </p:txBody>
      </p:sp>
    </p:spTree>
  </p:cSld>
  <p:clrMapOvr>
    <a:masterClrMapping/>
  </p:clrMapOvr>
  <p:transition>
    <p:cover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1860E0C-D9FA-4372-B457-46F40BF8EB7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give</a:t>
            </a:r>
          </a:p>
        </p:txBody>
      </p:sp>
    </p:spTree>
  </p:cSld>
  <p:clrMapOvr>
    <a:masterClrMapping/>
  </p:clrMapOvr>
  <p:transition>
    <p:cover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19B41AF-7666-4246-81D0-A7F530133FF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</a:t>
            </a:r>
          </a:p>
        </p:txBody>
      </p:sp>
    </p:spTree>
  </p:cSld>
  <p:clrMapOvr>
    <a:masterClrMapping/>
  </p:clrMapOvr>
  <p:transition>
    <p:cover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449FA9A-2157-4E6D-999F-ED1812A025E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gone</a:t>
            </a:r>
          </a:p>
        </p:txBody>
      </p:sp>
    </p:spTree>
  </p:cSld>
  <p:clrMapOvr>
    <a:masterClrMapping/>
  </p:clrMapOvr>
  <p:transition>
    <p:cover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0F846D1-C0C1-4A9A-BC37-85ABE5C2E18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happy</a:t>
            </a:r>
          </a:p>
        </p:txBody>
      </p:sp>
    </p:spTree>
  </p:cSld>
  <p:clrMapOvr>
    <a:masterClrMapping/>
  </p:clrMapOvr>
  <p:transition>
    <p:cover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E5E61B2-FD99-4DA0-9533-9CD459045BA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he</a:t>
            </a:r>
          </a:p>
        </p:txBody>
      </p:sp>
    </p:spTree>
  </p:cSld>
  <p:clrMapOvr>
    <a:masterClrMapping/>
  </p:clrMapOvr>
  <p:transition>
    <p:cover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1AF8EC1-9ECE-4FBD-81EC-A9A7B954E01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her</a:t>
            </a:r>
          </a:p>
        </p:txBody>
      </p:sp>
    </p:spTree>
  </p:cSld>
  <p:clrMapOvr>
    <a:masterClrMapping/>
  </p:clrMapOvr>
  <p:transition>
    <p:cover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2832DCB-5F96-4F98-9F03-C5AD8BF84FA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5240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here</a:t>
            </a:r>
          </a:p>
        </p:txBody>
      </p:sp>
    </p:spTree>
  </p:cSld>
  <p:clrMapOvr>
    <a:masterClrMapping/>
  </p:clrMapOvr>
  <p:transition>
    <p:cover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31ACFE2-1C60-44CD-A72E-05E0E9D128E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how</a:t>
            </a:r>
          </a:p>
        </p:txBody>
      </p:sp>
    </p:spTree>
  </p:cSld>
  <p:clrMapOvr>
    <a:masterClrMapping/>
  </p:clrMapOvr>
  <p:transition>
    <p:cover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623F5AB-F0DD-4057-96E8-BCDD0F4F7EC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if</a:t>
            </a:r>
          </a:p>
        </p:txBody>
      </p:sp>
    </p:spTree>
  </p:cSld>
  <p:clrMapOvr>
    <a:masterClrMapping/>
  </p:clrMapOvr>
  <p:transition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CB09332-30A4-4093-A364-F9E62B3A63F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age</a:t>
            </a:r>
          </a:p>
        </p:txBody>
      </p:sp>
    </p:spTree>
  </p:cSld>
  <p:clrMapOvr>
    <a:masterClrMapping/>
  </p:clrMapOvr>
  <p:transition>
    <p:cover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D0A4F2-7054-43EA-B5A5-046FB06C531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09800"/>
            <a:ext cx="7772400" cy="19812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13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important</a:t>
            </a:r>
          </a:p>
        </p:txBody>
      </p:sp>
    </p:spTree>
  </p:cSld>
  <p:clrMapOvr>
    <a:masterClrMapping/>
  </p:clrMapOvr>
  <p:transition>
    <p:cover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7A9AA0-138E-430D-9DE6-9CAF2322B7B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7526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in</a:t>
            </a:r>
          </a:p>
        </p:txBody>
      </p:sp>
    </p:spTree>
  </p:cSld>
  <p:clrMapOvr>
    <a:masterClrMapping/>
  </p:clrMapOvr>
  <p:transition>
    <p:cover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0C5E273-6347-45BF-80E6-F80D06A5967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is</a:t>
            </a:r>
          </a:p>
        </p:txBody>
      </p:sp>
    </p:spTree>
  </p:cSld>
  <p:clrMapOvr>
    <a:masterClrMapping/>
  </p:clrMapOvr>
  <p:transition>
    <p:cover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491B02-17FE-4D1F-B40F-90B580BA505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it</a:t>
            </a:r>
          </a:p>
        </p:txBody>
      </p:sp>
    </p:spTree>
  </p:cSld>
  <p:clrMapOvr>
    <a:masterClrMapping/>
  </p:clrMapOvr>
  <p:transition>
    <p:cover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B1B2AA3-A080-498A-AFC7-8809A3700B8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just</a:t>
            </a:r>
          </a:p>
        </p:txBody>
      </p:sp>
    </p:spTree>
  </p:cSld>
  <p:clrMapOvr>
    <a:masterClrMapping/>
  </p:clrMapOvr>
  <p:transition>
    <p:cover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1ADA0F1-B0F5-4939-800D-F3AEF4A26D4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know</a:t>
            </a:r>
          </a:p>
        </p:txBody>
      </p:sp>
    </p:spTree>
  </p:cSld>
  <p:clrMapOvr>
    <a:masterClrMapping/>
  </p:clrMapOvr>
  <p:transition>
    <p:cover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C96E8BA-2D11-4539-A660-B10590EAB86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lie</a:t>
            </a:r>
          </a:p>
        </p:txBody>
      </p:sp>
    </p:spTree>
  </p:cSld>
  <p:clrMapOvr>
    <a:masterClrMapping/>
  </p:clrMapOvr>
  <p:transition>
    <p:cover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E78A46-A65E-4591-BFEA-76A09EB6B66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like</a:t>
            </a:r>
          </a:p>
        </p:txBody>
      </p:sp>
    </p:spTree>
  </p:cSld>
  <p:clrMapOvr>
    <a:masterClrMapping/>
  </p:clrMapOvr>
  <p:transition>
    <p:cover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430708F-462C-4BCD-B411-CF47CEF9DA2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little</a:t>
            </a:r>
          </a:p>
        </p:txBody>
      </p:sp>
    </p:spTree>
  </p:cSld>
  <p:clrMapOvr>
    <a:masterClrMapping/>
  </p:clrMapOvr>
  <p:transition>
    <p:cover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85A3B71-1568-4C3A-9289-56F79E615D2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live</a:t>
            </a:r>
          </a:p>
        </p:txBody>
      </p:sp>
    </p:spTree>
  </p:cSld>
  <p:clrMapOvr>
    <a:masterClrMapping/>
  </p:clrMapOvr>
  <p:transition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5C03615-3B57-435A-9A62-E157422C3A3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ago</a:t>
            </a:r>
          </a:p>
        </p:txBody>
      </p:sp>
    </p:spTree>
  </p:cSld>
  <p:clrMapOvr>
    <a:masterClrMapping/>
  </p:clrMapOvr>
  <p:transition>
    <p:cover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5E5E3C8-5BD9-46E5-B76A-79F35210073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long</a:t>
            </a:r>
          </a:p>
        </p:txBody>
      </p:sp>
    </p:spTree>
  </p:cSld>
  <p:clrMapOvr>
    <a:masterClrMapping/>
  </p:clrMapOvr>
  <p:transition>
    <p:cover dir="r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C2633E-578E-4EBC-8B1C-2FF37FCFFAE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look</a:t>
            </a:r>
          </a:p>
        </p:txBody>
      </p:sp>
    </p:spTree>
  </p:cSld>
  <p:clrMapOvr>
    <a:masterClrMapping/>
  </p:clrMapOvr>
  <p:transition>
    <p:cover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79F9C73-4FEF-47AF-897E-E9A794F1E05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love</a:t>
            </a:r>
          </a:p>
        </p:txBody>
      </p:sp>
    </p:spTree>
  </p:cSld>
  <p:clrMapOvr>
    <a:masterClrMapping/>
  </p:clrMapOvr>
  <p:transition>
    <p:cover dir="r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FEF722A-5B41-4A18-8E6A-08BB71E46F7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make</a:t>
            </a:r>
          </a:p>
        </p:txBody>
      </p:sp>
    </p:spTree>
  </p:cSld>
  <p:clrMapOvr>
    <a:masterClrMapping/>
  </p:clrMapOvr>
  <p:transition>
    <p:cover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70D8EDA-3635-45D4-BCB4-397FBED1A1B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many</a:t>
            </a:r>
          </a:p>
        </p:txBody>
      </p:sp>
    </p:spTree>
  </p:cSld>
  <p:clrMapOvr>
    <a:masterClrMapping/>
  </p:clrMapOvr>
  <p:transition>
    <p:cover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3ADE19A-430E-4221-921D-8CFE57BFC2A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may</a:t>
            </a:r>
          </a:p>
        </p:txBody>
      </p:sp>
    </p:spTree>
  </p:cSld>
  <p:clrMapOvr>
    <a:masterClrMapping/>
  </p:clrMapOvr>
  <p:transition>
    <p:cover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FFD81A9-457A-479D-8045-4A69DC6CEB9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maybe</a:t>
            </a:r>
          </a:p>
        </p:txBody>
      </p:sp>
    </p:spTree>
  </p:cSld>
  <p:clrMapOvr>
    <a:masterClrMapping/>
  </p:clrMapOvr>
  <p:transition>
    <p:cover dir="r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526ACED-AB97-4B89-83FE-E50713567E8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me</a:t>
            </a:r>
          </a:p>
        </p:txBody>
      </p:sp>
    </p:spTree>
  </p:cSld>
  <p:clrMapOvr>
    <a:masterClrMapping/>
  </p:clrMapOvr>
  <p:transition>
    <p:cover dir="r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17D82D-91EC-49FE-938E-74B341889A2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more</a:t>
            </a:r>
          </a:p>
        </p:txBody>
      </p:sp>
    </p:spTree>
  </p:cSld>
  <p:clrMapOvr>
    <a:masterClrMapping/>
  </p:clrMapOvr>
  <p:transition>
    <p:cover dir="r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9FB280F-2E43-43D3-A239-22DBF7CC989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55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most</a:t>
            </a:r>
          </a:p>
        </p:txBody>
      </p:sp>
    </p:spTree>
  </p:cSld>
  <p:clrMapOvr>
    <a:masterClrMapping/>
  </p:clrMapOvr>
  <p:transition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842C06B-4848-418C-9D99-DF2330D660D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all</a:t>
            </a:r>
          </a:p>
        </p:txBody>
      </p:sp>
    </p:spTree>
  </p:cSld>
  <p:clrMapOvr>
    <a:masterClrMapping/>
  </p:clrMapOvr>
  <p:transition>
    <p:cover dir="r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917F4FC-8430-4932-96BE-85219A7D6EF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my</a:t>
            </a:r>
          </a:p>
        </p:txBody>
      </p:sp>
    </p:spTree>
  </p:cSld>
  <p:clrMapOvr>
    <a:masterClrMapping/>
  </p:clrMapOvr>
  <p:transition>
    <p:cover dir="r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1D3F9EA-B0F5-4682-8C3A-6CCFE9CCFF7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new</a:t>
            </a:r>
          </a:p>
        </p:txBody>
      </p:sp>
    </p:spTree>
  </p:cSld>
  <p:clrMapOvr>
    <a:masterClrMapping/>
  </p:clrMapOvr>
  <p:transition>
    <p:cover dir="r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AE505FD-241D-49BE-97B5-2B5ACF2D5FE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no</a:t>
            </a:r>
          </a:p>
        </p:txBody>
      </p:sp>
    </p:spTree>
  </p:cSld>
  <p:clrMapOvr>
    <a:masterClrMapping/>
  </p:clrMapOvr>
  <p:transition>
    <p:cover dir="r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34D2D28-F0BE-4FBB-BFAF-3243F553C20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now</a:t>
            </a:r>
          </a:p>
        </p:txBody>
      </p:sp>
    </p:spTree>
  </p:cSld>
  <p:clrMapOvr>
    <a:masterClrMapping/>
  </p:clrMapOvr>
  <p:transition>
    <p:cover dir="r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88CB924-C559-4A05-A2C2-F49F24D0B35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of</a:t>
            </a:r>
          </a:p>
        </p:txBody>
      </p:sp>
    </p:spTree>
  </p:cSld>
  <p:clrMapOvr>
    <a:masterClrMapping/>
  </p:clrMapOvr>
  <p:transition>
    <p:cover dir="r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21D5AB2-1CFF-4AAE-8756-9D0921AD0AB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off</a:t>
            </a:r>
          </a:p>
        </p:txBody>
      </p:sp>
    </p:spTree>
  </p:cSld>
  <p:clrMapOvr>
    <a:masterClrMapping/>
  </p:clrMapOvr>
  <p:transition>
    <p:cover dir="r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2DB9419-5607-4BAD-BAB4-AFB6EA7922F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on</a:t>
            </a:r>
          </a:p>
        </p:txBody>
      </p:sp>
    </p:spTree>
  </p:cSld>
  <p:clrMapOvr>
    <a:masterClrMapping/>
  </p:clrMapOvr>
  <p:transition>
    <p:cover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E66877B-D8B1-44E4-B1A2-3AEBDF3998B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only</a:t>
            </a:r>
          </a:p>
        </p:txBody>
      </p:sp>
    </p:spTree>
  </p:cSld>
  <p:clrMapOvr>
    <a:masterClrMapping/>
  </p:clrMapOvr>
  <p:transition>
    <p:cover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028526-6E5F-4644-A510-F66904CE940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order</a:t>
            </a:r>
          </a:p>
        </p:txBody>
      </p:sp>
    </p:spTree>
  </p:cSld>
  <p:clrMapOvr>
    <a:masterClrMapping/>
  </p:clrMapOvr>
  <p:transition>
    <p:cover dir="r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713F152-8DC5-4BA6-A929-5DCB4167D56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other</a:t>
            </a:r>
          </a:p>
        </p:txBody>
      </p:sp>
    </p:spTree>
  </p:cSld>
  <p:clrMapOvr>
    <a:masterClrMapping/>
  </p:clrMapOvr>
  <p:transition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B216D44-D766-42AC-9AFA-AC8DFAA6070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alone</a:t>
            </a:r>
          </a:p>
        </p:txBody>
      </p:sp>
    </p:spTree>
  </p:cSld>
  <p:clrMapOvr>
    <a:masterClrMapping/>
  </p:clrMapOvr>
  <p:transition>
    <p:cover dir="r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532D8A-80A2-470F-80D2-96EDAE54C2E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7526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our</a:t>
            </a:r>
          </a:p>
        </p:txBody>
      </p:sp>
    </p:spTree>
  </p:cSld>
  <p:clrMapOvr>
    <a:masterClrMapping/>
  </p:clrMapOvr>
  <p:transition>
    <p:cover dir="r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3376865-26B7-4CC2-8BEE-FB227B48EE8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out</a:t>
            </a:r>
          </a:p>
        </p:txBody>
      </p:sp>
    </p:spTree>
  </p:cSld>
  <p:clrMapOvr>
    <a:masterClrMapping/>
  </p:clrMapOvr>
  <p:transition>
    <p:cover dir="r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D3021AE-AA0D-430C-92A5-5DE74915B79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7526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over</a:t>
            </a:r>
          </a:p>
        </p:txBody>
      </p:sp>
    </p:spTree>
  </p:cSld>
  <p:clrMapOvr>
    <a:masterClrMapping/>
  </p:clrMapOvr>
  <p:transition>
    <p:cover dir="r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D1EB502-0AFD-4ECC-971B-DC3F4470058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part</a:t>
            </a:r>
          </a:p>
        </p:txBody>
      </p:sp>
    </p:spTree>
  </p:cSld>
  <p:clrMapOvr>
    <a:masterClrMapping/>
  </p:clrMapOvr>
  <p:transition>
    <p:cover dir="r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C386B9-36BA-4D88-B21C-A74E28959AF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people</a:t>
            </a:r>
          </a:p>
        </p:txBody>
      </p:sp>
    </p:spTree>
  </p:cSld>
  <p:clrMapOvr>
    <a:masterClrMapping/>
  </p:clrMapOvr>
  <p:transition>
    <p:cover dir="r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75573A7-AEBB-4993-A55E-3AA268B04F0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place</a:t>
            </a:r>
          </a:p>
        </p:txBody>
      </p:sp>
    </p:spTree>
  </p:cSld>
  <p:clrMapOvr>
    <a:masterClrMapping/>
  </p:clrMapOvr>
  <p:transition>
    <p:cover dir="r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EB9ABBA-A88E-44F4-92C5-8A79F6C107E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play</a:t>
            </a:r>
          </a:p>
        </p:txBody>
      </p:sp>
    </p:spTree>
  </p:cSld>
  <p:clrMapOvr>
    <a:masterClrMapping/>
  </p:clrMapOvr>
  <p:transition>
    <p:cover dir="r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A608FD1-7AC6-479D-871C-9626370FD37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practice</a:t>
            </a:r>
          </a:p>
        </p:txBody>
      </p:sp>
    </p:spTree>
  </p:cSld>
  <p:clrMapOvr>
    <a:masterClrMapping/>
  </p:clrMapOvr>
  <p:transition>
    <p:cover dir="r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6715485-D106-4EDC-99B2-99B4758C292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read</a:t>
            </a:r>
          </a:p>
        </p:txBody>
      </p:sp>
    </p:spTree>
  </p:cSld>
  <p:clrMapOvr>
    <a:masterClrMapping/>
  </p:clrMapOvr>
  <p:transition>
    <p:cover dir="r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DC03273-99E0-4BC5-97BB-15AE26C3B23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6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said</a:t>
            </a:r>
          </a:p>
        </p:txBody>
      </p:sp>
    </p:spTree>
  </p:cSld>
  <p:clrMapOvr>
    <a:masterClrMapping/>
  </p:clrMapOvr>
  <p:transition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740E27A-C3B7-4BCB-9B07-BF582D0AC78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am</a:t>
            </a:r>
          </a:p>
        </p:txBody>
      </p:sp>
    </p:spTree>
  </p:cSld>
  <p:clrMapOvr>
    <a:masterClrMapping/>
  </p:clrMapOvr>
  <p:transition>
    <p:cover dir="r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BC5C2F0-F4E1-406C-A30B-C8BC561D4FE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6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see</a:t>
            </a:r>
          </a:p>
        </p:txBody>
      </p:sp>
    </p:spTree>
  </p:cSld>
  <p:clrMapOvr>
    <a:masterClrMapping/>
  </p:clrMapOvr>
  <p:transition>
    <p:cover dir="r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DA4712B-2B62-4F06-89F5-9C061C5A7A3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seen</a:t>
            </a:r>
          </a:p>
        </p:txBody>
      </p:sp>
    </p:spTree>
  </p:cSld>
  <p:clrMapOvr>
    <a:masterClrMapping/>
  </p:clrMapOvr>
  <p:transition>
    <p:cover dir="r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A12155-3B47-49D6-B22C-9CC0D282688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sell</a:t>
            </a:r>
          </a:p>
        </p:txBody>
      </p:sp>
    </p:spTree>
  </p:cSld>
  <p:clrMapOvr>
    <a:masterClrMapping/>
  </p:clrMapOvr>
  <p:transition>
    <p:cover dir="r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CFB6410-9618-4A11-9991-DEAE9173FE8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she</a:t>
            </a:r>
          </a:p>
        </p:txBody>
      </p:sp>
    </p:spTree>
  </p:cSld>
  <p:clrMapOvr>
    <a:masterClrMapping/>
  </p:clrMapOvr>
  <p:transition>
    <p:cover dir="r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DFCF204-7F8F-4D1E-84E9-B92A872F205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should</a:t>
            </a:r>
          </a:p>
        </p:txBody>
      </p:sp>
    </p:spTree>
  </p:cSld>
  <p:clrMapOvr>
    <a:masterClrMapping/>
  </p:clrMapOvr>
  <p:transition>
    <p:cover dir="r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0DD6261-951B-43D0-B7A2-B894E6DC58E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small</a:t>
            </a:r>
          </a:p>
        </p:txBody>
      </p:sp>
    </p:spTree>
  </p:cSld>
  <p:clrMapOvr>
    <a:masterClrMapping/>
  </p:clrMapOvr>
  <p:transition>
    <p:cover dir="r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38D0742-8A12-453F-BBCD-009665BDBEC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so</a:t>
            </a:r>
          </a:p>
        </p:txBody>
      </p:sp>
    </p:spTree>
  </p:cSld>
  <p:clrMapOvr>
    <a:masterClrMapping/>
  </p:clrMapOvr>
  <p:transition>
    <p:cover dir="r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6CF225C-8EB5-4C86-82DC-D239AFD14B8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676400"/>
            <a:ext cx="7772400" cy="3276600"/>
          </a:xfrm>
        </p:spPr>
        <p:txBody>
          <a:bodyPr anchorCtr="1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some</a:t>
            </a:r>
          </a:p>
        </p:txBody>
      </p:sp>
    </p:spTree>
  </p:cSld>
  <p:clrMapOvr>
    <a:masterClrMapping/>
  </p:clrMapOvr>
  <p:transition>
    <p:cover dir="r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C1FFE3A-A8EE-47CE-B688-7C4547ECAAF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76400"/>
            <a:ext cx="7772400" cy="3276600"/>
          </a:xfrm>
        </p:spPr>
        <p:txBody>
          <a:bodyPr anchorCtr="1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someone</a:t>
            </a:r>
          </a:p>
        </p:txBody>
      </p:sp>
    </p:spTree>
  </p:cSld>
  <p:clrMapOvr>
    <a:masterClrMapping/>
  </p:clrMapOvr>
  <p:transition>
    <p:cover dir="r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33E2D64-41F1-49C9-9C45-9ED67533E2F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600200"/>
            <a:ext cx="7772400" cy="3276600"/>
          </a:xfrm>
        </p:spPr>
        <p:txBody>
          <a:bodyPr anchorCtr="1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special</a:t>
            </a:r>
          </a:p>
        </p:txBody>
      </p:sp>
    </p:spTree>
  </p:cSld>
  <p:clrMapOvr>
    <a:masterClrMapping/>
  </p:clrMapOvr>
  <p:transition>
    <p:cover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33">
      <a:dk1>
        <a:srgbClr val="00B050"/>
      </a:dk1>
      <a:lt1>
        <a:srgbClr val="00B050"/>
      </a:lt1>
      <a:dk2>
        <a:srgbClr val="00B050"/>
      </a:dk2>
      <a:lt2>
        <a:srgbClr val="FF0000"/>
      </a:lt2>
      <a:accent1>
        <a:srgbClr val="00CC00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3">
    <a:dk1>
      <a:srgbClr val="00B050"/>
    </a:dk1>
    <a:lt1>
      <a:srgbClr val="00B050"/>
    </a:lt1>
    <a:dk2>
      <a:srgbClr val="00B050"/>
    </a:dk2>
    <a:lt2>
      <a:srgbClr val="FF0000"/>
    </a:lt2>
    <a:accent1>
      <a:srgbClr val="00CC00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Custom 33">
    <a:dk1>
      <a:srgbClr val="00B050"/>
    </a:dk1>
    <a:lt1>
      <a:srgbClr val="00B050"/>
    </a:lt1>
    <a:dk2>
      <a:srgbClr val="00B050"/>
    </a:dk2>
    <a:lt2>
      <a:srgbClr val="FF0000"/>
    </a:lt2>
    <a:accent1>
      <a:srgbClr val="00CC00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69924A3B6A7438080404B36F46101" ma:contentTypeVersion="11" ma:contentTypeDescription="Create a new document." ma:contentTypeScope="" ma:versionID="dab8ac14f8cba9a61467481606c683e5">
  <xsd:schema xmlns:xsd="http://www.w3.org/2001/XMLSchema" xmlns:xs="http://www.w3.org/2001/XMLSchema" xmlns:p="http://schemas.microsoft.com/office/2006/metadata/properties" xmlns:ns2="3fa761cf-a84f-49c4-bff1-1d8f9c2d6891" targetNamespace="http://schemas.microsoft.com/office/2006/metadata/properties" ma:root="true" ma:fieldsID="3a673bb293272b5482f32ac310a4a3ac" ns2:_="">
    <xsd:import namespace="3fa761cf-a84f-49c4-bff1-1d8f9c2d6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761cf-a84f-49c4-bff1-1d8f9c2d68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755369-7CC0-4BD3-BCE9-2CB2817787E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10A847F-F4CC-403D-8124-AD4E044A3B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a761cf-a84f-49c4-bff1-1d8f9c2d6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EED934-005E-43E6-AF5D-627E5FE780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137</Words>
  <Application>Microsoft Office PowerPoint</Application>
  <PresentationFormat>On-screen Show (4:3)</PresentationFormat>
  <Paragraphs>126</Paragraphs>
  <Slides>126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126</vt:i4>
      </vt:variant>
    </vt:vector>
  </HeadingPairs>
  <TitlesOfParts>
    <vt:vector size="127" baseType="lpstr">
      <vt:lpstr>Aspect</vt:lpstr>
      <vt:lpstr> 2022-2023 First Grade English High Frequency Words </vt:lpstr>
      <vt:lpstr>about</vt:lpstr>
      <vt:lpstr>again</vt:lpstr>
      <vt:lpstr>against</vt:lpstr>
      <vt:lpstr>age</vt:lpstr>
      <vt:lpstr>ago</vt:lpstr>
      <vt:lpstr>all</vt:lpstr>
      <vt:lpstr>alone</vt:lpstr>
      <vt:lpstr>am</vt:lpstr>
      <vt:lpstr>an</vt:lpstr>
      <vt:lpstr>and</vt:lpstr>
      <vt:lpstr>are</vt:lpstr>
      <vt:lpstr>around</vt:lpstr>
      <vt:lpstr>as</vt:lpstr>
      <vt:lpstr>at</vt:lpstr>
      <vt:lpstr>baby</vt:lpstr>
      <vt:lpstr>be</vt:lpstr>
      <vt:lpstr>been</vt:lpstr>
      <vt:lpstr>believe</vt:lpstr>
      <vt:lpstr>but</vt:lpstr>
      <vt:lpstr>by</vt:lpstr>
      <vt:lpstr>came</vt:lpstr>
      <vt:lpstr>choose</vt:lpstr>
      <vt:lpstr>chose</vt:lpstr>
      <vt:lpstr>come</vt:lpstr>
      <vt:lpstr>could</vt:lpstr>
      <vt:lpstr>day</vt:lpstr>
      <vt:lpstr>didn’t </vt:lpstr>
      <vt:lpstr>different</vt:lpstr>
      <vt:lpstr>do</vt:lpstr>
      <vt:lpstr>don’t </vt:lpstr>
      <vt:lpstr>done</vt:lpstr>
      <vt:lpstr>draw</vt:lpstr>
      <vt:lpstr>early</vt:lpstr>
      <vt:lpstr>earth</vt:lpstr>
      <vt:lpstr>enough</vt:lpstr>
      <vt:lpstr>even</vt:lpstr>
      <vt:lpstr>ever</vt:lpstr>
      <vt:lpstr>for</vt:lpstr>
      <vt:lpstr>found</vt:lpstr>
      <vt:lpstr>give</vt:lpstr>
      <vt:lpstr>go</vt:lpstr>
      <vt:lpstr>gone</vt:lpstr>
      <vt:lpstr>happy</vt:lpstr>
      <vt:lpstr>he</vt:lpstr>
      <vt:lpstr>her</vt:lpstr>
      <vt:lpstr>here</vt:lpstr>
      <vt:lpstr>how</vt:lpstr>
      <vt:lpstr>if</vt:lpstr>
      <vt:lpstr>important</vt:lpstr>
      <vt:lpstr>in</vt:lpstr>
      <vt:lpstr>is</vt:lpstr>
      <vt:lpstr>it</vt:lpstr>
      <vt:lpstr>just</vt:lpstr>
      <vt:lpstr>know</vt:lpstr>
      <vt:lpstr>lie</vt:lpstr>
      <vt:lpstr>like</vt:lpstr>
      <vt:lpstr>little</vt:lpstr>
      <vt:lpstr>live</vt:lpstr>
      <vt:lpstr>long</vt:lpstr>
      <vt:lpstr>look</vt:lpstr>
      <vt:lpstr>love</vt:lpstr>
      <vt:lpstr>make</vt:lpstr>
      <vt:lpstr>many</vt:lpstr>
      <vt:lpstr>may</vt:lpstr>
      <vt:lpstr>maybe</vt:lpstr>
      <vt:lpstr>me</vt:lpstr>
      <vt:lpstr>more</vt:lpstr>
      <vt:lpstr>most</vt:lpstr>
      <vt:lpstr>my</vt:lpstr>
      <vt:lpstr>new</vt:lpstr>
      <vt:lpstr>no</vt:lpstr>
      <vt:lpstr>now</vt:lpstr>
      <vt:lpstr>of</vt:lpstr>
      <vt:lpstr>off</vt:lpstr>
      <vt:lpstr>on</vt:lpstr>
      <vt:lpstr>only</vt:lpstr>
      <vt:lpstr>order</vt:lpstr>
      <vt:lpstr>other</vt:lpstr>
      <vt:lpstr>our</vt:lpstr>
      <vt:lpstr>out</vt:lpstr>
      <vt:lpstr>over</vt:lpstr>
      <vt:lpstr>part</vt:lpstr>
      <vt:lpstr>people</vt:lpstr>
      <vt:lpstr>place</vt:lpstr>
      <vt:lpstr>play</vt:lpstr>
      <vt:lpstr>practice</vt:lpstr>
      <vt:lpstr>read</vt:lpstr>
      <vt:lpstr>said</vt:lpstr>
      <vt:lpstr>see</vt:lpstr>
      <vt:lpstr>seen</vt:lpstr>
      <vt:lpstr>sell</vt:lpstr>
      <vt:lpstr>she</vt:lpstr>
      <vt:lpstr>should</vt:lpstr>
      <vt:lpstr>small</vt:lpstr>
      <vt:lpstr>so</vt:lpstr>
      <vt:lpstr>some</vt:lpstr>
      <vt:lpstr>someone</vt:lpstr>
      <vt:lpstr>special</vt:lpstr>
      <vt:lpstr>surprise</vt:lpstr>
      <vt:lpstr>tall</vt:lpstr>
      <vt:lpstr>than</vt:lpstr>
      <vt:lpstr>the</vt:lpstr>
      <vt:lpstr>them</vt:lpstr>
      <vt:lpstr>then</vt:lpstr>
      <vt:lpstr>these</vt:lpstr>
      <vt:lpstr>think</vt:lpstr>
      <vt:lpstr>this</vt:lpstr>
      <vt:lpstr>to</vt:lpstr>
      <vt:lpstr>try</vt:lpstr>
      <vt:lpstr>up</vt:lpstr>
      <vt:lpstr>upon</vt:lpstr>
      <vt:lpstr>very</vt:lpstr>
      <vt:lpstr>was</vt:lpstr>
      <vt:lpstr>water</vt:lpstr>
      <vt:lpstr>we</vt:lpstr>
      <vt:lpstr>went</vt:lpstr>
      <vt:lpstr>where</vt:lpstr>
      <vt:lpstr>who</vt:lpstr>
      <vt:lpstr>why</vt:lpstr>
      <vt:lpstr>will</vt:lpstr>
      <vt:lpstr>woman</vt:lpstr>
      <vt:lpstr>work</vt:lpstr>
      <vt:lpstr>would</vt:lpstr>
      <vt:lpstr>yes</vt:lpstr>
      <vt:lpstr>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2021-2022_HFW_PPT_G1E</dc:title>
  <dc:creator>Vanessa Flores</dc:creator>
  <cp:lastModifiedBy>Salinas, Karol P</cp:lastModifiedBy>
  <cp:revision>102</cp:revision>
  <dcterms:created xsi:type="dcterms:W3CDTF">2009-08-14T04:17:27Z</dcterms:created>
  <dcterms:modified xsi:type="dcterms:W3CDTF">2022-05-24T15:24:33Z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0x01010062769924A3B6A7438080404B36F46101</vt:lpwstr>
  </property>
</Properties>
</file>