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BFBB-4235-43D4-BD40-C5A1F29AEF56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CC41-2AFB-41AD-AB56-DC13205E5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520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BFBB-4235-43D4-BD40-C5A1F29AEF56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CC41-2AFB-41AD-AB56-DC13205E5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612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BFBB-4235-43D4-BD40-C5A1F29AEF56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CC41-2AFB-41AD-AB56-DC13205E5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348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BFBB-4235-43D4-BD40-C5A1F29AEF56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CC41-2AFB-41AD-AB56-DC13205E5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23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BFBB-4235-43D4-BD40-C5A1F29AEF56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CC41-2AFB-41AD-AB56-DC13205E5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512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BFBB-4235-43D4-BD40-C5A1F29AEF56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CC41-2AFB-41AD-AB56-DC13205E5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894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BFBB-4235-43D4-BD40-C5A1F29AEF56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CC41-2AFB-41AD-AB56-DC13205E5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066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BFBB-4235-43D4-BD40-C5A1F29AEF56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CC41-2AFB-41AD-AB56-DC13205E5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101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BFBB-4235-43D4-BD40-C5A1F29AEF56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CC41-2AFB-41AD-AB56-DC13205E5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464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BFBB-4235-43D4-BD40-C5A1F29AEF56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CC41-2AFB-41AD-AB56-DC13205E5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884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BFBB-4235-43D4-BD40-C5A1F29AEF56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CC41-2AFB-41AD-AB56-DC13205E5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553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EBFBB-4235-43D4-BD40-C5A1F29AEF56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5CC41-2AFB-41AD-AB56-DC13205E5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556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POW and HOW week 34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Ziyad </a:t>
            </a:r>
            <a:r>
              <a:rPr lang="en-US" dirty="0" err="1" smtClean="0"/>
              <a:t>Mohiuddin</a:t>
            </a:r>
            <a:r>
              <a:rPr lang="en-US" dirty="0" smtClean="0"/>
              <a:t> 4</a:t>
            </a:r>
            <a:r>
              <a:rPr lang="en-US" baseline="30000" dirty="0" smtClean="0"/>
              <a:t>th</a:t>
            </a:r>
            <a:r>
              <a:rPr lang="en-US" dirty="0" smtClean="0"/>
              <a:t> period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878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Sine= opposite to the angle.</a:t>
            </a:r>
          </a:p>
          <a:p>
            <a:r>
              <a:rPr lang="en-US" dirty="0" smtClean="0"/>
              <a:t>Sine is pronounced as sin.</a:t>
            </a:r>
          </a:p>
          <a:p>
            <a:r>
              <a:rPr lang="en-US" dirty="0" smtClean="0"/>
              <a:t>sine rule is an equation that relate the lengths of the sides of any triangle to the </a:t>
            </a:r>
            <a:r>
              <a:rPr lang="en-US" dirty="0" err="1" smtClean="0"/>
              <a:t>sines</a:t>
            </a:r>
            <a:r>
              <a:rPr lang="en-US" dirty="0" smtClean="0"/>
              <a:t> of its angles.</a:t>
            </a:r>
          </a:p>
          <a:p>
            <a:r>
              <a:rPr lang="en-US" dirty="0" smtClean="0"/>
              <a:t>The law of </a:t>
            </a:r>
            <a:r>
              <a:rPr lang="en-US" dirty="0" err="1" smtClean="0"/>
              <a:t>sines</a:t>
            </a:r>
            <a:r>
              <a:rPr lang="en-US" dirty="0" smtClean="0"/>
              <a:t> can be used to find the remaining sides of a triangle when you know  two angles and a side are known.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494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Sine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 is an example of a Sine problem.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267" y="2210302"/>
            <a:ext cx="6291617" cy="3392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721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Cosine Rule can be used in </a:t>
            </a:r>
            <a:r>
              <a:rPr lang="en-US" dirty="0" smtClean="0"/>
              <a:t>a </a:t>
            </a:r>
            <a:r>
              <a:rPr lang="en-US" dirty="0"/>
              <a:t>triangle where you are trying to relate all three sides to </a:t>
            </a:r>
            <a:r>
              <a:rPr lang="en-US" dirty="0" smtClean="0"/>
              <a:t>a one </a:t>
            </a:r>
            <a:r>
              <a:rPr lang="en-US" dirty="0"/>
              <a:t>angle</a:t>
            </a:r>
            <a:r>
              <a:rPr lang="en-US" dirty="0" smtClean="0"/>
              <a:t>.</a:t>
            </a:r>
          </a:p>
          <a:p>
            <a:r>
              <a:rPr lang="en-US" dirty="0"/>
              <a:t>If you need to find the length of a side, you need to know the other two sides and the opposite angle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Formula= </a:t>
            </a:r>
            <a:r>
              <a:rPr lang="pt-BR" dirty="0"/>
              <a:t> </a:t>
            </a:r>
            <a:r>
              <a:rPr lang="pt-BR" i="1" dirty="0"/>
              <a:t>a</a:t>
            </a:r>
            <a:r>
              <a:rPr lang="pt-BR" baseline="30000" dirty="0"/>
              <a:t>2</a:t>
            </a:r>
            <a:r>
              <a:rPr lang="pt-BR" dirty="0"/>
              <a:t> = </a:t>
            </a:r>
            <a:r>
              <a:rPr lang="pt-BR" i="1" dirty="0"/>
              <a:t>b</a:t>
            </a:r>
            <a:r>
              <a:rPr lang="pt-BR" baseline="30000" dirty="0"/>
              <a:t>2</a:t>
            </a:r>
            <a:r>
              <a:rPr lang="pt-BR" dirty="0"/>
              <a:t> + </a:t>
            </a:r>
            <a:r>
              <a:rPr lang="pt-BR" i="1" dirty="0"/>
              <a:t>c</a:t>
            </a:r>
            <a:r>
              <a:rPr lang="pt-BR" baseline="30000" dirty="0"/>
              <a:t>2</a:t>
            </a:r>
            <a:r>
              <a:rPr lang="pt-BR" dirty="0"/>
              <a:t> – 2</a:t>
            </a:r>
            <a:r>
              <a:rPr lang="pt-BR" i="1" dirty="0"/>
              <a:t>bc</a:t>
            </a:r>
            <a:r>
              <a:rPr lang="pt-BR" dirty="0"/>
              <a:t> cos(</a:t>
            </a:r>
            <a:r>
              <a:rPr lang="pt-BR" i="1" dirty="0"/>
              <a:t>A</a:t>
            </a:r>
            <a:r>
              <a:rPr lang="pt-BR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104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Cosine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n-US" dirty="0" smtClean="0"/>
              <a:t>An example of the cosine rule.</a:t>
            </a:r>
          </a:p>
          <a:p>
            <a:r>
              <a:rPr lang="en-US" dirty="0"/>
              <a:t>Formula=  </a:t>
            </a:r>
            <a:r>
              <a:rPr lang="pt-BR" dirty="0"/>
              <a:t>a2 = b2 + c2 – 2bc cos(A</a:t>
            </a:r>
            <a:r>
              <a:rPr lang="pt-BR" dirty="0" smtClean="0"/>
              <a:t>). All of the 2 are squares.</a:t>
            </a:r>
            <a:endParaRPr lang="en-US" dirty="0" smtClean="0"/>
          </a:p>
          <a:p>
            <a:r>
              <a:rPr lang="en-US" dirty="0" smtClean="0"/>
              <a:t>You plug in the numbers for the formula and keep solving.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8676" y="3219718"/>
            <a:ext cx="3599407" cy="2111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96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Both Rules Picture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5465" y="1468192"/>
            <a:ext cx="8976574" cy="3953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5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146</Words>
  <Application>Microsoft Office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 and HOW week 34</vt:lpstr>
      <vt:lpstr>Sine</vt:lpstr>
      <vt:lpstr>Sine Example</vt:lpstr>
      <vt:lpstr>Cosine </vt:lpstr>
      <vt:lpstr>Cosine example</vt:lpstr>
      <vt:lpstr>Both Rules Picture</vt:lpstr>
    </vt:vector>
  </TitlesOfParts>
  <Company>HISD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 and HOW week 34</dc:title>
  <dc:creator>Mohiuddin, Ziyad</dc:creator>
  <cp:lastModifiedBy>Ngoma, Botumile A</cp:lastModifiedBy>
  <cp:revision>3</cp:revision>
  <dcterms:created xsi:type="dcterms:W3CDTF">2015-05-07T23:23:39Z</dcterms:created>
  <dcterms:modified xsi:type="dcterms:W3CDTF">2015-05-20T01:25:16Z</dcterms:modified>
</cp:coreProperties>
</file>