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C956BE-06DC-4FE5-AB13-B08F24FF09B7}">
          <p14:sldIdLst/>
        </p14:section>
        <p14:section name="SDMC Meeting" id="{65B3F5E0-660C-488D-A117-AE04EA76D23D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320F6-4A57-49F0-917A-A9D0F6E44F7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BBB8-9998-4AB5-B9C0-4BBC1919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7B46-FB65-4C26-8D09-D4DEFDBD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/>
              <a:t>SDMC Agenda</a:t>
            </a:r>
            <a:br>
              <a:rPr lang="en-US" dirty="0"/>
            </a:br>
            <a:r>
              <a:rPr lang="en-US" dirty="0"/>
              <a:t>10/28/2020 @ 5:15 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2BFA-FCFE-4143-9EBD-43E85515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Acknowledgments</a:t>
            </a:r>
          </a:p>
          <a:p>
            <a:r>
              <a:rPr lang="en-US" dirty="0"/>
              <a:t>COVID 19 Protocols (see this week’s Paw Print)</a:t>
            </a:r>
          </a:p>
          <a:p>
            <a:pPr lvl="1"/>
            <a:r>
              <a:rPr lang="en-US" dirty="0"/>
              <a:t>Presumed Case</a:t>
            </a:r>
          </a:p>
          <a:p>
            <a:pPr lvl="1"/>
            <a:r>
              <a:rPr lang="en-US" dirty="0"/>
              <a:t>Positive Case </a:t>
            </a:r>
          </a:p>
          <a:p>
            <a:r>
              <a:rPr lang="en-US" dirty="0"/>
              <a:t>Proposed Name Change </a:t>
            </a:r>
          </a:p>
          <a:p>
            <a:pPr lvl="1"/>
            <a:r>
              <a:rPr lang="en-US" dirty="0"/>
              <a:t>Committee Members </a:t>
            </a:r>
          </a:p>
          <a:p>
            <a:pPr lvl="1"/>
            <a:r>
              <a:rPr lang="en-US" dirty="0"/>
              <a:t>Ways to involve students </a:t>
            </a:r>
          </a:p>
        </p:txBody>
      </p:sp>
    </p:spTree>
    <p:extLst>
      <p:ext uri="{BB962C8B-B14F-4D97-AF65-F5344CB8AC3E}">
        <p14:creationId xmlns:p14="http://schemas.microsoft.com/office/powerpoint/2010/main" val="371944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</TotalTime>
  <Words>32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Organic</vt:lpstr>
      <vt:lpstr>SDMC Agenda 10/28/2020 @ 5:15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Sykes Salvador, Shameika M</dc:creator>
  <cp:lastModifiedBy>Sykes Salvador, Shameika M</cp:lastModifiedBy>
  <cp:revision>83</cp:revision>
  <dcterms:created xsi:type="dcterms:W3CDTF">2020-04-29T15:47:39Z</dcterms:created>
  <dcterms:modified xsi:type="dcterms:W3CDTF">2020-11-05T08:36:41Z</dcterms:modified>
</cp:coreProperties>
</file>