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8838" autoAdjust="0"/>
  </p:normalViewPr>
  <p:slideViewPr>
    <p:cSldViewPr snapToGrid="0">
      <p:cViewPr varScale="1">
        <p:scale>
          <a:sx n="108" d="100"/>
          <a:sy n="108" d="100"/>
        </p:scale>
        <p:origin x="366" y="10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8/9/2016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7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B302-F4DC-4547-9C74-CF794137D1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Berry ES</a:t>
            </a:r>
          </a:p>
          <a:p>
            <a:r>
              <a:rPr lang="en-US" dirty="0" smtClean="0"/>
              <a:t>DLOLA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Microsoft® Outlook® 2013 </a:t>
            </a:r>
            <a:br>
              <a:rPr lang="en-US" dirty="0" smtClean="0"/>
            </a:br>
            <a:r>
              <a:rPr lang="en-US" dirty="0" smtClean="0"/>
              <a:t>How to Archive: youremail@houstonisd.org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13435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</a:t>
            </a:r>
            <a:r>
              <a:rPr lang="en-US" i="1" dirty="0" smtClean="0"/>
              <a:t>how to </a:t>
            </a:r>
            <a:r>
              <a:rPr lang="en-US" dirty="0" smtClean="0"/>
              <a:t>we will quickly cover archiving your email .</a:t>
            </a:r>
          </a:p>
          <a:p>
            <a:r>
              <a:rPr lang="en-US" dirty="0" smtClean="0"/>
              <a:t>After completion of this </a:t>
            </a:r>
            <a:r>
              <a:rPr lang="en-US" i="1" dirty="0" smtClean="0"/>
              <a:t>how to </a:t>
            </a:r>
            <a:r>
              <a:rPr lang="en-US" dirty="0" smtClean="0"/>
              <a:t>you should then be able to archive your email.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" y="666748"/>
            <a:ext cx="4143375" cy="6191251"/>
          </a:xfrm>
        </p:spPr>
        <p:txBody>
          <a:bodyPr/>
          <a:lstStyle/>
          <a:p>
            <a:r>
              <a:rPr lang="en-US" dirty="0" smtClean="0"/>
              <a:t>Go to the Windows Start Orb in the bottom left corner and click on it .</a:t>
            </a:r>
          </a:p>
          <a:p>
            <a:r>
              <a:rPr lang="en-US" dirty="0" smtClean="0"/>
              <a:t>Now in the search pane type Outlook.</a:t>
            </a:r>
          </a:p>
          <a:p>
            <a:r>
              <a:rPr lang="en-US" dirty="0" smtClean="0"/>
              <a:t>You should see Outlook listed under programs.</a:t>
            </a:r>
          </a:p>
          <a:p>
            <a:r>
              <a:rPr lang="en-US" dirty="0" smtClean="0"/>
              <a:t>Click on Outlook, it should now begin loading.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8704" r="87227"/>
          <a:stretch/>
        </p:blipFill>
        <p:spPr>
          <a:xfrm>
            <a:off x="7553326" y="666748"/>
            <a:ext cx="4438649" cy="6016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0714" t="29048" r="9786" b="29048"/>
          <a:stretch/>
        </p:blipFill>
        <p:spPr>
          <a:xfrm>
            <a:off x="3562349" y="4343400"/>
            <a:ext cx="3345150" cy="24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182" t="1" r="32738" b="52921"/>
          <a:stretch/>
        </p:blipFill>
        <p:spPr>
          <a:xfrm>
            <a:off x="4450702" y="498949"/>
            <a:ext cx="3682967" cy="6144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8949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Once Outlook is done loading navigate to </a:t>
            </a:r>
            <a:r>
              <a:rPr lang="en-US" i="1" dirty="0" smtClean="0"/>
              <a:t>FILE.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i="1" dirty="0" smtClean="0"/>
              <a:t>FILE and </a:t>
            </a:r>
            <a:r>
              <a:rPr lang="en-US" dirty="0" smtClean="0"/>
              <a:t>find </a:t>
            </a:r>
            <a:r>
              <a:rPr lang="en-US" i="1" dirty="0" smtClean="0"/>
              <a:t>Cleanup Tools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i="1" dirty="0" smtClean="0"/>
              <a:t>Cleanup Tools </a:t>
            </a:r>
            <a:r>
              <a:rPr lang="en-US" dirty="0" smtClean="0"/>
              <a:t>to reveal the dropdown selections and select </a:t>
            </a:r>
            <a:r>
              <a:rPr lang="en-US" i="1" dirty="0" smtClean="0"/>
              <a:t>Archive.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107" r="15893" b="31905"/>
          <a:stretch/>
        </p:blipFill>
        <p:spPr>
          <a:xfrm>
            <a:off x="8133669" y="573593"/>
            <a:ext cx="3986796" cy="61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4976" t="17898" r="14151" b="37028"/>
          <a:stretch/>
        </p:blipFill>
        <p:spPr>
          <a:xfrm>
            <a:off x="4320380" y="761998"/>
            <a:ext cx="7025643" cy="58586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0" y="449200"/>
            <a:ext cx="4371975" cy="4341875"/>
          </a:xfrm>
        </p:spPr>
        <p:txBody>
          <a:bodyPr/>
          <a:lstStyle/>
          <a:p>
            <a:r>
              <a:rPr lang="en-US" dirty="0" smtClean="0"/>
              <a:t>You should now see the Archive dialogue box.</a:t>
            </a:r>
          </a:p>
          <a:p>
            <a:r>
              <a:rPr lang="en-US" dirty="0" smtClean="0"/>
              <a:t>First make sure you have a radio button on </a:t>
            </a:r>
            <a:r>
              <a:rPr lang="en-US" i="1" u="sng" dirty="0" smtClean="0"/>
              <a:t>Archive this folder and all subfolders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Now select </a:t>
            </a:r>
            <a:r>
              <a:rPr lang="en-US" i="1" u="sng" dirty="0" smtClean="0"/>
              <a:t>Archive items older than</a:t>
            </a:r>
            <a:r>
              <a:rPr lang="en-US" dirty="0" smtClean="0"/>
              <a:t>: drop down selections and click on Today in the center at the bottom.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261" t="915" r="5896" b="10901"/>
          <a:stretch/>
        </p:blipFill>
        <p:spPr>
          <a:xfrm>
            <a:off x="5085184" y="673022"/>
            <a:ext cx="7033203" cy="6110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9208"/>
            <a:ext cx="5001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Location ??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/>
              <a:t>If you are not saving to a specific location (USB, Flash Drive) take note of the default location so you can find later.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Next you are going to select where you would like to save your Archive to.( USB, Flash Drive, External Hard Drive, DesktopCPU)</a:t>
            </a:r>
            <a:endParaRPr lang="en-US" dirty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Now click </a:t>
            </a:r>
            <a:r>
              <a:rPr lang="en-US" i="1" u="sng" dirty="0" smtClean="0"/>
              <a:t>Browse </a:t>
            </a:r>
            <a:r>
              <a:rPr lang="en-US" dirty="0" smtClean="0"/>
              <a:t>in the next window select the location you would like to save to. Don’t forget to give it a name of your choosing.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Once have selected your location and give it a name </a:t>
            </a:r>
            <a:r>
              <a:rPr lang="en-US" smtClean="0"/>
              <a:t>click </a:t>
            </a:r>
            <a:r>
              <a:rPr lang="en-US" i="1" u="sng" smtClean="0"/>
              <a:t>OK</a:t>
            </a:r>
            <a:r>
              <a:rPr lang="en-US" smtClean="0"/>
              <a:t> .</a:t>
            </a:r>
            <a:endParaRPr lang="en-US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92463"/>
            <a:ext cx="2438400" cy="243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Congratulations You Archived your email !!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" id="{9308F140-5CDC-477D-BC4D-9C1906451284}" vid="{11C5112C-663B-4E6D-9D3D-2361F8FA32D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D44557-C150-4AA7-97B1-62E8021520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261</Words>
  <Application>Microsoft Office PowerPoint</Application>
  <PresentationFormat>Widescreen</PresentationFormat>
  <Paragraphs>27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Wingdings 2</vt:lpstr>
      <vt:lpstr>Training presentation</vt:lpstr>
      <vt:lpstr>Microsoft® Outlook® 2013  How to Archive: youremail@houstonisd.org</vt:lpstr>
      <vt:lpstr>Introduction</vt:lpstr>
      <vt:lpstr>PowerPoint Presentation</vt:lpstr>
      <vt:lpstr>PowerPoint Presentation</vt:lpstr>
      <vt:lpstr>PowerPoint Presentation</vt:lpstr>
      <vt:lpstr>PowerPoint Presentation</vt:lpstr>
      <vt:lpstr>Congratulations You Archived your email !!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2015-05-18T20:17:02Z</dcterms:created>
  <dcterms:modified xsi:type="dcterms:W3CDTF">2016-08-09T20:15:54Z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TC034606049991</vt:lpwstr>
  </property>
</Properties>
</file>