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325" r:id="rId5"/>
    <p:sldId id="366" r:id="rId6"/>
    <p:sldId id="353" r:id="rId7"/>
    <p:sldId id="354" r:id="rId8"/>
    <p:sldId id="358" r:id="rId9"/>
    <p:sldId id="352" r:id="rId10"/>
    <p:sldId id="339" r:id="rId11"/>
    <p:sldId id="361" r:id="rId12"/>
    <p:sldId id="359" r:id="rId13"/>
    <p:sldId id="360" r:id="rId14"/>
    <p:sldId id="351" r:id="rId15"/>
    <p:sldId id="338" r:id="rId16"/>
    <p:sldId id="362" r:id="rId17"/>
    <p:sldId id="363" r:id="rId18"/>
    <p:sldId id="364" r:id="rId19"/>
    <p:sldId id="365" r:id="rId20"/>
    <p:sldId id="337" r:id="rId21"/>
    <p:sldId id="335" r:id="rId22"/>
  </p:sldIdLst>
  <p:sldSz cx="9144000" cy="6858000" type="screen4x3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DC44"/>
    <a:srgbClr val="AAC5DA"/>
    <a:srgbClr val="189B17"/>
    <a:srgbClr val="E1A124"/>
    <a:srgbClr val="E11434"/>
    <a:srgbClr val="0070A2"/>
    <a:srgbClr val="000080"/>
    <a:srgbClr val="29C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5" autoAdjust="0"/>
    <p:restoredTop sz="83886" autoAdjust="0"/>
  </p:normalViewPr>
  <p:slideViewPr>
    <p:cSldViewPr>
      <p:cViewPr varScale="1">
        <p:scale>
          <a:sx n="73" d="100"/>
          <a:sy n="73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jpg"/><Relationship Id="rId7" Type="http://schemas.openxmlformats.org/officeDocument/2006/relationships/image" Target="../media/image11.gif"/><Relationship Id="rId2" Type="http://schemas.openxmlformats.org/officeDocument/2006/relationships/hyperlink" Target="http://www.hccs.edu/tsi" TargetMode="External"/><Relationship Id="rId1" Type="http://schemas.openxmlformats.org/officeDocument/2006/relationships/hyperlink" Target="http://www.applytexas.org/" TargetMode="External"/><Relationship Id="rId6" Type="http://schemas.openxmlformats.org/officeDocument/2006/relationships/image" Target="../media/image10.gif"/><Relationship Id="rId5" Type="http://schemas.openxmlformats.org/officeDocument/2006/relationships/image" Target="../media/image9.jpg"/><Relationship Id="rId4" Type="http://schemas.openxmlformats.org/officeDocument/2006/relationships/image" Target="../media/image8.gif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8.gif"/><Relationship Id="rId7" Type="http://schemas.openxmlformats.org/officeDocument/2006/relationships/image" Target="../media/image11.gif"/><Relationship Id="rId2" Type="http://schemas.openxmlformats.org/officeDocument/2006/relationships/hyperlink" Target="http://www.applytexas.org/" TargetMode="External"/><Relationship Id="rId1" Type="http://schemas.openxmlformats.org/officeDocument/2006/relationships/image" Target="../media/image7.jpg"/><Relationship Id="rId6" Type="http://schemas.openxmlformats.org/officeDocument/2006/relationships/image" Target="../media/image10.gif"/><Relationship Id="rId5" Type="http://schemas.openxmlformats.org/officeDocument/2006/relationships/hyperlink" Target="http://www.hccs.edu/tsi" TargetMode="External"/><Relationship Id="rId4" Type="http://schemas.openxmlformats.org/officeDocument/2006/relationships/image" Target="../media/image9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C9CD34-90BD-466E-B209-690BC6095A26}" type="doc">
      <dgm:prSet loTypeId="urn:microsoft.com/office/officeart/2005/8/layout/rings+Icon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3E71A24-4664-4FC7-A99E-FB4E8D0B9006}">
      <dgm:prSet phldrT="[Text]"/>
      <dgm:spPr/>
      <dgm:t>
        <a:bodyPr/>
        <a:lstStyle/>
        <a:p>
          <a:r>
            <a:rPr lang="en-US" dirty="0" smtClean="0"/>
            <a:t>Save Time </a:t>
          </a:r>
        </a:p>
        <a:p>
          <a:r>
            <a:rPr lang="en-US" dirty="0" smtClean="0"/>
            <a:t>&amp; Money</a:t>
          </a:r>
          <a:endParaRPr lang="en-US" dirty="0"/>
        </a:p>
      </dgm:t>
    </dgm:pt>
    <dgm:pt modelId="{C21A0EF0-1B6E-4749-AF4A-DA64D9CF7018}" type="parTrans" cxnId="{DFE584E8-FB88-40A8-A323-F3B9765D16B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AEE0D04-555C-423E-8CB7-1DB01F9A78CE}" type="sibTrans" cxnId="{DFE584E8-FB88-40A8-A323-F3B9765D16B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647BF3D-6B4F-4A0E-B322-284BA7AD679C}">
      <dgm:prSet phldrT="[Text]"/>
      <dgm:spPr/>
      <dgm:t>
        <a:bodyPr/>
        <a:lstStyle/>
        <a:p>
          <a:r>
            <a:rPr lang="en-US" dirty="0" smtClean="0"/>
            <a:t>DC Classes fulfill HS Graduation requirements</a:t>
          </a:r>
          <a:endParaRPr lang="en-US" dirty="0"/>
        </a:p>
      </dgm:t>
    </dgm:pt>
    <dgm:pt modelId="{95D7297C-5399-40BD-866C-C14A16B78790}" type="parTrans" cxnId="{F709D3A4-7C3D-4A1B-89BD-03C9D77112A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EA99B69-9045-4389-8571-101C773C6FD5}" type="sibTrans" cxnId="{F709D3A4-7C3D-4A1B-89BD-03C9D77112A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BDAC1D9-7B67-4FC7-8E4A-B635880E256E}">
      <dgm:prSet phldrT="[Text]"/>
      <dgm:spPr/>
      <dgm:t>
        <a:bodyPr/>
        <a:lstStyle/>
        <a:p>
          <a:r>
            <a:rPr lang="en-US" dirty="0" smtClean="0"/>
            <a:t>Explore career possibilities</a:t>
          </a:r>
          <a:endParaRPr lang="en-US" dirty="0"/>
        </a:p>
      </dgm:t>
    </dgm:pt>
    <dgm:pt modelId="{7BA2362C-9FF3-4CD9-892B-AF17728F2136}" type="parTrans" cxnId="{7FB41536-301C-442B-824E-69328A30A64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087F9BB-3D79-4591-822B-F20AC9953C29}" type="sibTrans" cxnId="{7FB41536-301C-442B-824E-69328A30A64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D26EE4B-44C5-409F-BA33-47B455A07C98}">
      <dgm:prSet phldrT="[Text]"/>
      <dgm:spPr/>
      <dgm:t>
        <a:bodyPr/>
        <a:lstStyle/>
        <a:p>
          <a:r>
            <a:rPr lang="en-US" dirty="0" smtClean="0"/>
            <a:t>Access to College Level Resources</a:t>
          </a:r>
          <a:endParaRPr lang="en-US" dirty="0"/>
        </a:p>
      </dgm:t>
    </dgm:pt>
    <dgm:pt modelId="{01716BD0-6CE2-419E-BAFF-53342E98C4D0}" type="parTrans" cxnId="{B7F3AF41-3BC0-46D9-B4FC-B5028A2C014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CFA7651-E2AD-47EC-AC4D-EE599E4D51C2}" type="sibTrans" cxnId="{B7F3AF41-3BC0-46D9-B4FC-B5028A2C014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FD2CB92-7111-4399-89DC-E34862526AE9}">
      <dgm:prSet phldrT="[Text]"/>
      <dgm:spPr>
        <a:solidFill>
          <a:srgbClr val="FFCC00"/>
        </a:solidFill>
      </dgm:spPr>
      <dgm:t>
        <a:bodyPr/>
        <a:lstStyle/>
        <a:p>
          <a:r>
            <a:rPr lang="en-US" dirty="0" smtClean="0"/>
            <a:t>Earn Transferrable College Credits</a:t>
          </a:r>
          <a:endParaRPr lang="en-US" dirty="0"/>
        </a:p>
      </dgm:t>
    </dgm:pt>
    <dgm:pt modelId="{59111990-51E8-47E8-9103-875EF801D23A}" type="parTrans" cxnId="{E1F32EB0-BCCC-4407-AD3B-738EF58873B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E62C64A-FFA0-4BD0-9FBD-04E8BAB359D4}" type="sibTrans" cxnId="{E1F32EB0-BCCC-4407-AD3B-738EF58873B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3C4AAA4-056D-4B46-8941-E3B500B33E27}" type="pres">
      <dgm:prSet presAssocID="{C9C9CD34-90BD-466E-B209-690BC6095A26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11708B-2400-40A8-8BF2-74D870B34012}" type="pres">
      <dgm:prSet presAssocID="{C9C9CD34-90BD-466E-B209-690BC6095A26}" presName="ellipse1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0B86A2-E035-4B52-B469-3C3200F14482}" type="pres">
      <dgm:prSet presAssocID="{C9C9CD34-90BD-466E-B209-690BC6095A26}" presName="ellipse2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6346B-0805-41A9-87C2-9308F31DDD69}" type="pres">
      <dgm:prSet presAssocID="{C9C9CD34-90BD-466E-B209-690BC6095A26}" presName="ellipse3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08FC4B-6EE3-4D1D-9945-3EDA15BD044C}" type="pres">
      <dgm:prSet presAssocID="{C9C9CD34-90BD-466E-B209-690BC6095A26}" presName="ellipse4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B692F-AB7E-4A68-BAA2-0A622D729AFF}" type="pres">
      <dgm:prSet presAssocID="{C9C9CD34-90BD-466E-B209-690BC6095A26}" presName="ellips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B41536-301C-442B-824E-69328A30A641}" srcId="{C9C9CD34-90BD-466E-B209-690BC6095A26}" destId="{FBDAC1D9-7B67-4FC7-8E4A-B635880E256E}" srcOrd="2" destOrd="0" parTransId="{7BA2362C-9FF3-4CD9-892B-AF17728F2136}" sibTransId="{0087F9BB-3D79-4591-822B-F20AC9953C29}"/>
    <dgm:cxn modelId="{65214FBE-5E86-4DD7-9809-9091845459AF}" type="presOf" srcId="{C3E71A24-4664-4FC7-A99E-FB4E8D0B9006}" destId="{0811708B-2400-40A8-8BF2-74D870B34012}" srcOrd="0" destOrd="0" presId="urn:microsoft.com/office/officeart/2005/8/layout/rings+Icon"/>
    <dgm:cxn modelId="{2271A66E-F7C8-4201-B09E-613EC1D0BF6A}" type="presOf" srcId="{C9C9CD34-90BD-466E-B209-690BC6095A26}" destId="{C3C4AAA4-056D-4B46-8941-E3B500B33E27}" srcOrd="0" destOrd="0" presId="urn:microsoft.com/office/officeart/2005/8/layout/rings+Icon"/>
    <dgm:cxn modelId="{3950A833-9029-4FF8-8AE1-68D9EA619314}" type="presOf" srcId="{3FD2CB92-7111-4399-89DC-E34862526AE9}" destId="{1DEB692F-AB7E-4A68-BAA2-0A622D729AFF}" srcOrd="0" destOrd="0" presId="urn:microsoft.com/office/officeart/2005/8/layout/rings+Icon"/>
    <dgm:cxn modelId="{BEE187D8-9061-4387-A933-240E21E378DA}" type="presOf" srcId="{0D26EE4B-44C5-409F-BA33-47B455A07C98}" destId="{3908FC4B-6EE3-4D1D-9945-3EDA15BD044C}" srcOrd="0" destOrd="0" presId="urn:microsoft.com/office/officeart/2005/8/layout/rings+Icon"/>
    <dgm:cxn modelId="{AC24845F-BA9D-4134-A4CA-6B8B36E080CE}" type="presOf" srcId="{5647BF3D-6B4F-4A0E-B322-284BA7AD679C}" destId="{270B86A2-E035-4B52-B469-3C3200F14482}" srcOrd="0" destOrd="0" presId="urn:microsoft.com/office/officeart/2005/8/layout/rings+Icon"/>
    <dgm:cxn modelId="{F709D3A4-7C3D-4A1B-89BD-03C9D77112A8}" srcId="{C9C9CD34-90BD-466E-B209-690BC6095A26}" destId="{5647BF3D-6B4F-4A0E-B322-284BA7AD679C}" srcOrd="1" destOrd="0" parTransId="{95D7297C-5399-40BD-866C-C14A16B78790}" sibTransId="{7EA99B69-9045-4389-8571-101C773C6FD5}"/>
    <dgm:cxn modelId="{DFE584E8-FB88-40A8-A323-F3B9765D16BC}" srcId="{C9C9CD34-90BD-466E-B209-690BC6095A26}" destId="{C3E71A24-4664-4FC7-A99E-FB4E8D0B9006}" srcOrd="0" destOrd="0" parTransId="{C21A0EF0-1B6E-4749-AF4A-DA64D9CF7018}" sibTransId="{4AEE0D04-555C-423E-8CB7-1DB01F9A78CE}"/>
    <dgm:cxn modelId="{B7F3AF41-3BC0-46D9-B4FC-B5028A2C0144}" srcId="{C9C9CD34-90BD-466E-B209-690BC6095A26}" destId="{0D26EE4B-44C5-409F-BA33-47B455A07C98}" srcOrd="3" destOrd="0" parTransId="{01716BD0-6CE2-419E-BAFF-53342E98C4D0}" sibTransId="{3CFA7651-E2AD-47EC-AC4D-EE599E4D51C2}"/>
    <dgm:cxn modelId="{78FAA603-DDA5-45E5-8A29-C3B95C36C2C3}" type="presOf" srcId="{FBDAC1D9-7B67-4FC7-8E4A-B635880E256E}" destId="{5846346B-0805-41A9-87C2-9308F31DDD69}" srcOrd="0" destOrd="0" presId="urn:microsoft.com/office/officeart/2005/8/layout/rings+Icon"/>
    <dgm:cxn modelId="{E1F32EB0-BCCC-4407-AD3B-738EF58873B2}" srcId="{C9C9CD34-90BD-466E-B209-690BC6095A26}" destId="{3FD2CB92-7111-4399-89DC-E34862526AE9}" srcOrd="4" destOrd="0" parTransId="{59111990-51E8-47E8-9103-875EF801D23A}" sibTransId="{3E62C64A-FFA0-4BD0-9FBD-04E8BAB359D4}"/>
    <dgm:cxn modelId="{D4644901-8E83-4E46-985B-BCB898EFD29A}" type="presParOf" srcId="{C3C4AAA4-056D-4B46-8941-E3B500B33E27}" destId="{0811708B-2400-40A8-8BF2-74D870B34012}" srcOrd="0" destOrd="0" presId="urn:microsoft.com/office/officeart/2005/8/layout/rings+Icon"/>
    <dgm:cxn modelId="{711066F4-22C5-4C9C-8E21-CF4FC27DA214}" type="presParOf" srcId="{C3C4AAA4-056D-4B46-8941-E3B500B33E27}" destId="{270B86A2-E035-4B52-B469-3C3200F14482}" srcOrd="1" destOrd="0" presId="urn:microsoft.com/office/officeart/2005/8/layout/rings+Icon"/>
    <dgm:cxn modelId="{E7AF8447-5358-406E-A376-7E1485384F6F}" type="presParOf" srcId="{C3C4AAA4-056D-4B46-8941-E3B500B33E27}" destId="{5846346B-0805-41A9-87C2-9308F31DDD69}" srcOrd="2" destOrd="0" presId="urn:microsoft.com/office/officeart/2005/8/layout/rings+Icon"/>
    <dgm:cxn modelId="{9EA98426-66F5-4B64-8D8D-F891C3741246}" type="presParOf" srcId="{C3C4AAA4-056D-4B46-8941-E3B500B33E27}" destId="{3908FC4B-6EE3-4D1D-9945-3EDA15BD044C}" srcOrd="3" destOrd="0" presId="urn:microsoft.com/office/officeart/2005/8/layout/rings+Icon"/>
    <dgm:cxn modelId="{FEE42BFD-DE16-484E-ABA2-366333C24B29}" type="presParOf" srcId="{C3C4AAA4-056D-4B46-8941-E3B500B33E27}" destId="{1DEB692F-AB7E-4A68-BAA2-0A622D729AFF}" srcOrd="4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670678-5BEE-4527-B397-F6B8B67C57F5}" type="doc">
      <dgm:prSet loTypeId="urn:microsoft.com/office/officeart/2011/layout/HexagonRadial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4FDBED3-4BDE-4682-8E68-E49FA78BAB46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Liberal Arts, Humanities, </a:t>
          </a:r>
          <a:br>
            <a:rPr lang="en-US" b="1" dirty="0" smtClean="0">
              <a:solidFill>
                <a:schemeClr val="tx1"/>
              </a:solidFill>
            </a:rPr>
          </a:br>
          <a:r>
            <a:rPr lang="en-US" b="1" dirty="0" smtClean="0">
              <a:solidFill>
                <a:schemeClr val="tx1"/>
              </a:solidFill>
            </a:rPr>
            <a:t>&amp;</a:t>
          </a:r>
        </a:p>
        <a:p>
          <a:r>
            <a:rPr lang="en-US" b="1" dirty="0" smtClean="0">
              <a:solidFill>
                <a:schemeClr val="tx1"/>
              </a:solidFill>
            </a:rPr>
            <a:t>Education</a:t>
          </a:r>
          <a:endParaRPr lang="en-US" b="1" dirty="0">
            <a:solidFill>
              <a:schemeClr val="tx1"/>
            </a:solidFill>
          </a:endParaRPr>
        </a:p>
      </dgm:t>
    </dgm:pt>
    <dgm:pt modelId="{3707E8E3-FF7B-4A36-9EEC-3616432A0A4F}" type="parTrans" cxnId="{8B6659F2-39AA-44CD-851F-2001BFFAC0D3}">
      <dgm:prSet/>
      <dgm:spPr/>
      <dgm:t>
        <a:bodyPr/>
        <a:lstStyle/>
        <a:p>
          <a:endParaRPr lang="en-US"/>
        </a:p>
      </dgm:t>
    </dgm:pt>
    <dgm:pt modelId="{113D379A-C9B5-45B6-905E-4E0617E9AFA3}" type="sibTrans" cxnId="{8B6659F2-39AA-44CD-851F-2001BFFAC0D3}">
      <dgm:prSet/>
      <dgm:spPr/>
      <dgm:t>
        <a:bodyPr/>
        <a:lstStyle/>
        <a:p>
          <a:endParaRPr lang="en-US"/>
        </a:p>
      </dgm:t>
    </dgm:pt>
    <dgm:pt modelId="{5291DCB6-9F61-4ADB-95F6-82FF5FA1B890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Construction Industry &amp; Manufacturing</a:t>
          </a:r>
          <a:endParaRPr lang="en-US" b="1" dirty="0">
            <a:solidFill>
              <a:schemeClr val="tx1"/>
            </a:solidFill>
          </a:endParaRPr>
        </a:p>
      </dgm:t>
    </dgm:pt>
    <dgm:pt modelId="{5121287C-DF8D-48D5-8FE3-4A4E601310B4}" type="parTrans" cxnId="{99EC2EE9-91C3-49AD-A6D0-C0CE09AD2D87}">
      <dgm:prSet/>
      <dgm:spPr/>
      <dgm:t>
        <a:bodyPr/>
        <a:lstStyle/>
        <a:p>
          <a:endParaRPr lang="en-US"/>
        </a:p>
      </dgm:t>
    </dgm:pt>
    <dgm:pt modelId="{039AE948-750B-4C5A-953C-09174F872DBB}" type="sibTrans" cxnId="{99EC2EE9-91C3-49AD-A6D0-C0CE09AD2D87}">
      <dgm:prSet/>
      <dgm:spPr/>
      <dgm:t>
        <a:bodyPr/>
        <a:lstStyle/>
        <a:p>
          <a:endParaRPr lang="en-US"/>
        </a:p>
      </dgm:t>
    </dgm:pt>
    <dgm:pt modelId="{757AC183-D021-47A9-BC0B-6A14687D1954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Arts &amp; Design</a:t>
          </a:r>
          <a:endParaRPr lang="en-US" b="1" dirty="0">
            <a:solidFill>
              <a:schemeClr val="tx1"/>
            </a:solidFill>
          </a:endParaRPr>
        </a:p>
      </dgm:t>
    </dgm:pt>
    <dgm:pt modelId="{F1F4E6A7-1CC3-4FA7-9427-FFE35F1FA212}" type="parTrans" cxnId="{1A4AC761-BB11-422E-9687-EF3EAFA01EDA}">
      <dgm:prSet/>
      <dgm:spPr/>
      <dgm:t>
        <a:bodyPr/>
        <a:lstStyle/>
        <a:p>
          <a:endParaRPr lang="en-US"/>
        </a:p>
      </dgm:t>
    </dgm:pt>
    <dgm:pt modelId="{99411FC8-4842-47AF-870D-7BB2ADE76D11}" type="sibTrans" cxnId="{1A4AC761-BB11-422E-9687-EF3EAFA01EDA}">
      <dgm:prSet/>
      <dgm:spPr/>
      <dgm:t>
        <a:bodyPr/>
        <a:lstStyle/>
        <a:p>
          <a:endParaRPr lang="en-US"/>
        </a:p>
      </dgm:t>
    </dgm:pt>
    <dgm:pt modelId="{DE20CBD8-763C-4974-BBF4-9DAFD43D27F6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Science, Technology, Engineering, &amp; Math</a:t>
          </a:r>
          <a:endParaRPr lang="en-US" b="1" dirty="0">
            <a:solidFill>
              <a:schemeClr val="tx1"/>
            </a:solidFill>
          </a:endParaRPr>
        </a:p>
      </dgm:t>
    </dgm:pt>
    <dgm:pt modelId="{F2BB167B-D7D6-44A5-A606-BF13E954C011}" type="parTrans" cxnId="{47B48BC0-E1A1-4187-9F85-C95F1DA68848}">
      <dgm:prSet/>
      <dgm:spPr/>
      <dgm:t>
        <a:bodyPr/>
        <a:lstStyle/>
        <a:p>
          <a:endParaRPr lang="en-US"/>
        </a:p>
      </dgm:t>
    </dgm:pt>
    <dgm:pt modelId="{82453A74-1819-4C1C-B63C-F2D52A101493}" type="sibTrans" cxnId="{47B48BC0-E1A1-4187-9F85-C95F1DA68848}">
      <dgm:prSet/>
      <dgm:spPr/>
      <dgm:t>
        <a:bodyPr/>
        <a:lstStyle/>
        <a:p>
          <a:endParaRPr lang="en-US"/>
        </a:p>
      </dgm:t>
    </dgm:pt>
    <dgm:pt modelId="{0841F230-5391-4A73-A751-A669AA056EBA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Social &amp; Behavioral Sciences</a:t>
          </a:r>
          <a:endParaRPr lang="en-US" b="1" dirty="0">
            <a:solidFill>
              <a:schemeClr val="tx1"/>
            </a:solidFill>
          </a:endParaRPr>
        </a:p>
      </dgm:t>
    </dgm:pt>
    <dgm:pt modelId="{E9DC8F49-7A25-436D-A256-D0B3546CA242}" type="parTrans" cxnId="{5FE0F251-A14C-4052-986F-FD9113FF009E}">
      <dgm:prSet/>
      <dgm:spPr/>
      <dgm:t>
        <a:bodyPr/>
        <a:lstStyle/>
        <a:p>
          <a:endParaRPr lang="en-US"/>
        </a:p>
      </dgm:t>
    </dgm:pt>
    <dgm:pt modelId="{F9164771-3BA3-46AF-95F7-22EF0602280D}" type="sibTrans" cxnId="{5FE0F251-A14C-4052-986F-FD9113FF009E}">
      <dgm:prSet/>
      <dgm:spPr/>
      <dgm:t>
        <a:bodyPr/>
        <a:lstStyle/>
        <a:p>
          <a:endParaRPr lang="en-US"/>
        </a:p>
      </dgm:t>
    </dgm:pt>
    <dgm:pt modelId="{F2CAC20C-269C-4D05-913D-535E661E7A62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Public Safety, Transportation, &amp; Consumer Service</a:t>
          </a:r>
          <a:endParaRPr lang="en-US" b="1" dirty="0">
            <a:solidFill>
              <a:schemeClr val="tx1"/>
            </a:solidFill>
          </a:endParaRPr>
        </a:p>
      </dgm:t>
    </dgm:pt>
    <dgm:pt modelId="{FC9BB848-A1A0-431A-9BEF-82BDC106FB17}" type="parTrans" cxnId="{B4338F22-6D04-49B2-8B33-E2E698C8EFBB}">
      <dgm:prSet/>
      <dgm:spPr/>
      <dgm:t>
        <a:bodyPr/>
        <a:lstStyle/>
        <a:p>
          <a:endParaRPr lang="en-US"/>
        </a:p>
      </dgm:t>
    </dgm:pt>
    <dgm:pt modelId="{A19F37C5-FF66-434C-99F3-3F897E876089}" type="sibTrans" cxnId="{B4338F22-6D04-49B2-8B33-E2E698C8EFBB}">
      <dgm:prSet/>
      <dgm:spPr/>
      <dgm:t>
        <a:bodyPr/>
        <a:lstStyle/>
        <a:p>
          <a:endParaRPr lang="en-US"/>
        </a:p>
      </dgm:t>
    </dgm:pt>
    <dgm:pt modelId="{8217F8E8-84F3-4AB8-B524-D6C865CA354F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Health Science </a:t>
          </a:r>
          <a:endParaRPr lang="en-US" b="1" dirty="0">
            <a:solidFill>
              <a:schemeClr val="tx1"/>
            </a:solidFill>
          </a:endParaRPr>
        </a:p>
      </dgm:t>
    </dgm:pt>
    <dgm:pt modelId="{413E224F-EB0C-4F09-A681-5D395A9C1543}" type="parTrans" cxnId="{B57C545B-8870-4CDB-859B-453277086D48}">
      <dgm:prSet/>
      <dgm:spPr/>
      <dgm:t>
        <a:bodyPr/>
        <a:lstStyle/>
        <a:p>
          <a:endParaRPr lang="en-US"/>
        </a:p>
      </dgm:t>
    </dgm:pt>
    <dgm:pt modelId="{71D09B9D-2794-4086-BE6B-28247A85EBE5}" type="sibTrans" cxnId="{B57C545B-8870-4CDB-859B-453277086D48}">
      <dgm:prSet/>
      <dgm:spPr/>
      <dgm:t>
        <a:bodyPr/>
        <a:lstStyle/>
        <a:p>
          <a:endParaRPr lang="en-US"/>
        </a:p>
      </dgm:t>
    </dgm:pt>
    <dgm:pt modelId="{6C34BEB2-DE10-4D31-BF21-86453C338130}">
      <dgm:prSet phldrT="[Text]"/>
      <dgm:spPr/>
      <dgm:t>
        <a:bodyPr/>
        <a:lstStyle/>
        <a:p>
          <a:endParaRPr lang="en-US"/>
        </a:p>
      </dgm:t>
    </dgm:pt>
    <dgm:pt modelId="{2401E76E-F3AC-4D54-B236-248EE3AD285C}" type="parTrans" cxnId="{BB8BD124-734E-4F12-8524-ED2D099218FD}">
      <dgm:prSet/>
      <dgm:spPr/>
      <dgm:t>
        <a:bodyPr/>
        <a:lstStyle/>
        <a:p>
          <a:endParaRPr lang="en-US"/>
        </a:p>
      </dgm:t>
    </dgm:pt>
    <dgm:pt modelId="{7E00C10A-91B0-4286-AD44-CF5220E42CBF}" type="sibTrans" cxnId="{BB8BD124-734E-4F12-8524-ED2D099218FD}">
      <dgm:prSet/>
      <dgm:spPr/>
      <dgm:t>
        <a:bodyPr/>
        <a:lstStyle/>
        <a:p>
          <a:endParaRPr lang="en-US"/>
        </a:p>
      </dgm:t>
    </dgm:pt>
    <dgm:pt modelId="{5D463C64-BA1E-484E-9D82-CFE54D158706}">
      <dgm:prSet phldrT="[Text]"/>
      <dgm:spPr/>
      <dgm:t>
        <a:bodyPr/>
        <a:lstStyle/>
        <a:p>
          <a:endParaRPr lang="en-US"/>
        </a:p>
      </dgm:t>
    </dgm:pt>
    <dgm:pt modelId="{8B33EE77-8D94-44C0-8E80-E67FF0F7C077}" type="parTrans" cxnId="{BB31063B-A590-4A71-B416-1316D8676DAD}">
      <dgm:prSet/>
      <dgm:spPr/>
      <dgm:t>
        <a:bodyPr/>
        <a:lstStyle/>
        <a:p>
          <a:endParaRPr lang="en-US"/>
        </a:p>
      </dgm:t>
    </dgm:pt>
    <dgm:pt modelId="{764910EF-8797-4B49-BC9E-CF686AC7A674}" type="sibTrans" cxnId="{BB31063B-A590-4A71-B416-1316D8676DAD}">
      <dgm:prSet/>
      <dgm:spPr/>
      <dgm:t>
        <a:bodyPr/>
        <a:lstStyle/>
        <a:p>
          <a:endParaRPr lang="en-US"/>
        </a:p>
      </dgm:t>
    </dgm:pt>
    <dgm:pt modelId="{4D3ECC2C-7C58-4EA8-90F1-1517972C0FE7}" type="pres">
      <dgm:prSet presAssocID="{DD670678-5BEE-4527-B397-F6B8B67C57F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EFC4224-7234-4D91-92FE-9AF75F16B5CA}" type="pres">
      <dgm:prSet presAssocID="{54FDBED3-4BDE-4682-8E68-E49FA78BAB46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AAB231F6-E1FB-4D03-A2F5-F48CE42D4964}" type="pres">
      <dgm:prSet presAssocID="{5291DCB6-9F61-4ADB-95F6-82FF5FA1B890}" presName="Accent1" presStyleCnt="0"/>
      <dgm:spPr/>
      <dgm:t>
        <a:bodyPr/>
        <a:lstStyle/>
        <a:p>
          <a:endParaRPr lang="en-US"/>
        </a:p>
      </dgm:t>
    </dgm:pt>
    <dgm:pt modelId="{4B0DD08B-29BC-4EC1-A7C7-55FB42EDD627}" type="pres">
      <dgm:prSet presAssocID="{5291DCB6-9F61-4ADB-95F6-82FF5FA1B890}" presName="Accent" presStyleLbl="bgShp" presStyleIdx="0" presStyleCnt="6"/>
      <dgm:spPr/>
      <dgm:t>
        <a:bodyPr/>
        <a:lstStyle/>
        <a:p>
          <a:endParaRPr lang="en-US"/>
        </a:p>
      </dgm:t>
    </dgm:pt>
    <dgm:pt modelId="{1F0BF32C-0FBF-41C8-9FE6-5B4BAE83727C}" type="pres">
      <dgm:prSet presAssocID="{5291DCB6-9F61-4ADB-95F6-82FF5FA1B890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DCCB7E-DAE1-4799-A96B-2797A7B9BCDB}" type="pres">
      <dgm:prSet presAssocID="{757AC183-D021-47A9-BC0B-6A14687D1954}" presName="Accent2" presStyleCnt="0"/>
      <dgm:spPr/>
      <dgm:t>
        <a:bodyPr/>
        <a:lstStyle/>
        <a:p>
          <a:endParaRPr lang="en-US"/>
        </a:p>
      </dgm:t>
    </dgm:pt>
    <dgm:pt modelId="{6486A1C5-CB99-44A4-8E69-34B2F35FEA7B}" type="pres">
      <dgm:prSet presAssocID="{757AC183-D021-47A9-BC0B-6A14687D1954}" presName="Accent" presStyleLbl="bgShp" presStyleIdx="1" presStyleCnt="6"/>
      <dgm:spPr/>
      <dgm:t>
        <a:bodyPr/>
        <a:lstStyle/>
        <a:p>
          <a:endParaRPr lang="en-US"/>
        </a:p>
      </dgm:t>
    </dgm:pt>
    <dgm:pt modelId="{D425ED04-406A-4986-9260-E0EDB0843964}" type="pres">
      <dgm:prSet presAssocID="{757AC183-D021-47A9-BC0B-6A14687D1954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20B6C8-5067-4DB6-A066-A8B7D31CFF7E}" type="pres">
      <dgm:prSet presAssocID="{DE20CBD8-763C-4974-BBF4-9DAFD43D27F6}" presName="Accent3" presStyleCnt="0"/>
      <dgm:spPr/>
      <dgm:t>
        <a:bodyPr/>
        <a:lstStyle/>
        <a:p>
          <a:endParaRPr lang="en-US"/>
        </a:p>
      </dgm:t>
    </dgm:pt>
    <dgm:pt modelId="{6F7416CF-6690-47C7-912C-D9971B9B7721}" type="pres">
      <dgm:prSet presAssocID="{DE20CBD8-763C-4974-BBF4-9DAFD43D27F6}" presName="Accent" presStyleLbl="bgShp" presStyleIdx="2" presStyleCnt="6"/>
      <dgm:spPr/>
      <dgm:t>
        <a:bodyPr/>
        <a:lstStyle/>
        <a:p>
          <a:endParaRPr lang="en-US"/>
        </a:p>
      </dgm:t>
    </dgm:pt>
    <dgm:pt modelId="{718382FF-0EAA-4E40-8836-3A80F26A521C}" type="pres">
      <dgm:prSet presAssocID="{DE20CBD8-763C-4974-BBF4-9DAFD43D27F6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E7E441-58DC-4E92-9AEC-D510AFC9E64B}" type="pres">
      <dgm:prSet presAssocID="{0841F230-5391-4A73-A751-A669AA056EBA}" presName="Accent4" presStyleCnt="0"/>
      <dgm:spPr/>
      <dgm:t>
        <a:bodyPr/>
        <a:lstStyle/>
        <a:p>
          <a:endParaRPr lang="en-US"/>
        </a:p>
      </dgm:t>
    </dgm:pt>
    <dgm:pt modelId="{010B561B-6F69-4A05-8C6C-9C5F33232C15}" type="pres">
      <dgm:prSet presAssocID="{0841F230-5391-4A73-A751-A669AA056EBA}" presName="Accent" presStyleLbl="bgShp" presStyleIdx="3" presStyleCnt="6"/>
      <dgm:spPr/>
      <dgm:t>
        <a:bodyPr/>
        <a:lstStyle/>
        <a:p>
          <a:endParaRPr lang="en-US"/>
        </a:p>
      </dgm:t>
    </dgm:pt>
    <dgm:pt modelId="{F3F18DCD-9B1F-4450-A956-D9FF7F0E7E4C}" type="pres">
      <dgm:prSet presAssocID="{0841F230-5391-4A73-A751-A669AA056EBA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5BC8DB-5187-4A17-B7EE-32F6A64844D5}" type="pres">
      <dgm:prSet presAssocID="{F2CAC20C-269C-4D05-913D-535E661E7A62}" presName="Accent5" presStyleCnt="0"/>
      <dgm:spPr/>
      <dgm:t>
        <a:bodyPr/>
        <a:lstStyle/>
        <a:p>
          <a:endParaRPr lang="en-US"/>
        </a:p>
      </dgm:t>
    </dgm:pt>
    <dgm:pt modelId="{AF65C06A-863F-415C-B61E-F0801C5BD95E}" type="pres">
      <dgm:prSet presAssocID="{F2CAC20C-269C-4D05-913D-535E661E7A62}" presName="Accent" presStyleLbl="bgShp" presStyleIdx="4" presStyleCnt="6"/>
      <dgm:spPr/>
      <dgm:t>
        <a:bodyPr/>
        <a:lstStyle/>
        <a:p>
          <a:endParaRPr lang="en-US"/>
        </a:p>
      </dgm:t>
    </dgm:pt>
    <dgm:pt modelId="{370A381F-625C-41A5-9F7C-37414A237720}" type="pres">
      <dgm:prSet presAssocID="{F2CAC20C-269C-4D05-913D-535E661E7A62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D7382A-4A7F-49A0-A69A-907908BB308F}" type="pres">
      <dgm:prSet presAssocID="{8217F8E8-84F3-4AB8-B524-D6C865CA354F}" presName="Accent6" presStyleCnt="0"/>
      <dgm:spPr/>
      <dgm:t>
        <a:bodyPr/>
        <a:lstStyle/>
        <a:p>
          <a:endParaRPr lang="en-US"/>
        </a:p>
      </dgm:t>
    </dgm:pt>
    <dgm:pt modelId="{2BCA5058-5695-455F-829D-B8CA7E859F71}" type="pres">
      <dgm:prSet presAssocID="{8217F8E8-84F3-4AB8-B524-D6C865CA354F}" presName="Accent" presStyleLbl="bgShp" presStyleIdx="5" presStyleCnt="6"/>
      <dgm:spPr/>
      <dgm:t>
        <a:bodyPr/>
        <a:lstStyle/>
        <a:p>
          <a:endParaRPr lang="en-US"/>
        </a:p>
      </dgm:t>
    </dgm:pt>
    <dgm:pt modelId="{01B39402-5B12-4E1C-B546-8DAD258396C7}" type="pres">
      <dgm:prSet presAssocID="{8217F8E8-84F3-4AB8-B524-D6C865CA354F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EC2EE9-91C3-49AD-A6D0-C0CE09AD2D87}" srcId="{54FDBED3-4BDE-4682-8E68-E49FA78BAB46}" destId="{5291DCB6-9F61-4ADB-95F6-82FF5FA1B890}" srcOrd="0" destOrd="0" parTransId="{5121287C-DF8D-48D5-8FE3-4A4E601310B4}" sibTransId="{039AE948-750B-4C5A-953C-09174F872DBB}"/>
    <dgm:cxn modelId="{6CB206D5-1AB1-421D-BC61-6E44DDE07332}" type="presOf" srcId="{5291DCB6-9F61-4ADB-95F6-82FF5FA1B890}" destId="{1F0BF32C-0FBF-41C8-9FE6-5B4BAE83727C}" srcOrd="0" destOrd="0" presId="urn:microsoft.com/office/officeart/2011/layout/HexagonRadial"/>
    <dgm:cxn modelId="{E90F8159-2843-4C77-AA9D-4B86101985AC}" type="presOf" srcId="{757AC183-D021-47A9-BC0B-6A14687D1954}" destId="{D425ED04-406A-4986-9260-E0EDB0843964}" srcOrd="0" destOrd="0" presId="urn:microsoft.com/office/officeart/2011/layout/HexagonRadial"/>
    <dgm:cxn modelId="{52862A29-0C58-4334-BCB0-DF0633E7B176}" type="presOf" srcId="{8217F8E8-84F3-4AB8-B524-D6C865CA354F}" destId="{01B39402-5B12-4E1C-B546-8DAD258396C7}" srcOrd="0" destOrd="0" presId="urn:microsoft.com/office/officeart/2011/layout/HexagonRadial"/>
    <dgm:cxn modelId="{4C049A30-001B-463A-A40A-62408CD1C7E6}" type="presOf" srcId="{0841F230-5391-4A73-A751-A669AA056EBA}" destId="{F3F18DCD-9B1F-4450-A956-D9FF7F0E7E4C}" srcOrd="0" destOrd="0" presId="urn:microsoft.com/office/officeart/2011/layout/HexagonRadial"/>
    <dgm:cxn modelId="{D7DABADB-B283-4F02-BD44-EACC37DA0590}" type="presOf" srcId="{54FDBED3-4BDE-4682-8E68-E49FA78BAB46}" destId="{CEFC4224-7234-4D91-92FE-9AF75F16B5CA}" srcOrd="0" destOrd="0" presId="urn:microsoft.com/office/officeart/2011/layout/HexagonRadial"/>
    <dgm:cxn modelId="{1A4AC761-BB11-422E-9687-EF3EAFA01EDA}" srcId="{54FDBED3-4BDE-4682-8E68-E49FA78BAB46}" destId="{757AC183-D021-47A9-BC0B-6A14687D1954}" srcOrd="1" destOrd="0" parTransId="{F1F4E6A7-1CC3-4FA7-9427-FFE35F1FA212}" sibTransId="{99411FC8-4842-47AF-870D-7BB2ADE76D11}"/>
    <dgm:cxn modelId="{0B7EBB95-B7BC-4764-8F61-6586BAA9E17E}" type="presOf" srcId="{F2CAC20C-269C-4D05-913D-535E661E7A62}" destId="{370A381F-625C-41A5-9F7C-37414A237720}" srcOrd="0" destOrd="0" presId="urn:microsoft.com/office/officeart/2011/layout/HexagonRadial"/>
    <dgm:cxn modelId="{0B8F0A3D-7601-4408-A1F7-6FDC920C0839}" type="presOf" srcId="{DD670678-5BEE-4527-B397-F6B8B67C57F5}" destId="{4D3ECC2C-7C58-4EA8-90F1-1517972C0FE7}" srcOrd="0" destOrd="0" presId="urn:microsoft.com/office/officeart/2011/layout/HexagonRadial"/>
    <dgm:cxn modelId="{BB8BD124-734E-4F12-8524-ED2D099218FD}" srcId="{DD670678-5BEE-4527-B397-F6B8B67C57F5}" destId="{6C34BEB2-DE10-4D31-BF21-86453C338130}" srcOrd="1" destOrd="0" parTransId="{2401E76E-F3AC-4D54-B236-248EE3AD285C}" sibTransId="{7E00C10A-91B0-4286-AD44-CF5220E42CBF}"/>
    <dgm:cxn modelId="{47B48BC0-E1A1-4187-9F85-C95F1DA68848}" srcId="{54FDBED3-4BDE-4682-8E68-E49FA78BAB46}" destId="{DE20CBD8-763C-4974-BBF4-9DAFD43D27F6}" srcOrd="2" destOrd="0" parTransId="{F2BB167B-D7D6-44A5-A606-BF13E954C011}" sibTransId="{82453A74-1819-4C1C-B63C-F2D52A101493}"/>
    <dgm:cxn modelId="{B57C545B-8870-4CDB-859B-453277086D48}" srcId="{54FDBED3-4BDE-4682-8E68-E49FA78BAB46}" destId="{8217F8E8-84F3-4AB8-B524-D6C865CA354F}" srcOrd="5" destOrd="0" parTransId="{413E224F-EB0C-4F09-A681-5D395A9C1543}" sibTransId="{71D09B9D-2794-4086-BE6B-28247A85EBE5}"/>
    <dgm:cxn modelId="{8B6659F2-39AA-44CD-851F-2001BFFAC0D3}" srcId="{DD670678-5BEE-4527-B397-F6B8B67C57F5}" destId="{54FDBED3-4BDE-4682-8E68-E49FA78BAB46}" srcOrd="0" destOrd="0" parTransId="{3707E8E3-FF7B-4A36-9EEC-3616432A0A4F}" sibTransId="{113D379A-C9B5-45B6-905E-4E0617E9AFA3}"/>
    <dgm:cxn modelId="{BB31063B-A590-4A71-B416-1316D8676DAD}" srcId="{DD670678-5BEE-4527-B397-F6B8B67C57F5}" destId="{5D463C64-BA1E-484E-9D82-CFE54D158706}" srcOrd="2" destOrd="0" parTransId="{8B33EE77-8D94-44C0-8E80-E67FF0F7C077}" sibTransId="{764910EF-8797-4B49-BC9E-CF686AC7A674}"/>
    <dgm:cxn modelId="{DB7C4D32-0436-4B83-A9C4-ED6C61E11F64}" type="presOf" srcId="{DE20CBD8-763C-4974-BBF4-9DAFD43D27F6}" destId="{718382FF-0EAA-4E40-8836-3A80F26A521C}" srcOrd="0" destOrd="0" presId="urn:microsoft.com/office/officeart/2011/layout/HexagonRadial"/>
    <dgm:cxn modelId="{B4338F22-6D04-49B2-8B33-E2E698C8EFBB}" srcId="{54FDBED3-4BDE-4682-8E68-E49FA78BAB46}" destId="{F2CAC20C-269C-4D05-913D-535E661E7A62}" srcOrd="4" destOrd="0" parTransId="{FC9BB848-A1A0-431A-9BEF-82BDC106FB17}" sibTransId="{A19F37C5-FF66-434C-99F3-3F897E876089}"/>
    <dgm:cxn modelId="{5FE0F251-A14C-4052-986F-FD9113FF009E}" srcId="{54FDBED3-4BDE-4682-8E68-E49FA78BAB46}" destId="{0841F230-5391-4A73-A751-A669AA056EBA}" srcOrd="3" destOrd="0" parTransId="{E9DC8F49-7A25-436D-A256-D0B3546CA242}" sibTransId="{F9164771-3BA3-46AF-95F7-22EF0602280D}"/>
    <dgm:cxn modelId="{7C4CE2A9-2EE7-4603-BA06-EFD9F54CA961}" type="presParOf" srcId="{4D3ECC2C-7C58-4EA8-90F1-1517972C0FE7}" destId="{CEFC4224-7234-4D91-92FE-9AF75F16B5CA}" srcOrd="0" destOrd="0" presId="urn:microsoft.com/office/officeart/2011/layout/HexagonRadial"/>
    <dgm:cxn modelId="{5FB48B51-B9A3-40CC-971C-B675A70AEC0D}" type="presParOf" srcId="{4D3ECC2C-7C58-4EA8-90F1-1517972C0FE7}" destId="{AAB231F6-E1FB-4D03-A2F5-F48CE42D4964}" srcOrd="1" destOrd="0" presId="urn:microsoft.com/office/officeart/2011/layout/HexagonRadial"/>
    <dgm:cxn modelId="{A6242AC4-FDEC-47A8-8721-800E570FC5E6}" type="presParOf" srcId="{AAB231F6-E1FB-4D03-A2F5-F48CE42D4964}" destId="{4B0DD08B-29BC-4EC1-A7C7-55FB42EDD627}" srcOrd="0" destOrd="0" presId="urn:microsoft.com/office/officeart/2011/layout/HexagonRadial"/>
    <dgm:cxn modelId="{85DB9FA2-9227-4A9C-8790-AEA6B728B6A0}" type="presParOf" srcId="{4D3ECC2C-7C58-4EA8-90F1-1517972C0FE7}" destId="{1F0BF32C-0FBF-41C8-9FE6-5B4BAE83727C}" srcOrd="2" destOrd="0" presId="urn:microsoft.com/office/officeart/2011/layout/HexagonRadial"/>
    <dgm:cxn modelId="{4AFFE805-5F20-42D3-990A-183411CC9464}" type="presParOf" srcId="{4D3ECC2C-7C58-4EA8-90F1-1517972C0FE7}" destId="{30DCCB7E-DAE1-4799-A96B-2797A7B9BCDB}" srcOrd="3" destOrd="0" presId="urn:microsoft.com/office/officeart/2011/layout/HexagonRadial"/>
    <dgm:cxn modelId="{BEC6A7DF-BCD7-4597-9A70-21BD77E24922}" type="presParOf" srcId="{30DCCB7E-DAE1-4799-A96B-2797A7B9BCDB}" destId="{6486A1C5-CB99-44A4-8E69-34B2F35FEA7B}" srcOrd="0" destOrd="0" presId="urn:microsoft.com/office/officeart/2011/layout/HexagonRadial"/>
    <dgm:cxn modelId="{3C5128A4-7340-49EE-878A-1813788C08AF}" type="presParOf" srcId="{4D3ECC2C-7C58-4EA8-90F1-1517972C0FE7}" destId="{D425ED04-406A-4986-9260-E0EDB0843964}" srcOrd="4" destOrd="0" presId="urn:microsoft.com/office/officeart/2011/layout/HexagonRadial"/>
    <dgm:cxn modelId="{89D2291A-6C58-49B6-ABFB-B6DAF2BEFF04}" type="presParOf" srcId="{4D3ECC2C-7C58-4EA8-90F1-1517972C0FE7}" destId="{B320B6C8-5067-4DB6-A066-A8B7D31CFF7E}" srcOrd="5" destOrd="0" presId="urn:microsoft.com/office/officeart/2011/layout/HexagonRadial"/>
    <dgm:cxn modelId="{92F63547-55D2-46DD-9098-BA4CD8CD458D}" type="presParOf" srcId="{B320B6C8-5067-4DB6-A066-A8B7D31CFF7E}" destId="{6F7416CF-6690-47C7-912C-D9971B9B7721}" srcOrd="0" destOrd="0" presId="urn:microsoft.com/office/officeart/2011/layout/HexagonRadial"/>
    <dgm:cxn modelId="{265C35E3-00AA-4F41-B52F-9ED6AB1485A0}" type="presParOf" srcId="{4D3ECC2C-7C58-4EA8-90F1-1517972C0FE7}" destId="{718382FF-0EAA-4E40-8836-3A80F26A521C}" srcOrd="6" destOrd="0" presId="urn:microsoft.com/office/officeart/2011/layout/HexagonRadial"/>
    <dgm:cxn modelId="{F22D48E6-D755-4E29-9A10-904ECD1C680B}" type="presParOf" srcId="{4D3ECC2C-7C58-4EA8-90F1-1517972C0FE7}" destId="{07E7E441-58DC-4E92-9AEC-D510AFC9E64B}" srcOrd="7" destOrd="0" presId="urn:microsoft.com/office/officeart/2011/layout/HexagonRadial"/>
    <dgm:cxn modelId="{ABC3AFD5-2DED-41CA-AA4A-6171EFDF104A}" type="presParOf" srcId="{07E7E441-58DC-4E92-9AEC-D510AFC9E64B}" destId="{010B561B-6F69-4A05-8C6C-9C5F33232C15}" srcOrd="0" destOrd="0" presId="urn:microsoft.com/office/officeart/2011/layout/HexagonRadial"/>
    <dgm:cxn modelId="{36AB0807-E713-48BC-9C26-CBE9CFB8732C}" type="presParOf" srcId="{4D3ECC2C-7C58-4EA8-90F1-1517972C0FE7}" destId="{F3F18DCD-9B1F-4450-A956-D9FF7F0E7E4C}" srcOrd="8" destOrd="0" presId="urn:microsoft.com/office/officeart/2011/layout/HexagonRadial"/>
    <dgm:cxn modelId="{536552C9-EBFF-4CEE-AEA4-15E20C73D24A}" type="presParOf" srcId="{4D3ECC2C-7C58-4EA8-90F1-1517972C0FE7}" destId="{055BC8DB-5187-4A17-B7EE-32F6A64844D5}" srcOrd="9" destOrd="0" presId="urn:microsoft.com/office/officeart/2011/layout/HexagonRadial"/>
    <dgm:cxn modelId="{563BB5D2-B9ED-4057-840F-8723184DDFF5}" type="presParOf" srcId="{055BC8DB-5187-4A17-B7EE-32F6A64844D5}" destId="{AF65C06A-863F-415C-B61E-F0801C5BD95E}" srcOrd="0" destOrd="0" presId="urn:microsoft.com/office/officeart/2011/layout/HexagonRadial"/>
    <dgm:cxn modelId="{1EACD518-4983-4214-BEF7-E060BEBCDD8A}" type="presParOf" srcId="{4D3ECC2C-7C58-4EA8-90F1-1517972C0FE7}" destId="{370A381F-625C-41A5-9F7C-37414A237720}" srcOrd="10" destOrd="0" presId="urn:microsoft.com/office/officeart/2011/layout/HexagonRadial"/>
    <dgm:cxn modelId="{C215A572-FCD9-4AEB-B720-58BAC19CB195}" type="presParOf" srcId="{4D3ECC2C-7C58-4EA8-90F1-1517972C0FE7}" destId="{10D7382A-4A7F-49A0-A69A-907908BB308F}" srcOrd="11" destOrd="0" presId="urn:microsoft.com/office/officeart/2011/layout/HexagonRadial"/>
    <dgm:cxn modelId="{C94C5F47-4DC9-44E3-8D0A-7B90AFE39DBC}" type="presParOf" srcId="{10D7382A-4A7F-49A0-A69A-907908BB308F}" destId="{2BCA5058-5695-455F-829D-B8CA7E859F71}" srcOrd="0" destOrd="0" presId="urn:microsoft.com/office/officeart/2011/layout/HexagonRadial"/>
    <dgm:cxn modelId="{9B9B5A8E-B49A-485E-AA46-CBFCC48B3A27}" type="presParOf" srcId="{4D3ECC2C-7C58-4EA8-90F1-1517972C0FE7}" destId="{01B39402-5B12-4E1C-B546-8DAD258396C7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ED84FF-1640-4ACE-91C1-1276932278CF}" type="doc">
      <dgm:prSet loTypeId="urn:microsoft.com/office/officeart/2008/layout/PictureStrips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6B843158-1E9E-446A-8681-82651F2A6E5A}">
      <dgm:prSet phldrT="[Text]"/>
      <dgm:spPr/>
      <dgm:t>
        <a:bodyPr/>
        <a:lstStyle/>
        <a:p>
          <a:r>
            <a:rPr lang="en-US" dirty="0" smtClean="0"/>
            <a:t>High School HCC Liaison</a:t>
          </a:r>
          <a:endParaRPr lang="en-US" dirty="0"/>
        </a:p>
      </dgm:t>
    </dgm:pt>
    <dgm:pt modelId="{D3331DB7-F06D-45DC-93D3-ADB952B93AEB}" type="parTrans" cxnId="{B342133A-BF02-4D7B-AB14-8FAD45DFA4F7}">
      <dgm:prSet/>
      <dgm:spPr/>
      <dgm:t>
        <a:bodyPr/>
        <a:lstStyle/>
        <a:p>
          <a:endParaRPr lang="en-US"/>
        </a:p>
      </dgm:t>
    </dgm:pt>
    <dgm:pt modelId="{A1DF23FD-FF8B-47BD-B5FB-1FD9819B4FFE}" type="sibTrans" cxnId="{B342133A-BF02-4D7B-AB14-8FAD45DFA4F7}">
      <dgm:prSet/>
      <dgm:spPr/>
      <dgm:t>
        <a:bodyPr/>
        <a:lstStyle/>
        <a:p>
          <a:endParaRPr lang="en-US"/>
        </a:p>
      </dgm:t>
    </dgm:pt>
    <dgm:pt modelId="{9FDAD8E1-D862-484D-B147-F696D179ADC9}">
      <dgm:prSet phldrT="[Text]"/>
      <dgm:spPr/>
      <dgm:t>
        <a:bodyPr/>
        <a:lstStyle/>
        <a:p>
          <a:r>
            <a:rPr lang="en-US" dirty="0" smtClean="0"/>
            <a:t>Meet school district requirements for taking a dual credit class and be recommended by high school HCC Liaison.</a:t>
          </a:r>
          <a:endParaRPr lang="en-US" dirty="0"/>
        </a:p>
      </dgm:t>
    </dgm:pt>
    <dgm:pt modelId="{ED52B130-87E4-4E2E-A36F-91D3BBBA8D5F}" type="parTrans" cxnId="{75A35881-395F-4C50-B5D8-AF6B8DF418E8}">
      <dgm:prSet/>
      <dgm:spPr/>
      <dgm:t>
        <a:bodyPr/>
        <a:lstStyle/>
        <a:p>
          <a:endParaRPr lang="en-US"/>
        </a:p>
      </dgm:t>
    </dgm:pt>
    <dgm:pt modelId="{D1139F49-820F-48F4-8548-650D8113C624}" type="sibTrans" cxnId="{75A35881-395F-4C50-B5D8-AF6B8DF418E8}">
      <dgm:prSet/>
      <dgm:spPr/>
      <dgm:t>
        <a:bodyPr/>
        <a:lstStyle/>
        <a:p>
          <a:endParaRPr lang="en-US"/>
        </a:p>
      </dgm:t>
    </dgm:pt>
    <dgm:pt modelId="{F3F5AA50-5F53-4324-87D4-FAE5BED3CD1F}">
      <dgm:prSet phldrT="[Text]"/>
      <dgm:spPr/>
      <dgm:t>
        <a:bodyPr/>
        <a:lstStyle/>
        <a:p>
          <a:r>
            <a:rPr lang="en-US" dirty="0" smtClean="0"/>
            <a:t>HCC Application</a:t>
          </a:r>
          <a:endParaRPr lang="en-US" dirty="0"/>
        </a:p>
      </dgm:t>
    </dgm:pt>
    <dgm:pt modelId="{F621C271-B786-456C-8300-B78042795ACD}" type="parTrans" cxnId="{B7C2FF87-B7EF-46E1-A683-4D830EB2112C}">
      <dgm:prSet/>
      <dgm:spPr/>
      <dgm:t>
        <a:bodyPr/>
        <a:lstStyle/>
        <a:p>
          <a:endParaRPr lang="en-US"/>
        </a:p>
      </dgm:t>
    </dgm:pt>
    <dgm:pt modelId="{3B54EB35-577D-447F-84D5-C4A6699092B1}" type="sibTrans" cxnId="{B7C2FF87-B7EF-46E1-A683-4D830EB2112C}">
      <dgm:prSet/>
      <dgm:spPr/>
      <dgm:t>
        <a:bodyPr/>
        <a:lstStyle/>
        <a:p>
          <a:endParaRPr lang="en-US"/>
        </a:p>
      </dgm:t>
    </dgm:pt>
    <dgm:pt modelId="{089397F5-DE99-426C-808B-4891825BA30E}">
      <dgm:prSet phldrT="[Text]"/>
      <dgm:spPr/>
      <dgm:t>
        <a:bodyPr/>
        <a:lstStyle/>
        <a:p>
          <a:r>
            <a:rPr lang="en-US" dirty="0" smtClean="0"/>
            <a:t>Submit an HCC Application through </a:t>
          </a:r>
          <a:r>
            <a:rPr lang="en-US" dirty="0" smtClean="0">
              <a:hlinkClick xmlns:r="http://schemas.openxmlformats.org/officeDocument/2006/relationships" r:id="rId1"/>
            </a:rPr>
            <a:t>www.applytexas.org</a:t>
          </a:r>
          <a:r>
            <a:rPr lang="en-US" dirty="0" smtClean="0"/>
            <a:t> </a:t>
          </a:r>
          <a:endParaRPr lang="en-US" dirty="0"/>
        </a:p>
      </dgm:t>
    </dgm:pt>
    <dgm:pt modelId="{A37F24AA-3414-4610-966F-36C50B45881D}" type="parTrans" cxnId="{8BC1A89F-4419-4670-9077-806DAB18D94C}">
      <dgm:prSet/>
      <dgm:spPr/>
      <dgm:t>
        <a:bodyPr/>
        <a:lstStyle/>
        <a:p>
          <a:endParaRPr lang="en-US"/>
        </a:p>
      </dgm:t>
    </dgm:pt>
    <dgm:pt modelId="{F4F0EBA0-9073-40F7-87E6-BB72749D0411}" type="sibTrans" cxnId="{8BC1A89F-4419-4670-9077-806DAB18D94C}">
      <dgm:prSet/>
      <dgm:spPr/>
      <dgm:t>
        <a:bodyPr/>
        <a:lstStyle/>
        <a:p>
          <a:endParaRPr lang="en-US"/>
        </a:p>
      </dgm:t>
    </dgm:pt>
    <dgm:pt modelId="{CB2523CC-7BA4-4B57-85E0-8AB694792A29}">
      <dgm:prSet phldrT="[Text]"/>
      <dgm:spPr/>
      <dgm:t>
        <a:bodyPr/>
        <a:lstStyle/>
        <a:p>
          <a:r>
            <a:rPr lang="en-US" dirty="0" smtClean="0"/>
            <a:t>Record application number and HCC ID/W#</a:t>
          </a:r>
          <a:endParaRPr lang="en-US" dirty="0"/>
        </a:p>
      </dgm:t>
    </dgm:pt>
    <dgm:pt modelId="{D5100FA6-8E1D-4BCD-8189-3786F0DC2603}" type="parTrans" cxnId="{19BAD69F-294B-42B3-AE69-D562164D6E7E}">
      <dgm:prSet/>
      <dgm:spPr/>
      <dgm:t>
        <a:bodyPr/>
        <a:lstStyle/>
        <a:p>
          <a:endParaRPr lang="en-US"/>
        </a:p>
      </dgm:t>
    </dgm:pt>
    <dgm:pt modelId="{F877BF6E-421E-461B-8EE7-5336D795365A}" type="sibTrans" cxnId="{19BAD69F-294B-42B3-AE69-D562164D6E7E}">
      <dgm:prSet/>
      <dgm:spPr/>
      <dgm:t>
        <a:bodyPr/>
        <a:lstStyle/>
        <a:p>
          <a:endParaRPr lang="en-US"/>
        </a:p>
      </dgm:t>
    </dgm:pt>
    <dgm:pt modelId="{C7DDE889-662D-4597-8DE1-0F37345A0B3E}">
      <dgm:prSet phldrT="[Text]"/>
      <dgm:spPr/>
      <dgm:t>
        <a:bodyPr/>
        <a:lstStyle/>
        <a:p>
          <a:r>
            <a:rPr lang="en-US" dirty="0" smtClean="0"/>
            <a:t>Identify Pathway</a:t>
          </a:r>
          <a:endParaRPr lang="en-US" dirty="0"/>
        </a:p>
      </dgm:t>
    </dgm:pt>
    <dgm:pt modelId="{FDBE5E8D-0C55-47AA-8632-47D9E13F40D5}" type="parTrans" cxnId="{E6EC72C6-912F-4742-AD16-D6CAC19185D2}">
      <dgm:prSet/>
      <dgm:spPr/>
      <dgm:t>
        <a:bodyPr/>
        <a:lstStyle/>
        <a:p>
          <a:endParaRPr lang="en-US"/>
        </a:p>
      </dgm:t>
    </dgm:pt>
    <dgm:pt modelId="{28348357-C33D-418A-97F6-6376AAFAA360}" type="sibTrans" cxnId="{E6EC72C6-912F-4742-AD16-D6CAC19185D2}">
      <dgm:prSet/>
      <dgm:spPr/>
      <dgm:t>
        <a:bodyPr/>
        <a:lstStyle/>
        <a:p>
          <a:endParaRPr lang="en-US"/>
        </a:p>
      </dgm:t>
    </dgm:pt>
    <dgm:pt modelId="{83CD2C5A-CD39-47E2-AAA4-887C0CC36CA6}">
      <dgm:prSet phldrT="[Text]"/>
      <dgm:spPr/>
      <dgm:t>
        <a:bodyPr/>
        <a:lstStyle/>
        <a:p>
          <a:r>
            <a:rPr lang="en-US" dirty="0" smtClean="0"/>
            <a:t>Identify Academic Pathway or Career “workforce” Pathway in conjunction with High school endorsements.</a:t>
          </a:r>
          <a:endParaRPr lang="en-US" dirty="0"/>
        </a:p>
      </dgm:t>
    </dgm:pt>
    <dgm:pt modelId="{64744088-9FF2-4A0F-9CFE-C0E02869C9AB}" type="parTrans" cxnId="{615D9F03-6A35-476E-A24E-2C60FDE9C2A3}">
      <dgm:prSet/>
      <dgm:spPr/>
      <dgm:t>
        <a:bodyPr/>
        <a:lstStyle/>
        <a:p>
          <a:endParaRPr lang="en-US"/>
        </a:p>
      </dgm:t>
    </dgm:pt>
    <dgm:pt modelId="{3B3F48E1-9AF7-48D9-A877-FB91F0490589}" type="sibTrans" cxnId="{615D9F03-6A35-476E-A24E-2C60FDE9C2A3}">
      <dgm:prSet/>
      <dgm:spPr/>
      <dgm:t>
        <a:bodyPr/>
        <a:lstStyle/>
        <a:p>
          <a:endParaRPr lang="en-US"/>
        </a:p>
      </dgm:t>
    </dgm:pt>
    <dgm:pt modelId="{1A9B2843-FEE6-4CBB-B133-2DD458443F1C}">
      <dgm:prSet phldrT="[Text]"/>
      <dgm:spPr/>
      <dgm:t>
        <a:bodyPr/>
        <a:lstStyle/>
        <a:p>
          <a:r>
            <a:rPr lang="en-US" dirty="0" smtClean="0"/>
            <a:t>TSI Assessment</a:t>
          </a:r>
          <a:endParaRPr lang="en-US" dirty="0"/>
        </a:p>
      </dgm:t>
    </dgm:pt>
    <dgm:pt modelId="{B294F635-A43C-44EF-9A5F-958646928566}" type="parTrans" cxnId="{E7BAC0ED-F9C3-479E-84EC-91274A270C3B}">
      <dgm:prSet/>
      <dgm:spPr/>
      <dgm:t>
        <a:bodyPr/>
        <a:lstStyle/>
        <a:p>
          <a:endParaRPr lang="en-US"/>
        </a:p>
      </dgm:t>
    </dgm:pt>
    <dgm:pt modelId="{65BF1E06-80E1-465A-BE91-141050F0A45A}" type="sibTrans" cxnId="{E7BAC0ED-F9C3-479E-84EC-91274A270C3B}">
      <dgm:prSet/>
      <dgm:spPr/>
      <dgm:t>
        <a:bodyPr/>
        <a:lstStyle/>
        <a:p>
          <a:endParaRPr lang="en-US"/>
        </a:p>
      </dgm:t>
    </dgm:pt>
    <dgm:pt modelId="{E8F97671-9804-487D-A1F3-5FCE3CD94E42}">
      <dgm:prSet phldrT="[Text]"/>
      <dgm:spPr/>
      <dgm:t>
        <a:bodyPr/>
        <a:lstStyle/>
        <a:p>
          <a:r>
            <a:rPr lang="en-US" dirty="0" smtClean="0"/>
            <a:t>Meningitis Vaccination</a:t>
          </a:r>
          <a:endParaRPr lang="en-US" dirty="0"/>
        </a:p>
      </dgm:t>
    </dgm:pt>
    <dgm:pt modelId="{33BDF8A8-4685-4DF1-8B9F-91FE85B30566}" type="parTrans" cxnId="{3835C3BE-B11C-46CD-88E8-A37DAD93F68E}">
      <dgm:prSet/>
      <dgm:spPr/>
      <dgm:t>
        <a:bodyPr/>
        <a:lstStyle/>
        <a:p>
          <a:endParaRPr lang="en-US"/>
        </a:p>
      </dgm:t>
    </dgm:pt>
    <dgm:pt modelId="{F1FD2EA2-8699-45B2-8FAE-F956E12589DC}" type="sibTrans" cxnId="{3835C3BE-B11C-46CD-88E8-A37DAD93F68E}">
      <dgm:prSet/>
      <dgm:spPr/>
      <dgm:t>
        <a:bodyPr/>
        <a:lstStyle/>
        <a:p>
          <a:endParaRPr lang="en-US"/>
        </a:p>
      </dgm:t>
    </dgm:pt>
    <dgm:pt modelId="{C2E3B82C-F03E-4C24-ADBE-6C29670FC90A}">
      <dgm:prSet phldrT="[Text]"/>
      <dgm:spPr/>
      <dgm:t>
        <a:bodyPr/>
        <a:lstStyle/>
        <a:p>
          <a:r>
            <a:rPr lang="en-US" dirty="0" smtClean="0"/>
            <a:t>DC Forms</a:t>
          </a:r>
        </a:p>
      </dgm:t>
    </dgm:pt>
    <dgm:pt modelId="{0DADCDAE-939B-4579-8A5A-12CEE61BBB4E}" type="parTrans" cxnId="{90426E46-A3BD-4D99-A16B-DB81C4D8C476}">
      <dgm:prSet/>
      <dgm:spPr/>
      <dgm:t>
        <a:bodyPr/>
        <a:lstStyle/>
        <a:p>
          <a:endParaRPr lang="en-US"/>
        </a:p>
      </dgm:t>
    </dgm:pt>
    <dgm:pt modelId="{44E802B5-1995-4B86-8B61-39F17A54CD8E}" type="sibTrans" cxnId="{90426E46-A3BD-4D99-A16B-DB81C4D8C476}">
      <dgm:prSet/>
      <dgm:spPr/>
      <dgm:t>
        <a:bodyPr/>
        <a:lstStyle/>
        <a:p>
          <a:endParaRPr lang="en-US"/>
        </a:p>
      </dgm:t>
    </dgm:pt>
    <dgm:pt modelId="{F880FB8D-5060-4C87-BA45-620CC52CCFBF}">
      <dgm:prSet phldrT="[Text]"/>
      <dgm:spPr/>
      <dgm:t>
        <a:bodyPr/>
        <a:lstStyle/>
        <a:p>
          <a:r>
            <a:rPr lang="en-US" dirty="0" smtClean="0"/>
            <a:t>TSIA is a college academic placement exam taken to determine college readiness.</a:t>
          </a:r>
          <a:endParaRPr lang="en-US" dirty="0"/>
        </a:p>
      </dgm:t>
    </dgm:pt>
    <dgm:pt modelId="{016E046B-F6FC-4261-A47B-4BDFDC272699}" type="parTrans" cxnId="{5068B233-14D1-4547-845C-66739BD6F6AD}">
      <dgm:prSet/>
      <dgm:spPr/>
      <dgm:t>
        <a:bodyPr/>
        <a:lstStyle/>
        <a:p>
          <a:endParaRPr lang="en-US"/>
        </a:p>
      </dgm:t>
    </dgm:pt>
    <dgm:pt modelId="{FD7146F0-F22B-4899-99E6-8F13EBC0B888}" type="sibTrans" cxnId="{5068B233-14D1-4547-845C-66739BD6F6AD}">
      <dgm:prSet/>
      <dgm:spPr/>
      <dgm:t>
        <a:bodyPr/>
        <a:lstStyle/>
        <a:p>
          <a:endParaRPr lang="en-US"/>
        </a:p>
      </dgm:t>
    </dgm:pt>
    <dgm:pt modelId="{226ECC41-EF7E-4DEF-9878-080C9FB9EA84}">
      <dgm:prSet phldrT="[Text]"/>
      <dgm:spPr/>
      <dgm:t>
        <a:bodyPr/>
        <a:lstStyle/>
        <a:p>
          <a:r>
            <a:rPr lang="en-US" dirty="0" smtClean="0"/>
            <a:t>Other state-approved Texas Success Initiative (TSI) tests are ACT, SAT, &amp; STAAR.</a:t>
          </a:r>
          <a:endParaRPr lang="en-US" dirty="0"/>
        </a:p>
      </dgm:t>
    </dgm:pt>
    <dgm:pt modelId="{07C50FA1-7C7C-43E9-9735-46944D61B542}" type="parTrans" cxnId="{0F1FC6D5-95C6-4188-9442-715CB0EE48E6}">
      <dgm:prSet/>
      <dgm:spPr/>
      <dgm:t>
        <a:bodyPr/>
        <a:lstStyle/>
        <a:p>
          <a:endParaRPr lang="en-US"/>
        </a:p>
      </dgm:t>
    </dgm:pt>
    <dgm:pt modelId="{0FD5663C-758B-4809-AB0A-BA37C76B29E7}" type="sibTrans" cxnId="{0F1FC6D5-95C6-4188-9442-715CB0EE48E6}">
      <dgm:prSet/>
      <dgm:spPr/>
      <dgm:t>
        <a:bodyPr/>
        <a:lstStyle/>
        <a:p>
          <a:endParaRPr lang="en-US"/>
        </a:p>
      </dgm:t>
    </dgm:pt>
    <dgm:pt modelId="{E62738A2-E4E3-450E-B954-4BB0667B84AF}">
      <dgm:prSet phldrT="[Text]"/>
      <dgm:spPr/>
      <dgm:t>
        <a:bodyPr/>
        <a:lstStyle/>
        <a:p>
          <a:r>
            <a:rPr lang="en-US" dirty="0" smtClean="0"/>
            <a:t>Mandatory vaccine for embedded and online dual credit students. The immunization must have been received within the last five years and valid throughout the entire semester a student is enrolled in, or administered at least ten calendar days before the start date of the session which the student will enroll in. </a:t>
          </a:r>
          <a:endParaRPr lang="en-US" dirty="0"/>
        </a:p>
      </dgm:t>
    </dgm:pt>
    <dgm:pt modelId="{5FCFAD0B-81CE-4058-88DD-8B75F7A093A6}" type="parTrans" cxnId="{632876C2-05C0-400B-8A74-36488BA2CA15}">
      <dgm:prSet/>
      <dgm:spPr/>
      <dgm:t>
        <a:bodyPr/>
        <a:lstStyle/>
        <a:p>
          <a:endParaRPr lang="en-US"/>
        </a:p>
      </dgm:t>
    </dgm:pt>
    <dgm:pt modelId="{6E0DED2B-CC97-48DD-8AD4-78B0FB8EBD9F}" type="sibTrans" cxnId="{632876C2-05C0-400B-8A74-36488BA2CA15}">
      <dgm:prSet/>
      <dgm:spPr/>
      <dgm:t>
        <a:bodyPr/>
        <a:lstStyle/>
        <a:p>
          <a:endParaRPr lang="en-US"/>
        </a:p>
      </dgm:t>
    </dgm:pt>
    <dgm:pt modelId="{36F8BEB9-9A3E-40DB-A3E6-81456276D724}">
      <dgm:prSet phldrT="[Text]"/>
      <dgm:spPr/>
      <dgm:t>
        <a:bodyPr/>
        <a:lstStyle/>
        <a:p>
          <a:r>
            <a:rPr lang="en-US" dirty="0" smtClean="0"/>
            <a:t>Complete and return the Dual Credit Parent Consent form to student’s high school HCC Liaison by the designated deadline.</a:t>
          </a:r>
        </a:p>
      </dgm:t>
    </dgm:pt>
    <dgm:pt modelId="{21508A08-ECDE-441F-9D58-30EF419847FF}" type="parTrans" cxnId="{8B971095-4F1C-4662-B713-CA0677ADFD6A}">
      <dgm:prSet/>
      <dgm:spPr/>
      <dgm:t>
        <a:bodyPr/>
        <a:lstStyle/>
        <a:p>
          <a:endParaRPr lang="en-US"/>
        </a:p>
      </dgm:t>
    </dgm:pt>
    <dgm:pt modelId="{D4ED3485-EE49-45DE-879E-C62AE4D677B4}" type="sibTrans" cxnId="{8B971095-4F1C-4662-B713-CA0677ADFD6A}">
      <dgm:prSet/>
      <dgm:spPr/>
      <dgm:t>
        <a:bodyPr/>
        <a:lstStyle/>
        <a:p>
          <a:endParaRPr lang="en-US"/>
        </a:p>
      </dgm:t>
    </dgm:pt>
    <dgm:pt modelId="{1E2536D4-DDC3-4E56-9638-8575802445E0}">
      <dgm:prSet phldrT="[Text]"/>
      <dgm:spPr/>
      <dgm:t>
        <a:bodyPr/>
        <a:lstStyle/>
        <a:p>
          <a:r>
            <a:rPr lang="en-US" dirty="0" smtClean="0"/>
            <a:t>Meet High School HCC Liaison/Counselor</a:t>
          </a:r>
          <a:endParaRPr lang="en-US" dirty="0"/>
        </a:p>
      </dgm:t>
    </dgm:pt>
    <dgm:pt modelId="{1BA7271D-3B6E-4FFE-B712-18B5A4875B64}" type="parTrans" cxnId="{B33A47C3-6D12-4404-AEC2-5F2C6DC0C5B4}">
      <dgm:prSet/>
      <dgm:spPr/>
      <dgm:t>
        <a:bodyPr/>
        <a:lstStyle/>
        <a:p>
          <a:endParaRPr lang="en-US"/>
        </a:p>
      </dgm:t>
    </dgm:pt>
    <dgm:pt modelId="{9815FF02-42B3-4B6D-B417-92145D6ECFC5}" type="sibTrans" cxnId="{B33A47C3-6D12-4404-AEC2-5F2C6DC0C5B4}">
      <dgm:prSet/>
      <dgm:spPr/>
      <dgm:t>
        <a:bodyPr/>
        <a:lstStyle/>
        <a:p>
          <a:endParaRPr lang="en-US"/>
        </a:p>
      </dgm:t>
    </dgm:pt>
    <dgm:pt modelId="{CAF01596-1E51-4B03-9771-50D62FBC9AF2}">
      <dgm:prSet phldrT="[Text]"/>
      <dgm:spPr/>
      <dgm:t>
        <a:bodyPr/>
        <a:lstStyle/>
        <a:p>
          <a:endParaRPr lang="en-US" dirty="0"/>
        </a:p>
      </dgm:t>
    </dgm:pt>
    <dgm:pt modelId="{BE5559C3-87A2-4092-9077-C42499F1F48E}" type="parTrans" cxnId="{DBF62A67-3CF1-4079-A8B7-A573FF9BDBF6}">
      <dgm:prSet/>
      <dgm:spPr/>
      <dgm:t>
        <a:bodyPr/>
        <a:lstStyle/>
        <a:p>
          <a:endParaRPr lang="en-US"/>
        </a:p>
      </dgm:t>
    </dgm:pt>
    <dgm:pt modelId="{D393FDC2-27F3-4DCD-AF7E-11B595D5911D}" type="sibTrans" cxnId="{DBF62A67-3CF1-4079-A8B7-A573FF9BDBF6}">
      <dgm:prSet/>
      <dgm:spPr/>
      <dgm:t>
        <a:bodyPr/>
        <a:lstStyle/>
        <a:p>
          <a:endParaRPr lang="en-US"/>
        </a:p>
      </dgm:t>
    </dgm:pt>
    <dgm:pt modelId="{4F5B9D94-38DF-478C-9C54-D6388F1F3ACB}">
      <dgm:prSet phldrT="[Text]"/>
      <dgm:spPr/>
      <dgm:t>
        <a:bodyPr/>
        <a:lstStyle/>
        <a:p>
          <a:r>
            <a:rPr lang="en-US" dirty="0" smtClean="0"/>
            <a:t>Complete a Pre-Assessment Activities (PAA) prior to taking the test: </a:t>
          </a:r>
          <a:r>
            <a:rPr lang="en-US" dirty="0" smtClean="0">
              <a:hlinkClick xmlns:r="http://schemas.openxmlformats.org/officeDocument/2006/relationships" r:id="rId2"/>
            </a:rPr>
            <a:t>www.hccs.edu/tsi</a:t>
          </a:r>
          <a:r>
            <a:rPr lang="en-US" dirty="0" smtClean="0"/>
            <a:t> </a:t>
          </a:r>
          <a:endParaRPr lang="en-US" dirty="0"/>
        </a:p>
      </dgm:t>
    </dgm:pt>
    <dgm:pt modelId="{FA3116C3-FBEB-42DA-8060-A8340CC7AA18}" type="parTrans" cxnId="{46509BC9-8A4B-4148-9C39-968289C0E493}">
      <dgm:prSet/>
      <dgm:spPr/>
      <dgm:t>
        <a:bodyPr/>
        <a:lstStyle/>
        <a:p>
          <a:endParaRPr lang="en-US"/>
        </a:p>
      </dgm:t>
    </dgm:pt>
    <dgm:pt modelId="{D33849E0-DD3C-40CA-866F-5593924987BC}" type="sibTrans" cxnId="{46509BC9-8A4B-4148-9C39-968289C0E493}">
      <dgm:prSet/>
      <dgm:spPr/>
      <dgm:t>
        <a:bodyPr/>
        <a:lstStyle/>
        <a:p>
          <a:endParaRPr lang="en-US"/>
        </a:p>
      </dgm:t>
    </dgm:pt>
    <dgm:pt modelId="{B33DC3AC-93CD-4968-AE92-EA9046F86B7C}">
      <dgm:prSet phldrT="[Text]"/>
      <dgm:spPr/>
      <dgm:t>
        <a:bodyPr/>
        <a:lstStyle/>
        <a:p>
          <a:r>
            <a:rPr lang="en-US" dirty="0" smtClean="0"/>
            <a:t>See your HS Liaison for testing dates and sign-ups. </a:t>
          </a:r>
          <a:endParaRPr lang="en-US" dirty="0"/>
        </a:p>
      </dgm:t>
    </dgm:pt>
    <dgm:pt modelId="{DF7CC641-863E-4789-9B17-FE2B50392225}" type="parTrans" cxnId="{BCCA650B-1D5A-43BB-82D0-EBFBDB25780A}">
      <dgm:prSet/>
      <dgm:spPr/>
      <dgm:t>
        <a:bodyPr/>
        <a:lstStyle/>
        <a:p>
          <a:endParaRPr lang="en-US"/>
        </a:p>
      </dgm:t>
    </dgm:pt>
    <dgm:pt modelId="{AC97E092-4912-4217-BBC4-EBB3E5C38D0D}" type="sibTrans" cxnId="{BCCA650B-1D5A-43BB-82D0-EBFBDB25780A}">
      <dgm:prSet/>
      <dgm:spPr/>
      <dgm:t>
        <a:bodyPr/>
        <a:lstStyle/>
        <a:p>
          <a:endParaRPr lang="en-US"/>
        </a:p>
      </dgm:t>
    </dgm:pt>
    <dgm:pt modelId="{2B406495-9407-4191-B315-B04075F26DCA}">
      <dgm:prSet phldrT="[Text]"/>
      <dgm:spPr/>
      <dgm:t>
        <a:bodyPr/>
        <a:lstStyle/>
        <a:p>
          <a:r>
            <a:rPr lang="en-US" dirty="0" smtClean="0"/>
            <a:t>If no Social Security Number (SS#) was used, make sure to record your assigned P#. </a:t>
          </a:r>
          <a:endParaRPr lang="en-US" dirty="0"/>
        </a:p>
      </dgm:t>
    </dgm:pt>
    <dgm:pt modelId="{72BB8496-39B5-43FF-B9FA-0CB55555C0BD}" type="parTrans" cxnId="{8F449C59-BAEF-4AC8-B91F-A146F866D33C}">
      <dgm:prSet/>
      <dgm:spPr/>
      <dgm:t>
        <a:bodyPr/>
        <a:lstStyle/>
        <a:p>
          <a:endParaRPr lang="en-US"/>
        </a:p>
      </dgm:t>
    </dgm:pt>
    <dgm:pt modelId="{6C448E31-308A-4CDC-8138-A7EA9D392E45}" type="sibTrans" cxnId="{8F449C59-BAEF-4AC8-B91F-A146F866D33C}">
      <dgm:prSet/>
      <dgm:spPr/>
      <dgm:t>
        <a:bodyPr/>
        <a:lstStyle/>
        <a:p>
          <a:endParaRPr lang="en-US"/>
        </a:p>
      </dgm:t>
    </dgm:pt>
    <dgm:pt modelId="{766D3473-F249-4CAA-A49F-FB7A5B4FDAB9}" type="pres">
      <dgm:prSet presAssocID="{F4ED84FF-1640-4ACE-91C1-1276932278C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25E7B8-8C61-4749-82B4-F584D882DDA9}" type="pres">
      <dgm:prSet presAssocID="{6B843158-1E9E-446A-8681-82651F2A6E5A}" presName="composite" presStyleCnt="0"/>
      <dgm:spPr/>
    </dgm:pt>
    <dgm:pt modelId="{0A355502-DF09-451E-A7C1-82DBF04BC208}" type="pres">
      <dgm:prSet presAssocID="{6B843158-1E9E-446A-8681-82651F2A6E5A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E38A70-DE83-4B34-B0CB-2ED753F82DA7}" type="pres">
      <dgm:prSet presAssocID="{6B843158-1E9E-446A-8681-82651F2A6E5A}" presName="rect2" presStyleLbl="fgImgPlace1" presStyleIdx="0" presStyleCnt="6"/>
      <dgm:spPr>
        <a:blipFill>
          <a:blip xmlns:r="http://schemas.openxmlformats.org/officeDocument/2006/relationships" r:embed="rId3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</dgm:spPr>
      <dgm:t>
        <a:bodyPr/>
        <a:lstStyle/>
        <a:p>
          <a:endParaRPr lang="en-US"/>
        </a:p>
      </dgm:t>
    </dgm:pt>
    <dgm:pt modelId="{79AEFBE6-D0E5-42AB-8AF8-2088D307C2EE}" type="pres">
      <dgm:prSet presAssocID="{A1DF23FD-FF8B-47BD-B5FB-1FD9819B4FFE}" presName="sibTrans" presStyleCnt="0"/>
      <dgm:spPr/>
    </dgm:pt>
    <dgm:pt modelId="{A0EDEDC4-01EF-4BD0-A2D1-BDE338F78186}" type="pres">
      <dgm:prSet presAssocID="{F3F5AA50-5F53-4324-87D4-FAE5BED3CD1F}" presName="composite" presStyleCnt="0"/>
      <dgm:spPr/>
    </dgm:pt>
    <dgm:pt modelId="{3268455C-E614-4E97-B30C-BEF8A67DDF80}" type="pres">
      <dgm:prSet presAssocID="{F3F5AA50-5F53-4324-87D4-FAE5BED3CD1F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BB3A62-79F8-46DD-BD10-953C0A53C0C7}" type="pres">
      <dgm:prSet presAssocID="{F3F5AA50-5F53-4324-87D4-FAE5BED3CD1F}" presName="rect2" presStyleLbl="fgImgPlace1" presStyleIdx="1" presStyleCnt="6"/>
      <dgm:spPr>
        <a:blipFill>
          <a:blip xmlns:r="http://schemas.openxmlformats.org/officeDocument/2006/relationships" r:embed="rId4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A28C931A-A797-4419-A985-8E9684CCE922}" type="pres">
      <dgm:prSet presAssocID="{3B54EB35-577D-447F-84D5-C4A6699092B1}" presName="sibTrans" presStyleCnt="0"/>
      <dgm:spPr/>
    </dgm:pt>
    <dgm:pt modelId="{C770CA12-57D1-4443-B9F1-18560A0BDBD9}" type="pres">
      <dgm:prSet presAssocID="{C7DDE889-662D-4597-8DE1-0F37345A0B3E}" presName="composite" presStyleCnt="0"/>
      <dgm:spPr/>
    </dgm:pt>
    <dgm:pt modelId="{3D4475CB-FB88-41B7-8816-DF253DED9545}" type="pres">
      <dgm:prSet presAssocID="{C7DDE889-662D-4597-8DE1-0F37345A0B3E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9BAC9A-5621-4023-BE79-658A88744C0E}" type="pres">
      <dgm:prSet presAssocID="{C7DDE889-662D-4597-8DE1-0F37345A0B3E}" presName="rect2" presStyleLbl="fgImgPlace1" presStyleIdx="2" presStyleCnt="6"/>
      <dgm:spPr>
        <a:blipFill>
          <a:blip xmlns:r="http://schemas.openxmlformats.org/officeDocument/2006/relationships" r:embed="rId5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1167B604-20A0-4193-81C6-2546C435CD47}" type="pres">
      <dgm:prSet presAssocID="{28348357-C33D-418A-97F6-6376AAFAA360}" presName="sibTrans" presStyleCnt="0"/>
      <dgm:spPr/>
    </dgm:pt>
    <dgm:pt modelId="{82DED359-19C6-43B4-88BC-F76FAC40131E}" type="pres">
      <dgm:prSet presAssocID="{1A9B2843-FEE6-4CBB-B133-2DD458443F1C}" presName="composite" presStyleCnt="0"/>
      <dgm:spPr/>
    </dgm:pt>
    <dgm:pt modelId="{93693F22-6388-4E3E-8A69-CE002E2083F9}" type="pres">
      <dgm:prSet presAssocID="{1A9B2843-FEE6-4CBB-B133-2DD458443F1C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BB1DC4-2BFE-4040-A056-D47E02BDD6B7}" type="pres">
      <dgm:prSet presAssocID="{1A9B2843-FEE6-4CBB-B133-2DD458443F1C}" presName="rect2" presStyleLbl="fgImgPlace1" presStyleIdx="3" presStyleCnt="6"/>
      <dgm:spPr>
        <a:blipFill>
          <a:blip xmlns:r="http://schemas.openxmlformats.org/officeDocument/2006/relationships" r:embed="rId6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en-US"/>
        </a:p>
      </dgm:t>
    </dgm:pt>
    <dgm:pt modelId="{0F72411B-C889-4E47-A99A-24557151AB81}" type="pres">
      <dgm:prSet presAssocID="{65BF1E06-80E1-465A-BE91-141050F0A45A}" presName="sibTrans" presStyleCnt="0"/>
      <dgm:spPr/>
    </dgm:pt>
    <dgm:pt modelId="{217202C7-2D0B-4E83-B3BE-293A3C008D86}" type="pres">
      <dgm:prSet presAssocID="{E8F97671-9804-487D-A1F3-5FCE3CD94E42}" presName="composite" presStyleCnt="0"/>
      <dgm:spPr/>
    </dgm:pt>
    <dgm:pt modelId="{C22A6D13-8AD7-4A43-A0D6-0DEF4ACADA47}" type="pres">
      <dgm:prSet presAssocID="{E8F97671-9804-487D-A1F3-5FCE3CD94E42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139198-63D4-4240-AB87-D859C35138BF}" type="pres">
      <dgm:prSet presAssocID="{E8F97671-9804-487D-A1F3-5FCE3CD94E42}" presName="rect2" presStyleLbl="fgImgPlace1" presStyleIdx="4" presStyleCnt="6"/>
      <dgm:spPr>
        <a:blipFill>
          <a:blip xmlns:r="http://schemas.openxmlformats.org/officeDocument/2006/relationships" r:embed="rId7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en-US"/>
        </a:p>
      </dgm:t>
    </dgm:pt>
    <dgm:pt modelId="{C82E84D5-AB86-4570-A93E-2D5A6BD7C6BA}" type="pres">
      <dgm:prSet presAssocID="{F1FD2EA2-8699-45B2-8FAE-F956E12589DC}" presName="sibTrans" presStyleCnt="0"/>
      <dgm:spPr/>
    </dgm:pt>
    <dgm:pt modelId="{FF9B73BF-D340-468E-9C1F-517992096A33}" type="pres">
      <dgm:prSet presAssocID="{C2E3B82C-F03E-4C24-ADBE-6C29670FC90A}" presName="composite" presStyleCnt="0"/>
      <dgm:spPr/>
    </dgm:pt>
    <dgm:pt modelId="{7CF8D735-81BE-44E3-AB2E-DCBEF71D355D}" type="pres">
      <dgm:prSet presAssocID="{C2E3B82C-F03E-4C24-ADBE-6C29670FC90A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F66D6F-06B3-49ED-A0B4-895D3CDFBFD1}" type="pres">
      <dgm:prSet presAssocID="{C2E3B82C-F03E-4C24-ADBE-6C29670FC90A}" presName="rect2" presStyleLbl="fgImgPlace1" presStyleIdx="5" presStyleCnt="6"/>
      <dgm:spPr>
        <a:blipFill>
          <a:blip xmlns:r="http://schemas.openxmlformats.org/officeDocument/2006/relationships" r:embed="rId8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  <dgm:t>
        <a:bodyPr/>
        <a:lstStyle/>
        <a:p>
          <a:endParaRPr lang="en-US"/>
        </a:p>
      </dgm:t>
    </dgm:pt>
  </dgm:ptLst>
  <dgm:cxnLst>
    <dgm:cxn modelId="{B7C2FF87-B7EF-46E1-A683-4D830EB2112C}" srcId="{F4ED84FF-1640-4ACE-91C1-1276932278CF}" destId="{F3F5AA50-5F53-4324-87D4-FAE5BED3CD1F}" srcOrd="1" destOrd="0" parTransId="{F621C271-B786-456C-8300-B78042795ACD}" sibTransId="{3B54EB35-577D-447F-84D5-C4A6699092B1}"/>
    <dgm:cxn modelId="{90426E46-A3BD-4D99-A16B-DB81C4D8C476}" srcId="{F4ED84FF-1640-4ACE-91C1-1276932278CF}" destId="{C2E3B82C-F03E-4C24-ADBE-6C29670FC90A}" srcOrd="5" destOrd="0" parTransId="{0DADCDAE-939B-4579-8A5A-12CEE61BBB4E}" sibTransId="{44E802B5-1995-4B86-8B61-39F17A54CD8E}"/>
    <dgm:cxn modelId="{8D3D190A-DFAC-4788-9CB6-2DED2FC858B0}" type="presOf" srcId="{CB2523CC-7BA4-4B57-85E0-8AB694792A29}" destId="{3268455C-E614-4E97-B30C-BEF8A67DDF80}" srcOrd="0" destOrd="2" presId="urn:microsoft.com/office/officeart/2008/layout/PictureStrips"/>
    <dgm:cxn modelId="{19BAD69F-294B-42B3-AE69-D562164D6E7E}" srcId="{F3F5AA50-5F53-4324-87D4-FAE5BED3CD1F}" destId="{CB2523CC-7BA4-4B57-85E0-8AB694792A29}" srcOrd="1" destOrd="0" parTransId="{D5100FA6-8E1D-4BCD-8189-3786F0DC2603}" sibTransId="{F877BF6E-421E-461B-8EE7-5336D795365A}"/>
    <dgm:cxn modelId="{DBF62A67-3CF1-4079-A8B7-A573FF9BDBF6}" srcId="{83CD2C5A-CD39-47E2-AAA4-887C0CC36CA6}" destId="{CAF01596-1E51-4B03-9771-50D62FBC9AF2}" srcOrd="0" destOrd="0" parTransId="{BE5559C3-87A2-4092-9077-C42499F1F48E}" sibTransId="{D393FDC2-27F3-4DCD-AF7E-11B595D5911D}"/>
    <dgm:cxn modelId="{E7BAC0ED-F9C3-479E-84EC-91274A270C3B}" srcId="{F4ED84FF-1640-4ACE-91C1-1276932278CF}" destId="{1A9B2843-FEE6-4CBB-B133-2DD458443F1C}" srcOrd="3" destOrd="0" parTransId="{B294F635-A43C-44EF-9A5F-958646928566}" sibTransId="{65BF1E06-80E1-465A-BE91-141050F0A45A}"/>
    <dgm:cxn modelId="{F570C89F-F5AB-454A-B194-06147CBF6BDB}" type="presOf" srcId="{089397F5-DE99-426C-808B-4891825BA30E}" destId="{3268455C-E614-4E97-B30C-BEF8A67DDF80}" srcOrd="0" destOrd="1" presId="urn:microsoft.com/office/officeart/2008/layout/PictureStrips"/>
    <dgm:cxn modelId="{A7033838-CAB5-4439-A250-DF1C857BB88B}" type="presOf" srcId="{F880FB8D-5060-4C87-BA45-620CC52CCFBF}" destId="{93693F22-6388-4E3E-8A69-CE002E2083F9}" srcOrd="0" destOrd="1" presId="urn:microsoft.com/office/officeart/2008/layout/PictureStrips"/>
    <dgm:cxn modelId="{5068B233-14D1-4547-845C-66739BD6F6AD}" srcId="{1A9B2843-FEE6-4CBB-B133-2DD458443F1C}" destId="{F880FB8D-5060-4C87-BA45-620CC52CCFBF}" srcOrd="0" destOrd="0" parTransId="{016E046B-F6FC-4261-A47B-4BDFDC272699}" sibTransId="{FD7146F0-F22B-4899-99E6-8F13EBC0B888}"/>
    <dgm:cxn modelId="{46509BC9-8A4B-4148-9C39-968289C0E493}" srcId="{1A9B2843-FEE6-4CBB-B133-2DD458443F1C}" destId="{4F5B9D94-38DF-478C-9C54-D6388F1F3ACB}" srcOrd="1" destOrd="0" parTransId="{FA3116C3-FBEB-42DA-8060-A8340CC7AA18}" sibTransId="{D33849E0-DD3C-40CA-866F-5593924987BC}"/>
    <dgm:cxn modelId="{87169EF0-4160-4504-93D5-B5FE9EC6CC46}" type="presOf" srcId="{36F8BEB9-9A3E-40DB-A3E6-81456276D724}" destId="{7CF8D735-81BE-44E3-AB2E-DCBEF71D355D}" srcOrd="0" destOrd="1" presId="urn:microsoft.com/office/officeart/2008/layout/PictureStrips"/>
    <dgm:cxn modelId="{B342133A-BF02-4D7B-AB14-8FAD45DFA4F7}" srcId="{F4ED84FF-1640-4ACE-91C1-1276932278CF}" destId="{6B843158-1E9E-446A-8681-82651F2A6E5A}" srcOrd="0" destOrd="0" parTransId="{D3331DB7-F06D-45DC-93D3-ADB952B93AEB}" sibTransId="{A1DF23FD-FF8B-47BD-B5FB-1FD9819B4FFE}"/>
    <dgm:cxn modelId="{B33A47C3-6D12-4404-AEC2-5F2C6DC0C5B4}" srcId="{6B843158-1E9E-446A-8681-82651F2A6E5A}" destId="{1E2536D4-DDC3-4E56-9638-8575802445E0}" srcOrd="0" destOrd="0" parTransId="{1BA7271D-3B6E-4FFE-B712-18B5A4875B64}" sibTransId="{9815FF02-42B3-4B6D-B417-92145D6ECFC5}"/>
    <dgm:cxn modelId="{8F449C59-BAEF-4AC8-B91F-A146F866D33C}" srcId="{F3F5AA50-5F53-4324-87D4-FAE5BED3CD1F}" destId="{2B406495-9407-4191-B315-B04075F26DCA}" srcOrd="2" destOrd="0" parTransId="{72BB8496-39B5-43FF-B9FA-0CB55555C0BD}" sibTransId="{6C448E31-308A-4CDC-8138-A7EA9D392E45}"/>
    <dgm:cxn modelId="{BCCA650B-1D5A-43BB-82D0-EBFBDB25780A}" srcId="{1A9B2843-FEE6-4CBB-B133-2DD458443F1C}" destId="{B33DC3AC-93CD-4968-AE92-EA9046F86B7C}" srcOrd="3" destOrd="0" parTransId="{DF7CC641-863E-4789-9B17-FE2B50392225}" sibTransId="{AC97E092-4912-4217-BBC4-EBB3E5C38D0D}"/>
    <dgm:cxn modelId="{F5A4B9ED-6239-4C6B-8478-3054BC3B20A3}" type="presOf" srcId="{E62738A2-E4E3-450E-B954-4BB0667B84AF}" destId="{C22A6D13-8AD7-4A43-A0D6-0DEF4ACADA47}" srcOrd="0" destOrd="1" presId="urn:microsoft.com/office/officeart/2008/layout/PictureStrips"/>
    <dgm:cxn modelId="{3774F512-73B6-409C-B793-87B66FB64049}" type="presOf" srcId="{F4ED84FF-1640-4ACE-91C1-1276932278CF}" destId="{766D3473-F249-4CAA-A49F-FB7A5B4FDAB9}" srcOrd="0" destOrd="0" presId="urn:microsoft.com/office/officeart/2008/layout/PictureStrips"/>
    <dgm:cxn modelId="{17A99FE7-BA88-4513-83EB-946F3901C00D}" type="presOf" srcId="{C2E3B82C-F03E-4C24-ADBE-6C29670FC90A}" destId="{7CF8D735-81BE-44E3-AB2E-DCBEF71D355D}" srcOrd="0" destOrd="0" presId="urn:microsoft.com/office/officeart/2008/layout/PictureStrips"/>
    <dgm:cxn modelId="{0F1FC6D5-95C6-4188-9442-715CB0EE48E6}" srcId="{1A9B2843-FEE6-4CBB-B133-2DD458443F1C}" destId="{226ECC41-EF7E-4DEF-9878-080C9FB9EA84}" srcOrd="2" destOrd="0" parTransId="{07C50FA1-7C7C-43E9-9735-46944D61B542}" sibTransId="{0FD5663C-758B-4809-AB0A-BA37C76B29E7}"/>
    <dgm:cxn modelId="{04FF7F6C-BE81-412F-8200-2DCE75B6B6ED}" type="presOf" srcId="{B33DC3AC-93CD-4968-AE92-EA9046F86B7C}" destId="{93693F22-6388-4E3E-8A69-CE002E2083F9}" srcOrd="0" destOrd="4" presId="urn:microsoft.com/office/officeart/2008/layout/PictureStrips"/>
    <dgm:cxn modelId="{615D9F03-6A35-476E-A24E-2C60FDE9C2A3}" srcId="{C7DDE889-662D-4597-8DE1-0F37345A0B3E}" destId="{83CD2C5A-CD39-47E2-AAA4-887C0CC36CA6}" srcOrd="0" destOrd="0" parTransId="{64744088-9FF2-4A0F-9CFE-C0E02869C9AB}" sibTransId="{3B3F48E1-9AF7-48D9-A877-FB91F0490589}"/>
    <dgm:cxn modelId="{00F96581-1C33-4089-9A80-77735DB5CC5B}" type="presOf" srcId="{CAF01596-1E51-4B03-9771-50D62FBC9AF2}" destId="{3D4475CB-FB88-41B7-8816-DF253DED9545}" srcOrd="0" destOrd="2" presId="urn:microsoft.com/office/officeart/2008/layout/PictureStrips"/>
    <dgm:cxn modelId="{8EA9527B-0CB3-4A50-B0C8-76CFEE3DEB43}" type="presOf" srcId="{83CD2C5A-CD39-47E2-AAA4-887C0CC36CA6}" destId="{3D4475CB-FB88-41B7-8816-DF253DED9545}" srcOrd="0" destOrd="1" presId="urn:microsoft.com/office/officeart/2008/layout/PictureStrips"/>
    <dgm:cxn modelId="{71DED802-EA9C-4325-B107-8F51A30AA43B}" type="presOf" srcId="{1E2536D4-DDC3-4E56-9638-8575802445E0}" destId="{0A355502-DF09-451E-A7C1-82DBF04BC208}" srcOrd="0" destOrd="1" presId="urn:microsoft.com/office/officeart/2008/layout/PictureStrips"/>
    <dgm:cxn modelId="{75A35881-395F-4C50-B5D8-AF6B8DF418E8}" srcId="{6B843158-1E9E-446A-8681-82651F2A6E5A}" destId="{9FDAD8E1-D862-484D-B147-F696D179ADC9}" srcOrd="1" destOrd="0" parTransId="{ED52B130-87E4-4E2E-A36F-91D3BBBA8D5F}" sibTransId="{D1139F49-820F-48F4-8548-650D8113C624}"/>
    <dgm:cxn modelId="{BA225727-687F-4A6D-A323-C156DD8DD35F}" type="presOf" srcId="{226ECC41-EF7E-4DEF-9878-080C9FB9EA84}" destId="{93693F22-6388-4E3E-8A69-CE002E2083F9}" srcOrd="0" destOrd="3" presId="urn:microsoft.com/office/officeart/2008/layout/PictureStrips"/>
    <dgm:cxn modelId="{9056B654-C544-43D3-A18F-DE43143AEE5A}" type="presOf" srcId="{9FDAD8E1-D862-484D-B147-F696D179ADC9}" destId="{0A355502-DF09-451E-A7C1-82DBF04BC208}" srcOrd="0" destOrd="2" presId="urn:microsoft.com/office/officeart/2008/layout/PictureStrips"/>
    <dgm:cxn modelId="{E6EC72C6-912F-4742-AD16-D6CAC19185D2}" srcId="{F4ED84FF-1640-4ACE-91C1-1276932278CF}" destId="{C7DDE889-662D-4597-8DE1-0F37345A0B3E}" srcOrd="2" destOrd="0" parTransId="{FDBE5E8D-0C55-47AA-8632-47D9E13F40D5}" sibTransId="{28348357-C33D-418A-97F6-6376AAFAA360}"/>
    <dgm:cxn modelId="{8BC1A89F-4419-4670-9077-806DAB18D94C}" srcId="{F3F5AA50-5F53-4324-87D4-FAE5BED3CD1F}" destId="{089397F5-DE99-426C-808B-4891825BA30E}" srcOrd="0" destOrd="0" parTransId="{A37F24AA-3414-4610-966F-36C50B45881D}" sibTransId="{F4F0EBA0-9073-40F7-87E6-BB72749D0411}"/>
    <dgm:cxn modelId="{ABE71029-CC24-4A5D-8FC2-FAAF83590D9D}" type="presOf" srcId="{4F5B9D94-38DF-478C-9C54-D6388F1F3ACB}" destId="{93693F22-6388-4E3E-8A69-CE002E2083F9}" srcOrd="0" destOrd="2" presId="urn:microsoft.com/office/officeart/2008/layout/PictureStrips"/>
    <dgm:cxn modelId="{8B971095-4F1C-4662-B713-CA0677ADFD6A}" srcId="{C2E3B82C-F03E-4C24-ADBE-6C29670FC90A}" destId="{36F8BEB9-9A3E-40DB-A3E6-81456276D724}" srcOrd="0" destOrd="0" parTransId="{21508A08-ECDE-441F-9D58-30EF419847FF}" sibTransId="{D4ED3485-EE49-45DE-879E-C62AE4D677B4}"/>
    <dgm:cxn modelId="{B7DCEF0E-B0BF-4BFD-B624-A205590F0E19}" type="presOf" srcId="{F3F5AA50-5F53-4324-87D4-FAE5BED3CD1F}" destId="{3268455C-E614-4E97-B30C-BEF8A67DDF80}" srcOrd="0" destOrd="0" presId="urn:microsoft.com/office/officeart/2008/layout/PictureStrips"/>
    <dgm:cxn modelId="{632876C2-05C0-400B-8A74-36488BA2CA15}" srcId="{E8F97671-9804-487D-A1F3-5FCE3CD94E42}" destId="{E62738A2-E4E3-450E-B954-4BB0667B84AF}" srcOrd="0" destOrd="0" parTransId="{5FCFAD0B-81CE-4058-88DD-8B75F7A093A6}" sibTransId="{6E0DED2B-CC97-48DD-8AD4-78B0FB8EBD9F}"/>
    <dgm:cxn modelId="{3835C3BE-B11C-46CD-88E8-A37DAD93F68E}" srcId="{F4ED84FF-1640-4ACE-91C1-1276932278CF}" destId="{E8F97671-9804-487D-A1F3-5FCE3CD94E42}" srcOrd="4" destOrd="0" parTransId="{33BDF8A8-4685-4DF1-8B9F-91FE85B30566}" sibTransId="{F1FD2EA2-8699-45B2-8FAE-F956E12589DC}"/>
    <dgm:cxn modelId="{AA4D5862-20C9-490C-8A91-0AC14A39307C}" type="presOf" srcId="{C7DDE889-662D-4597-8DE1-0F37345A0B3E}" destId="{3D4475CB-FB88-41B7-8816-DF253DED9545}" srcOrd="0" destOrd="0" presId="urn:microsoft.com/office/officeart/2008/layout/PictureStrips"/>
    <dgm:cxn modelId="{086A25F1-66BF-4747-923B-E97B7C6702ED}" type="presOf" srcId="{2B406495-9407-4191-B315-B04075F26DCA}" destId="{3268455C-E614-4E97-B30C-BEF8A67DDF80}" srcOrd="0" destOrd="3" presId="urn:microsoft.com/office/officeart/2008/layout/PictureStrips"/>
    <dgm:cxn modelId="{BE75CF17-7923-4ABE-A93C-49F10CAFE52E}" type="presOf" srcId="{6B843158-1E9E-446A-8681-82651F2A6E5A}" destId="{0A355502-DF09-451E-A7C1-82DBF04BC208}" srcOrd="0" destOrd="0" presId="urn:microsoft.com/office/officeart/2008/layout/PictureStrips"/>
    <dgm:cxn modelId="{77280542-250F-4F27-B900-C8A466888CB1}" type="presOf" srcId="{1A9B2843-FEE6-4CBB-B133-2DD458443F1C}" destId="{93693F22-6388-4E3E-8A69-CE002E2083F9}" srcOrd="0" destOrd="0" presId="urn:microsoft.com/office/officeart/2008/layout/PictureStrips"/>
    <dgm:cxn modelId="{FCD2514E-6913-4BDB-B478-C84DCE556E23}" type="presOf" srcId="{E8F97671-9804-487D-A1F3-5FCE3CD94E42}" destId="{C22A6D13-8AD7-4A43-A0D6-0DEF4ACADA47}" srcOrd="0" destOrd="0" presId="urn:microsoft.com/office/officeart/2008/layout/PictureStrips"/>
    <dgm:cxn modelId="{D52BA568-B270-4E23-927A-8126DB02145C}" type="presParOf" srcId="{766D3473-F249-4CAA-A49F-FB7A5B4FDAB9}" destId="{2625E7B8-8C61-4749-82B4-F584D882DDA9}" srcOrd="0" destOrd="0" presId="urn:microsoft.com/office/officeart/2008/layout/PictureStrips"/>
    <dgm:cxn modelId="{FD225EEB-C121-4F84-9D5F-E66D74AC8D15}" type="presParOf" srcId="{2625E7B8-8C61-4749-82B4-F584D882DDA9}" destId="{0A355502-DF09-451E-A7C1-82DBF04BC208}" srcOrd="0" destOrd="0" presId="urn:microsoft.com/office/officeart/2008/layout/PictureStrips"/>
    <dgm:cxn modelId="{FEED9F60-7EC2-4DFF-8758-DD4B914C57C5}" type="presParOf" srcId="{2625E7B8-8C61-4749-82B4-F584D882DDA9}" destId="{C0E38A70-DE83-4B34-B0CB-2ED753F82DA7}" srcOrd="1" destOrd="0" presId="urn:microsoft.com/office/officeart/2008/layout/PictureStrips"/>
    <dgm:cxn modelId="{2EFBECBF-B6A0-46A1-9FFF-45CCD6616BA8}" type="presParOf" srcId="{766D3473-F249-4CAA-A49F-FB7A5B4FDAB9}" destId="{79AEFBE6-D0E5-42AB-8AF8-2088D307C2EE}" srcOrd="1" destOrd="0" presId="urn:microsoft.com/office/officeart/2008/layout/PictureStrips"/>
    <dgm:cxn modelId="{D92EA6AC-19C5-44B4-9087-FB9571C7CD0C}" type="presParOf" srcId="{766D3473-F249-4CAA-A49F-FB7A5B4FDAB9}" destId="{A0EDEDC4-01EF-4BD0-A2D1-BDE338F78186}" srcOrd="2" destOrd="0" presId="urn:microsoft.com/office/officeart/2008/layout/PictureStrips"/>
    <dgm:cxn modelId="{824B8551-25BC-4A31-A617-C7676A6C83A9}" type="presParOf" srcId="{A0EDEDC4-01EF-4BD0-A2D1-BDE338F78186}" destId="{3268455C-E614-4E97-B30C-BEF8A67DDF80}" srcOrd="0" destOrd="0" presId="urn:microsoft.com/office/officeart/2008/layout/PictureStrips"/>
    <dgm:cxn modelId="{299594CE-E0AD-477E-86D0-AD4BFD3A9787}" type="presParOf" srcId="{A0EDEDC4-01EF-4BD0-A2D1-BDE338F78186}" destId="{F6BB3A62-79F8-46DD-BD10-953C0A53C0C7}" srcOrd="1" destOrd="0" presId="urn:microsoft.com/office/officeart/2008/layout/PictureStrips"/>
    <dgm:cxn modelId="{2189F43A-4F48-4508-B472-B20997E37F6B}" type="presParOf" srcId="{766D3473-F249-4CAA-A49F-FB7A5B4FDAB9}" destId="{A28C931A-A797-4419-A985-8E9684CCE922}" srcOrd="3" destOrd="0" presId="urn:microsoft.com/office/officeart/2008/layout/PictureStrips"/>
    <dgm:cxn modelId="{2183C7E2-9EDE-4BC4-A50F-FAE3B2C52670}" type="presParOf" srcId="{766D3473-F249-4CAA-A49F-FB7A5B4FDAB9}" destId="{C770CA12-57D1-4443-B9F1-18560A0BDBD9}" srcOrd="4" destOrd="0" presId="urn:microsoft.com/office/officeart/2008/layout/PictureStrips"/>
    <dgm:cxn modelId="{ECE85D51-BFCC-4487-9562-8D96C2DFEDE5}" type="presParOf" srcId="{C770CA12-57D1-4443-B9F1-18560A0BDBD9}" destId="{3D4475CB-FB88-41B7-8816-DF253DED9545}" srcOrd="0" destOrd="0" presId="urn:microsoft.com/office/officeart/2008/layout/PictureStrips"/>
    <dgm:cxn modelId="{803C69D9-8F52-45B9-85FD-EDBEF55D80AC}" type="presParOf" srcId="{C770CA12-57D1-4443-B9F1-18560A0BDBD9}" destId="{9B9BAC9A-5621-4023-BE79-658A88744C0E}" srcOrd="1" destOrd="0" presId="urn:microsoft.com/office/officeart/2008/layout/PictureStrips"/>
    <dgm:cxn modelId="{483C6CB8-5EB1-4158-A16F-A196DC80B15C}" type="presParOf" srcId="{766D3473-F249-4CAA-A49F-FB7A5B4FDAB9}" destId="{1167B604-20A0-4193-81C6-2546C435CD47}" srcOrd="5" destOrd="0" presId="urn:microsoft.com/office/officeart/2008/layout/PictureStrips"/>
    <dgm:cxn modelId="{71A9764D-7494-49CB-9A2D-8A8B2182002D}" type="presParOf" srcId="{766D3473-F249-4CAA-A49F-FB7A5B4FDAB9}" destId="{82DED359-19C6-43B4-88BC-F76FAC40131E}" srcOrd="6" destOrd="0" presId="urn:microsoft.com/office/officeart/2008/layout/PictureStrips"/>
    <dgm:cxn modelId="{F587CEE7-15D7-4C1B-B733-C45E8A7054C6}" type="presParOf" srcId="{82DED359-19C6-43B4-88BC-F76FAC40131E}" destId="{93693F22-6388-4E3E-8A69-CE002E2083F9}" srcOrd="0" destOrd="0" presId="urn:microsoft.com/office/officeart/2008/layout/PictureStrips"/>
    <dgm:cxn modelId="{EB476BA1-20ED-4EBF-AE2C-22C2097CF6FB}" type="presParOf" srcId="{82DED359-19C6-43B4-88BC-F76FAC40131E}" destId="{9FBB1DC4-2BFE-4040-A056-D47E02BDD6B7}" srcOrd="1" destOrd="0" presId="urn:microsoft.com/office/officeart/2008/layout/PictureStrips"/>
    <dgm:cxn modelId="{B5B3699C-E11A-4503-8277-63F854024AB5}" type="presParOf" srcId="{766D3473-F249-4CAA-A49F-FB7A5B4FDAB9}" destId="{0F72411B-C889-4E47-A99A-24557151AB81}" srcOrd="7" destOrd="0" presId="urn:microsoft.com/office/officeart/2008/layout/PictureStrips"/>
    <dgm:cxn modelId="{7B1A3045-347B-4FAE-804D-869901863FD0}" type="presParOf" srcId="{766D3473-F249-4CAA-A49F-FB7A5B4FDAB9}" destId="{217202C7-2D0B-4E83-B3BE-293A3C008D86}" srcOrd="8" destOrd="0" presId="urn:microsoft.com/office/officeart/2008/layout/PictureStrips"/>
    <dgm:cxn modelId="{2D8D475A-1A5E-4A64-9080-488FAADA6D81}" type="presParOf" srcId="{217202C7-2D0B-4E83-B3BE-293A3C008D86}" destId="{C22A6D13-8AD7-4A43-A0D6-0DEF4ACADA47}" srcOrd="0" destOrd="0" presId="urn:microsoft.com/office/officeart/2008/layout/PictureStrips"/>
    <dgm:cxn modelId="{64797012-0B16-4848-A001-382FE670E29A}" type="presParOf" srcId="{217202C7-2D0B-4E83-B3BE-293A3C008D86}" destId="{A5139198-63D4-4240-AB87-D859C35138BF}" srcOrd="1" destOrd="0" presId="urn:microsoft.com/office/officeart/2008/layout/PictureStrips"/>
    <dgm:cxn modelId="{121296B6-8EE6-453E-BA2E-50FC1772A6C1}" type="presParOf" srcId="{766D3473-F249-4CAA-A49F-FB7A5B4FDAB9}" destId="{C82E84D5-AB86-4570-A93E-2D5A6BD7C6BA}" srcOrd="9" destOrd="0" presId="urn:microsoft.com/office/officeart/2008/layout/PictureStrips"/>
    <dgm:cxn modelId="{DA7454CF-63AC-42EB-BA45-788AFCBCA525}" type="presParOf" srcId="{766D3473-F249-4CAA-A49F-FB7A5B4FDAB9}" destId="{FF9B73BF-D340-468E-9C1F-517992096A33}" srcOrd="10" destOrd="0" presId="urn:microsoft.com/office/officeart/2008/layout/PictureStrips"/>
    <dgm:cxn modelId="{D3BFBFF1-0C60-466B-BFD4-B498E60FDE13}" type="presParOf" srcId="{FF9B73BF-D340-468E-9C1F-517992096A33}" destId="{7CF8D735-81BE-44E3-AB2E-DCBEF71D355D}" srcOrd="0" destOrd="0" presId="urn:microsoft.com/office/officeart/2008/layout/PictureStrips"/>
    <dgm:cxn modelId="{9FBE4B98-9B5A-4ACF-B11F-24EF63F40D0C}" type="presParOf" srcId="{FF9B73BF-D340-468E-9C1F-517992096A33}" destId="{E6F66D6F-06B3-49ED-A0B4-895D3CDFBFD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59CA1E-F4C4-45EB-B17F-8D64E29F1561}" type="doc">
      <dgm:prSet loTypeId="urn:microsoft.com/office/officeart/2005/8/layout/rings+Icon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CEE81D0-CC05-4C0A-94AB-17ACA2B27FE0}">
      <dgm:prSet phldrT="[Text]"/>
      <dgm:spPr/>
      <dgm:t>
        <a:bodyPr/>
        <a:lstStyle/>
        <a:p>
          <a:pPr algn="ctr"/>
          <a:r>
            <a:rPr lang="en-US" b="1" dirty="0" smtClean="0"/>
            <a:t>Meet with HS HCC Liaison / Counselor</a:t>
          </a:r>
        </a:p>
      </dgm:t>
    </dgm:pt>
    <dgm:pt modelId="{881B2E1D-9AF7-4B42-B80C-F355A19A3601}" type="parTrans" cxnId="{175F7AB3-91DE-4EC7-B45F-E1D53EC95E19}">
      <dgm:prSet/>
      <dgm:spPr/>
      <dgm:t>
        <a:bodyPr/>
        <a:lstStyle/>
        <a:p>
          <a:endParaRPr lang="en-US"/>
        </a:p>
      </dgm:t>
    </dgm:pt>
    <dgm:pt modelId="{AF3EC7ED-83B9-4E93-B6EA-5D0949B25CC9}" type="sibTrans" cxnId="{175F7AB3-91DE-4EC7-B45F-E1D53EC95E19}">
      <dgm:prSet/>
      <dgm:spPr/>
      <dgm:t>
        <a:bodyPr/>
        <a:lstStyle/>
        <a:p>
          <a:endParaRPr lang="en-US"/>
        </a:p>
      </dgm:t>
    </dgm:pt>
    <dgm:pt modelId="{944E35B8-6308-400A-8D34-95D57D1B7E11}">
      <dgm:prSet phldrT="[Text]"/>
      <dgm:spPr/>
      <dgm:t>
        <a:bodyPr/>
        <a:lstStyle/>
        <a:p>
          <a:pPr algn="ctr"/>
          <a:r>
            <a:rPr lang="en-US" b="1" dirty="0" smtClean="0"/>
            <a:t>Meet the HCC Dual Credit Success Coach</a:t>
          </a:r>
          <a:endParaRPr lang="en-US" b="1" dirty="0"/>
        </a:p>
      </dgm:t>
    </dgm:pt>
    <dgm:pt modelId="{DF8EC715-C4BC-4E5D-8B9B-65F6E5D697B5}" type="parTrans" cxnId="{C3D7C78B-CF9F-4F92-B016-DCE53550863D}">
      <dgm:prSet/>
      <dgm:spPr/>
      <dgm:t>
        <a:bodyPr/>
        <a:lstStyle/>
        <a:p>
          <a:endParaRPr lang="en-US"/>
        </a:p>
      </dgm:t>
    </dgm:pt>
    <dgm:pt modelId="{DA61ABF0-8F27-4C5A-BA76-6C3600AE4315}" type="sibTrans" cxnId="{C3D7C78B-CF9F-4F92-B016-DCE53550863D}">
      <dgm:prSet/>
      <dgm:spPr/>
      <dgm:t>
        <a:bodyPr/>
        <a:lstStyle/>
        <a:p>
          <a:endParaRPr lang="en-US"/>
        </a:p>
      </dgm:t>
    </dgm:pt>
    <dgm:pt modelId="{D6CDD0C4-9EAF-4E12-9981-DE8FFACD1143}">
      <dgm:prSet phldrT="[Text]"/>
      <dgm:spPr>
        <a:solidFill>
          <a:srgbClr val="A6DC44"/>
        </a:solidFill>
      </dgm:spPr>
      <dgm:t>
        <a:bodyPr/>
        <a:lstStyle/>
        <a:p>
          <a:pPr algn="ctr"/>
          <a:r>
            <a:rPr lang="en-US" b="1" dirty="0" smtClean="0"/>
            <a:t>Be prepared &amp; Attend class</a:t>
          </a:r>
          <a:endParaRPr lang="en-US" b="1" dirty="0"/>
        </a:p>
      </dgm:t>
    </dgm:pt>
    <dgm:pt modelId="{95FE6F67-F3B2-4EE8-9163-A726DDAA7352}" type="parTrans" cxnId="{2B91C5AF-D6B3-489C-9687-75A0066310DC}">
      <dgm:prSet/>
      <dgm:spPr/>
      <dgm:t>
        <a:bodyPr/>
        <a:lstStyle/>
        <a:p>
          <a:endParaRPr lang="en-US"/>
        </a:p>
      </dgm:t>
    </dgm:pt>
    <dgm:pt modelId="{D3055C40-4834-4D25-A81B-7F3B78F84323}" type="sibTrans" cxnId="{2B91C5AF-D6B3-489C-9687-75A0066310DC}">
      <dgm:prSet/>
      <dgm:spPr/>
      <dgm:t>
        <a:bodyPr/>
        <a:lstStyle/>
        <a:p>
          <a:endParaRPr lang="en-US"/>
        </a:p>
      </dgm:t>
    </dgm:pt>
    <dgm:pt modelId="{B0398874-D130-42A4-B2C2-B9757E997819}">
      <dgm:prSet phldrT="[Text]"/>
      <dgm:spPr>
        <a:solidFill>
          <a:srgbClr val="FFC000"/>
        </a:solidFill>
      </dgm:spPr>
      <dgm:t>
        <a:bodyPr/>
        <a:lstStyle/>
        <a:p>
          <a:pPr algn="ctr"/>
          <a:r>
            <a:rPr lang="en-US" b="1" dirty="0" smtClean="0"/>
            <a:t>Maintain at least a 2.0 Grade Point Average (GPA)</a:t>
          </a:r>
          <a:endParaRPr lang="en-US" b="1" dirty="0"/>
        </a:p>
      </dgm:t>
    </dgm:pt>
    <dgm:pt modelId="{D023EE0B-2950-42F5-981F-58FEACABF0DC}" type="parTrans" cxnId="{4F485F39-50AD-4E0A-B899-9318AB8BE318}">
      <dgm:prSet/>
      <dgm:spPr/>
      <dgm:t>
        <a:bodyPr/>
        <a:lstStyle/>
        <a:p>
          <a:endParaRPr lang="en-US"/>
        </a:p>
      </dgm:t>
    </dgm:pt>
    <dgm:pt modelId="{70848BA9-5D49-4F26-924A-4216A24D3069}" type="sibTrans" cxnId="{4F485F39-50AD-4E0A-B899-9318AB8BE318}">
      <dgm:prSet/>
      <dgm:spPr/>
      <dgm:t>
        <a:bodyPr/>
        <a:lstStyle/>
        <a:p>
          <a:endParaRPr lang="en-US"/>
        </a:p>
      </dgm:t>
    </dgm:pt>
    <dgm:pt modelId="{15201B55-5B88-4C7F-B937-537E008D5549}">
      <dgm:prSet phldrT="[Text]"/>
      <dgm:spPr>
        <a:solidFill>
          <a:srgbClr val="AAC5DA"/>
        </a:solidFill>
      </dgm:spPr>
      <dgm:t>
        <a:bodyPr/>
        <a:lstStyle/>
        <a:p>
          <a:pPr algn="ctr"/>
          <a:r>
            <a:rPr lang="en-US" b="1" dirty="0" smtClean="0"/>
            <a:t>Syllabus &amp; Academic Calendar</a:t>
          </a:r>
          <a:endParaRPr lang="en-US" b="1" dirty="0"/>
        </a:p>
      </dgm:t>
    </dgm:pt>
    <dgm:pt modelId="{36C6F293-DF52-4018-994F-0372F1F6487D}" type="parTrans" cxnId="{9DD662AE-96F2-4CF7-BF3C-CB3252E9921E}">
      <dgm:prSet/>
      <dgm:spPr/>
      <dgm:t>
        <a:bodyPr/>
        <a:lstStyle/>
        <a:p>
          <a:endParaRPr lang="en-US"/>
        </a:p>
      </dgm:t>
    </dgm:pt>
    <dgm:pt modelId="{58A01172-76C5-4DF1-9E29-174DD5ECD964}" type="sibTrans" cxnId="{9DD662AE-96F2-4CF7-BF3C-CB3252E9921E}">
      <dgm:prSet/>
      <dgm:spPr/>
      <dgm:t>
        <a:bodyPr/>
        <a:lstStyle/>
        <a:p>
          <a:endParaRPr lang="en-US"/>
        </a:p>
      </dgm:t>
    </dgm:pt>
    <dgm:pt modelId="{B6FE3E02-49F7-46BD-B039-D3DBD326236D}">
      <dgm:prSet phldrT="[Text]"/>
      <dgm:spPr/>
      <dgm:t>
        <a:bodyPr/>
        <a:lstStyle/>
        <a:p>
          <a:pPr algn="ctr"/>
          <a:r>
            <a:rPr lang="en-US" b="1" dirty="0" smtClean="0"/>
            <a:t>Keep Parent informed</a:t>
          </a:r>
          <a:endParaRPr lang="en-US" b="1" dirty="0"/>
        </a:p>
      </dgm:t>
    </dgm:pt>
    <dgm:pt modelId="{D607AB37-1EF5-466C-AEDA-B852E308EEEB}" type="parTrans" cxnId="{3963313A-E7E6-4A31-9571-FEF8A5F827C2}">
      <dgm:prSet/>
      <dgm:spPr/>
      <dgm:t>
        <a:bodyPr/>
        <a:lstStyle/>
        <a:p>
          <a:endParaRPr lang="en-US"/>
        </a:p>
      </dgm:t>
    </dgm:pt>
    <dgm:pt modelId="{131DB45C-4058-44B3-89A4-F07599EF31AE}" type="sibTrans" cxnId="{3963313A-E7E6-4A31-9571-FEF8A5F827C2}">
      <dgm:prSet/>
      <dgm:spPr/>
      <dgm:t>
        <a:bodyPr/>
        <a:lstStyle/>
        <a:p>
          <a:endParaRPr lang="en-US"/>
        </a:p>
      </dgm:t>
    </dgm:pt>
    <dgm:pt modelId="{48338C09-E8AE-4664-BD89-A9DDFAA5616A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b="1" dirty="0" smtClean="0"/>
            <a:t>Adhere to the Student Code of Conduct</a:t>
          </a:r>
          <a:endParaRPr lang="en-US" b="1" dirty="0"/>
        </a:p>
      </dgm:t>
    </dgm:pt>
    <dgm:pt modelId="{A57D0F7D-4FF0-4052-A189-581418D6C61B}" type="parTrans" cxnId="{97DE8256-5764-41DB-9F57-85B538076F18}">
      <dgm:prSet/>
      <dgm:spPr/>
      <dgm:t>
        <a:bodyPr/>
        <a:lstStyle/>
        <a:p>
          <a:endParaRPr lang="en-US"/>
        </a:p>
      </dgm:t>
    </dgm:pt>
    <dgm:pt modelId="{1AF3648A-F069-474C-9851-2A313353CA5F}" type="sibTrans" cxnId="{97DE8256-5764-41DB-9F57-85B538076F18}">
      <dgm:prSet/>
      <dgm:spPr/>
      <dgm:t>
        <a:bodyPr/>
        <a:lstStyle/>
        <a:p>
          <a:endParaRPr lang="en-US"/>
        </a:p>
      </dgm:t>
    </dgm:pt>
    <dgm:pt modelId="{062CCD75-2EF2-494C-9995-81EF10E9F905}" type="pres">
      <dgm:prSet presAssocID="{8559CA1E-F4C4-45EB-B17F-8D64E29F1561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201A37-7924-4EC0-9226-5E080FB71CF3}" type="pres">
      <dgm:prSet presAssocID="{8559CA1E-F4C4-45EB-B17F-8D64E29F1561}" presName="ellipse1" presStyleLbl="venn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15C87D-922B-42AC-9C8A-7246E49D62DF}" type="pres">
      <dgm:prSet presAssocID="{8559CA1E-F4C4-45EB-B17F-8D64E29F1561}" presName="ellipse2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A25F15-15AA-485F-8641-28BA0E0FBDE6}" type="pres">
      <dgm:prSet presAssocID="{8559CA1E-F4C4-45EB-B17F-8D64E29F1561}" presName="ellipse3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7E6C65-9FD3-45AB-9FF6-3B22D5D686BD}" type="pres">
      <dgm:prSet presAssocID="{8559CA1E-F4C4-45EB-B17F-8D64E29F1561}" presName="ellipse4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38EBCE-C4B2-417F-BD4A-615793DCC14C}" type="pres">
      <dgm:prSet presAssocID="{8559CA1E-F4C4-45EB-B17F-8D64E29F1561}" presName="ellipse5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156078-A777-4543-9C3B-CBF1CD830FA2}" type="pres">
      <dgm:prSet presAssocID="{8559CA1E-F4C4-45EB-B17F-8D64E29F1561}" presName="ellipse6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FA6A8F-6C42-430A-9EB3-F2EF89A08C44}" type="pres">
      <dgm:prSet presAssocID="{8559CA1E-F4C4-45EB-B17F-8D64E29F1561}" presName="ellipse7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5F7AB3-91DE-4EC7-B45F-E1D53EC95E19}" srcId="{8559CA1E-F4C4-45EB-B17F-8D64E29F1561}" destId="{6CEE81D0-CC05-4C0A-94AB-17ACA2B27FE0}" srcOrd="0" destOrd="0" parTransId="{881B2E1D-9AF7-4B42-B80C-F355A19A3601}" sibTransId="{AF3EC7ED-83B9-4E93-B6EA-5D0949B25CC9}"/>
    <dgm:cxn modelId="{F901734B-13CE-43E4-8E58-B62C53A39584}" type="presOf" srcId="{8559CA1E-F4C4-45EB-B17F-8D64E29F1561}" destId="{062CCD75-2EF2-494C-9995-81EF10E9F905}" srcOrd="0" destOrd="0" presId="urn:microsoft.com/office/officeart/2005/8/layout/rings+Icon"/>
    <dgm:cxn modelId="{9DD662AE-96F2-4CF7-BF3C-CB3252E9921E}" srcId="{8559CA1E-F4C4-45EB-B17F-8D64E29F1561}" destId="{15201B55-5B88-4C7F-B937-537E008D5549}" srcOrd="4" destOrd="0" parTransId="{36C6F293-DF52-4018-994F-0372F1F6487D}" sibTransId="{58A01172-76C5-4DF1-9E29-174DD5ECD964}"/>
    <dgm:cxn modelId="{C176AC34-75E9-45FE-BCD9-9583FC61E383}" type="presOf" srcId="{B0398874-D130-42A4-B2C2-B9757E997819}" destId="{55156078-A777-4543-9C3B-CBF1CD830FA2}" srcOrd="0" destOrd="0" presId="urn:microsoft.com/office/officeart/2005/8/layout/rings+Icon"/>
    <dgm:cxn modelId="{2B91C5AF-D6B3-489C-9687-75A0066310DC}" srcId="{8559CA1E-F4C4-45EB-B17F-8D64E29F1561}" destId="{D6CDD0C4-9EAF-4E12-9981-DE8FFACD1143}" srcOrd="3" destOrd="0" parTransId="{95FE6F67-F3B2-4EE8-9163-A726DDAA7352}" sibTransId="{D3055C40-4834-4D25-A81B-7F3B78F84323}"/>
    <dgm:cxn modelId="{F3E5148C-33D7-4FF3-8BF5-838A53A53900}" type="presOf" srcId="{D6CDD0C4-9EAF-4E12-9981-DE8FFACD1143}" destId="{857E6C65-9FD3-45AB-9FF6-3B22D5D686BD}" srcOrd="0" destOrd="0" presId="urn:microsoft.com/office/officeart/2005/8/layout/rings+Icon"/>
    <dgm:cxn modelId="{9F7E853F-B4A0-42CC-8FA9-26A073A9D533}" type="presOf" srcId="{944E35B8-6308-400A-8D34-95D57D1B7E11}" destId="{AE15C87D-922B-42AC-9C8A-7246E49D62DF}" srcOrd="0" destOrd="0" presId="urn:microsoft.com/office/officeart/2005/8/layout/rings+Icon"/>
    <dgm:cxn modelId="{97DE8256-5764-41DB-9F57-85B538076F18}" srcId="{8559CA1E-F4C4-45EB-B17F-8D64E29F1561}" destId="{48338C09-E8AE-4664-BD89-A9DDFAA5616A}" srcOrd="6" destOrd="0" parTransId="{A57D0F7D-4FF0-4052-A189-581418D6C61B}" sibTransId="{1AF3648A-F069-474C-9851-2A313353CA5F}"/>
    <dgm:cxn modelId="{D56F9B5A-479F-407F-A1EA-6661413CDD4B}" type="presOf" srcId="{48338C09-E8AE-4664-BD89-A9DDFAA5616A}" destId="{64FA6A8F-6C42-430A-9EB3-F2EF89A08C44}" srcOrd="0" destOrd="0" presId="urn:microsoft.com/office/officeart/2005/8/layout/rings+Icon"/>
    <dgm:cxn modelId="{3963313A-E7E6-4A31-9571-FEF8A5F827C2}" srcId="{8559CA1E-F4C4-45EB-B17F-8D64E29F1561}" destId="{B6FE3E02-49F7-46BD-B039-D3DBD326236D}" srcOrd="2" destOrd="0" parTransId="{D607AB37-1EF5-466C-AEDA-B852E308EEEB}" sibTransId="{131DB45C-4058-44B3-89A4-F07599EF31AE}"/>
    <dgm:cxn modelId="{69B4DB72-4810-4532-8DDF-E3F22978A161}" type="presOf" srcId="{15201B55-5B88-4C7F-B937-537E008D5549}" destId="{1438EBCE-C4B2-417F-BD4A-615793DCC14C}" srcOrd="0" destOrd="0" presId="urn:microsoft.com/office/officeart/2005/8/layout/rings+Icon"/>
    <dgm:cxn modelId="{C3D7C78B-CF9F-4F92-B016-DCE53550863D}" srcId="{8559CA1E-F4C4-45EB-B17F-8D64E29F1561}" destId="{944E35B8-6308-400A-8D34-95D57D1B7E11}" srcOrd="1" destOrd="0" parTransId="{DF8EC715-C4BC-4E5D-8B9B-65F6E5D697B5}" sibTransId="{DA61ABF0-8F27-4C5A-BA76-6C3600AE4315}"/>
    <dgm:cxn modelId="{87A328EF-38B1-4C4D-852E-283A18CE80CB}" type="presOf" srcId="{B6FE3E02-49F7-46BD-B039-D3DBD326236D}" destId="{93A25F15-15AA-485F-8641-28BA0E0FBDE6}" srcOrd="0" destOrd="0" presId="urn:microsoft.com/office/officeart/2005/8/layout/rings+Icon"/>
    <dgm:cxn modelId="{D9BB2A79-FD3F-4972-A13A-0EEDED68B3C7}" type="presOf" srcId="{6CEE81D0-CC05-4C0A-94AB-17ACA2B27FE0}" destId="{BF201A37-7924-4EC0-9226-5E080FB71CF3}" srcOrd="0" destOrd="0" presId="urn:microsoft.com/office/officeart/2005/8/layout/rings+Icon"/>
    <dgm:cxn modelId="{4F485F39-50AD-4E0A-B899-9318AB8BE318}" srcId="{8559CA1E-F4C4-45EB-B17F-8D64E29F1561}" destId="{B0398874-D130-42A4-B2C2-B9757E997819}" srcOrd="5" destOrd="0" parTransId="{D023EE0B-2950-42F5-981F-58FEACABF0DC}" sibTransId="{70848BA9-5D49-4F26-924A-4216A24D3069}"/>
    <dgm:cxn modelId="{A53A7F86-13FE-4072-9FDF-47DA4195CB54}" type="presParOf" srcId="{062CCD75-2EF2-494C-9995-81EF10E9F905}" destId="{BF201A37-7924-4EC0-9226-5E080FB71CF3}" srcOrd="0" destOrd="0" presId="urn:microsoft.com/office/officeart/2005/8/layout/rings+Icon"/>
    <dgm:cxn modelId="{D4560309-A2E6-4044-9F88-2DCF16F45FF6}" type="presParOf" srcId="{062CCD75-2EF2-494C-9995-81EF10E9F905}" destId="{AE15C87D-922B-42AC-9C8A-7246E49D62DF}" srcOrd="1" destOrd="0" presId="urn:microsoft.com/office/officeart/2005/8/layout/rings+Icon"/>
    <dgm:cxn modelId="{ADA6A4E1-2C16-4FA6-B55B-D6F15E4A017B}" type="presParOf" srcId="{062CCD75-2EF2-494C-9995-81EF10E9F905}" destId="{93A25F15-15AA-485F-8641-28BA0E0FBDE6}" srcOrd="2" destOrd="0" presId="urn:microsoft.com/office/officeart/2005/8/layout/rings+Icon"/>
    <dgm:cxn modelId="{D53C1BB9-540D-4637-9D2D-74D8F34148F2}" type="presParOf" srcId="{062CCD75-2EF2-494C-9995-81EF10E9F905}" destId="{857E6C65-9FD3-45AB-9FF6-3B22D5D686BD}" srcOrd="3" destOrd="0" presId="urn:microsoft.com/office/officeart/2005/8/layout/rings+Icon"/>
    <dgm:cxn modelId="{2ADFAA42-6719-490C-998A-F7C9C9EAFC24}" type="presParOf" srcId="{062CCD75-2EF2-494C-9995-81EF10E9F905}" destId="{1438EBCE-C4B2-417F-BD4A-615793DCC14C}" srcOrd="4" destOrd="0" presId="urn:microsoft.com/office/officeart/2005/8/layout/rings+Icon"/>
    <dgm:cxn modelId="{11BC2940-B27C-4215-A92B-4D8B86EA779B}" type="presParOf" srcId="{062CCD75-2EF2-494C-9995-81EF10E9F905}" destId="{55156078-A777-4543-9C3B-CBF1CD830FA2}" srcOrd="5" destOrd="0" presId="urn:microsoft.com/office/officeart/2005/8/layout/rings+Icon"/>
    <dgm:cxn modelId="{B71663B6-4EC0-4885-AA0C-035F81080A4A}" type="presParOf" srcId="{062CCD75-2EF2-494C-9995-81EF10E9F905}" destId="{64FA6A8F-6C42-430A-9EB3-F2EF89A08C44}" srcOrd="6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4E65B3-3EE9-4EBD-9A60-75FBBDF53823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A2AAE9C-25FF-475F-B16A-A25875196D3D}">
      <dgm:prSet phldrT="[Text]"/>
      <dgm:spPr/>
      <dgm:t>
        <a:bodyPr/>
        <a:lstStyle/>
        <a:p>
          <a:r>
            <a:rPr lang="en-US" dirty="0" smtClean="0"/>
            <a:t>See something, say something</a:t>
          </a:r>
          <a:endParaRPr lang="en-US" dirty="0"/>
        </a:p>
      </dgm:t>
    </dgm:pt>
    <dgm:pt modelId="{F425BE7D-0BC9-40C8-97B7-736A061FFF57}" type="parTrans" cxnId="{2A2FD53F-A3D0-461D-8E2A-C195EFF97DED}">
      <dgm:prSet/>
      <dgm:spPr/>
      <dgm:t>
        <a:bodyPr/>
        <a:lstStyle/>
        <a:p>
          <a:endParaRPr lang="en-US"/>
        </a:p>
      </dgm:t>
    </dgm:pt>
    <dgm:pt modelId="{566635F6-07D8-4D39-B9C3-8CCB4D804C9D}" type="sibTrans" cxnId="{2A2FD53F-A3D0-461D-8E2A-C195EFF97DED}">
      <dgm:prSet/>
      <dgm:spPr/>
      <dgm:t>
        <a:bodyPr/>
        <a:lstStyle/>
        <a:p>
          <a:endParaRPr lang="en-US"/>
        </a:p>
      </dgm:t>
    </dgm:pt>
    <dgm:pt modelId="{F321A2CF-7739-4E0E-8516-83DBD113194D}">
      <dgm:prSet phldrT="[Text]"/>
      <dgm:spPr/>
      <dgm:t>
        <a:bodyPr/>
        <a:lstStyle/>
        <a:p>
          <a:r>
            <a:rPr lang="en-US" b="1" dirty="0" smtClean="0"/>
            <a:t>Most violations go unreported because people do not want to get involved BUT . . . what if you could save a life?</a:t>
          </a:r>
          <a:endParaRPr lang="en-US" dirty="0"/>
        </a:p>
      </dgm:t>
    </dgm:pt>
    <dgm:pt modelId="{ABB836AD-FA73-4F6E-990F-9E6DA5F1A392}" type="parTrans" cxnId="{5A5D4766-83A4-4376-ABB1-9B9F37B97C18}">
      <dgm:prSet/>
      <dgm:spPr/>
      <dgm:t>
        <a:bodyPr/>
        <a:lstStyle/>
        <a:p>
          <a:endParaRPr lang="en-US"/>
        </a:p>
      </dgm:t>
    </dgm:pt>
    <dgm:pt modelId="{3856E1C1-BE00-4387-93E1-19D8A73E7FC8}" type="sibTrans" cxnId="{5A5D4766-83A4-4376-ABB1-9B9F37B97C18}">
      <dgm:prSet/>
      <dgm:spPr/>
      <dgm:t>
        <a:bodyPr/>
        <a:lstStyle/>
        <a:p>
          <a:endParaRPr lang="en-US"/>
        </a:p>
      </dgm:t>
    </dgm:pt>
    <dgm:pt modelId="{091A659F-CB8B-4A59-A4C5-175CC9B984FC}">
      <dgm:prSet phldrT="[Text]"/>
      <dgm:spPr/>
      <dgm:t>
        <a:bodyPr/>
        <a:lstStyle/>
        <a:p>
          <a:r>
            <a:rPr lang="en-US" dirty="0" smtClean="0"/>
            <a:t>Don’t Put Up With Abuse</a:t>
          </a:r>
          <a:endParaRPr lang="en-US" dirty="0"/>
        </a:p>
      </dgm:t>
    </dgm:pt>
    <dgm:pt modelId="{BC680051-4E44-4E6C-A02D-DE96237AA5FB}" type="parTrans" cxnId="{4DCAD878-0CE0-4179-952D-35F57D34E127}">
      <dgm:prSet/>
      <dgm:spPr/>
      <dgm:t>
        <a:bodyPr/>
        <a:lstStyle/>
        <a:p>
          <a:endParaRPr lang="en-US"/>
        </a:p>
      </dgm:t>
    </dgm:pt>
    <dgm:pt modelId="{E2C5EC60-FA67-4F9A-AA77-A62D180A59D8}" type="sibTrans" cxnId="{4DCAD878-0CE0-4179-952D-35F57D34E127}">
      <dgm:prSet/>
      <dgm:spPr/>
      <dgm:t>
        <a:bodyPr/>
        <a:lstStyle/>
        <a:p>
          <a:endParaRPr lang="en-US"/>
        </a:p>
      </dgm:t>
    </dgm:pt>
    <dgm:pt modelId="{0601F269-E7F6-46C6-9C41-98DD569D08F6}">
      <dgm:prSet phldrT="[Text]"/>
      <dgm:spPr/>
      <dgm:t>
        <a:bodyPr/>
        <a:lstStyle/>
        <a:p>
          <a:r>
            <a:rPr lang="en-US" b="1" dirty="0" smtClean="0"/>
            <a:t>If a person violates your space,  YOU have rights!</a:t>
          </a:r>
          <a:endParaRPr lang="en-US" dirty="0"/>
        </a:p>
      </dgm:t>
    </dgm:pt>
    <dgm:pt modelId="{38C3C085-C9C1-4D55-A134-E1050475DF5D}" type="parTrans" cxnId="{AE5A518F-27E8-436A-A077-47708CD987A8}">
      <dgm:prSet/>
      <dgm:spPr/>
      <dgm:t>
        <a:bodyPr/>
        <a:lstStyle/>
        <a:p>
          <a:endParaRPr lang="en-US"/>
        </a:p>
      </dgm:t>
    </dgm:pt>
    <dgm:pt modelId="{E17B4AE2-9545-48FC-9ACA-974CE958C365}" type="sibTrans" cxnId="{AE5A518F-27E8-436A-A077-47708CD987A8}">
      <dgm:prSet/>
      <dgm:spPr/>
      <dgm:t>
        <a:bodyPr/>
        <a:lstStyle/>
        <a:p>
          <a:endParaRPr lang="en-US"/>
        </a:p>
      </dgm:t>
    </dgm:pt>
    <dgm:pt modelId="{B9745D14-619E-489E-B68B-6DC88E6C7FBE}">
      <dgm:prSet phldrT="[Text]"/>
      <dgm:spPr/>
      <dgm:t>
        <a:bodyPr/>
        <a:lstStyle/>
        <a:p>
          <a:r>
            <a:rPr lang="en-US" dirty="0" smtClean="0"/>
            <a:t>Report Violations</a:t>
          </a:r>
          <a:endParaRPr lang="en-US" dirty="0"/>
        </a:p>
      </dgm:t>
    </dgm:pt>
    <dgm:pt modelId="{4819E382-2342-4C6E-ACAD-92A92F3F2687}" type="parTrans" cxnId="{218DC4E0-5C8B-4B26-B13E-89180F1094CA}">
      <dgm:prSet/>
      <dgm:spPr/>
      <dgm:t>
        <a:bodyPr/>
        <a:lstStyle/>
        <a:p>
          <a:endParaRPr lang="en-US"/>
        </a:p>
      </dgm:t>
    </dgm:pt>
    <dgm:pt modelId="{3DBC9BD6-F0B4-4FD2-99B8-0E81FD230CE9}" type="sibTrans" cxnId="{218DC4E0-5C8B-4B26-B13E-89180F1094CA}">
      <dgm:prSet/>
      <dgm:spPr/>
      <dgm:t>
        <a:bodyPr/>
        <a:lstStyle/>
        <a:p>
          <a:endParaRPr lang="en-US"/>
        </a:p>
      </dgm:t>
    </dgm:pt>
    <dgm:pt modelId="{6B82E52B-456F-44E5-A355-A2A72BDD94E9}">
      <dgm:prSet phldrT="[Text]"/>
      <dgm:spPr/>
      <dgm:t>
        <a:bodyPr/>
        <a:lstStyle/>
        <a:p>
          <a:r>
            <a:rPr lang="en-US" b="1" dirty="0" smtClean="0"/>
            <a:t>There are several offices at HCC where you can report a concern.</a:t>
          </a:r>
          <a:endParaRPr lang="en-US" dirty="0"/>
        </a:p>
      </dgm:t>
    </dgm:pt>
    <dgm:pt modelId="{79067486-F430-426D-91F1-954B8CFDBC6B}" type="parTrans" cxnId="{FCE837B1-1B12-44F5-A5E2-C4B33F79DC74}">
      <dgm:prSet/>
      <dgm:spPr/>
      <dgm:t>
        <a:bodyPr/>
        <a:lstStyle/>
        <a:p>
          <a:endParaRPr lang="en-US"/>
        </a:p>
      </dgm:t>
    </dgm:pt>
    <dgm:pt modelId="{43FE7777-1AEE-4C4C-BE4F-AAE260D1FBD4}" type="sibTrans" cxnId="{FCE837B1-1B12-44F5-A5E2-C4B33F79DC74}">
      <dgm:prSet/>
      <dgm:spPr/>
      <dgm:t>
        <a:bodyPr/>
        <a:lstStyle/>
        <a:p>
          <a:endParaRPr lang="en-US"/>
        </a:p>
      </dgm:t>
    </dgm:pt>
    <dgm:pt modelId="{19E613F9-5259-4ADD-B57F-9E36AFBD2D05}">
      <dgm:prSet/>
      <dgm:spPr/>
      <dgm:t>
        <a:bodyPr/>
        <a:lstStyle/>
        <a:p>
          <a:r>
            <a:rPr lang="en-US" dirty="0" smtClean="0"/>
            <a:t>Safe Learning Environment</a:t>
          </a:r>
          <a:endParaRPr lang="en-US" dirty="0"/>
        </a:p>
      </dgm:t>
    </dgm:pt>
    <dgm:pt modelId="{9B2497C9-8A5E-4A90-8FE2-D2FE0BDEEE9D}" type="parTrans" cxnId="{809BA0AF-DB01-496A-B86B-2E5034473438}">
      <dgm:prSet/>
      <dgm:spPr/>
      <dgm:t>
        <a:bodyPr/>
        <a:lstStyle/>
        <a:p>
          <a:endParaRPr lang="en-US"/>
        </a:p>
      </dgm:t>
    </dgm:pt>
    <dgm:pt modelId="{EFF8D6A8-565E-4914-BF4B-C183A6846A75}" type="sibTrans" cxnId="{809BA0AF-DB01-496A-B86B-2E5034473438}">
      <dgm:prSet/>
      <dgm:spPr/>
      <dgm:t>
        <a:bodyPr/>
        <a:lstStyle/>
        <a:p>
          <a:endParaRPr lang="en-US"/>
        </a:p>
      </dgm:t>
    </dgm:pt>
    <dgm:pt modelId="{6C8BEC79-4813-40DB-BE74-958471C6A648}">
      <dgm:prSet/>
      <dgm:spPr/>
      <dgm:t>
        <a:bodyPr/>
        <a:lstStyle/>
        <a:p>
          <a:r>
            <a:rPr lang="en-US" dirty="0" smtClean="0"/>
            <a:t>Support Services</a:t>
          </a:r>
          <a:endParaRPr lang="en-US" dirty="0"/>
        </a:p>
      </dgm:t>
    </dgm:pt>
    <dgm:pt modelId="{B4D721F6-F87C-4B11-83BD-0CB85F461D62}" type="parTrans" cxnId="{49EE208E-41C0-463D-876D-8815C7402B1F}">
      <dgm:prSet/>
      <dgm:spPr/>
      <dgm:t>
        <a:bodyPr/>
        <a:lstStyle/>
        <a:p>
          <a:endParaRPr lang="en-US"/>
        </a:p>
      </dgm:t>
    </dgm:pt>
    <dgm:pt modelId="{D67954A9-1EAC-4560-A2D6-04C71C206CFC}" type="sibTrans" cxnId="{49EE208E-41C0-463D-876D-8815C7402B1F}">
      <dgm:prSet/>
      <dgm:spPr/>
      <dgm:t>
        <a:bodyPr/>
        <a:lstStyle/>
        <a:p>
          <a:endParaRPr lang="en-US"/>
        </a:p>
      </dgm:t>
    </dgm:pt>
    <dgm:pt modelId="{19AFBB83-6CAA-412F-BEEE-725755C41CF2}">
      <dgm:prSet/>
      <dgm:spPr/>
      <dgm:t>
        <a:bodyPr/>
        <a:lstStyle/>
        <a:p>
          <a:endParaRPr lang="en-US"/>
        </a:p>
      </dgm:t>
    </dgm:pt>
    <dgm:pt modelId="{D53D97A7-1649-41A2-90A2-6DDEE90F1A98}" type="parTrans" cxnId="{F44AEB79-5809-4E5A-92C3-51812F74398F}">
      <dgm:prSet/>
      <dgm:spPr/>
      <dgm:t>
        <a:bodyPr/>
        <a:lstStyle/>
        <a:p>
          <a:endParaRPr lang="en-US"/>
        </a:p>
      </dgm:t>
    </dgm:pt>
    <dgm:pt modelId="{6B973317-4A04-479E-9932-EA786ECB1E89}" type="sibTrans" cxnId="{F44AEB79-5809-4E5A-92C3-51812F74398F}">
      <dgm:prSet/>
      <dgm:spPr/>
      <dgm:t>
        <a:bodyPr/>
        <a:lstStyle/>
        <a:p>
          <a:endParaRPr lang="en-US"/>
        </a:p>
      </dgm:t>
    </dgm:pt>
    <dgm:pt modelId="{3C74FC9E-9B43-4C3F-8137-6CDE4B003D4D}">
      <dgm:prSet/>
      <dgm:spPr/>
      <dgm:t>
        <a:bodyPr/>
        <a:lstStyle/>
        <a:p>
          <a:endParaRPr lang="en-US" dirty="0"/>
        </a:p>
      </dgm:t>
    </dgm:pt>
    <dgm:pt modelId="{61CB64E1-C797-4076-AA15-DB8C0CC298EB}" type="parTrans" cxnId="{A6822ADE-3010-470A-9F64-092F901D8607}">
      <dgm:prSet/>
      <dgm:spPr/>
      <dgm:t>
        <a:bodyPr/>
        <a:lstStyle/>
        <a:p>
          <a:endParaRPr lang="en-US"/>
        </a:p>
      </dgm:t>
    </dgm:pt>
    <dgm:pt modelId="{4905ADAB-D0DF-40A7-A14D-E21F2B7B0687}" type="sibTrans" cxnId="{A6822ADE-3010-470A-9F64-092F901D8607}">
      <dgm:prSet/>
      <dgm:spPr/>
      <dgm:t>
        <a:bodyPr/>
        <a:lstStyle/>
        <a:p>
          <a:endParaRPr lang="en-US"/>
        </a:p>
      </dgm:t>
    </dgm:pt>
    <dgm:pt modelId="{61CC2AFE-6531-44B0-B4F9-224F1EF41D66}">
      <dgm:prSet/>
      <dgm:spPr/>
      <dgm:t>
        <a:bodyPr/>
        <a:lstStyle/>
        <a:p>
          <a:r>
            <a:rPr lang="en-US" b="1" smtClean="0"/>
            <a:t>YOU can help to make HCC a safe learning and working environment!</a:t>
          </a:r>
          <a:endParaRPr lang="en-US" b="1" dirty="0"/>
        </a:p>
      </dgm:t>
    </dgm:pt>
    <dgm:pt modelId="{6C565E90-4AD0-43F8-937D-2D4E5AC124FD}" type="parTrans" cxnId="{10EFE535-A076-40C7-B750-B97561234743}">
      <dgm:prSet/>
      <dgm:spPr/>
      <dgm:t>
        <a:bodyPr/>
        <a:lstStyle/>
        <a:p>
          <a:endParaRPr lang="en-US"/>
        </a:p>
      </dgm:t>
    </dgm:pt>
    <dgm:pt modelId="{D2B315FD-33CD-4B6F-8BC3-2148DB069DFF}" type="sibTrans" cxnId="{10EFE535-A076-40C7-B750-B97561234743}">
      <dgm:prSet/>
      <dgm:spPr/>
      <dgm:t>
        <a:bodyPr/>
        <a:lstStyle/>
        <a:p>
          <a:endParaRPr lang="en-US"/>
        </a:p>
      </dgm:t>
    </dgm:pt>
    <dgm:pt modelId="{80CFBEE5-A66A-4390-9FFE-448D7700AB33}">
      <dgm:prSet/>
      <dgm:spPr/>
      <dgm:t>
        <a:bodyPr/>
        <a:lstStyle/>
        <a:p>
          <a:r>
            <a:rPr lang="en-US" b="1" smtClean="0"/>
            <a:t>You have a right to receive internal and external supportive services if you are victimized.</a:t>
          </a:r>
          <a:endParaRPr lang="en-US" b="1" dirty="0"/>
        </a:p>
      </dgm:t>
    </dgm:pt>
    <dgm:pt modelId="{833447DD-683C-49FF-9E29-99978C187C66}" type="parTrans" cxnId="{EDA4D91B-3732-42A5-8633-8D78DBAF0195}">
      <dgm:prSet/>
      <dgm:spPr/>
      <dgm:t>
        <a:bodyPr/>
        <a:lstStyle/>
        <a:p>
          <a:endParaRPr lang="en-US"/>
        </a:p>
      </dgm:t>
    </dgm:pt>
    <dgm:pt modelId="{EBEC1748-1C27-40B9-A9DD-ECAA0E60BAE7}" type="sibTrans" cxnId="{EDA4D91B-3732-42A5-8633-8D78DBAF0195}">
      <dgm:prSet/>
      <dgm:spPr/>
      <dgm:t>
        <a:bodyPr/>
        <a:lstStyle/>
        <a:p>
          <a:endParaRPr lang="en-US"/>
        </a:p>
      </dgm:t>
    </dgm:pt>
    <dgm:pt modelId="{9B653B2A-DB35-4543-B0F4-E65E23AFA02D}" type="pres">
      <dgm:prSet presAssocID="{DA4E65B3-3EE9-4EBD-9A60-75FBBDF538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E207D1-E705-45D6-91AB-65807EC460B2}" type="pres">
      <dgm:prSet presAssocID="{0A2AAE9C-25FF-475F-B16A-A25875196D3D}" presName="linNode" presStyleCnt="0"/>
      <dgm:spPr/>
    </dgm:pt>
    <dgm:pt modelId="{96A9C36E-FFD0-4296-909A-4D2197FE2F66}" type="pres">
      <dgm:prSet presAssocID="{0A2AAE9C-25FF-475F-B16A-A25875196D3D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E6CBE1-044D-4FEF-88E0-00547F187C72}" type="pres">
      <dgm:prSet presAssocID="{0A2AAE9C-25FF-475F-B16A-A25875196D3D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8A66BE-59E4-41A7-801D-EA1AFD3F564E}" type="pres">
      <dgm:prSet presAssocID="{566635F6-07D8-4D39-B9C3-8CCB4D804C9D}" presName="sp" presStyleCnt="0"/>
      <dgm:spPr/>
    </dgm:pt>
    <dgm:pt modelId="{EF17BDD5-463A-429F-AA14-14C1833300B7}" type="pres">
      <dgm:prSet presAssocID="{091A659F-CB8B-4A59-A4C5-175CC9B984FC}" presName="linNode" presStyleCnt="0"/>
      <dgm:spPr/>
    </dgm:pt>
    <dgm:pt modelId="{04EBF2EA-7DCC-4DF4-8E47-71ACC6A56C81}" type="pres">
      <dgm:prSet presAssocID="{091A659F-CB8B-4A59-A4C5-175CC9B984FC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682568-EC27-4522-92B1-0DED7E60C3FF}" type="pres">
      <dgm:prSet presAssocID="{091A659F-CB8B-4A59-A4C5-175CC9B984FC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F63F6F-287D-41B5-83AF-DE9E87F67053}" type="pres">
      <dgm:prSet presAssocID="{E2C5EC60-FA67-4F9A-AA77-A62D180A59D8}" presName="sp" presStyleCnt="0"/>
      <dgm:spPr/>
    </dgm:pt>
    <dgm:pt modelId="{48DBD526-A8A3-4A88-84CF-DDFE39D75B6E}" type="pres">
      <dgm:prSet presAssocID="{B9745D14-619E-489E-B68B-6DC88E6C7FBE}" presName="linNode" presStyleCnt="0"/>
      <dgm:spPr/>
    </dgm:pt>
    <dgm:pt modelId="{D896EE59-F0E1-40ED-B813-9B8DC1384F79}" type="pres">
      <dgm:prSet presAssocID="{B9745D14-619E-489E-B68B-6DC88E6C7FBE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6F5E2B-CE79-4776-A02D-F2A265E8AACB}" type="pres">
      <dgm:prSet presAssocID="{B9745D14-619E-489E-B68B-6DC88E6C7FBE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BFB07D-3B59-4076-938C-1A5DE47EEBF8}" type="pres">
      <dgm:prSet presAssocID="{3DBC9BD6-F0B4-4FD2-99B8-0E81FD230CE9}" presName="sp" presStyleCnt="0"/>
      <dgm:spPr/>
    </dgm:pt>
    <dgm:pt modelId="{B81B2138-F525-493F-9A0E-3205EE5525C1}" type="pres">
      <dgm:prSet presAssocID="{19E613F9-5259-4ADD-B57F-9E36AFBD2D05}" presName="linNode" presStyleCnt="0"/>
      <dgm:spPr/>
    </dgm:pt>
    <dgm:pt modelId="{D91DE2B4-1F7F-4583-823A-A819488B8E1C}" type="pres">
      <dgm:prSet presAssocID="{19E613F9-5259-4ADD-B57F-9E36AFBD2D05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B5FCEA-D6D2-49EC-980B-A08C84CA35C4}" type="pres">
      <dgm:prSet presAssocID="{19E613F9-5259-4ADD-B57F-9E36AFBD2D05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7A86A0-24EC-4600-862E-5F298F9C341E}" type="pres">
      <dgm:prSet presAssocID="{EFF8D6A8-565E-4914-BF4B-C183A6846A75}" presName="sp" presStyleCnt="0"/>
      <dgm:spPr/>
    </dgm:pt>
    <dgm:pt modelId="{1D013709-D449-4F74-8A67-982A986CFE59}" type="pres">
      <dgm:prSet presAssocID="{6C8BEC79-4813-40DB-BE74-958471C6A648}" presName="linNode" presStyleCnt="0"/>
      <dgm:spPr/>
    </dgm:pt>
    <dgm:pt modelId="{AB9A3D70-C8E7-4E06-B237-FFA0026E5B30}" type="pres">
      <dgm:prSet presAssocID="{6C8BEC79-4813-40DB-BE74-958471C6A648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A94F27-61CE-4360-999C-65605C5D8C6C}" type="pres">
      <dgm:prSet presAssocID="{6C8BEC79-4813-40DB-BE74-958471C6A648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7D8D04-6E6E-4F20-841C-6F53ECF2F007}" type="presOf" srcId="{0A2AAE9C-25FF-475F-B16A-A25875196D3D}" destId="{96A9C36E-FFD0-4296-909A-4D2197FE2F66}" srcOrd="0" destOrd="0" presId="urn:microsoft.com/office/officeart/2005/8/layout/vList5"/>
    <dgm:cxn modelId="{3FAFB654-B325-415B-B561-5F9D87C6C0BB}" type="presOf" srcId="{19E613F9-5259-4ADD-B57F-9E36AFBD2D05}" destId="{D91DE2B4-1F7F-4583-823A-A819488B8E1C}" srcOrd="0" destOrd="0" presId="urn:microsoft.com/office/officeart/2005/8/layout/vList5"/>
    <dgm:cxn modelId="{218DC4E0-5C8B-4B26-B13E-89180F1094CA}" srcId="{DA4E65B3-3EE9-4EBD-9A60-75FBBDF53823}" destId="{B9745D14-619E-489E-B68B-6DC88E6C7FBE}" srcOrd="2" destOrd="0" parTransId="{4819E382-2342-4C6E-ACAD-92A92F3F2687}" sibTransId="{3DBC9BD6-F0B4-4FD2-99B8-0E81FD230CE9}"/>
    <dgm:cxn modelId="{8287197B-9C34-4C78-AE5E-AAEF61883C69}" type="presOf" srcId="{0601F269-E7F6-46C6-9C41-98DD569D08F6}" destId="{76682568-EC27-4522-92B1-0DED7E60C3FF}" srcOrd="0" destOrd="0" presId="urn:microsoft.com/office/officeart/2005/8/layout/vList5"/>
    <dgm:cxn modelId="{01D9CAC1-8C9C-46F8-8367-42F03B98FD3B}" type="presOf" srcId="{19AFBB83-6CAA-412F-BEEE-725755C41CF2}" destId="{16B5FCEA-D6D2-49EC-980B-A08C84CA35C4}" srcOrd="0" destOrd="0" presId="urn:microsoft.com/office/officeart/2005/8/layout/vList5"/>
    <dgm:cxn modelId="{2A2FD53F-A3D0-461D-8E2A-C195EFF97DED}" srcId="{DA4E65B3-3EE9-4EBD-9A60-75FBBDF53823}" destId="{0A2AAE9C-25FF-475F-B16A-A25875196D3D}" srcOrd="0" destOrd="0" parTransId="{F425BE7D-0BC9-40C8-97B7-736A061FFF57}" sibTransId="{566635F6-07D8-4D39-B9C3-8CCB4D804C9D}"/>
    <dgm:cxn modelId="{BE4C18C5-5CFA-41EF-8400-1F23C69E80FE}" type="presOf" srcId="{091A659F-CB8B-4A59-A4C5-175CC9B984FC}" destId="{04EBF2EA-7DCC-4DF4-8E47-71ACC6A56C81}" srcOrd="0" destOrd="0" presId="urn:microsoft.com/office/officeart/2005/8/layout/vList5"/>
    <dgm:cxn modelId="{4DCAD878-0CE0-4179-952D-35F57D34E127}" srcId="{DA4E65B3-3EE9-4EBD-9A60-75FBBDF53823}" destId="{091A659F-CB8B-4A59-A4C5-175CC9B984FC}" srcOrd="1" destOrd="0" parTransId="{BC680051-4E44-4E6C-A02D-DE96237AA5FB}" sibTransId="{E2C5EC60-FA67-4F9A-AA77-A62D180A59D8}"/>
    <dgm:cxn modelId="{33205879-CE37-4AD1-BCE2-24BC43BFF647}" type="presOf" srcId="{80CFBEE5-A66A-4390-9FFE-448D7700AB33}" destId="{58A94F27-61CE-4360-999C-65605C5D8C6C}" srcOrd="0" destOrd="1" presId="urn:microsoft.com/office/officeart/2005/8/layout/vList5"/>
    <dgm:cxn modelId="{809BA0AF-DB01-496A-B86B-2E5034473438}" srcId="{DA4E65B3-3EE9-4EBD-9A60-75FBBDF53823}" destId="{19E613F9-5259-4ADD-B57F-9E36AFBD2D05}" srcOrd="3" destOrd="0" parTransId="{9B2497C9-8A5E-4A90-8FE2-D2FE0BDEEE9D}" sibTransId="{EFF8D6A8-565E-4914-BF4B-C183A6846A75}"/>
    <dgm:cxn modelId="{FCE837B1-1B12-44F5-A5E2-C4B33F79DC74}" srcId="{B9745D14-619E-489E-B68B-6DC88E6C7FBE}" destId="{6B82E52B-456F-44E5-A355-A2A72BDD94E9}" srcOrd="0" destOrd="0" parTransId="{79067486-F430-426D-91F1-954B8CFDBC6B}" sibTransId="{43FE7777-1AEE-4C4C-BE4F-AAE260D1FBD4}"/>
    <dgm:cxn modelId="{6487EA8A-656F-4DBD-970A-2CBE809D6E3C}" type="presOf" srcId="{6B82E52B-456F-44E5-A355-A2A72BDD94E9}" destId="{066F5E2B-CE79-4776-A02D-F2A265E8AACB}" srcOrd="0" destOrd="0" presId="urn:microsoft.com/office/officeart/2005/8/layout/vList5"/>
    <dgm:cxn modelId="{D56751DD-4910-4524-B003-B99119A0029E}" type="presOf" srcId="{3C74FC9E-9B43-4C3F-8137-6CDE4B003D4D}" destId="{58A94F27-61CE-4360-999C-65605C5D8C6C}" srcOrd="0" destOrd="0" presId="urn:microsoft.com/office/officeart/2005/8/layout/vList5"/>
    <dgm:cxn modelId="{F44AEB79-5809-4E5A-92C3-51812F74398F}" srcId="{19E613F9-5259-4ADD-B57F-9E36AFBD2D05}" destId="{19AFBB83-6CAA-412F-BEEE-725755C41CF2}" srcOrd="0" destOrd="0" parTransId="{D53D97A7-1649-41A2-90A2-6DDEE90F1A98}" sibTransId="{6B973317-4A04-479E-9932-EA786ECB1E89}"/>
    <dgm:cxn modelId="{49EE208E-41C0-463D-876D-8815C7402B1F}" srcId="{DA4E65B3-3EE9-4EBD-9A60-75FBBDF53823}" destId="{6C8BEC79-4813-40DB-BE74-958471C6A648}" srcOrd="4" destOrd="0" parTransId="{B4D721F6-F87C-4B11-83BD-0CB85F461D62}" sibTransId="{D67954A9-1EAC-4560-A2D6-04C71C206CFC}"/>
    <dgm:cxn modelId="{A6822ADE-3010-470A-9F64-092F901D8607}" srcId="{6C8BEC79-4813-40DB-BE74-958471C6A648}" destId="{3C74FC9E-9B43-4C3F-8137-6CDE4B003D4D}" srcOrd="0" destOrd="0" parTransId="{61CB64E1-C797-4076-AA15-DB8C0CC298EB}" sibTransId="{4905ADAB-D0DF-40A7-A14D-E21F2B7B0687}"/>
    <dgm:cxn modelId="{A227FA9A-966E-4FEA-BF96-018C1560C9B8}" type="presOf" srcId="{61CC2AFE-6531-44B0-B4F9-224F1EF41D66}" destId="{16B5FCEA-D6D2-49EC-980B-A08C84CA35C4}" srcOrd="0" destOrd="1" presId="urn:microsoft.com/office/officeart/2005/8/layout/vList5"/>
    <dgm:cxn modelId="{9E164C3B-4400-4D44-8384-9D79D4CDDEA6}" type="presOf" srcId="{6C8BEC79-4813-40DB-BE74-958471C6A648}" destId="{AB9A3D70-C8E7-4E06-B237-FFA0026E5B30}" srcOrd="0" destOrd="0" presId="urn:microsoft.com/office/officeart/2005/8/layout/vList5"/>
    <dgm:cxn modelId="{AE5A518F-27E8-436A-A077-47708CD987A8}" srcId="{091A659F-CB8B-4A59-A4C5-175CC9B984FC}" destId="{0601F269-E7F6-46C6-9C41-98DD569D08F6}" srcOrd="0" destOrd="0" parTransId="{38C3C085-C9C1-4D55-A134-E1050475DF5D}" sibTransId="{E17B4AE2-9545-48FC-9ACA-974CE958C365}"/>
    <dgm:cxn modelId="{15B654C3-7CAA-4808-865C-2E6750E9087D}" type="presOf" srcId="{B9745D14-619E-489E-B68B-6DC88E6C7FBE}" destId="{D896EE59-F0E1-40ED-B813-9B8DC1384F79}" srcOrd="0" destOrd="0" presId="urn:microsoft.com/office/officeart/2005/8/layout/vList5"/>
    <dgm:cxn modelId="{EDA4D91B-3732-42A5-8633-8D78DBAF0195}" srcId="{6C8BEC79-4813-40DB-BE74-958471C6A648}" destId="{80CFBEE5-A66A-4390-9FFE-448D7700AB33}" srcOrd="1" destOrd="0" parTransId="{833447DD-683C-49FF-9E29-99978C187C66}" sibTransId="{EBEC1748-1C27-40B9-A9DD-ECAA0E60BAE7}"/>
    <dgm:cxn modelId="{445C4DEB-0D4D-4959-AAD1-2E5591D9802F}" type="presOf" srcId="{DA4E65B3-3EE9-4EBD-9A60-75FBBDF53823}" destId="{9B653B2A-DB35-4543-B0F4-E65E23AFA02D}" srcOrd="0" destOrd="0" presId="urn:microsoft.com/office/officeart/2005/8/layout/vList5"/>
    <dgm:cxn modelId="{10EFE535-A076-40C7-B750-B97561234743}" srcId="{19E613F9-5259-4ADD-B57F-9E36AFBD2D05}" destId="{61CC2AFE-6531-44B0-B4F9-224F1EF41D66}" srcOrd="1" destOrd="0" parTransId="{6C565E90-4AD0-43F8-937D-2D4E5AC124FD}" sibTransId="{D2B315FD-33CD-4B6F-8BC3-2148DB069DFF}"/>
    <dgm:cxn modelId="{3E10687A-BCB8-49B0-A48E-24D288504206}" type="presOf" srcId="{F321A2CF-7739-4E0E-8516-83DBD113194D}" destId="{65E6CBE1-044D-4FEF-88E0-00547F187C72}" srcOrd="0" destOrd="0" presId="urn:microsoft.com/office/officeart/2005/8/layout/vList5"/>
    <dgm:cxn modelId="{5A5D4766-83A4-4376-ABB1-9B9F37B97C18}" srcId="{0A2AAE9C-25FF-475F-B16A-A25875196D3D}" destId="{F321A2CF-7739-4E0E-8516-83DBD113194D}" srcOrd="0" destOrd="0" parTransId="{ABB836AD-FA73-4F6E-990F-9E6DA5F1A392}" sibTransId="{3856E1C1-BE00-4387-93E1-19D8A73E7FC8}"/>
    <dgm:cxn modelId="{9911D72F-B89D-456F-AE58-0FFBD34C99E6}" type="presParOf" srcId="{9B653B2A-DB35-4543-B0F4-E65E23AFA02D}" destId="{59E207D1-E705-45D6-91AB-65807EC460B2}" srcOrd="0" destOrd="0" presId="urn:microsoft.com/office/officeart/2005/8/layout/vList5"/>
    <dgm:cxn modelId="{EF46FBB7-B0AA-44DC-86EA-CB15265B2591}" type="presParOf" srcId="{59E207D1-E705-45D6-91AB-65807EC460B2}" destId="{96A9C36E-FFD0-4296-909A-4D2197FE2F66}" srcOrd="0" destOrd="0" presId="urn:microsoft.com/office/officeart/2005/8/layout/vList5"/>
    <dgm:cxn modelId="{AF9A317A-21A3-48B1-8D50-26FC0D179DE2}" type="presParOf" srcId="{59E207D1-E705-45D6-91AB-65807EC460B2}" destId="{65E6CBE1-044D-4FEF-88E0-00547F187C72}" srcOrd="1" destOrd="0" presId="urn:microsoft.com/office/officeart/2005/8/layout/vList5"/>
    <dgm:cxn modelId="{511ED9BC-C25C-444D-B02E-E71C2E3674BF}" type="presParOf" srcId="{9B653B2A-DB35-4543-B0F4-E65E23AFA02D}" destId="{0E8A66BE-59E4-41A7-801D-EA1AFD3F564E}" srcOrd="1" destOrd="0" presId="urn:microsoft.com/office/officeart/2005/8/layout/vList5"/>
    <dgm:cxn modelId="{79905314-0A48-4E80-B9DC-1CB3F8E798CD}" type="presParOf" srcId="{9B653B2A-DB35-4543-B0F4-E65E23AFA02D}" destId="{EF17BDD5-463A-429F-AA14-14C1833300B7}" srcOrd="2" destOrd="0" presId="urn:microsoft.com/office/officeart/2005/8/layout/vList5"/>
    <dgm:cxn modelId="{AC3AFB03-D1FF-408F-B3CB-741861B46D82}" type="presParOf" srcId="{EF17BDD5-463A-429F-AA14-14C1833300B7}" destId="{04EBF2EA-7DCC-4DF4-8E47-71ACC6A56C81}" srcOrd="0" destOrd="0" presId="urn:microsoft.com/office/officeart/2005/8/layout/vList5"/>
    <dgm:cxn modelId="{AB5567FB-7B7A-447C-82F9-7DF34E037DE7}" type="presParOf" srcId="{EF17BDD5-463A-429F-AA14-14C1833300B7}" destId="{76682568-EC27-4522-92B1-0DED7E60C3FF}" srcOrd="1" destOrd="0" presId="urn:microsoft.com/office/officeart/2005/8/layout/vList5"/>
    <dgm:cxn modelId="{DBE0A793-C749-4261-9A79-B83127B47CE0}" type="presParOf" srcId="{9B653B2A-DB35-4543-B0F4-E65E23AFA02D}" destId="{5FF63F6F-287D-41B5-83AF-DE9E87F67053}" srcOrd="3" destOrd="0" presId="urn:microsoft.com/office/officeart/2005/8/layout/vList5"/>
    <dgm:cxn modelId="{40154086-4EFF-41D0-AB65-72E12D86F569}" type="presParOf" srcId="{9B653B2A-DB35-4543-B0F4-E65E23AFA02D}" destId="{48DBD526-A8A3-4A88-84CF-DDFE39D75B6E}" srcOrd="4" destOrd="0" presId="urn:microsoft.com/office/officeart/2005/8/layout/vList5"/>
    <dgm:cxn modelId="{3263361E-21DA-492D-AABA-81023620037D}" type="presParOf" srcId="{48DBD526-A8A3-4A88-84CF-DDFE39D75B6E}" destId="{D896EE59-F0E1-40ED-B813-9B8DC1384F79}" srcOrd="0" destOrd="0" presId="urn:microsoft.com/office/officeart/2005/8/layout/vList5"/>
    <dgm:cxn modelId="{D40682BE-72BF-47C6-9382-42A20685AA75}" type="presParOf" srcId="{48DBD526-A8A3-4A88-84CF-DDFE39D75B6E}" destId="{066F5E2B-CE79-4776-A02D-F2A265E8AACB}" srcOrd="1" destOrd="0" presId="urn:microsoft.com/office/officeart/2005/8/layout/vList5"/>
    <dgm:cxn modelId="{FED5FBAC-B1DB-40D6-A334-1B91B269B15A}" type="presParOf" srcId="{9B653B2A-DB35-4543-B0F4-E65E23AFA02D}" destId="{EABFB07D-3B59-4076-938C-1A5DE47EEBF8}" srcOrd="5" destOrd="0" presId="urn:microsoft.com/office/officeart/2005/8/layout/vList5"/>
    <dgm:cxn modelId="{D6AA4A57-860C-49A1-9B6C-75E1BA715D8A}" type="presParOf" srcId="{9B653B2A-DB35-4543-B0F4-E65E23AFA02D}" destId="{B81B2138-F525-493F-9A0E-3205EE5525C1}" srcOrd="6" destOrd="0" presId="urn:microsoft.com/office/officeart/2005/8/layout/vList5"/>
    <dgm:cxn modelId="{CF56E215-6682-4747-A2EE-8CECD0F7368B}" type="presParOf" srcId="{B81B2138-F525-493F-9A0E-3205EE5525C1}" destId="{D91DE2B4-1F7F-4583-823A-A819488B8E1C}" srcOrd="0" destOrd="0" presId="urn:microsoft.com/office/officeart/2005/8/layout/vList5"/>
    <dgm:cxn modelId="{5FF5F03F-7483-49E2-957C-61B43E057031}" type="presParOf" srcId="{B81B2138-F525-493F-9A0E-3205EE5525C1}" destId="{16B5FCEA-D6D2-49EC-980B-A08C84CA35C4}" srcOrd="1" destOrd="0" presId="urn:microsoft.com/office/officeart/2005/8/layout/vList5"/>
    <dgm:cxn modelId="{89A0FEC8-B883-468F-A8CA-E2B9E9FBBFB4}" type="presParOf" srcId="{9B653B2A-DB35-4543-B0F4-E65E23AFA02D}" destId="{7E7A86A0-24EC-4600-862E-5F298F9C341E}" srcOrd="7" destOrd="0" presId="urn:microsoft.com/office/officeart/2005/8/layout/vList5"/>
    <dgm:cxn modelId="{EF262ACD-410B-4DAF-90F9-98E9C0920649}" type="presParOf" srcId="{9B653B2A-DB35-4543-B0F4-E65E23AFA02D}" destId="{1D013709-D449-4F74-8A67-982A986CFE59}" srcOrd="8" destOrd="0" presId="urn:microsoft.com/office/officeart/2005/8/layout/vList5"/>
    <dgm:cxn modelId="{0265685B-9539-48C0-A837-7B34B24B60AD}" type="presParOf" srcId="{1D013709-D449-4F74-8A67-982A986CFE59}" destId="{AB9A3D70-C8E7-4E06-B237-FFA0026E5B30}" srcOrd="0" destOrd="0" presId="urn:microsoft.com/office/officeart/2005/8/layout/vList5"/>
    <dgm:cxn modelId="{867CB269-5943-4789-944F-E7BF02F951C2}" type="presParOf" srcId="{1D013709-D449-4F74-8A67-982A986CFE59}" destId="{58A94F27-61CE-4360-999C-65605C5D8C6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4BC8FF-4AA1-4144-AB2B-9F287FDEF652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3ABE8AE3-0798-4202-ACDF-AEB2B335D239}">
      <dgm:prSet phldrT="[Text]"/>
      <dgm:spPr/>
      <dgm:t>
        <a:bodyPr/>
        <a:lstStyle/>
        <a:p>
          <a:r>
            <a:rPr lang="en-US" dirty="0" smtClean="0"/>
            <a:t>Title IX Coordinator</a:t>
          </a:r>
        </a:p>
        <a:p>
          <a:r>
            <a:rPr lang="en-US" dirty="0" smtClean="0"/>
            <a:t>Renee Mack</a:t>
          </a:r>
        </a:p>
        <a:p>
          <a:r>
            <a:rPr lang="en-US" dirty="0" smtClean="0"/>
            <a:t>713-718-8272</a:t>
          </a:r>
        </a:p>
        <a:p>
          <a:r>
            <a:rPr lang="en-US" dirty="0" smtClean="0"/>
            <a:t>Renee.mack@hccs.edu</a:t>
          </a:r>
          <a:endParaRPr lang="en-US" dirty="0"/>
        </a:p>
      </dgm:t>
    </dgm:pt>
    <dgm:pt modelId="{031A5AAC-71CC-4BAD-B511-E3429A27E430}" type="parTrans" cxnId="{53D99A8F-45E9-440E-BAF1-92D179D7FAAE}">
      <dgm:prSet/>
      <dgm:spPr/>
      <dgm:t>
        <a:bodyPr/>
        <a:lstStyle/>
        <a:p>
          <a:endParaRPr lang="en-US"/>
        </a:p>
      </dgm:t>
    </dgm:pt>
    <dgm:pt modelId="{95018636-493C-4179-AA29-830D24C670BA}" type="sibTrans" cxnId="{53D99A8F-45E9-440E-BAF1-92D179D7FAAE}">
      <dgm:prSet/>
      <dgm:spPr/>
      <dgm:t>
        <a:bodyPr/>
        <a:lstStyle/>
        <a:p>
          <a:endParaRPr lang="en-US"/>
        </a:p>
      </dgm:t>
    </dgm:pt>
    <dgm:pt modelId="{C1788682-F389-4696-AAF5-2AFBD2606561}">
      <dgm:prSet phldrT="[Text]"/>
      <dgm:spPr/>
      <dgm:t>
        <a:bodyPr/>
        <a:lstStyle/>
        <a:p>
          <a:r>
            <a:rPr lang="en-US" dirty="0" smtClean="0"/>
            <a:t>HCC Police</a:t>
          </a:r>
        </a:p>
        <a:p>
          <a:r>
            <a:rPr lang="en-US" dirty="0" smtClean="0"/>
            <a:t>713-718-8888</a:t>
          </a:r>
          <a:endParaRPr lang="en-US" dirty="0"/>
        </a:p>
      </dgm:t>
    </dgm:pt>
    <dgm:pt modelId="{CAF3BA50-5FEF-4528-BFFA-7452A5F13CC3}" type="parTrans" cxnId="{0E5955D7-38E5-4EC1-B854-41B02752ED0C}">
      <dgm:prSet/>
      <dgm:spPr/>
      <dgm:t>
        <a:bodyPr/>
        <a:lstStyle/>
        <a:p>
          <a:endParaRPr lang="en-US"/>
        </a:p>
      </dgm:t>
    </dgm:pt>
    <dgm:pt modelId="{EAFC8A0D-D45E-4537-BFD2-45756E7CADF8}" type="sibTrans" cxnId="{0E5955D7-38E5-4EC1-B854-41B02752ED0C}">
      <dgm:prSet/>
      <dgm:spPr/>
      <dgm:t>
        <a:bodyPr/>
        <a:lstStyle/>
        <a:p>
          <a:endParaRPr lang="en-US"/>
        </a:p>
      </dgm:t>
    </dgm:pt>
    <dgm:pt modelId="{3CC91515-A569-4E20-BE5E-8AB35F464AF6}">
      <dgm:prSet phldrT="[Text]"/>
      <dgm:spPr/>
      <dgm:t>
        <a:bodyPr/>
        <a:lstStyle/>
        <a:p>
          <a:r>
            <a:rPr lang="en-US" dirty="0" smtClean="0"/>
            <a:t>Deans/ Title IX Liaisons</a:t>
          </a:r>
          <a:endParaRPr lang="en-US" dirty="0"/>
        </a:p>
      </dgm:t>
    </dgm:pt>
    <dgm:pt modelId="{E8A26A43-230F-4EC7-AE59-878A990E3A02}" type="parTrans" cxnId="{FDBA81A0-A8B2-46A1-98E8-4D9C7B1BAD80}">
      <dgm:prSet/>
      <dgm:spPr/>
      <dgm:t>
        <a:bodyPr/>
        <a:lstStyle/>
        <a:p>
          <a:endParaRPr lang="en-US"/>
        </a:p>
      </dgm:t>
    </dgm:pt>
    <dgm:pt modelId="{4915F56E-6F2C-44F7-B03F-06BE8BE0D3F3}" type="sibTrans" cxnId="{FDBA81A0-A8B2-46A1-98E8-4D9C7B1BAD80}">
      <dgm:prSet/>
      <dgm:spPr/>
      <dgm:t>
        <a:bodyPr/>
        <a:lstStyle/>
        <a:p>
          <a:endParaRPr lang="en-US"/>
        </a:p>
      </dgm:t>
    </dgm:pt>
    <dgm:pt modelId="{06478792-1B84-4A4B-A4F7-24606266E485}" type="pres">
      <dgm:prSet presAssocID="{194BC8FF-4AA1-4144-AB2B-9F287FDEF65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F1EDB5-ABED-4B9F-8FF0-7320D4940D07}" type="pres">
      <dgm:prSet presAssocID="{3ABE8AE3-0798-4202-ACDF-AEB2B335D239}" presName="comp" presStyleCnt="0"/>
      <dgm:spPr/>
    </dgm:pt>
    <dgm:pt modelId="{874545F2-0696-4516-B429-7007C0A296F6}" type="pres">
      <dgm:prSet presAssocID="{3ABE8AE3-0798-4202-ACDF-AEB2B335D239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FFAEA7-CF15-4B6D-AB24-D3DEC4F2D343}" type="pres">
      <dgm:prSet presAssocID="{3ABE8AE3-0798-4202-ACDF-AEB2B335D239}" presName="rect1" presStyleLbl="lnNode1" presStyleIdx="0" presStyleCnt="3"/>
      <dgm:spPr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9B6C0D4B-8C92-46A1-853E-CF8D24368F7A}" type="pres">
      <dgm:prSet presAssocID="{95018636-493C-4179-AA29-830D24C670BA}" presName="sibTrans" presStyleCnt="0"/>
      <dgm:spPr/>
    </dgm:pt>
    <dgm:pt modelId="{01CABA53-FDA0-4AA8-AFFA-EB7DEB15A7B0}" type="pres">
      <dgm:prSet presAssocID="{C1788682-F389-4696-AAF5-2AFBD2606561}" presName="comp" presStyleCnt="0"/>
      <dgm:spPr/>
    </dgm:pt>
    <dgm:pt modelId="{C5C22DEC-0726-4709-ADE1-BC2C47440F8A}" type="pres">
      <dgm:prSet presAssocID="{C1788682-F389-4696-AAF5-2AFBD2606561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1EE507-68AA-4824-A850-CAF55DC06EC2}" type="pres">
      <dgm:prSet presAssocID="{C1788682-F389-4696-AAF5-2AFBD2606561}" presName="rect1" presStyleLbl="ln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69F73D0E-215B-409A-BCE4-BD175F4FFA6C}" type="pres">
      <dgm:prSet presAssocID="{EAFC8A0D-D45E-4537-BFD2-45756E7CADF8}" presName="sibTrans" presStyleCnt="0"/>
      <dgm:spPr/>
    </dgm:pt>
    <dgm:pt modelId="{98F3F857-7F6C-4B80-859F-CE2CCDBC7786}" type="pres">
      <dgm:prSet presAssocID="{3CC91515-A569-4E20-BE5E-8AB35F464AF6}" presName="comp" presStyleCnt="0"/>
      <dgm:spPr/>
    </dgm:pt>
    <dgm:pt modelId="{BBC6FCE7-8C9D-41D4-88FA-618486DCD53F}" type="pres">
      <dgm:prSet presAssocID="{3CC91515-A569-4E20-BE5E-8AB35F464AF6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30E3C5-1EFD-4866-8BFB-2F355D8CAE72}" type="pres">
      <dgm:prSet presAssocID="{3CC91515-A569-4E20-BE5E-8AB35F464AF6}" presName="rect1" presStyleLbl="ln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</dgm:ptLst>
  <dgm:cxnLst>
    <dgm:cxn modelId="{6F82FEF7-BB87-4D94-8120-8656C8D3D754}" type="presOf" srcId="{C1788682-F389-4696-AAF5-2AFBD2606561}" destId="{C5C22DEC-0726-4709-ADE1-BC2C47440F8A}" srcOrd="0" destOrd="0" presId="urn:microsoft.com/office/officeart/2008/layout/AlternatingPictureBlocks"/>
    <dgm:cxn modelId="{B623EA04-45C2-4B40-80D4-08E341333C71}" type="presOf" srcId="{194BC8FF-4AA1-4144-AB2B-9F287FDEF652}" destId="{06478792-1B84-4A4B-A4F7-24606266E485}" srcOrd="0" destOrd="0" presId="urn:microsoft.com/office/officeart/2008/layout/AlternatingPictureBlocks"/>
    <dgm:cxn modelId="{0E5955D7-38E5-4EC1-B854-41B02752ED0C}" srcId="{194BC8FF-4AA1-4144-AB2B-9F287FDEF652}" destId="{C1788682-F389-4696-AAF5-2AFBD2606561}" srcOrd="1" destOrd="0" parTransId="{CAF3BA50-5FEF-4528-BFFA-7452A5F13CC3}" sibTransId="{EAFC8A0D-D45E-4537-BFD2-45756E7CADF8}"/>
    <dgm:cxn modelId="{2E79AF35-FDA9-4294-BB84-E451AEAA511E}" type="presOf" srcId="{3CC91515-A569-4E20-BE5E-8AB35F464AF6}" destId="{BBC6FCE7-8C9D-41D4-88FA-618486DCD53F}" srcOrd="0" destOrd="0" presId="urn:microsoft.com/office/officeart/2008/layout/AlternatingPictureBlocks"/>
    <dgm:cxn modelId="{D3C60A31-1416-4F0E-B6A5-C2ACDE51A777}" type="presOf" srcId="{3ABE8AE3-0798-4202-ACDF-AEB2B335D239}" destId="{874545F2-0696-4516-B429-7007C0A296F6}" srcOrd="0" destOrd="0" presId="urn:microsoft.com/office/officeart/2008/layout/AlternatingPictureBlocks"/>
    <dgm:cxn modelId="{53D99A8F-45E9-440E-BAF1-92D179D7FAAE}" srcId="{194BC8FF-4AA1-4144-AB2B-9F287FDEF652}" destId="{3ABE8AE3-0798-4202-ACDF-AEB2B335D239}" srcOrd="0" destOrd="0" parTransId="{031A5AAC-71CC-4BAD-B511-E3429A27E430}" sibTransId="{95018636-493C-4179-AA29-830D24C670BA}"/>
    <dgm:cxn modelId="{FDBA81A0-A8B2-46A1-98E8-4D9C7B1BAD80}" srcId="{194BC8FF-4AA1-4144-AB2B-9F287FDEF652}" destId="{3CC91515-A569-4E20-BE5E-8AB35F464AF6}" srcOrd="2" destOrd="0" parTransId="{E8A26A43-230F-4EC7-AE59-878A990E3A02}" sibTransId="{4915F56E-6F2C-44F7-B03F-06BE8BE0D3F3}"/>
    <dgm:cxn modelId="{2A4D5166-4E7F-4865-948A-190C3EE18FAD}" type="presParOf" srcId="{06478792-1B84-4A4B-A4F7-24606266E485}" destId="{B4F1EDB5-ABED-4B9F-8FF0-7320D4940D07}" srcOrd="0" destOrd="0" presId="urn:microsoft.com/office/officeart/2008/layout/AlternatingPictureBlocks"/>
    <dgm:cxn modelId="{28668BDE-074F-48DB-B852-01125C582807}" type="presParOf" srcId="{B4F1EDB5-ABED-4B9F-8FF0-7320D4940D07}" destId="{874545F2-0696-4516-B429-7007C0A296F6}" srcOrd="0" destOrd="0" presId="urn:microsoft.com/office/officeart/2008/layout/AlternatingPictureBlocks"/>
    <dgm:cxn modelId="{74A2AD7A-8000-4092-95A8-089182A9A959}" type="presParOf" srcId="{B4F1EDB5-ABED-4B9F-8FF0-7320D4940D07}" destId="{4AFFAEA7-CF15-4B6D-AB24-D3DEC4F2D343}" srcOrd="1" destOrd="0" presId="urn:microsoft.com/office/officeart/2008/layout/AlternatingPictureBlocks"/>
    <dgm:cxn modelId="{91384406-9760-4EC9-A344-9EB3B228F8F5}" type="presParOf" srcId="{06478792-1B84-4A4B-A4F7-24606266E485}" destId="{9B6C0D4B-8C92-46A1-853E-CF8D24368F7A}" srcOrd="1" destOrd="0" presId="urn:microsoft.com/office/officeart/2008/layout/AlternatingPictureBlocks"/>
    <dgm:cxn modelId="{C0007E3C-02A1-4B6B-982D-91F9A3942951}" type="presParOf" srcId="{06478792-1B84-4A4B-A4F7-24606266E485}" destId="{01CABA53-FDA0-4AA8-AFFA-EB7DEB15A7B0}" srcOrd="2" destOrd="0" presId="urn:microsoft.com/office/officeart/2008/layout/AlternatingPictureBlocks"/>
    <dgm:cxn modelId="{DEB7DC7F-67FB-40CA-A149-544E4A4167EB}" type="presParOf" srcId="{01CABA53-FDA0-4AA8-AFFA-EB7DEB15A7B0}" destId="{C5C22DEC-0726-4709-ADE1-BC2C47440F8A}" srcOrd="0" destOrd="0" presId="urn:microsoft.com/office/officeart/2008/layout/AlternatingPictureBlocks"/>
    <dgm:cxn modelId="{1B79B4DC-2697-408E-A5DD-D3D852B4A256}" type="presParOf" srcId="{01CABA53-FDA0-4AA8-AFFA-EB7DEB15A7B0}" destId="{EF1EE507-68AA-4824-A850-CAF55DC06EC2}" srcOrd="1" destOrd="0" presId="urn:microsoft.com/office/officeart/2008/layout/AlternatingPictureBlocks"/>
    <dgm:cxn modelId="{8D97BB30-B626-45EA-A9CB-F7F895CE6BB6}" type="presParOf" srcId="{06478792-1B84-4A4B-A4F7-24606266E485}" destId="{69F73D0E-215B-409A-BCE4-BD175F4FFA6C}" srcOrd="3" destOrd="0" presId="urn:microsoft.com/office/officeart/2008/layout/AlternatingPictureBlocks"/>
    <dgm:cxn modelId="{D0D158BB-CCE5-465F-97FF-549422FB1CC8}" type="presParOf" srcId="{06478792-1B84-4A4B-A4F7-24606266E485}" destId="{98F3F857-7F6C-4B80-859F-CE2CCDBC7786}" srcOrd="4" destOrd="0" presId="urn:microsoft.com/office/officeart/2008/layout/AlternatingPictureBlocks"/>
    <dgm:cxn modelId="{8320DD56-6A77-49E2-8A7E-761EBE7C7BFA}" type="presParOf" srcId="{98F3F857-7F6C-4B80-859F-CE2CCDBC7786}" destId="{BBC6FCE7-8C9D-41D4-88FA-618486DCD53F}" srcOrd="0" destOrd="0" presId="urn:microsoft.com/office/officeart/2008/layout/AlternatingPictureBlocks"/>
    <dgm:cxn modelId="{5B6CCA50-B846-47AE-A00F-BE6153419BFA}" type="presParOf" srcId="{98F3F857-7F6C-4B80-859F-CE2CCDBC7786}" destId="{5F30E3C5-1EFD-4866-8BFB-2F355D8CAE72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CABC94-BADE-4580-8BD2-C1CEC52ADF8E}" type="doc">
      <dgm:prSet loTypeId="urn:microsoft.com/office/officeart/2008/layout/AlternatingHexagons" loCatId="list" qsTypeId="urn:microsoft.com/office/officeart/2005/8/quickstyle/simple2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D7B6675E-4E1C-41C9-A2DC-02CC5C201F6C}">
      <dgm:prSet phldrT="[Text]" custT="1"/>
      <dgm:spPr/>
      <dgm:t>
        <a:bodyPr/>
        <a:lstStyle/>
        <a:p>
          <a:r>
            <a:rPr lang="en-US" sz="1400" b="1" smtClean="0"/>
            <a:t>Counseling</a:t>
          </a:r>
          <a:endParaRPr lang="en-US" sz="1400" b="1" dirty="0"/>
        </a:p>
      </dgm:t>
    </dgm:pt>
    <dgm:pt modelId="{C787521F-7A31-4753-AB07-7BC64EEA5840}" type="parTrans" cxnId="{767D7D43-85F9-4F0B-967F-DC561C82D31F}">
      <dgm:prSet/>
      <dgm:spPr/>
      <dgm:t>
        <a:bodyPr/>
        <a:lstStyle/>
        <a:p>
          <a:endParaRPr lang="en-US"/>
        </a:p>
      </dgm:t>
    </dgm:pt>
    <dgm:pt modelId="{5BBB81EA-939F-4E05-B1EB-01C7A2D52854}" type="sibTrans" cxnId="{767D7D43-85F9-4F0B-967F-DC561C82D31F}">
      <dgm:prSet custT="1"/>
      <dgm:spPr/>
      <dgm:t>
        <a:bodyPr/>
        <a:lstStyle/>
        <a:p>
          <a:r>
            <a:rPr lang="en-US" sz="1400" b="1" smtClean="0"/>
            <a:t>Advising</a:t>
          </a:r>
          <a:endParaRPr lang="en-US" sz="1400" b="1" dirty="0"/>
        </a:p>
      </dgm:t>
    </dgm:pt>
    <dgm:pt modelId="{4FBB87C4-EACC-41B9-917C-BEE8D9C7CCC9}">
      <dgm:prSet phldrT="[Text]" custT="1"/>
      <dgm:spPr/>
      <dgm:t>
        <a:bodyPr/>
        <a:lstStyle/>
        <a:p>
          <a:r>
            <a:rPr lang="en-US" sz="1400" b="1" smtClean="0"/>
            <a:t>Tutoring</a:t>
          </a:r>
          <a:endParaRPr lang="en-US" sz="1400" b="1" dirty="0"/>
        </a:p>
      </dgm:t>
    </dgm:pt>
    <dgm:pt modelId="{62E1344C-C1E3-4054-BA2C-EA692A52C30C}" type="parTrans" cxnId="{BBEC34A1-F5DA-4735-9EFF-D92D06FD30E5}">
      <dgm:prSet/>
      <dgm:spPr/>
      <dgm:t>
        <a:bodyPr/>
        <a:lstStyle/>
        <a:p>
          <a:endParaRPr lang="en-US"/>
        </a:p>
      </dgm:t>
    </dgm:pt>
    <dgm:pt modelId="{1E3EB0DD-A113-44A5-A9AE-4EC07124356C}" type="sibTrans" cxnId="{BBEC34A1-F5DA-4735-9EFF-D92D06FD30E5}">
      <dgm:prSet custT="1"/>
      <dgm:spPr/>
      <dgm:t>
        <a:bodyPr/>
        <a:lstStyle/>
        <a:p>
          <a:r>
            <a:rPr lang="en-US" sz="1400" b="1" smtClean="0">
              <a:latin typeface="Arial" pitchFamily="34" charset="0"/>
              <a:cs typeface="Arial" pitchFamily="34" charset="0"/>
            </a:rPr>
            <a:t>Student</a:t>
          </a:r>
        </a:p>
        <a:p>
          <a:r>
            <a:rPr lang="en-US" sz="1400" b="1" smtClean="0">
              <a:latin typeface="Arial" pitchFamily="34" charset="0"/>
              <a:cs typeface="Arial" pitchFamily="34" charset="0"/>
            </a:rPr>
            <a:t>Services</a:t>
          </a:r>
        </a:p>
        <a:p>
          <a:r>
            <a:rPr lang="en-US" sz="1400" b="1" smtClean="0">
              <a:latin typeface="Arial" pitchFamily="34" charset="0"/>
              <a:cs typeface="Arial" pitchFamily="34" charset="0"/>
            </a:rPr>
            <a:t>Contact</a:t>
          </a:r>
        </a:p>
        <a:p>
          <a:r>
            <a:rPr lang="en-US" sz="1400" b="1" smtClean="0">
              <a:latin typeface="Arial" pitchFamily="34" charset="0"/>
              <a:cs typeface="Arial" pitchFamily="34" charset="0"/>
            </a:rPr>
            <a:t> Center</a:t>
          </a:r>
          <a:endParaRPr lang="en-US" sz="1400" b="1" dirty="0">
            <a:latin typeface="Arial" pitchFamily="34" charset="0"/>
            <a:cs typeface="Arial" pitchFamily="34" charset="0"/>
          </a:endParaRPr>
        </a:p>
      </dgm:t>
    </dgm:pt>
    <dgm:pt modelId="{54D7879D-50B4-477F-A7C8-4ABF6E4514D0}">
      <dgm:prSet phldrT="[Text]" custT="1"/>
      <dgm:spPr/>
      <dgm:t>
        <a:bodyPr/>
        <a:lstStyle/>
        <a:p>
          <a:r>
            <a:rPr lang="en-US" sz="1200" b="1" dirty="0" smtClean="0"/>
            <a:t>Library Services</a:t>
          </a:r>
          <a:endParaRPr lang="en-US" sz="1200" b="1" dirty="0"/>
        </a:p>
      </dgm:t>
    </dgm:pt>
    <dgm:pt modelId="{499C524E-5ADF-4741-9FAC-5BB3E43C708E}" type="parTrans" cxnId="{777E58F8-59EE-4CF1-9D38-932A77B1487F}">
      <dgm:prSet/>
      <dgm:spPr/>
      <dgm:t>
        <a:bodyPr/>
        <a:lstStyle/>
        <a:p>
          <a:endParaRPr lang="en-US"/>
        </a:p>
      </dgm:t>
    </dgm:pt>
    <dgm:pt modelId="{CA380A20-44B3-4D8A-9441-38EA8699C3BE}" type="sibTrans" cxnId="{777E58F8-59EE-4CF1-9D38-932A77B1487F}">
      <dgm:prSet custT="1"/>
      <dgm:spPr/>
      <dgm:t>
        <a:bodyPr/>
        <a:lstStyle/>
        <a:p>
          <a:r>
            <a:rPr lang="en-US" sz="1400" b="1" smtClean="0">
              <a:latin typeface="Arial" pitchFamily="34" charset="0"/>
              <a:cs typeface="Arial" pitchFamily="34" charset="0"/>
            </a:rPr>
            <a:t>Student Life</a:t>
          </a:r>
          <a:endParaRPr lang="en-US" sz="1400" b="1" dirty="0">
            <a:latin typeface="Arial" pitchFamily="34" charset="0"/>
            <a:cs typeface="Arial" pitchFamily="34" charset="0"/>
          </a:endParaRPr>
        </a:p>
      </dgm:t>
    </dgm:pt>
    <dgm:pt modelId="{CFDB32CF-2D6B-47D9-A0F2-6CB6E0DBC45F}" type="pres">
      <dgm:prSet presAssocID="{A2CABC94-BADE-4580-8BD2-C1CEC52ADF8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8A5E8B8-2C63-4B05-AC06-BAD5DE9DA536}" type="pres">
      <dgm:prSet presAssocID="{D7B6675E-4E1C-41C9-A2DC-02CC5C201F6C}" presName="composite" presStyleCnt="0"/>
      <dgm:spPr/>
      <dgm:t>
        <a:bodyPr/>
        <a:lstStyle/>
        <a:p>
          <a:endParaRPr lang="en-US"/>
        </a:p>
      </dgm:t>
    </dgm:pt>
    <dgm:pt modelId="{F94F5C6D-AD96-42E6-9697-456C632E7F4B}" type="pres">
      <dgm:prSet presAssocID="{D7B6675E-4E1C-41C9-A2DC-02CC5C201F6C}" presName="Parent1" presStyleLbl="node1" presStyleIdx="0" presStyleCnt="6" custScaleX="105979" custLinFactNeighborX="6848" custLinFactNeighborY="-28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B18221-7931-4D72-93CA-3A8508AF7775}" type="pres">
      <dgm:prSet presAssocID="{D7B6675E-4E1C-41C9-A2DC-02CC5C201F6C}" presName="Childtext1" presStyleLbl="revTx" presStyleIdx="0" presStyleCnt="3" custScaleX="131691" custLinFactY="100000" custLinFactNeighborX="19555" custLinFactNeighborY="1666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C3A45F-5250-4472-ACF2-CBFADB1D4D6D}" type="pres">
      <dgm:prSet presAssocID="{D7B6675E-4E1C-41C9-A2DC-02CC5C201F6C}" presName="BalanceSpacing" presStyleCnt="0"/>
      <dgm:spPr/>
      <dgm:t>
        <a:bodyPr/>
        <a:lstStyle/>
        <a:p>
          <a:endParaRPr lang="en-US"/>
        </a:p>
      </dgm:t>
    </dgm:pt>
    <dgm:pt modelId="{35A33CE2-1E2B-4938-A047-AE40275259B7}" type="pres">
      <dgm:prSet presAssocID="{D7B6675E-4E1C-41C9-A2DC-02CC5C201F6C}" presName="BalanceSpacing1" presStyleCnt="0"/>
      <dgm:spPr/>
      <dgm:t>
        <a:bodyPr/>
        <a:lstStyle/>
        <a:p>
          <a:endParaRPr lang="en-US"/>
        </a:p>
      </dgm:t>
    </dgm:pt>
    <dgm:pt modelId="{F520C96A-6786-40E8-AEEF-E2CE40E723D1}" type="pres">
      <dgm:prSet presAssocID="{5BBB81EA-939F-4E05-B1EB-01C7A2D52854}" presName="Accent1Text" presStyleLbl="node1" presStyleIdx="1" presStyleCnt="6" custLinFactNeighborX="9756" custLinFactNeighborY="-288"/>
      <dgm:spPr/>
      <dgm:t>
        <a:bodyPr/>
        <a:lstStyle/>
        <a:p>
          <a:endParaRPr lang="en-US"/>
        </a:p>
      </dgm:t>
    </dgm:pt>
    <dgm:pt modelId="{9BA7BC42-1195-4E16-BE36-36FC4032E5B5}" type="pres">
      <dgm:prSet presAssocID="{5BBB81EA-939F-4E05-B1EB-01C7A2D52854}" presName="spaceBetweenRectangles" presStyleCnt="0"/>
      <dgm:spPr/>
      <dgm:t>
        <a:bodyPr/>
        <a:lstStyle/>
        <a:p>
          <a:endParaRPr lang="en-US"/>
        </a:p>
      </dgm:t>
    </dgm:pt>
    <dgm:pt modelId="{2CFCB13F-F675-41E8-88A3-FA1C82C05C48}" type="pres">
      <dgm:prSet presAssocID="{4FBB87C4-EACC-41B9-917C-BEE8D9C7CCC9}" presName="composite" presStyleCnt="0"/>
      <dgm:spPr/>
      <dgm:t>
        <a:bodyPr/>
        <a:lstStyle/>
        <a:p>
          <a:endParaRPr lang="en-US"/>
        </a:p>
      </dgm:t>
    </dgm:pt>
    <dgm:pt modelId="{4217C30A-C04F-47AF-A37D-BD323F2ED61C}" type="pres">
      <dgm:prSet presAssocID="{4FBB87C4-EACC-41B9-917C-BEE8D9C7CCC9}" presName="Parent1" presStyleLbl="node1" presStyleIdx="2" presStyleCnt="6" custScaleX="106646" custScaleY="103108" custLinFactNeighborX="-22706" custLinFactNeighborY="-499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3029B9-02AF-45D0-BFCB-D0B797EB89FF}" type="pres">
      <dgm:prSet presAssocID="{4FBB87C4-EACC-41B9-917C-BEE8D9C7CCC9}" presName="Childtext1" presStyleLbl="revTx" presStyleIdx="1" presStyleCnt="3" custScaleX="160060" custLinFactNeighborX="-44068" custLinFactNeighborY="-40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6BBB4A-8DBA-43C3-8039-C43156D075C0}" type="pres">
      <dgm:prSet presAssocID="{4FBB87C4-EACC-41B9-917C-BEE8D9C7CCC9}" presName="BalanceSpacing" presStyleCnt="0"/>
      <dgm:spPr/>
      <dgm:t>
        <a:bodyPr/>
        <a:lstStyle/>
        <a:p>
          <a:endParaRPr lang="en-US"/>
        </a:p>
      </dgm:t>
    </dgm:pt>
    <dgm:pt modelId="{C4AFC521-F1F7-43CE-ADB7-A19CD98D695D}" type="pres">
      <dgm:prSet presAssocID="{4FBB87C4-EACC-41B9-917C-BEE8D9C7CCC9}" presName="BalanceSpacing1" presStyleCnt="0"/>
      <dgm:spPr/>
      <dgm:t>
        <a:bodyPr/>
        <a:lstStyle/>
        <a:p>
          <a:endParaRPr lang="en-US"/>
        </a:p>
      </dgm:t>
    </dgm:pt>
    <dgm:pt modelId="{3086F949-6C11-47EE-8EBA-A972CF57BB09}" type="pres">
      <dgm:prSet presAssocID="{1E3EB0DD-A113-44A5-A9AE-4EC07124356C}" presName="Accent1Text" presStyleLbl="node1" presStyleIdx="3" presStyleCnt="6" custScaleX="102356" custScaleY="103395" custLinFactX="-89321" custLinFactNeighborX="-100000" custLinFactNeighborY="76734"/>
      <dgm:spPr/>
      <dgm:t>
        <a:bodyPr/>
        <a:lstStyle/>
        <a:p>
          <a:endParaRPr lang="en-US"/>
        </a:p>
      </dgm:t>
    </dgm:pt>
    <dgm:pt modelId="{4B78940D-4BCF-4334-AC2A-B0A3C7545903}" type="pres">
      <dgm:prSet presAssocID="{1E3EB0DD-A113-44A5-A9AE-4EC07124356C}" presName="spaceBetweenRectangles" presStyleCnt="0"/>
      <dgm:spPr/>
      <dgm:t>
        <a:bodyPr/>
        <a:lstStyle/>
        <a:p>
          <a:endParaRPr lang="en-US"/>
        </a:p>
      </dgm:t>
    </dgm:pt>
    <dgm:pt modelId="{4F5F2CA9-F29F-43F6-B478-E7CB75EB3B71}" type="pres">
      <dgm:prSet presAssocID="{54D7879D-50B4-477F-A7C8-4ABF6E4514D0}" presName="composite" presStyleCnt="0"/>
      <dgm:spPr/>
      <dgm:t>
        <a:bodyPr/>
        <a:lstStyle/>
        <a:p>
          <a:endParaRPr lang="en-US"/>
        </a:p>
      </dgm:t>
    </dgm:pt>
    <dgm:pt modelId="{CF152AB7-688B-4758-8012-C3D4AC4FF015}" type="pres">
      <dgm:prSet presAssocID="{54D7879D-50B4-477F-A7C8-4ABF6E4514D0}" presName="Parent1" presStyleLbl="node1" presStyleIdx="4" presStyleCnt="6" custScaleX="111609" custScaleY="101118" custLinFactNeighborX="-6643" custLinFactNeighborY="-97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D7459B-D6E6-421F-8CC8-8FC8C5605952}" type="pres">
      <dgm:prSet presAssocID="{54D7879D-50B4-477F-A7C8-4ABF6E4514D0}" presName="Childtext1" presStyleLbl="revTx" presStyleIdx="2" presStyleCnt="3" custLinFactNeighborX="6005" custLinFactNeighborY="-123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13E0C5-B46A-4DB8-8951-C2949C0337FA}" type="pres">
      <dgm:prSet presAssocID="{54D7879D-50B4-477F-A7C8-4ABF6E4514D0}" presName="BalanceSpacing" presStyleCnt="0"/>
      <dgm:spPr/>
      <dgm:t>
        <a:bodyPr/>
        <a:lstStyle/>
        <a:p>
          <a:endParaRPr lang="en-US"/>
        </a:p>
      </dgm:t>
    </dgm:pt>
    <dgm:pt modelId="{4CCA722F-385B-428D-B268-75A3B1D88B5C}" type="pres">
      <dgm:prSet presAssocID="{54D7879D-50B4-477F-A7C8-4ABF6E4514D0}" presName="BalanceSpacing1" presStyleCnt="0"/>
      <dgm:spPr/>
      <dgm:t>
        <a:bodyPr/>
        <a:lstStyle/>
        <a:p>
          <a:endParaRPr lang="en-US"/>
        </a:p>
      </dgm:t>
    </dgm:pt>
    <dgm:pt modelId="{FFE76E6A-4651-4A90-A4D9-6FA3E7FE9850}" type="pres">
      <dgm:prSet presAssocID="{CA380A20-44B3-4D8A-9441-38EA8699C3BE}" presName="Accent1Text" presStyleLbl="node1" presStyleIdx="5" presStyleCnt="6" custLinFactX="55286" custLinFactNeighborX="100000" custLinFactNeighborY="-89874"/>
      <dgm:spPr/>
      <dgm:t>
        <a:bodyPr/>
        <a:lstStyle/>
        <a:p>
          <a:endParaRPr lang="en-US"/>
        </a:p>
      </dgm:t>
    </dgm:pt>
  </dgm:ptLst>
  <dgm:cxnLst>
    <dgm:cxn modelId="{767D7D43-85F9-4F0B-967F-DC561C82D31F}" srcId="{A2CABC94-BADE-4580-8BD2-C1CEC52ADF8E}" destId="{D7B6675E-4E1C-41C9-A2DC-02CC5C201F6C}" srcOrd="0" destOrd="0" parTransId="{C787521F-7A31-4753-AB07-7BC64EEA5840}" sibTransId="{5BBB81EA-939F-4E05-B1EB-01C7A2D52854}"/>
    <dgm:cxn modelId="{3D04EA95-D580-411C-959E-4654E8A59DB2}" type="presOf" srcId="{4FBB87C4-EACC-41B9-917C-BEE8D9C7CCC9}" destId="{4217C30A-C04F-47AF-A37D-BD323F2ED61C}" srcOrd="0" destOrd="0" presId="urn:microsoft.com/office/officeart/2008/layout/AlternatingHexagons"/>
    <dgm:cxn modelId="{45065871-A818-4E48-971B-21776560D920}" type="presOf" srcId="{A2CABC94-BADE-4580-8BD2-C1CEC52ADF8E}" destId="{CFDB32CF-2D6B-47D9-A0F2-6CB6E0DBC45F}" srcOrd="0" destOrd="0" presId="urn:microsoft.com/office/officeart/2008/layout/AlternatingHexagons"/>
    <dgm:cxn modelId="{8B5F8167-FA71-4B28-A469-7463AE8F7D2C}" type="presOf" srcId="{D7B6675E-4E1C-41C9-A2DC-02CC5C201F6C}" destId="{F94F5C6D-AD96-42E6-9697-456C632E7F4B}" srcOrd="0" destOrd="0" presId="urn:microsoft.com/office/officeart/2008/layout/AlternatingHexagons"/>
    <dgm:cxn modelId="{F63454CD-5FD4-4B40-BC05-20F358F72285}" type="presOf" srcId="{1E3EB0DD-A113-44A5-A9AE-4EC07124356C}" destId="{3086F949-6C11-47EE-8EBA-A972CF57BB09}" srcOrd="0" destOrd="0" presId="urn:microsoft.com/office/officeart/2008/layout/AlternatingHexagons"/>
    <dgm:cxn modelId="{31E64D34-DCDB-490F-B7D1-54EC18A1C34C}" type="presOf" srcId="{CA380A20-44B3-4D8A-9441-38EA8699C3BE}" destId="{FFE76E6A-4651-4A90-A4D9-6FA3E7FE9850}" srcOrd="0" destOrd="0" presId="urn:microsoft.com/office/officeart/2008/layout/AlternatingHexagons"/>
    <dgm:cxn modelId="{777E58F8-59EE-4CF1-9D38-932A77B1487F}" srcId="{A2CABC94-BADE-4580-8BD2-C1CEC52ADF8E}" destId="{54D7879D-50B4-477F-A7C8-4ABF6E4514D0}" srcOrd="2" destOrd="0" parTransId="{499C524E-5ADF-4741-9FAC-5BB3E43C708E}" sibTransId="{CA380A20-44B3-4D8A-9441-38EA8699C3BE}"/>
    <dgm:cxn modelId="{8DEE75A6-2D93-4CF3-835F-A1EF36EA2AC6}" type="presOf" srcId="{5BBB81EA-939F-4E05-B1EB-01C7A2D52854}" destId="{F520C96A-6786-40E8-AEEF-E2CE40E723D1}" srcOrd="0" destOrd="0" presId="urn:microsoft.com/office/officeart/2008/layout/AlternatingHexagons"/>
    <dgm:cxn modelId="{BBEC34A1-F5DA-4735-9EFF-D92D06FD30E5}" srcId="{A2CABC94-BADE-4580-8BD2-C1CEC52ADF8E}" destId="{4FBB87C4-EACC-41B9-917C-BEE8D9C7CCC9}" srcOrd="1" destOrd="0" parTransId="{62E1344C-C1E3-4054-BA2C-EA692A52C30C}" sibTransId="{1E3EB0DD-A113-44A5-A9AE-4EC07124356C}"/>
    <dgm:cxn modelId="{96AC98A6-6F60-447F-A4E1-6F5ECA7B7D3F}" type="presOf" srcId="{54D7879D-50B4-477F-A7C8-4ABF6E4514D0}" destId="{CF152AB7-688B-4758-8012-C3D4AC4FF015}" srcOrd="0" destOrd="0" presId="urn:microsoft.com/office/officeart/2008/layout/AlternatingHexagons"/>
    <dgm:cxn modelId="{A0BDC9EB-B974-4CB5-B498-B5248C630824}" type="presParOf" srcId="{CFDB32CF-2D6B-47D9-A0F2-6CB6E0DBC45F}" destId="{F8A5E8B8-2C63-4B05-AC06-BAD5DE9DA536}" srcOrd="0" destOrd="0" presId="urn:microsoft.com/office/officeart/2008/layout/AlternatingHexagons"/>
    <dgm:cxn modelId="{8AD2E9D3-4AD6-4952-A3D3-B6103C52F05D}" type="presParOf" srcId="{F8A5E8B8-2C63-4B05-AC06-BAD5DE9DA536}" destId="{F94F5C6D-AD96-42E6-9697-456C632E7F4B}" srcOrd="0" destOrd="0" presId="urn:microsoft.com/office/officeart/2008/layout/AlternatingHexagons"/>
    <dgm:cxn modelId="{92F00606-F968-4ABB-A7FC-E1FEDBBC16B4}" type="presParOf" srcId="{F8A5E8B8-2C63-4B05-AC06-BAD5DE9DA536}" destId="{02B18221-7931-4D72-93CA-3A8508AF7775}" srcOrd="1" destOrd="0" presId="urn:microsoft.com/office/officeart/2008/layout/AlternatingHexagons"/>
    <dgm:cxn modelId="{E71C5DCD-2FFE-4E76-A9DB-C495B20BB8BC}" type="presParOf" srcId="{F8A5E8B8-2C63-4B05-AC06-BAD5DE9DA536}" destId="{8AC3A45F-5250-4472-ACF2-CBFADB1D4D6D}" srcOrd="2" destOrd="0" presId="urn:microsoft.com/office/officeart/2008/layout/AlternatingHexagons"/>
    <dgm:cxn modelId="{94A1EF09-3D1D-4732-BE79-000C1ADDB408}" type="presParOf" srcId="{F8A5E8B8-2C63-4B05-AC06-BAD5DE9DA536}" destId="{35A33CE2-1E2B-4938-A047-AE40275259B7}" srcOrd="3" destOrd="0" presId="urn:microsoft.com/office/officeart/2008/layout/AlternatingHexagons"/>
    <dgm:cxn modelId="{E1B21873-7F7B-4D9A-AEF0-91588C5438B2}" type="presParOf" srcId="{F8A5E8B8-2C63-4B05-AC06-BAD5DE9DA536}" destId="{F520C96A-6786-40E8-AEEF-E2CE40E723D1}" srcOrd="4" destOrd="0" presId="urn:microsoft.com/office/officeart/2008/layout/AlternatingHexagons"/>
    <dgm:cxn modelId="{4D590908-0297-48C2-BE64-63F651F5665C}" type="presParOf" srcId="{CFDB32CF-2D6B-47D9-A0F2-6CB6E0DBC45F}" destId="{9BA7BC42-1195-4E16-BE36-36FC4032E5B5}" srcOrd="1" destOrd="0" presId="urn:microsoft.com/office/officeart/2008/layout/AlternatingHexagons"/>
    <dgm:cxn modelId="{F2BE8210-9D3A-4049-ACCB-6FDA67EB1A75}" type="presParOf" srcId="{CFDB32CF-2D6B-47D9-A0F2-6CB6E0DBC45F}" destId="{2CFCB13F-F675-41E8-88A3-FA1C82C05C48}" srcOrd="2" destOrd="0" presId="urn:microsoft.com/office/officeart/2008/layout/AlternatingHexagons"/>
    <dgm:cxn modelId="{769302CE-6162-480B-B3B2-F897BBC24B74}" type="presParOf" srcId="{2CFCB13F-F675-41E8-88A3-FA1C82C05C48}" destId="{4217C30A-C04F-47AF-A37D-BD323F2ED61C}" srcOrd="0" destOrd="0" presId="urn:microsoft.com/office/officeart/2008/layout/AlternatingHexagons"/>
    <dgm:cxn modelId="{9CDE0872-DC72-4E26-B271-E350F4D6B995}" type="presParOf" srcId="{2CFCB13F-F675-41E8-88A3-FA1C82C05C48}" destId="{763029B9-02AF-45D0-BFCB-D0B797EB89FF}" srcOrd="1" destOrd="0" presId="urn:microsoft.com/office/officeart/2008/layout/AlternatingHexagons"/>
    <dgm:cxn modelId="{16A82D21-1647-4470-8CFD-EE4E1E06C1B5}" type="presParOf" srcId="{2CFCB13F-F675-41E8-88A3-FA1C82C05C48}" destId="{BF6BBB4A-8DBA-43C3-8039-C43156D075C0}" srcOrd="2" destOrd="0" presId="urn:microsoft.com/office/officeart/2008/layout/AlternatingHexagons"/>
    <dgm:cxn modelId="{B439BF21-BBC5-4D68-ACCA-FB8D476B9182}" type="presParOf" srcId="{2CFCB13F-F675-41E8-88A3-FA1C82C05C48}" destId="{C4AFC521-F1F7-43CE-ADB7-A19CD98D695D}" srcOrd="3" destOrd="0" presId="urn:microsoft.com/office/officeart/2008/layout/AlternatingHexagons"/>
    <dgm:cxn modelId="{E8EC8F16-0EC3-42AC-9E3F-637840DEE27C}" type="presParOf" srcId="{2CFCB13F-F675-41E8-88A3-FA1C82C05C48}" destId="{3086F949-6C11-47EE-8EBA-A972CF57BB09}" srcOrd="4" destOrd="0" presId="urn:microsoft.com/office/officeart/2008/layout/AlternatingHexagons"/>
    <dgm:cxn modelId="{3FF4EFF5-6830-484D-8719-37BB5B63AD0D}" type="presParOf" srcId="{CFDB32CF-2D6B-47D9-A0F2-6CB6E0DBC45F}" destId="{4B78940D-4BCF-4334-AC2A-B0A3C7545903}" srcOrd="3" destOrd="0" presId="urn:microsoft.com/office/officeart/2008/layout/AlternatingHexagons"/>
    <dgm:cxn modelId="{E0CF1280-649A-4D84-AB2A-CCB1A40D60B1}" type="presParOf" srcId="{CFDB32CF-2D6B-47D9-A0F2-6CB6E0DBC45F}" destId="{4F5F2CA9-F29F-43F6-B478-E7CB75EB3B71}" srcOrd="4" destOrd="0" presId="urn:microsoft.com/office/officeart/2008/layout/AlternatingHexagons"/>
    <dgm:cxn modelId="{CF116BDE-0941-4557-A398-1C9871C88F57}" type="presParOf" srcId="{4F5F2CA9-F29F-43F6-B478-E7CB75EB3B71}" destId="{CF152AB7-688B-4758-8012-C3D4AC4FF015}" srcOrd="0" destOrd="0" presId="urn:microsoft.com/office/officeart/2008/layout/AlternatingHexagons"/>
    <dgm:cxn modelId="{E49BCA26-820F-492D-8DC4-EC1FE603C6FF}" type="presParOf" srcId="{4F5F2CA9-F29F-43F6-B478-E7CB75EB3B71}" destId="{B3D7459B-D6E6-421F-8CC8-8FC8C5605952}" srcOrd="1" destOrd="0" presId="urn:microsoft.com/office/officeart/2008/layout/AlternatingHexagons"/>
    <dgm:cxn modelId="{CA7BFCE8-A3D2-4AC0-8781-AEA7930CE17D}" type="presParOf" srcId="{4F5F2CA9-F29F-43F6-B478-E7CB75EB3B71}" destId="{8613E0C5-B46A-4DB8-8951-C2949C0337FA}" srcOrd="2" destOrd="0" presId="urn:microsoft.com/office/officeart/2008/layout/AlternatingHexagons"/>
    <dgm:cxn modelId="{179D4274-1DDB-4EC0-A64D-4A239AA3C09B}" type="presParOf" srcId="{4F5F2CA9-F29F-43F6-B478-E7CB75EB3B71}" destId="{4CCA722F-385B-428D-B268-75A3B1D88B5C}" srcOrd="3" destOrd="0" presId="urn:microsoft.com/office/officeart/2008/layout/AlternatingHexagons"/>
    <dgm:cxn modelId="{A2C1617F-8D8A-4E1A-BAA6-DB07BCE9D88F}" type="presParOf" srcId="{4F5F2CA9-F29F-43F6-B478-E7CB75EB3B71}" destId="{FFE76E6A-4651-4A90-A4D9-6FA3E7FE985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1708B-2400-40A8-8BF2-74D870B34012}">
      <dsp:nvSpPr>
        <dsp:cNvPr id="0" name=""/>
        <dsp:cNvSpPr/>
      </dsp:nvSpPr>
      <dsp:spPr>
        <a:xfrm>
          <a:off x="0" y="97941"/>
          <a:ext cx="2691902" cy="2691895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Save Time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&amp; Money</a:t>
          </a:r>
          <a:endParaRPr lang="en-US" sz="2300" kern="1200" dirty="0"/>
        </a:p>
      </dsp:txBody>
      <dsp:txXfrm>
        <a:off x="394220" y="492160"/>
        <a:ext cx="1903462" cy="1903457"/>
      </dsp:txXfrm>
    </dsp:sp>
    <dsp:sp modelId="{270B86A2-E035-4B52-B469-3C3200F14482}">
      <dsp:nvSpPr>
        <dsp:cNvPr id="0" name=""/>
        <dsp:cNvSpPr/>
      </dsp:nvSpPr>
      <dsp:spPr>
        <a:xfrm>
          <a:off x="1384218" y="1893287"/>
          <a:ext cx="2691902" cy="2691895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3600000"/>
                <a:satOff val="-12501"/>
                <a:lumOff val="1500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50000"/>
                <a:hueOff val="-3600000"/>
                <a:satOff val="-12501"/>
                <a:lumOff val="1500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DC Classes fulfill HS Graduation requirements</a:t>
          </a:r>
          <a:endParaRPr lang="en-US" sz="2300" kern="1200" dirty="0"/>
        </a:p>
      </dsp:txBody>
      <dsp:txXfrm>
        <a:off x="1778438" y="2287506"/>
        <a:ext cx="1903462" cy="1903457"/>
      </dsp:txXfrm>
    </dsp:sp>
    <dsp:sp modelId="{5846346B-0805-41A9-87C2-9308F31DDD69}">
      <dsp:nvSpPr>
        <dsp:cNvPr id="0" name=""/>
        <dsp:cNvSpPr/>
      </dsp:nvSpPr>
      <dsp:spPr>
        <a:xfrm>
          <a:off x="2769260" y="97941"/>
          <a:ext cx="2691902" cy="2691895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7200000"/>
                <a:satOff val="-25001"/>
                <a:lumOff val="3000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50000"/>
                <a:hueOff val="-7200000"/>
                <a:satOff val="-25001"/>
                <a:lumOff val="3000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Explore career possibilities</a:t>
          </a:r>
          <a:endParaRPr lang="en-US" sz="2300" kern="1200" dirty="0"/>
        </a:p>
      </dsp:txBody>
      <dsp:txXfrm>
        <a:off x="3163480" y="492160"/>
        <a:ext cx="1903462" cy="1903457"/>
      </dsp:txXfrm>
    </dsp:sp>
    <dsp:sp modelId="{3908FC4B-6EE3-4D1D-9945-3EDA15BD044C}">
      <dsp:nvSpPr>
        <dsp:cNvPr id="0" name=""/>
        <dsp:cNvSpPr/>
      </dsp:nvSpPr>
      <dsp:spPr>
        <a:xfrm>
          <a:off x="4153479" y="1893287"/>
          <a:ext cx="2691902" cy="2691895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10800000"/>
                <a:satOff val="-37502"/>
                <a:lumOff val="4500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50000"/>
                <a:hueOff val="-10800000"/>
                <a:satOff val="-37502"/>
                <a:lumOff val="4500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Access to College Level Resources</a:t>
          </a:r>
          <a:endParaRPr lang="en-US" sz="2300" kern="1200" dirty="0"/>
        </a:p>
      </dsp:txBody>
      <dsp:txXfrm>
        <a:off x="4547699" y="2287506"/>
        <a:ext cx="1903462" cy="1903457"/>
      </dsp:txXfrm>
    </dsp:sp>
    <dsp:sp modelId="{1DEB692F-AB7E-4A68-BAA2-0A622D729AFF}">
      <dsp:nvSpPr>
        <dsp:cNvPr id="0" name=""/>
        <dsp:cNvSpPr/>
      </dsp:nvSpPr>
      <dsp:spPr>
        <a:xfrm>
          <a:off x="5537697" y="97941"/>
          <a:ext cx="2691902" cy="2691895"/>
        </a:xfrm>
        <a:prstGeom prst="ellipse">
          <a:avLst/>
        </a:prstGeom>
        <a:solidFill>
          <a:srgbClr val="FFCC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Earn Transferrable College Credits</a:t>
          </a:r>
          <a:endParaRPr lang="en-US" sz="2300" kern="1200" dirty="0"/>
        </a:p>
      </dsp:txBody>
      <dsp:txXfrm>
        <a:off x="5931917" y="492160"/>
        <a:ext cx="1903462" cy="19034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C4224-7234-4D91-92FE-9AF75F16B5CA}">
      <dsp:nvSpPr>
        <dsp:cNvPr id="0" name=""/>
        <dsp:cNvSpPr/>
      </dsp:nvSpPr>
      <dsp:spPr>
        <a:xfrm>
          <a:off x="2886128" y="1573255"/>
          <a:ext cx="1999676" cy="172980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Liberal Arts, Humanities, </a:t>
          </a:r>
          <a:br>
            <a:rPr lang="en-US" sz="1100" b="1" kern="1200" dirty="0" smtClean="0">
              <a:solidFill>
                <a:schemeClr val="tx1"/>
              </a:solidFill>
            </a:rPr>
          </a:br>
          <a:r>
            <a:rPr lang="en-US" sz="1100" b="1" kern="1200" dirty="0" smtClean="0">
              <a:solidFill>
                <a:schemeClr val="tx1"/>
              </a:solidFill>
            </a:rPr>
            <a:t>&amp;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Education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3217502" y="1859907"/>
        <a:ext cx="1336928" cy="1156496"/>
      </dsp:txXfrm>
    </dsp:sp>
    <dsp:sp modelId="{6486A1C5-CB99-44A4-8E69-34B2F35FEA7B}">
      <dsp:nvSpPr>
        <dsp:cNvPr id="0" name=""/>
        <dsp:cNvSpPr/>
      </dsp:nvSpPr>
      <dsp:spPr>
        <a:xfrm>
          <a:off x="4138310" y="745662"/>
          <a:ext cx="754471" cy="650077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F0BF32C-0FBF-41C8-9FE6-5B4BAE83727C}">
      <dsp:nvSpPr>
        <dsp:cNvPr id="0" name=""/>
        <dsp:cNvSpPr/>
      </dsp:nvSpPr>
      <dsp:spPr>
        <a:xfrm>
          <a:off x="3070327" y="0"/>
          <a:ext cx="1638720" cy="141768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Construction Industry &amp; Manufacturing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3341898" y="234941"/>
        <a:ext cx="1095578" cy="947803"/>
      </dsp:txXfrm>
    </dsp:sp>
    <dsp:sp modelId="{6F7416CF-6690-47C7-912C-D9971B9B7721}">
      <dsp:nvSpPr>
        <dsp:cNvPr id="0" name=""/>
        <dsp:cNvSpPr/>
      </dsp:nvSpPr>
      <dsp:spPr>
        <a:xfrm>
          <a:off x="5018837" y="1960961"/>
          <a:ext cx="754471" cy="650077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425ED04-406A-4986-9260-E0EDB0843964}">
      <dsp:nvSpPr>
        <dsp:cNvPr id="0" name=""/>
        <dsp:cNvSpPr/>
      </dsp:nvSpPr>
      <dsp:spPr>
        <a:xfrm>
          <a:off x="4573224" y="871971"/>
          <a:ext cx="1638720" cy="141768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-2880000"/>
                <a:satOff val="-10001"/>
                <a:lumOff val="1200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2880000"/>
                <a:satOff val="-10001"/>
                <a:lumOff val="1200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Arts &amp; Design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4844795" y="1106912"/>
        <a:ext cx="1095578" cy="947803"/>
      </dsp:txXfrm>
    </dsp:sp>
    <dsp:sp modelId="{010B561B-6F69-4A05-8C6C-9C5F33232C15}">
      <dsp:nvSpPr>
        <dsp:cNvPr id="0" name=""/>
        <dsp:cNvSpPr/>
      </dsp:nvSpPr>
      <dsp:spPr>
        <a:xfrm>
          <a:off x="4407166" y="3332805"/>
          <a:ext cx="754471" cy="650077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18382FF-0EAA-4E40-8836-3A80F26A521C}">
      <dsp:nvSpPr>
        <dsp:cNvPr id="0" name=""/>
        <dsp:cNvSpPr/>
      </dsp:nvSpPr>
      <dsp:spPr>
        <a:xfrm>
          <a:off x="4573224" y="2586167"/>
          <a:ext cx="1638720" cy="141768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-5760000"/>
                <a:satOff val="-20001"/>
                <a:lumOff val="2400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5760000"/>
                <a:satOff val="-20001"/>
                <a:lumOff val="2400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Science, Technology, Engineering, &amp; Math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4844795" y="2821108"/>
        <a:ext cx="1095578" cy="947803"/>
      </dsp:txXfrm>
    </dsp:sp>
    <dsp:sp modelId="{AF65C06A-863F-415C-B61E-F0801C5BD95E}">
      <dsp:nvSpPr>
        <dsp:cNvPr id="0" name=""/>
        <dsp:cNvSpPr/>
      </dsp:nvSpPr>
      <dsp:spPr>
        <a:xfrm>
          <a:off x="2889849" y="3475207"/>
          <a:ext cx="754471" cy="650077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3F18DCD-9B1F-4450-A956-D9FF7F0E7E4C}">
      <dsp:nvSpPr>
        <dsp:cNvPr id="0" name=""/>
        <dsp:cNvSpPr/>
      </dsp:nvSpPr>
      <dsp:spPr>
        <a:xfrm>
          <a:off x="3070327" y="3459114"/>
          <a:ext cx="1638720" cy="141768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-8640000"/>
                <a:satOff val="-30002"/>
                <a:lumOff val="3600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8640000"/>
                <a:satOff val="-30002"/>
                <a:lumOff val="3600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Social &amp; Behavioral Sciences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3341898" y="3694055"/>
        <a:ext cx="1095578" cy="947803"/>
      </dsp:txXfrm>
    </dsp:sp>
    <dsp:sp modelId="{2BCA5058-5695-455F-829D-B8CA7E859F71}">
      <dsp:nvSpPr>
        <dsp:cNvPr id="0" name=""/>
        <dsp:cNvSpPr/>
      </dsp:nvSpPr>
      <dsp:spPr>
        <a:xfrm>
          <a:off x="1994902" y="2260396"/>
          <a:ext cx="754471" cy="650077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70A381F-625C-41A5-9F7C-37414A237720}">
      <dsp:nvSpPr>
        <dsp:cNvPr id="0" name=""/>
        <dsp:cNvSpPr/>
      </dsp:nvSpPr>
      <dsp:spPr>
        <a:xfrm>
          <a:off x="1560453" y="2587142"/>
          <a:ext cx="1638720" cy="141768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-11520000"/>
                <a:satOff val="-40002"/>
                <a:lumOff val="4800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11520000"/>
                <a:satOff val="-40002"/>
                <a:lumOff val="4800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Public Safety, Transportation, &amp; Consumer Service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1832024" y="2822083"/>
        <a:ext cx="1095578" cy="947803"/>
      </dsp:txXfrm>
    </dsp:sp>
    <dsp:sp modelId="{01B39402-5B12-4E1C-B546-8DAD258396C7}">
      <dsp:nvSpPr>
        <dsp:cNvPr id="0" name=""/>
        <dsp:cNvSpPr/>
      </dsp:nvSpPr>
      <dsp:spPr>
        <a:xfrm>
          <a:off x="1560453" y="870021"/>
          <a:ext cx="1638720" cy="1417685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Health Science 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1832024" y="1104962"/>
        <a:ext cx="1095578" cy="9478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55502-DF09-451E-A7C1-82DBF04BC208}">
      <dsp:nvSpPr>
        <dsp:cNvPr id="0" name=""/>
        <dsp:cNvSpPr/>
      </dsp:nvSpPr>
      <dsp:spPr>
        <a:xfrm>
          <a:off x="162700" y="318439"/>
          <a:ext cx="3838336" cy="11994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448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High School HCC Liaison</a:t>
          </a:r>
          <a:endParaRPr lang="en-US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Meet High School HCC Liaison/Counselor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Meet school district requirements for taking a dual credit class and be recommended by high school HCC Liaison.</a:t>
          </a:r>
          <a:endParaRPr lang="en-US" sz="900" kern="1200" dirty="0"/>
        </a:p>
      </dsp:txBody>
      <dsp:txXfrm>
        <a:off x="162700" y="318439"/>
        <a:ext cx="3838336" cy="1199480"/>
      </dsp:txXfrm>
    </dsp:sp>
    <dsp:sp modelId="{C0E38A70-DE83-4B34-B0CB-2ED753F82DA7}">
      <dsp:nvSpPr>
        <dsp:cNvPr id="0" name=""/>
        <dsp:cNvSpPr/>
      </dsp:nvSpPr>
      <dsp:spPr>
        <a:xfrm>
          <a:off x="2769" y="145180"/>
          <a:ext cx="839636" cy="1259454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68455C-E614-4E97-B30C-BEF8A67DDF80}">
      <dsp:nvSpPr>
        <dsp:cNvPr id="0" name=""/>
        <dsp:cNvSpPr/>
      </dsp:nvSpPr>
      <dsp:spPr>
        <a:xfrm>
          <a:off x="4388493" y="318439"/>
          <a:ext cx="3838336" cy="11994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448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HCC Application</a:t>
          </a:r>
          <a:endParaRPr lang="en-US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Submit an HCC Application through </a:t>
          </a:r>
          <a:r>
            <a:rPr lang="en-US" sz="900" kern="1200" dirty="0" smtClean="0">
              <a:hlinkClick xmlns:r="http://schemas.openxmlformats.org/officeDocument/2006/relationships" r:id="rId2"/>
            </a:rPr>
            <a:t>www.applytexas.org</a:t>
          </a:r>
          <a:r>
            <a:rPr lang="en-US" sz="900" kern="1200" dirty="0" smtClean="0"/>
            <a:t> 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Record application number and HCC ID/W#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If no Social Security Number (SS#) was used, make sure to record your assigned P#. </a:t>
          </a:r>
          <a:endParaRPr lang="en-US" sz="900" kern="1200" dirty="0"/>
        </a:p>
      </dsp:txBody>
      <dsp:txXfrm>
        <a:off x="4388493" y="318439"/>
        <a:ext cx="3838336" cy="1199480"/>
      </dsp:txXfrm>
    </dsp:sp>
    <dsp:sp modelId="{F6BB3A62-79F8-46DD-BD10-953C0A53C0C7}">
      <dsp:nvSpPr>
        <dsp:cNvPr id="0" name=""/>
        <dsp:cNvSpPr/>
      </dsp:nvSpPr>
      <dsp:spPr>
        <a:xfrm>
          <a:off x="4228562" y="145180"/>
          <a:ext cx="839636" cy="1259454"/>
        </a:xfrm>
        <a:prstGeom prst="rect">
          <a:avLst/>
        </a:prstGeom>
        <a:blipFill>
          <a:blip xmlns:r="http://schemas.openxmlformats.org/officeDocument/2006/relationships" r:embed="rId3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4475CB-FB88-41B7-8816-DF253DED9545}">
      <dsp:nvSpPr>
        <dsp:cNvPr id="0" name=""/>
        <dsp:cNvSpPr/>
      </dsp:nvSpPr>
      <dsp:spPr>
        <a:xfrm>
          <a:off x="162700" y="1828451"/>
          <a:ext cx="3838336" cy="11994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448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Identify Pathway</a:t>
          </a:r>
          <a:endParaRPr lang="en-US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Identify Academic Pathway or Career “workforce” Pathway in conjunction with High school endorsements.</a:t>
          </a:r>
          <a:endParaRPr lang="en-US" sz="900" kern="1200" dirty="0"/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900" kern="1200" dirty="0"/>
        </a:p>
      </dsp:txBody>
      <dsp:txXfrm>
        <a:off x="162700" y="1828451"/>
        <a:ext cx="3838336" cy="1199480"/>
      </dsp:txXfrm>
    </dsp:sp>
    <dsp:sp modelId="{9B9BAC9A-5621-4023-BE79-658A88744C0E}">
      <dsp:nvSpPr>
        <dsp:cNvPr id="0" name=""/>
        <dsp:cNvSpPr/>
      </dsp:nvSpPr>
      <dsp:spPr>
        <a:xfrm>
          <a:off x="2769" y="1655193"/>
          <a:ext cx="839636" cy="1259454"/>
        </a:xfrm>
        <a:prstGeom prst="rect">
          <a:avLst/>
        </a:prstGeom>
        <a:blipFill>
          <a:blip xmlns:r="http://schemas.openxmlformats.org/officeDocument/2006/relationships" r:embed="rId4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693F22-6388-4E3E-8A69-CE002E2083F9}">
      <dsp:nvSpPr>
        <dsp:cNvPr id="0" name=""/>
        <dsp:cNvSpPr/>
      </dsp:nvSpPr>
      <dsp:spPr>
        <a:xfrm>
          <a:off x="4388493" y="1828451"/>
          <a:ext cx="3838336" cy="11994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448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TSI Assessment</a:t>
          </a:r>
          <a:endParaRPr lang="en-US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TSIA is a college academic placement exam taken to determine college readiness.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Complete a Pre-Assessment Activities (PAA) prior to taking the test: </a:t>
          </a:r>
          <a:r>
            <a:rPr lang="en-US" sz="900" kern="1200" dirty="0" smtClean="0">
              <a:hlinkClick xmlns:r="http://schemas.openxmlformats.org/officeDocument/2006/relationships" r:id="rId5"/>
            </a:rPr>
            <a:t>www.hccs.edu/tsi</a:t>
          </a:r>
          <a:r>
            <a:rPr lang="en-US" sz="900" kern="1200" dirty="0" smtClean="0"/>
            <a:t> 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Other state-approved Texas Success Initiative (TSI) tests are ACT, SAT, &amp; STAAR.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See your HS Liaison for testing dates and sign-ups. </a:t>
          </a:r>
          <a:endParaRPr lang="en-US" sz="900" kern="1200" dirty="0"/>
        </a:p>
      </dsp:txBody>
      <dsp:txXfrm>
        <a:off x="4388493" y="1828451"/>
        <a:ext cx="3838336" cy="1199480"/>
      </dsp:txXfrm>
    </dsp:sp>
    <dsp:sp modelId="{9FBB1DC4-2BFE-4040-A056-D47E02BDD6B7}">
      <dsp:nvSpPr>
        <dsp:cNvPr id="0" name=""/>
        <dsp:cNvSpPr/>
      </dsp:nvSpPr>
      <dsp:spPr>
        <a:xfrm>
          <a:off x="4228562" y="1655193"/>
          <a:ext cx="839636" cy="1259454"/>
        </a:xfrm>
        <a:prstGeom prst="rect">
          <a:avLst/>
        </a:prstGeom>
        <a:blipFill>
          <a:blip xmlns:r="http://schemas.openxmlformats.org/officeDocument/2006/relationships" r:embed="rId6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2A6D13-8AD7-4A43-A0D6-0DEF4ACADA47}">
      <dsp:nvSpPr>
        <dsp:cNvPr id="0" name=""/>
        <dsp:cNvSpPr/>
      </dsp:nvSpPr>
      <dsp:spPr>
        <a:xfrm>
          <a:off x="162700" y="3338463"/>
          <a:ext cx="3838336" cy="11994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448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Meningitis Vaccination</a:t>
          </a:r>
          <a:endParaRPr lang="en-US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Mandatory vaccine for embedded and online dual credit students. The immunization must have been received within the last five years and valid throughout the entire semester a student is enrolled in, or administered at least ten calendar days before the start date of the session which the student will enroll in. </a:t>
          </a:r>
          <a:endParaRPr lang="en-US" sz="900" kern="1200" dirty="0"/>
        </a:p>
      </dsp:txBody>
      <dsp:txXfrm>
        <a:off x="162700" y="3338463"/>
        <a:ext cx="3838336" cy="1199480"/>
      </dsp:txXfrm>
    </dsp:sp>
    <dsp:sp modelId="{A5139198-63D4-4240-AB87-D859C35138BF}">
      <dsp:nvSpPr>
        <dsp:cNvPr id="0" name=""/>
        <dsp:cNvSpPr/>
      </dsp:nvSpPr>
      <dsp:spPr>
        <a:xfrm>
          <a:off x="2769" y="3165205"/>
          <a:ext cx="839636" cy="1259454"/>
        </a:xfrm>
        <a:prstGeom prst="rect">
          <a:avLst/>
        </a:prstGeom>
        <a:blipFill>
          <a:blip xmlns:r="http://schemas.openxmlformats.org/officeDocument/2006/relationships" r:embed="rId7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F8D735-81BE-44E3-AB2E-DCBEF71D355D}">
      <dsp:nvSpPr>
        <dsp:cNvPr id="0" name=""/>
        <dsp:cNvSpPr/>
      </dsp:nvSpPr>
      <dsp:spPr>
        <a:xfrm>
          <a:off x="4388493" y="3338463"/>
          <a:ext cx="3838336" cy="11994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448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DC Forms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Complete and return the Dual Credit Parent Consent form to student’s high school HCC Liaison by the designated deadline.</a:t>
          </a:r>
        </a:p>
      </dsp:txBody>
      <dsp:txXfrm>
        <a:off x="4388493" y="3338463"/>
        <a:ext cx="3838336" cy="1199480"/>
      </dsp:txXfrm>
    </dsp:sp>
    <dsp:sp modelId="{E6F66D6F-06B3-49ED-A0B4-895D3CDFBFD1}">
      <dsp:nvSpPr>
        <dsp:cNvPr id="0" name=""/>
        <dsp:cNvSpPr/>
      </dsp:nvSpPr>
      <dsp:spPr>
        <a:xfrm>
          <a:off x="4228562" y="3165205"/>
          <a:ext cx="839636" cy="1259454"/>
        </a:xfrm>
        <a:prstGeom prst="rect">
          <a:avLst/>
        </a:prstGeom>
        <a:blipFill>
          <a:blip xmlns:r="http://schemas.openxmlformats.org/officeDocument/2006/relationships" r:embed="rId8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01A37-7924-4EC0-9226-5E080FB71CF3}">
      <dsp:nvSpPr>
        <dsp:cNvPr id="0" name=""/>
        <dsp:cNvSpPr/>
      </dsp:nvSpPr>
      <dsp:spPr>
        <a:xfrm>
          <a:off x="0" y="588046"/>
          <a:ext cx="2020366" cy="202040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Meet with HS HCC Liaison / Counselor</a:t>
          </a:r>
        </a:p>
      </dsp:txBody>
      <dsp:txXfrm>
        <a:off x="295876" y="883927"/>
        <a:ext cx="1428614" cy="1428638"/>
      </dsp:txXfrm>
    </dsp:sp>
    <dsp:sp modelId="{AE15C87D-922B-42AC-9C8A-7246E49D62DF}">
      <dsp:nvSpPr>
        <dsp:cNvPr id="0" name=""/>
        <dsp:cNvSpPr/>
      </dsp:nvSpPr>
      <dsp:spPr>
        <a:xfrm>
          <a:off x="1034460" y="2074677"/>
          <a:ext cx="2020366" cy="202040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2400000"/>
                <a:satOff val="-8334"/>
                <a:lumOff val="1000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50000"/>
                <a:hueOff val="-2400000"/>
                <a:satOff val="-8334"/>
                <a:lumOff val="1000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Meet the HCC Dual Credit Success Coach</a:t>
          </a:r>
          <a:endParaRPr lang="en-US" sz="1700" b="1" kern="1200" dirty="0"/>
        </a:p>
      </dsp:txBody>
      <dsp:txXfrm>
        <a:off x="1330336" y="2370558"/>
        <a:ext cx="1428614" cy="1428638"/>
      </dsp:txXfrm>
    </dsp:sp>
    <dsp:sp modelId="{93A25F15-15AA-485F-8641-28BA0E0FBDE6}">
      <dsp:nvSpPr>
        <dsp:cNvPr id="0" name=""/>
        <dsp:cNvSpPr/>
      </dsp:nvSpPr>
      <dsp:spPr>
        <a:xfrm>
          <a:off x="2069744" y="588046"/>
          <a:ext cx="2020366" cy="202040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4800000"/>
                <a:satOff val="-16668"/>
                <a:lumOff val="2000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50000"/>
                <a:hueOff val="-4800000"/>
                <a:satOff val="-16668"/>
                <a:lumOff val="2000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Keep Parent informed</a:t>
          </a:r>
          <a:endParaRPr lang="en-US" sz="1700" b="1" kern="1200" dirty="0"/>
        </a:p>
      </dsp:txBody>
      <dsp:txXfrm>
        <a:off x="2365620" y="883927"/>
        <a:ext cx="1428614" cy="1428638"/>
      </dsp:txXfrm>
    </dsp:sp>
    <dsp:sp modelId="{857E6C65-9FD3-45AB-9FF6-3B22D5D686BD}">
      <dsp:nvSpPr>
        <dsp:cNvPr id="0" name=""/>
        <dsp:cNvSpPr/>
      </dsp:nvSpPr>
      <dsp:spPr>
        <a:xfrm>
          <a:off x="3104205" y="2074677"/>
          <a:ext cx="2020366" cy="2020400"/>
        </a:xfrm>
        <a:prstGeom prst="ellipse">
          <a:avLst/>
        </a:prstGeom>
        <a:solidFill>
          <a:srgbClr val="A6DC4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Be prepared &amp; Attend class</a:t>
          </a:r>
          <a:endParaRPr lang="en-US" sz="1700" b="1" kern="1200" dirty="0"/>
        </a:p>
      </dsp:txBody>
      <dsp:txXfrm>
        <a:off x="3400081" y="2370558"/>
        <a:ext cx="1428614" cy="1428638"/>
      </dsp:txXfrm>
    </dsp:sp>
    <dsp:sp modelId="{1438EBCE-C4B2-417F-BD4A-615793DCC14C}">
      <dsp:nvSpPr>
        <dsp:cNvPr id="0" name=""/>
        <dsp:cNvSpPr/>
      </dsp:nvSpPr>
      <dsp:spPr>
        <a:xfrm>
          <a:off x="4139488" y="588046"/>
          <a:ext cx="2020366" cy="2020400"/>
        </a:xfrm>
        <a:prstGeom prst="ellipse">
          <a:avLst/>
        </a:prstGeom>
        <a:solidFill>
          <a:srgbClr val="AAC5D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Syllabus &amp; Academic Calendar</a:t>
          </a:r>
          <a:endParaRPr lang="en-US" sz="1700" b="1" kern="1200" dirty="0"/>
        </a:p>
      </dsp:txBody>
      <dsp:txXfrm>
        <a:off x="4435364" y="883927"/>
        <a:ext cx="1428614" cy="1428638"/>
      </dsp:txXfrm>
    </dsp:sp>
    <dsp:sp modelId="{55156078-A777-4543-9C3B-CBF1CD830FA2}">
      <dsp:nvSpPr>
        <dsp:cNvPr id="0" name=""/>
        <dsp:cNvSpPr/>
      </dsp:nvSpPr>
      <dsp:spPr>
        <a:xfrm>
          <a:off x="5173949" y="2074677"/>
          <a:ext cx="2020366" cy="2020400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Maintain at least a 2.0 Grade Point Average (GPA)</a:t>
          </a:r>
          <a:endParaRPr lang="en-US" sz="1700" b="1" kern="1200" dirty="0"/>
        </a:p>
      </dsp:txBody>
      <dsp:txXfrm>
        <a:off x="5469825" y="2370558"/>
        <a:ext cx="1428614" cy="1428638"/>
      </dsp:txXfrm>
    </dsp:sp>
    <dsp:sp modelId="{64FA6A8F-6C42-430A-9EB3-F2EF89A08C44}">
      <dsp:nvSpPr>
        <dsp:cNvPr id="0" name=""/>
        <dsp:cNvSpPr/>
      </dsp:nvSpPr>
      <dsp:spPr>
        <a:xfrm>
          <a:off x="6209233" y="588046"/>
          <a:ext cx="2020366" cy="2020400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Adhere to the Student Code of Conduct</a:t>
          </a:r>
          <a:endParaRPr lang="en-US" sz="1700" b="1" kern="1200" dirty="0"/>
        </a:p>
      </dsp:txBody>
      <dsp:txXfrm>
        <a:off x="6505109" y="883927"/>
        <a:ext cx="1428614" cy="14286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6CBE1-044D-4FEF-88E0-00547F187C72}">
      <dsp:nvSpPr>
        <dsp:cNvPr id="0" name=""/>
        <dsp:cNvSpPr/>
      </dsp:nvSpPr>
      <dsp:spPr>
        <a:xfrm rot="5400000">
          <a:off x="2642232" y="-958325"/>
          <a:ext cx="726191" cy="282854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/>
            <a:t>Most violations go unreported because people do not want to get involved BUT . . . what if you could save a life?</a:t>
          </a:r>
          <a:endParaRPr lang="en-US" sz="1100" kern="1200" dirty="0"/>
        </a:p>
      </dsp:txBody>
      <dsp:txXfrm rot="-5400000">
        <a:off x="1591056" y="128301"/>
        <a:ext cx="2793094" cy="655291"/>
      </dsp:txXfrm>
    </dsp:sp>
    <dsp:sp modelId="{96A9C36E-FFD0-4296-909A-4D2197FE2F66}">
      <dsp:nvSpPr>
        <dsp:cNvPr id="0" name=""/>
        <dsp:cNvSpPr/>
      </dsp:nvSpPr>
      <dsp:spPr>
        <a:xfrm>
          <a:off x="0" y="2076"/>
          <a:ext cx="1591056" cy="90773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See something, say something</a:t>
          </a:r>
          <a:endParaRPr lang="en-US" sz="1600" kern="1200" dirty="0"/>
        </a:p>
      </dsp:txBody>
      <dsp:txXfrm>
        <a:off x="44312" y="46388"/>
        <a:ext cx="1502432" cy="819115"/>
      </dsp:txXfrm>
    </dsp:sp>
    <dsp:sp modelId="{76682568-EC27-4522-92B1-0DED7E60C3FF}">
      <dsp:nvSpPr>
        <dsp:cNvPr id="0" name=""/>
        <dsp:cNvSpPr/>
      </dsp:nvSpPr>
      <dsp:spPr>
        <a:xfrm rot="5400000">
          <a:off x="2642232" y="-5198"/>
          <a:ext cx="726191" cy="282854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/>
            <a:t>If a person violates your space,  YOU have rights!</a:t>
          </a:r>
          <a:endParaRPr lang="en-US" sz="1100" kern="1200" dirty="0"/>
        </a:p>
      </dsp:txBody>
      <dsp:txXfrm rot="-5400000">
        <a:off x="1591056" y="1081428"/>
        <a:ext cx="2793094" cy="655291"/>
      </dsp:txXfrm>
    </dsp:sp>
    <dsp:sp modelId="{04EBF2EA-7DCC-4DF4-8E47-71ACC6A56C81}">
      <dsp:nvSpPr>
        <dsp:cNvPr id="0" name=""/>
        <dsp:cNvSpPr/>
      </dsp:nvSpPr>
      <dsp:spPr>
        <a:xfrm>
          <a:off x="0" y="955203"/>
          <a:ext cx="1591056" cy="90773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Don’t Put Up With Abuse</a:t>
          </a:r>
          <a:endParaRPr lang="en-US" sz="1600" kern="1200" dirty="0"/>
        </a:p>
      </dsp:txBody>
      <dsp:txXfrm>
        <a:off x="44312" y="999515"/>
        <a:ext cx="1502432" cy="819115"/>
      </dsp:txXfrm>
    </dsp:sp>
    <dsp:sp modelId="{066F5E2B-CE79-4776-A02D-F2A265E8AACB}">
      <dsp:nvSpPr>
        <dsp:cNvPr id="0" name=""/>
        <dsp:cNvSpPr/>
      </dsp:nvSpPr>
      <dsp:spPr>
        <a:xfrm rot="5400000">
          <a:off x="2642232" y="947927"/>
          <a:ext cx="726191" cy="282854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/>
            <a:t>There are several offices at HCC where you can report a concern.</a:t>
          </a:r>
          <a:endParaRPr lang="en-US" sz="1100" kern="1200" dirty="0"/>
        </a:p>
      </dsp:txBody>
      <dsp:txXfrm rot="-5400000">
        <a:off x="1591056" y="2034553"/>
        <a:ext cx="2793094" cy="655291"/>
      </dsp:txXfrm>
    </dsp:sp>
    <dsp:sp modelId="{D896EE59-F0E1-40ED-B813-9B8DC1384F79}">
      <dsp:nvSpPr>
        <dsp:cNvPr id="0" name=""/>
        <dsp:cNvSpPr/>
      </dsp:nvSpPr>
      <dsp:spPr>
        <a:xfrm>
          <a:off x="0" y="1908330"/>
          <a:ext cx="1591056" cy="90773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Report Violations</a:t>
          </a:r>
          <a:endParaRPr lang="en-US" sz="1600" kern="1200" dirty="0"/>
        </a:p>
      </dsp:txBody>
      <dsp:txXfrm>
        <a:off x="44312" y="1952642"/>
        <a:ext cx="1502432" cy="819115"/>
      </dsp:txXfrm>
    </dsp:sp>
    <dsp:sp modelId="{16B5FCEA-D6D2-49EC-980B-A08C84CA35C4}">
      <dsp:nvSpPr>
        <dsp:cNvPr id="0" name=""/>
        <dsp:cNvSpPr/>
      </dsp:nvSpPr>
      <dsp:spPr>
        <a:xfrm rot="5400000">
          <a:off x="2642232" y="1901054"/>
          <a:ext cx="726191" cy="282854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smtClean="0"/>
            <a:t>YOU can help to make HCC a safe learning and working environment!</a:t>
          </a:r>
          <a:endParaRPr lang="en-US" sz="1100" b="1" kern="1200" dirty="0"/>
        </a:p>
      </dsp:txBody>
      <dsp:txXfrm rot="-5400000">
        <a:off x="1591056" y="2987680"/>
        <a:ext cx="2793094" cy="655291"/>
      </dsp:txXfrm>
    </dsp:sp>
    <dsp:sp modelId="{D91DE2B4-1F7F-4583-823A-A819488B8E1C}">
      <dsp:nvSpPr>
        <dsp:cNvPr id="0" name=""/>
        <dsp:cNvSpPr/>
      </dsp:nvSpPr>
      <dsp:spPr>
        <a:xfrm>
          <a:off x="0" y="2861456"/>
          <a:ext cx="1591056" cy="90773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Safe Learning Environment</a:t>
          </a:r>
          <a:endParaRPr lang="en-US" sz="1600" kern="1200" dirty="0"/>
        </a:p>
      </dsp:txBody>
      <dsp:txXfrm>
        <a:off x="44312" y="2905768"/>
        <a:ext cx="1502432" cy="819115"/>
      </dsp:txXfrm>
    </dsp:sp>
    <dsp:sp modelId="{58A94F27-61CE-4360-999C-65605C5D8C6C}">
      <dsp:nvSpPr>
        <dsp:cNvPr id="0" name=""/>
        <dsp:cNvSpPr/>
      </dsp:nvSpPr>
      <dsp:spPr>
        <a:xfrm rot="5400000">
          <a:off x="2642232" y="2854181"/>
          <a:ext cx="726191" cy="282854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smtClean="0"/>
            <a:t>You have a right to receive internal and external supportive services if you are victimized.</a:t>
          </a:r>
          <a:endParaRPr lang="en-US" sz="1100" b="1" kern="1200" dirty="0"/>
        </a:p>
      </dsp:txBody>
      <dsp:txXfrm rot="-5400000">
        <a:off x="1591056" y="3940807"/>
        <a:ext cx="2793094" cy="655291"/>
      </dsp:txXfrm>
    </dsp:sp>
    <dsp:sp modelId="{AB9A3D70-C8E7-4E06-B237-FFA0026E5B30}">
      <dsp:nvSpPr>
        <dsp:cNvPr id="0" name=""/>
        <dsp:cNvSpPr/>
      </dsp:nvSpPr>
      <dsp:spPr>
        <a:xfrm>
          <a:off x="0" y="3814583"/>
          <a:ext cx="1591056" cy="90773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Support Services</a:t>
          </a:r>
          <a:endParaRPr lang="en-US" sz="1600" kern="1200" dirty="0"/>
        </a:p>
      </dsp:txBody>
      <dsp:txXfrm>
        <a:off x="44312" y="3858895"/>
        <a:ext cx="1502432" cy="8191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545F2-0696-4516-B429-7007C0A296F6}">
      <dsp:nvSpPr>
        <dsp:cNvPr id="0" name=""/>
        <dsp:cNvSpPr/>
      </dsp:nvSpPr>
      <dsp:spPr>
        <a:xfrm>
          <a:off x="1357883" y="324196"/>
          <a:ext cx="2756916" cy="12469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Title IX Coordinator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Renee Mack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713-718-8272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Renee.mack@hccs.edu</a:t>
          </a:r>
          <a:endParaRPr lang="en-US" sz="1600" kern="1200" dirty="0"/>
        </a:p>
      </dsp:txBody>
      <dsp:txXfrm>
        <a:off x="1357883" y="324196"/>
        <a:ext cx="2756916" cy="1246909"/>
      </dsp:txXfrm>
    </dsp:sp>
    <dsp:sp modelId="{4AFFAEA7-CF15-4B6D-AB24-D3DEC4F2D343}">
      <dsp:nvSpPr>
        <dsp:cNvPr id="0" name=""/>
        <dsp:cNvSpPr/>
      </dsp:nvSpPr>
      <dsp:spPr>
        <a:xfrm>
          <a:off x="0" y="324196"/>
          <a:ext cx="1234440" cy="124690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22DEC-0726-4709-ADE1-BC2C47440F8A}">
      <dsp:nvSpPr>
        <dsp:cNvPr id="0" name=""/>
        <dsp:cNvSpPr/>
      </dsp:nvSpPr>
      <dsp:spPr>
        <a:xfrm>
          <a:off x="0" y="1776845"/>
          <a:ext cx="2756916" cy="12469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HCC Police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713-718-8888</a:t>
          </a:r>
          <a:endParaRPr lang="en-US" sz="1600" kern="1200" dirty="0"/>
        </a:p>
      </dsp:txBody>
      <dsp:txXfrm>
        <a:off x="0" y="1776845"/>
        <a:ext cx="2756916" cy="1246909"/>
      </dsp:txXfrm>
    </dsp:sp>
    <dsp:sp modelId="{EF1EE507-68AA-4824-A850-CAF55DC06EC2}">
      <dsp:nvSpPr>
        <dsp:cNvPr id="0" name=""/>
        <dsp:cNvSpPr/>
      </dsp:nvSpPr>
      <dsp:spPr>
        <a:xfrm>
          <a:off x="2880359" y="1776845"/>
          <a:ext cx="1234440" cy="124690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6FCE7-8C9D-41D4-88FA-618486DCD53F}">
      <dsp:nvSpPr>
        <dsp:cNvPr id="0" name=""/>
        <dsp:cNvSpPr/>
      </dsp:nvSpPr>
      <dsp:spPr>
        <a:xfrm>
          <a:off x="1357883" y="3229494"/>
          <a:ext cx="2756916" cy="12469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Deans/ Title IX Liaisons</a:t>
          </a:r>
          <a:endParaRPr lang="en-US" sz="1600" kern="1200" dirty="0"/>
        </a:p>
      </dsp:txBody>
      <dsp:txXfrm>
        <a:off x="1357883" y="3229494"/>
        <a:ext cx="2756916" cy="1246909"/>
      </dsp:txXfrm>
    </dsp:sp>
    <dsp:sp modelId="{5F30E3C5-1EFD-4866-8BFB-2F355D8CAE72}">
      <dsp:nvSpPr>
        <dsp:cNvPr id="0" name=""/>
        <dsp:cNvSpPr/>
      </dsp:nvSpPr>
      <dsp:spPr>
        <a:xfrm>
          <a:off x="0" y="3229494"/>
          <a:ext cx="1234440" cy="124690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F5C6D-AD96-42E6-9697-456C632E7F4B}">
      <dsp:nvSpPr>
        <dsp:cNvPr id="0" name=""/>
        <dsp:cNvSpPr/>
      </dsp:nvSpPr>
      <dsp:spPr>
        <a:xfrm rot="5400000">
          <a:off x="3778357" y="71942"/>
          <a:ext cx="1845096" cy="170121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Counseling</a:t>
          </a:r>
          <a:endParaRPr lang="en-US" sz="1400" b="1" kern="1200" dirty="0"/>
        </a:p>
      </dsp:txBody>
      <dsp:txXfrm rot="-5400000">
        <a:off x="4122779" y="295526"/>
        <a:ext cx="1156251" cy="1254044"/>
      </dsp:txXfrm>
    </dsp:sp>
    <dsp:sp modelId="{02B18221-7931-4D72-93CA-3A8508AF7775}">
      <dsp:nvSpPr>
        <dsp:cNvPr id="0" name=""/>
        <dsp:cNvSpPr/>
      </dsp:nvSpPr>
      <dsp:spPr>
        <a:xfrm>
          <a:off x="5518689" y="3322928"/>
          <a:ext cx="2711686" cy="1107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20C96A-6786-40E8-AEEF-E2CE40E723D1}">
      <dsp:nvSpPr>
        <dsp:cNvPr id="0" name=""/>
        <dsp:cNvSpPr/>
      </dsp:nvSpPr>
      <dsp:spPr>
        <a:xfrm rot="5400000">
          <a:off x="2091384" y="119931"/>
          <a:ext cx="1845096" cy="160523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shade val="50000"/>
            <a:hueOff val="0"/>
            <a:satOff val="-12475"/>
            <a:lumOff val="1655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Advising</a:t>
          </a:r>
          <a:endParaRPr lang="en-US" sz="1400" b="1" kern="1200" dirty="0"/>
        </a:p>
      </dsp:txBody>
      <dsp:txXfrm rot="-5400000">
        <a:off x="2461464" y="287529"/>
        <a:ext cx="1104936" cy="1270041"/>
      </dsp:txXfrm>
    </dsp:sp>
    <dsp:sp modelId="{4217C30A-C04F-47AF-A37D-BD323F2ED61C}">
      <dsp:nvSpPr>
        <dsp:cNvPr id="0" name=""/>
        <dsp:cNvSpPr/>
      </dsp:nvSpPr>
      <dsp:spPr>
        <a:xfrm rot="5400000">
          <a:off x="2867469" y="1573645"/>
          <a:ext cx="1902442" cy="171191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shade val="50000"/>
            <a:hueOff val="0"/>
            <a:satOff val="-24950"/>
            <a:lumOff val="3310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Tutoring</a:t>
          </a:r>
          <a:endParaRPr lang="en-US" sz="1400" b="1" kern="1200" dirty="0"/>
        </a:p>
      </dsp:txBody>
      <dsp:txXfrm rot="-5400000">
        <a:off x="3233763" y="1779580"/>
        <a:ext cx="1169853" cy="1300048"/>
      </dsp:txXfrm>
    </dsp:sp>
    <dsp:sp modelId="{763029B9-02AF-45D0-BFCB-D0B797EB89FF}">
      <dsp:nvSpPr>
        <dsp:cNvPr id="0" name=""/>
        <dsp:cNvSpPr/>
      </dsp:nvSpPr>
      <dsp:spPr>
        <a:xfrm>
          <a:off x="0" y="1922973"/>
          <a:ext cx="3189522" cy="1107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86F949-6C11-47EE-8EBA-A972CF57BB09}">
      <dsp:nvSpPr>
        <dsp:cNvPr id="0" name=""/>
        <dsp:cNvSpPr/>
      </dsp:nvSpPr>
      <dsp:spPr>
        <a:xfrm rot="5400000">
          <a:off x="1923914" y="3116038"/>
          <a:ext cx="1907737" cy="1643053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shade val="50000"/>
            <a:hueOff val="0"/>
            <a:satOff val="-37425"/>
            <a:lumOff val="496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latin typeface="Arial" pitchFamily="34" charset="0"/>
              <a:cs typeface="Arial" pitchFamily="34" charset="0"/>
            </a:rPr>
            <a:t>Student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latin typeface="Arial" pitchFamily="34" charset="0"/>
              <a:cs typeface="Arial" pitchFamily="34" charset="0"/>
            </a:rPr>
            <a:t>Services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latin typeface="Arial" pitchFamily="34" charset="0"/>
              <a:cs typeface="Arial" pitchFamily="34" charset="0"/>
            </a:rPr>
            <a:t>Contact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latin typeface="Arial" pitchFamily="34" charset="0"/>
              <a:cs typeface="Arial" pitchFamily="34" charset="0"/>
            </a:rPr>
            <a:t> Center</a:t>
          </a:r>
          <a:endParaRPr lang="en-US" sz="14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2311101" y="3279595"/>
        <a:ext cx="1133363" cy="1315939"/>
      </dsp:txXfrm>
    </dsp:sp>
    <dsp:sp modelId="{CF152AB7-688B-4758-8012-C3D4AC4FF015}">
      <dsp:nvSpPr>
        <dsp:cNvPr id="0" name=""/>
        <dsp:cNvSpPr/>
      </dsp:nvSpPr>
      <dsp:spPr>
        <a:xfrm rot="5400000">
          <a:off x="3714620" y="3054733"/>
          <a:ext cx="1865724" cy="1791585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shade val="50000"/>
            <a:hueOff val="0"/>
            <a:satOff val="-24950"/>
            <a:lumOff val="3310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Library Services</a:t>
          </a:r>
          <a:endParaRPr lang="en-US" sz="1200" b="1" kern="1200" dirty="0"/>
        </a:p>
      </dsp:txBody>
      <dsp:txXfrm rot="-5400000">
        <a:off x="4044354" y="3322440"/>
        <a:ext cx="1206255" cy="1256172"/>
      </dsp:txXfrm>
    </dsp:sp>
    <dsp:sp modelId="{B3D7459B-D6E6-421F-8CC8-8FC8C5605952}">
      <dsp:nvSpPr>
        <dsp:cNvPr id="0" name=""/>
        <dsp:cNvSpPr/>
      </dsp:nvSpPr>
      <dsp:spPr>
        <a:xfrm>
          <a:off x="5729096" y="3439660"/>
          <a:ext cx="2059127" cy="1107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E76E6A-4651-4A90-A4D9-6FA3E7FE9850}">
      <dsp:nvSpPr>
        <dsp:cNvPr id="0" name=""/>
        <dsp:cNvSpPr/>
      </dsp:nvSpPr>
      <dsp:spPr>
        <a:xfrm rot="5400000">
          <a:off x="4590621" y="1668621"/>
          <a:ext cx="1845096" cy="160523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shade val="50000"/>
            <a:hueOff val="0"/>
            <a:satOff val="-12475"/>
            <a:lumOff val="1655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latin typeface="Arial" pitchFamily="34" charset="0"/>
              <a:cs typeface="Arial" pitchFamily="34" charset="0"/>
            </a:rPr>
            <a:t>Student Life</a:t>
          </a:r>
          <a:endParaRPr lang="en-US" sz="14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4960701" y="1836219"/>
        <a:ext cx="1104936" cy="1270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5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960" y="0"/>
            <a:ext cx="4028440" cy="35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880"/>
            <a:ext cx="4028440" cy="35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960" y="6659880"/>
            <a:ext cx="4028440" cy="35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F9F84E2-54DA-FB4E-B15B-ED9ECDEE88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7139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5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7960" y="0"/>
            <a:ext cx="4028440" cy="35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520" y="3329940"/>
            <a:ext cx="6817360" cy="315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9880"/>
            <a:ext cx="4028440" cy="35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960" y="6659880"/>
            <a:ext cx="4028440" cy="35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C3757B9-4CCC-4C43-87E3-CA2FD45995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8171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3757B9-4CCC-4C43-87E3-CA2FD459955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276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1295400"/>
            <a:ext cx="5867400" cy="990600"/>
          </a:xfrm>
        </p:spPr>
        <p:txBody>
          <a:bodyPr anchor="ctr"/>
          <a:lstStyle>
            <a:lvl1pPr>
              <a:defRPr sz="2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2514600"/>
            <a:ext cx="5867400" cy="2971800"/>
          </a:xfrm>
        </p:spPr>
        <p:txBody>
          <a:bodyPr/>
          <a:lstStyle>
            <a:lvl1pPr marL="0" indent="0" algn="r"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0979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-15875" y="6324600"/>
            <a:ext cx="609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D2436-5483-6347-A924-424E24683C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80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685800"/>
            <a:ext cx="2076450" cy="5673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76950" cy="5673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-15875" y="6324600"/>
            <a:ext cx="609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3CABF-CFC1-4649-9513-99A2E6C8B5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432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533400" y="1066800"/>
            <a:ext cx="8153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8" name="Group 7"/>
          <p:cNvGrpSpPr/>
          <p:nvPr userDrawn="1"/>
        </p:nvGrpSpPr>
        <p:grpSpPr>
          <a:xfrm>
            <a:off x="-76200" y="6393600"/>
            <a:ext cx="9296400" cy="480120"/>
            <a:chOff x="-76200" y="6393600"/>
            <a:chExt cx="9296400" cy="48012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l="-75" t="11918" r="1723"/>
            <a:stretch/>
          </p:blipFill>
          <p:spPr>
            <a:xfrm>
              <a:off x="-76200" y="6393600"/>
              <a:ext cx="9286077" cy="480120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 bwMode="auto">
            <a:xfrm>
              <a:off x="-76200" y="6400800"/>
              <a:ext cx="92964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2272" y="6431778"/>
            <a:ext cx="660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4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-15875" y="6324600"/>
            <a:ext cx="609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73733-7D4B-4640-9BEF-F41EFA5969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319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-15875" y="6324600"/>
            <a:ext cx="609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7CF9A-38AF-AD45-BCD6-D71879DD4C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173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-15875" y="6324600"/>
            <a:ext cx="609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BD23A-D28C-6044-9539-C238D3A224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38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-15875" y="6324600"/>
            <a:ext cx="609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836CE-2C1C-D049-87EE-C37CC5F211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5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-15875" y="6324600"/>
            <a:ext cx="609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666A0-49AA-C544-9B15-8CF2284989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40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-15875" y="6324600"/>
            <a:ext cx="609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80617-4BD2-5B47-BFEC-FFA85AEFB7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842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-15875" y="6324600"/>
            <a:ext cx="609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30A3-EEBD-6743-8507-748A091AF8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045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6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 bwMode="auto">
          <a:xfrm>
            <a:off x="533400" y="1066800"/>
            <a:ext cx="8153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tabLst>
          <a:tab pos="457200" algn="l"/>
        </a:tabLs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085850" indent="-28575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tabLst>
          <a:tab pos="457200" algn="l"/>
        </a:tabLst>
        <a:defRPr sz="1400">
          <a:solidFill>
            <a:schemeClr val="tx1"/>
          </a:solidFill>
          <a:latin typeface="+mn-lt"/>
          <a:ea typeface="+mn-ea"/>
        </a:defRPr>
      </a:lvl2pPr>
      <a:lvl3pPr marL="1428750" indent="-228600" algn="l" rtl="0" eaLnBrk="1" fontAlgn="base" hangingPunct="1">
        <a:spcBef>
          <a:spcPct val="20000"/>
        </a:spcBef>
        <a:spcAft>
          <a:spcPct val="0"/>
        </a:spcAft>
        <a:buChar char="o"/>
        <a:tabLst>
          <a:tab pos="457200" algn="l"/>
        </a:tabLst>
        <a:defRPr sz="1200">
          <a:solidFill>
            <a:schemeClr val="tx1"/>
          </a:solidFill>
          <a:latin typeface="+mn-lt"/>
          <a:ea typeface="+mn-ea"/>
        </a:defRPr>
      </a:lvl3pPr>
      <a:lvl4pPr marL="1771650" indent="-228600" algn="l" rtl="0" eaLnBrk="1" fontAlgn="base" hangingPunct="1">
        <a:spcBef>
          <a:spcPct val="20000"/>
        </a:spcBef>
        <a:spcAft>
          <a:spcPct val="0"/>
        </a:spcAft>
        <a:buChar char="–"/>
        <a:tabLst>
          <a:tab pos="457200" algn="l"/>
        </a:tabLst>
        <a:defRPr sz="1200">
          <a:solidFill>
            <a:schemeClr val="tx1"/>
          </a:solidFill>
          <a:latin typeface="+mn-lt"/>
          <a:ea typeface="+mn-ea"/>
        </a:defRPr>
      </a:lvl4pPr>
      <a:lvl5pPr marL="211455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57200" algn="l"/>
        </a:tabLst>
        <a:defRPr sz="1200">
          <a:solidFill>
            <a:schemeClr val="tx1"/>
          </a:solidFill>
          <a:latin typeface="+mn-lt"/>
          <a:ea typeface="+mn-ea"/>
        </a:defRPr>
      </a:lvl5pPr>
      <a:lvl6pPr marL="257175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57200" algn="l"/>
        </a:tabLst>
        <a:defRPr sz="2000">
          <a:solidFill>
            <a:schemeClr val="tx1"/>
          </a:solidFill>
          <a:latin typeface="+mn-lt"/>
          <a:ea typeface="+mn-ea"/>
        </a:defRPr>
      </a:lvl6pPr>
      <a:lvl7pPr marL="302895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57200" algn="l"/>
        </a:tabLst>
        <a:defRPr sz="2000">
          <a:solidFill>
            <a:schemeClr val="tx1"/>
          </a:solidFill>
          <a:latin typeface="+mn-lt"/>
          <a:ea typeface="+mn-ea"/>
        </a:defRPr>
      </a:lvl7pPr>
      <a:lvl8pPr marL="348615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57200" algn="l"/>
        </a:tabLst>
        <a:defRPr sz="2000">
          <a:solidFill>
            <a:schemeClr val="tx1"/>
          </a:solidFill>
          <a:latin typeface="+mn-lt"/>
          <a:ea typeface="+mn-ea"/>
        </a:defRPr>
      </a:lvl8pPr>
      <a:lvl9pPr marL="394335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57200" algn="l"/>
        </a:tabLs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ctle.hccs.edu/gcpass/PREPMath/prepmath.htm" TargetMode="External"/><Relationship Id="rId3" Type="http://schemas.openxmlformats.org/officeDocument/2006/relationships/hyperlink" Target="http://ctle.hccs.edu/gcpass/PREP_Home.htm" TargetMode="External"/><Relationship Id="rId7" Type="http://schemas.openxmlformats.org/officeDocument/2006/relationships/hyperlink" Target="http://ctle.hccs.edu/gcpass/PREPWriting/PrepWriting.htm" TargetMode="External"/><Relationship Id="rId2" Type="http://schemas.openxmlformats.org/officeDocument/2006/relationships/hyperlink" Target="http://ctle.hccs.edu/gcpass/prep_home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tle.hccs.edu/gcpass/PrepREading/prepreading.htm" TargetMode="External"/><Relationship Id="rId5" Type="http://schemas.openxmlformats.org/officeDocument/2006/relationships/hyperlink" Target="http://ctle.hccs.edu/gcpass/TSIPracticeTests/tsipracticetests.htm" TargetMode="External"/><Relationship Id="rId4" Type="http://schemas.openxmlformats.org/officeDocument/2006/relationships/hyperlink" Target="http://ctle.hccs.edu/gcpass/TSIInformation/tsiindex.html" TargetMode="External"/><Relationship Id="rId9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hyperlink" Target="http://www.hccs.ed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emf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hccs.edu/district/students/drug--alcohol-abuse-prevention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.em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Suchita.Popat@hccs.edu" TargetMode="External"/><Relationship Id="rId13" Type="http://schemas.openxmlformats.org/officeDocument/2006/relationships/hyperlink" Target="mailto:Shannon.Robinson@hccs.edu" TargetMode="External"/><Relationship Id="rId3" Type="http://schemas.openxmlformats.org/officeDocument/2006/relationships/hyperlink" Target="mailto:Gabriel.Slack@hccs.edu" TargetMode="External"/><Relationship Id="rId7" Type="http://schemas.openxmlformats.org/officeDocument/2006/relationships/hyperlink" Target="mailto:Corey.Aeck@hccs.edu" TargetMode="External"/><Relationship Id="rId12" Type="http://schemas.openxmlformats.org/officeDocument/2006/relationships/hyperlink" Target="mailto:Athena.Walker@hccs.edu" TargetMode="External"/><Relationship Id="rId2" Type="http://schemas.openxmlformats.org/officeDocument/2006/relationships/hyperlink" Target="mailto:Mary.Rodriguez8@hccs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ocelyn.Cornish@hccs.edu" TargetMode="External"/><Relationship Id="rId11" Type="http://schemas.openxmlformats.org/officeDocument/2006/relationships/hyperlink" Target="mailto:Keri.Ricketson@hccs.edu" TargetMode="External"/><Relationship Id="rId5" Type="http://schemas.openxmlformats.org/officeDocument/2006/relationships/hyperlink" Target="mailto:Lilian.Baldwin@hccs.edu" TargetMode="External"/><Relationship Id="rId10" Type="http://schemas.openxmlformats.org/officeDocument/2006/relationships/hyperlink" Target="mailto:Rosario.Salazar@hccs.edu" TargetMode="External"/><Relationship Id="rId4" Type="http://schemas.openxmlformats.org/officeDocument/2006/relationships/hyperlink" Target="mailto:Sandra.Herrera@hccs.edu" TargetMode="External"/><Relationship Id="rId9" Type="http://schemas.openxmlformats.org/officeDocument/2006/relationships/hyperlink" Target="mailto:Yolanda.Cardenas@hccs.edu" TargetMode="External"/><Relationship Id="rId1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76200" y="6457769"/>
            <a:ext cx="9296400" cy="480120"/>
            <a:chOff x="-76200" y="6393600"/>
            <a:chExt cx="9296400" cy="48012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-75" t="11918" r="1723"/>
            <a:stretch/>
          </p:blipFill>
          <p:spPr>
            <a:xfrm>
              <a:off x="-76200" y="6393600"/>
              <a:ext cx="9286077" cy="480120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 bwMode="auto">
            <a:xfrm>
              <a:off x="-76200" y="6400800"/>
              <a:ext cx="92964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66438" y="3200400"/>
            <a:ext cx="6400800" cy="870041"/>
          </a:xfrm>
        </p:spPr>
        <p:txBody>
          <a:bodyPr/>
          <a:lstStyle/>
          <a:p>
            <a:pPr algn="ctr"/>
            <a:r>
              <a:rPr lang="en-US" dirty="0" smtClean="0"/>
              <a:t>dual credit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87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Texas Success Initiative (TSI</a:t>
            </a:r>
            <a:r>
              <a:rPr lang="en-US" dirty="0" smtClean="0"/>
              <a:t>) &amp; </a:t>
            </a:r>
            <a:r>
              <a:rPr lang="en-US" dirty="0"/>
              <a:t>Pre-Assessment Activity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83125"/>
          </a:xfrm>
        </p:spPr>
        <p:txBody>
          <a:bodyPr/>
          <a:lstStyle/>
          <a:p>
            <a:pPr algn="ctr"/>
            <a:r>
              <a:rPr lang="en-US" dirty="0" smtClean="0">
                <a:hlinkClick r:id="rId2"/>
              </a:rPr>
              <a:t>hccs.edu/</a:t>
            </a:r>
            <a:r>
              <a:rPr lang="en-US" dirty="0" err="1" smtClean="0">
                <a:hlinkClick r:id="rId2"/>
              </a:rPr>
              <a:t>tsi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>
              <a:hlinkClick r:id="rId2"/>
            </a:endParaRPr>
          </a:p>
          <a:p>
            <a:pPr marL="0" lvl="0" indent="0" eaLnBrk="0" hangingPunct="0">
              <a:spcBef>
                <a:spcPct val="0"/>
              </a:spcBef>
              <a:tabLst/>
            </a:pPr>
            <a:r>
              <a:rPr lang="en-US" altLang="en-US" sz="1600" dirty="0">
                <a:latin typeface="Arial" panose="020B0604020202020204" pitchFamily="34" charset="0"/>
                <a:hlinkClick r:id="rId3"/>
              </a:rPr>
              <a:t>Home</a:t>
            </a:r>
            <a:r>
              <a:rPr lang="en-US" altLang="en-US" sz="1600" dirty="0">
                <a:latin typeface="Arial" panose="020B0604020202020204" pitchFamily="34" charset="0"/>
              </a:rPr>
              <a:t> </a:t>
            </a:r>
            <a:r>
              <a:rPr lang="en-US" altLang="en-US" sz="1600" dirty="0" smtClean="0">
                <a:latin typeface="Arial" panose="020B0604020202020204" pitchFamily="34" charset="0"/>
                <a:hlinkClick r:id="rId4"/>
              </a:rPr>
              <a:t>About </a:t>
            </a:r>
            <a:r>
              <a:rPr lang="en-US" altLang="en-US" sz="1600" dirty="0">
                <a:latin typeface="Arial" panose="020B0604020202020204" pitchFamily="34" charset="0"/>
                <a:hlinkClick r:id="rId4"/>
              </a:rPr>
              <a:t>TSI</a:t>
            </a:r>
            <a:r>
              <a:rPr lang="en-US" altLang="en-US" sz="1600" dirty="0">
                <a:latin typeface="Arial" panose="020B0604020202020204" pitchFamily="34" charset="0"/>
              </a:rPr>
              <a:t> </a:t>
            </a:r>
            <a:r>
              <a:rPr lang="en-US" altLang="en-US" sz="1600" dirty="0" err="1" smtClean="0">
                <a:latin typeface="Arial" panose="020B0604020202020204" pitchFamily="34" charset="0"/>
                <a:hlinkClick r:id="rId5"/>
              </a:rPr>
              <a:t>TSI</a:t>
            </a:r>
            <a:r>
              <a:rPr lang="en-US" altLang="en-US" sz="1600" dirty="0" smtClean="0">
                <a:latin typeface="Arial" panose="020B0604020202020204" pitchFamily="34" charset="0"/>
                <a:hlinkClick r:id="rId5"/>
              </a:rPr>
              <a:t> </a:t>
            </a:r>
            <a:r>
              <a:rPr lang="en-US" altLang="en-US" sz="1600" dirty="0">
                <a:latin typeface="Arial" panose="020B0604020202020204" pitchFamily="34" charset="0"/>
                <a:hlinkClick r:id="rId5"/>
              </a:rPr>
              <a:t>Practice Tests</a:t>
            </a:r>
            <a:r>
              <a:rPr lang="en-US" altLang="en-US" sz="1600" dirty="0">
                <a:latin typeface="Arial" panose="020B0604020202020204" pitchFamily="34" charset="0"/>
              </a:rPr>
              <a:t> </a:t>
            </a:r>
            <a:r>
              <a:rPr lang="en-US" altLang="en-US" sz="1600" dirty="0" smtClean="0">
                <a:latin typeface="Arial" panose="020B0604020202020204" pitchFamily="34" charset="0"/>
                <a:hlinkClick r:id="rId6"/>
              </a:rPr>
              <a:t>Reading </a:t>
            </a:r>
            <a:r>
              <a:rPr lang="en-US" altLang="en-US" sz="1600" dirty="0">
                <a:latin typeface="Arial" panose="020B0604020202020204" pitchFamily="34" charset="0"/>
                <a:hlinkClick r:id="rId6"/>
              </a:rPr>
              <a:t>Review</a:t>
            </a:r>
            <a:r>
              <a:rPr lang="en-US" altLang="en-US" sz="1600" dirty="0">
                <a:latin typeface="Arial" panose="020B0604020202020204" pitchFamily="34" charset="0"/>
              </a:rPr>
              <a:t> </a:t>
            </a:r>
            <a:r>
              <a:rPr lang="en-US" altLang="en-US" sz="1600" dirty="0" smtClean="0">
                <a:latin typeface="Arial" panose="020B0604020202020204" pitchFamily="34" charset="0"/>
                <a:hlinkClick r:id="rId7"/>
              </a:rPr>
              <a:t>Writing </a:t>
            </a:r>
            <a:r>
              <a:rPr lang="en-US" altLang="en-US" sz="1600" dirty="0">
                <a:latin typeface="Arial" panose="020B0604020202020204" pitchFamily="34" charset="0"/>
                <a:hlinkClick r:id="rId7"/>
              </a:rPr>
              <a:t>Review</a:t>
            </a:r>
            <a:r>
              <a:rPr lang="en-US" altLang="en-US" sz="1600" dirty="0">
                <a:latin typeface="Arial" panose="020B0604020202020204" pitchFamily="34" charset="0"/>
              </a:rPr>
              <a:t> </a:t>
            </a:r>
            <a:r>
              <a:rPr lang="en-US" altLang="en-US" sz="1600" dirty="0" smtClean="0">
                <a:latin typeface="Arial" panose="020B0604020202020204" pitchFamily="34" charset="0"/>
                <a:hlinkClick r:id="rId8"/>
              </a:rPr>
              <a:t>Math </a:t>
            </a:r>
            <a:r>
              <a:rPr lang="en-US" altLang="en-US" sz="1600" dirty="0">
                <a:latin typeface="Arial" panose="020B0604020202020204" pitchFamily="34" charset="0"/>
                <a:hlinkClick r:id="rId8"/>
              </a:rPr>
              <a:t>Review</a:t>
            </a:r>
            <a:r>
              <a:rPr lang="en-US" altLang="en-US" sz="1600" dirty="0">
                <a:latin typeface="Arial" panose="020B0604020202020204" pitchFamily="34" charset="0"/>
              </a:rPr>
              <a:t> </a:t>
            </a:r>
          </a:p>
          <a:p>
            <a:pPr marL="285750" lvl="0" indent="-285750" eaLnBrk="0" hangingPunct="0">
              <a:spcBef>
                <a:spcPct val="0"/>
              </a:spcBef>
              <a:buFont typeface="Arial" panose="020B0604020202020204" pitchFamily="34" charset="0"/>
              <a:buChar char="•"/>
              <a:tabLst/>
            </a:pPr>
            <a:endParaRPr lang="en-US" sz="1600" dirty="0" smtClean="0">
              <a:latin typeface="Arial" panose="020B0604020202020204" pitchFamily="34" charset="0"/>
              <a:hlinkClick r:id="rId2"/>
            </a:endParaRPr>
          </a:p>
          <a:p>
            <a:pPr marL="285750" lvl="0" indent="-285750" eaLnBrk="0" hangingPunct="0">
              <a:spcBef>
                <a:spcPct val="0"/>
              </a:spcBef>
              <a:buFont typeface="Arial" panose="020B0604020202020204" pitchFamily="34" charset="0"/>
              <a:buChar char="•"/>
              <a:tabLst/>
            </a:pPr>
            <a:r>
              <a:rPr lang="en-US" sz="1600" dirty="0" smtClean="0">
                <a:latin typeface="Arial" panose="020B0604020202020204" pitchFamily="34" charset="0"/>
              </a:rPr>
              <a:t>Placement – not a pass or fail exam</a:t>
            </a:r>
          </a:p>
          <a:p>
            <a:pPr marL="285750" lvl="0" indent="-285750" eaLnBrk="0" hangingPunct="0">
              <a:spcBef>
                <a:spcPct val="0"/>
              </a:spcBef>
              <a:buFont typeface="Arial" panose="020B0604020202020204" pitchFamily="34" charset="0"/>
              <a:buChar char="•"/>
              <a:tabLst/>
            </a:pPr>
            <a:r>
              <a:rPr lang="en-US" sz="1600" dirty="0" smtClean="0">
                <a:latin typeface="Arial" panose="020B0604020202020204" pitchFamily="34" charset="0"/>
              </a:rPr>
              <a:t>Read instructions carefully </a:t>
            </a:r>
          </a:p>
          <a:p>
            <a:pPr marL="285750" lvl="0" indent="-285750" eaLnBrk="0" hangingPunct="0">
              <a:spcBef>
                <a:spcPct val="0"/>
              </a:spcBef>
              <a:buFont typeface="Arial" panose="020B0604020202020204" pitchFamily="34" charset="0"/>
              <a:buChar char="•"/>
              <a:tabLst/>
            </a:pPr>
            <a:r>
              <a:rPr lang="en-US" sz="1600" dirty="0" smtClean="0">
                <a:latin typeface="Arial" panose="020B0604020202020204" pitchFamily="34" charset="0"/>
              </a:rPr>
              <a:t>Not Timed; pause &amp; take a break if needed</a:t>
            </a:r>
          </a:p>
          <a:p>
            <a:pPr marL="285750" lvl="0" indent="-285750" eaLnBrk="0" hangingPunct="0">
              <a:spcBef>
                <a:spcPct val="0"/>
              </a:spcBef>
              <a:buFont typeface="Arial" panose="020B0604020202020204" pitchFamily="34" charset="0"/>
              <a:buChar char="•"/>
              <a:tabLst/>
            </a:pPr>
            <a:r>
              <a:rPr lang="en-US" sz="1600" dirty="0" smtClean="0">
                <a:latin typeface="Arial" panose="020B0604020202020204" pitchFamily="34" charset="0"/>
              </a:rPr>
              <a:t>Essay – Unable to pause</a:t>
            </a:r>
            <a:endParaRPr lang="en-US" dirty="0" smtClean="0"/>
          </a:p>
          <a:p>
            <a:endParaRPr lang="en-US" dirty="0" smtClean="0"/>
          </a:p>
          <a:p>
            <a:endParaRPr lang="en-US" sz="1200" dirty="0"/>
          </a:p>
          <a:p>
            <a:r>
              <a:rPr lang="en-US" sz="2000" dirty="0" smtClean="0"/>
              <a:t>               5 for 5				</a:t>
            </a:r>
          </a:p>
          <a:p>
            <a:r>
              <a:rPr lang="en-US" u="sng" dirty="0" smtClean="0"/>
              <a:t>5 Paragraphs / 5 Sentences </a:t>
            </a:r>
          </a:p>
          <a:p>
            <a:r>
              <a:rPr lang="en-US" dirty="0" smtClean="0"/>
              <a:t>1 Introduction paragraph</a:t>
            </a:r>
          </a:p>
          <a:p>
            <a:r>
              <a:rPr lang="en-US" dirty="0"/>
              <a:t>	</a:t>
            </a:r>
            <a:r>
              <a:rPr lang="en-US" dirty="0" smtClean="0"/>
              <a:t>Thesis statement</a:t>
            </a:r>
          </a:p>
          <a:p>
            <a:r>
              <a:rPr lang="en-US" dirty="0" smtClean="0"/>
              <a:t>3 Paragraphs for the body</a:t>
            </a:r>
          </a:p>
          <a:p>
            <a:r>
              <a:rPr lang="en-US" dirty="0" smtClean="0"/>
              <a:t>1 Conclusion paragraph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200400"/>
            <a:ext cx="23812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4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Sign-Ins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52500" y="12192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hccs.edu</a:t>
            </a:r>
            <a:r>
              <a:rPr lang="en-US" dirty="0" smtClean="0"/>
              <a:t>  &gt; </a:t>
            </a:r>
            <a:r>
              <a:rPr lang="en-US" dirty="0" err="1" smtClean="0"/>
              <a:t>MyEagle</a:t>
            </a:r>
            <a:r>
              <a:rPr lang="en-US" dirty="0" smtClean="0"/>
              <a:t> Student Sign-in </a:t>
            </a:r>
            <a:r>
              <a:rPr lang="en-US" sz="1600" dirty="0" smtClean="0"/>
              <a:t>(top left corner)</a:t>
            </a:r>
            <a:endParaRPr lang="en-US" sz="1100" dirty="0"/>
          </a:p>
        </p:txBody>
      </p:sp>
      <p:pic>
        <p:nvPicPr>
          <p:cNvPr id="8" name="Content Placeholder 7" descr="MyEagle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" t="11390" r="3663" b="21898"/>
          <a:stretch/>
        </p:blipFill>
        <p:spPr>
          <a:xfrm>
            <a:off x="1447800" y="1905000"/>
            <a:ext cx="6248400" cy="4199744"/>
          </a:xfrm>
        </p:spPr>
      </p:pic>
    </p:spTree>
    <p:extLst>
      <p:ext uri="{BB962C8B-B14F-4D97-AF65-F5344CB8AC3E}">
        <p14:creationId xmlns:p14="http://schemas.microsoft.com/office/powerpoint/2010/main" val="46733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after Registration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62000" y="1178340"/>
            <a:ext cx="2580901" cy="2671465"/>
            <a:chOff x="1076699" y="1519535"/>
            <a:chExt cx="2580901" cy="2671465"/>
          </a:xfrm>
        </p:grpSpPr>
        <p:pic>
          <p:nvPicPr>
            <p:cNvPr id="7" name="Picture 6" descr="RearView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50" y="2054489"/>
              <a:ext cx="2073050" cy="213651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76699" y="1519535"/>
              <a:ext cx="2580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Parking Permit</a:t>
              </a:r>
              <a:endParaRPr lang="en-US" sz="2400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941651" y="1178340"/>
            <a:ext cx="3733800" cy="4993860"/>
            <a:chOff x="4953000" y="1516624"/>
            <a:chExt cx="3733800" cy="4993860"/>
          </a:xfrm>
        </p:grpSpPr>
        <p:pic>
          <p:nvPicPr>
            <p:cNvPr id="10" name="Picture 9" descr="SYS8485_StudentID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6699" y="2514600"/>
              <a:ext cx="2025101" cy="127343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5638800" y="1516624"/>
              <a:ext cx="2580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HCC Student ID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53000" y="4567535"/>
              <a:ext cx="3733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+mj-lt"/>
                </a:rPr>
                <a:t>HCC Student Email</a:t>
              </a:r>
              <a:endParaRPr lang="en-US" sz="2400" b="1" dirty="0">
                <a:latin typeface="+mj-lt"/>
              </a:endParaRPr>
            </a:p>
          </p:txBody>
        </p:sp>
        <p:pic>
          <p:nvPicPr>
            <p:cNvPr id="13" name="Picture 2" descr="http://www.clker.com/cliparts/0/6/8/3/12065629431871551574qubodup_16x16px-capable_black_and_white_icons_10.svg.me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5129652"/>
              <a:ext cx="1380832" cy="1380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-76200" y="6393600"/>
            <a:ext cx="9296400" cy="480120"/>
            <a:chOff x="-76200" y="6393600"/>
            <a:chExt cx="9296400" cy="48012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/>
            <a:srcRect l="-75" t="11918" r="1723"/>
            <a:stretch/>
          </p:blipFill>
          <p:spPr>
            <a:xfrm>
              <a:off x="-76200" y="6393600"/>
              <a:ext cx="9286077" cy="480120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 bwMode="auto">
            <a:xfrm>
              <a:off x="-76200" y="6400800"/>
              <a:ext cx="92964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4" name="TextBox 3"/>
          <p:cNvSpPr txBox="1"/>
          <p:nvPr/>
        </p:nvSpPr>
        <p:spPr>
          <a:xfrm>
            <a:off x="228600" y="4283536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Technical Support</a:t>
            </a:r>
          </a:p>
          <a:p>
            <a:pPr algn="ctr"/>
            <a:r>
              <a:rPr lang="en-US" sz="1800" b="1" dirty="0" smtClean="0"/>
              <a:t>Password reset : 713.718.8800</a:t>
            </a:r>
          </a:p>
          <a:p>
            <a:pPr algn="ctr"/>
            <a:r>
              <a:rPr lang="en-US" sz="1800" b="1" dirty="0" smtClean="0"/>
              <a:t>Eagle Online Canvas:713.718.5275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033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HCC is Drug &amp; Alcohol Free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3614" y="1295400"/>
            <a:ext cx="5566186" cy="468312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Drug &amp; Alcohol Abuse Prevention</a:t>
            </a:r>
          </a:p>
          <a:p>
            <a:pPr marL="0" indent="0">
              <a:buNone/>
            </a:pPr>
            <a:r>
              <a:rPr lang="en-US" sz="1600" b="0" dirty="0"/>
              <a:t>Houston Community College (HCC) is committed to providing its students and employees a drug and alcohol free workplace and learning environment to promote the reputation of HCC and its employees as responsible citizens of public trust, and to provide a consistent model of substance-free behavior for </a:t>
            </a:r>
            <a:r>
              <a:rPr lang="en-US" sz="1600" b="0" dirty="0" smtClean="0"/>
              <a:t>students. </a:t>
            </a:r>
          </a:p>
          <a:p>
            <a:pPr marL="0" indent="0">
              <a:buNone/>
            </a:pPr>
            <a:endParaRPr lang="en-US" sz="1600" b="0" dirty="0" smtClean="0"/>
          </a:p>
          <a:p>
            <a:pPr marL="0" indent="0">
              <a:buNone/>
            </a:pPr>
            <a:r>
              <a:rPr lang="en-US" sz="1600" b="0" dirty="0" smtClean="0"/>
              <a:t>HCC</a:t>
            </a:r>
            <a:r>
              <a:rPr lang="en-US" sz="1600" b="0" dirty="0"/>
              <a:t>, including all of its colleges and campuses, shall provide a safe, responsive environment for all students and employees. </a:t>
            </a:r>
            <a:endParaRPr lang="en-US" sz="1600" b="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Learn More: </a:t>
            </a:r>
          </a:p>
          <a:p>
            <a:pPr marL="0" indent="0"/>
            <a:r>
              <a:rPr lang="en-US" sz="1600" dirty="0">
                <a:hlinkClick r:id="rId2"/>
              </a:rPr>
              <a:t>http://www.hccs.edu/district/students/drug--alcohol-abuse-prevention/</a:t>
            </a:r>
            <a:endParaRPr lang="en-US" sz="1600" dirty="0"/>
          </a:p>
          <a:p>
            <a:pPr marL="0" indent="0">
              <a:buNone/>
            </a:pPr>
            <a:endParaRPr lang="en-US" sz="1600" b="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133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34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HCC Says No to Discrimination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2028"/>
            <a:ext cx="3352800" cy="4683125"/>
          </a:xfrm>
        </p:spPr>
        <p:txBody>
          <a:bodyPr/>
          <a:lstStyle/>
          <a:p>
            <a:r>
              <a:rPr lang="en-US" sz="2000" b="1" dirty="0"/>
              <a:t> Title IX </a:t>
            </a:r>
          </a:p>
          <a:p>
            <a:pPr marL="457200" lvl="1" indent="-457200">
              <a:lnSpc>
                <a:spcPct val="250000"/>
              </a:lnSpc>
              <a:buNone/>
            </a:pPr>
            <a:r>
              <a:rPr lang="en-US" dirty="0" smtClean="0"/>
              <a:t>	</a:t>
            </a:r>
            <a:r>
              <a:rPr lang="en-US" sz="1600" dirty="0" smtClean="0"/>
              <a:t>Is </a:t>
            </a:r>
            <a:r>
              <a:rPr lang="en-US" sz="1600" dirty="0"/>
              <a:t>a Federal civil rights law that prohibits discrimination on the basis of </a:t>
            </a:r>
            <a:r>
              <a:rPr lang="en-US" sz="1600" dirty="0" smtClean="0"/>
              <a:t>sex—including pregnancy </a:t>
            </a:r>
            <a:r>
              <a:rPr lang="en-US" sz="1600" dirty="0"/>
              <a:t>and parental status—in educational programs and activities.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733" y="1212028"/>
            <a:ext cx="2819400" cy="461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4" y="1219200"/>
            <a:ext cx="1811336" cy="124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3" t="16987" r="4173" b="16247"/>
          <a:stretch/>
        </p:blipFill>
        <p:spPr bwMode="auto">
          <a:xfrm>
            <a:off x="6722533" y="2610358"/>
            <a:ext cx="1964267" cy="143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4193088"/>
            <a:ext cx="1793875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15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Confidential Reporting</a:t>
            </a:r>
            <a:endParaRPr lang="en-US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5110311"/>
              </p:ext>
            </p:extLst>
          </p:nvPr>
        </p:nvGraphicFramePr>
        <p:xfrm>
          <a:off x="457200" y="1219200"/>
          <a:ext cx="441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1664581"/>
              </p:ext>
            </p:extLst>
          </p:nvPr>
        </p:nvGraphicFramePr>
        <p:xfrm>
          <a:off x="4953000" y="1066800"/>
          <a:ext cx="4114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7208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 Zone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64423" t="40448" r="20833" b="14546"/>
          <a:stretch/>
        </p:blipFill>
        <p:spPr bwMode="auto">
          <a:xfrm>
            <a:off x="5830214" y="2639291"/>
            <a:ext cx="3237586" cy="26355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5300" y="1459735"/>
            <a:ext cx="8267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HCC Safe Zone Program works to establish a college environment that is free of stereotypical barriers and promotes tolerance and respect for individuals of all sexualities and gender identities. </a:t>
            </a:r>
          </a:p>
          <a:p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95300" y="2667000"/>
            <a:ext cx="5410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Safe Zone Goals: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Work to ensure all members of the LGBT community will be treated with dignity and respect.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Assist LGBT students, staff, administrators, and faculty achieve their educational and career goals, by creating an inclusive, safe environment for learning and working.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Provide the LGBT community with support, safety, and referral regarding LGBT related issues.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Work to ensure HCC policies, procedures, and practices reflect and promote a just, open, and an affirming environment for LGBT students, staff, administrators, and faculty.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Identify a network of allies who are concerned and empathetic about LGBT issues.</a:t>
            </a:r>
          </a:p>
        </p:txBody>
      </p:sp>
    </p:spTree>
    <p:extLst>
      <p:ext uri="{BB962C8B-B14F-4D97-AF65-F5344CB8AC3E}">
        <p14:creationId xmlns:p14="http://schemas.microsoft.com/office/powerpoint/2010/main" val="183087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Campus Resources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0773101"/>
              </p:ext>
            </p:extLst>
          </p:nvPr>
        </p:nvGraphicFramePr>
        <p:xfrm>
          <a:off x="228600" y="1295400"/>
          <a:ext cx="8686800" cy="506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" y="1623536"/>
            <a:ext cx="2362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Arial" pitchFamily="34" charset="0"/>
                <a:cs typeface="Arial" pitchFamily="34" charset="0"/>
              </a:rPr>
              <a:t>Assists with  academic, degree, and transfer planning.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1676400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Provides career assessment, personal/crisis counseling, and </a:t>
            </a:r>
            <a:r>
              <a:rPr lang="en-US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ADA services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200400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Arial" pitchFamily="34" charset="0"/>
                <a:cs typeface="Arial" pitchFamily="34" charset="0"/>
              </a:rPr>
              <a:t>On-campus and online tutoring available to support learning</a:t>
            </a:r>
          </a:p>
          <a:p>
            <a:pPr algn="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ccs.edu/</a:t>
            </a:r>
            <a:r>
              <a:rPr lang="en-US" sz="1400" b="1" dirty="0" err="1" smtClean="0"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findatutor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3276600"/>
            <a:ext cx="2514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Provides campus activities, student organizations, and recreational sports.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000" y="4724400"/>
            <a:ext cx="21674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Arial" pitchFamily="34" charset="0"/>
                <a:cs typeface="Arial" pitchFamily="34" charset="0"/>
              </a:rPr>
              <a:t>Assists with enrollment questions via phone, live chat, and email.</a:t>
            </a:r>
          </a:p>
          <a:p>
            <a:pPr algn="r"/>
            <a:r>
              <a:rPr lang="en-US" sz="1400" dirty="0" smtClean="0">
                <a:latin typeface="Arial" pitchFamily="34" charset="0"/>
                <a:cs typeface="Arial" pitchFamily="34" charset="0"/>
              </a:rPr>
              <a:t>713-718-2000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0" y="4876800"/>
            <a:ext cx="2362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Advocacy Curriculum; provide research assistance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76200" y="6393600"/>
            <a:ext cx="9296400" cy="480120"/>
            <a:chOff x="-76200" y="6393600"/>
            <a:chExt cx="9296400" cy="48012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/>
            <a:srcRect l="-75" t="11918" r="1723"/>
            <a:stretch/>
          </p:blipFill>
          <p:spPr>
            <a:xfrm>
              <a:off x="-76200" y="6393600"/>
              <a:ext cx="9286077" cy="480120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 bwMode="auto">
            <a:xfrm>
              <a:off x="-76200" y="6400800"/>
              <a:ext cx="92964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71317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308" y="96795"/>
            <a:ext cx="8305800" cy="1143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Questions &amp; Answers					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160608" cy="4648200"/>
          </a:xfrm>
        </p:spPr>
        <p:txBody>
          <a:bodyPr/>
          <a:lstStyle/>
          <a:p>
            <a:pPr marL="628650" lvl="1" indent="0">
              <a:buNone/>
            </a:pPr>
            <a:endParaRPr lang="en-US" dirty="0" smtClean="0"/>
          </a:p>
          <a:p>
            <a:pPr marL="0" indent="0"/>
            <a:endParaRPr lang="en-US" dirty="0"/>
          </a:p>
        </p:txBody>
      </p:sp>
      <p:pic>
        <p:nvPicPr>
          <p:cNvPr id="2052" name="Picture 4" descr="C:\Users\rosario.salazar\AppData\Local\Microsoft\Windows\Temporary Internet Files\Content.IE5\UT5FQDMV\question-mark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64" y="1511449"/>
            <a:ext cx="3824288" cy="407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81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16370"/>
            <a:ext cx="8305800" cy="533400"/>
          </a:xfrm>
        </p:spPr>
        <p:txBody>
          <a:bodyPr/>
          <a:lstStyle/>
          <a:p>
            <a:pPr algn="ctr"/>
            <a:r>
              <a:rPr lang="en-US" dirty="0" smtClean="0"/>
              <a:t>Dual Credit Programs &amp; Initiatives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36658"/>
              </p:ext>
            </p:extLst>
          </p:nvPr>
        </p:nvGraphicFramePr>
        <p:xfrm>
          <a:off x="342900" y="949770"/>
          <a:ext cx="8534400" cy="5410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358486710"/>
                    </a:ext>
                  </a:extLst>
                </a:gridCol>
                <a:gridCol w="1431036">
                  <a:extLst>
                    <a:ext uri="{9D8B030D-6E8A-4147-A177-3AD203B41FA5}">
                      <a16:colId xmlns:a16="http://schemas.microsoft.com/office/drawing/2014/main" val="2742470798"/>
                    </a:ext>
                  </a:extLst>
                </a:gridCol>
                <a:gridCol w="778764">
                  <a:extLst>
                    <a:ext uri="{9D8B030D-6E8A-4147-A177-3AD203B41FA5}">
                      <a16:colId xmlns:a16="http://schemas.microsoft.com/office/drawing/2014/main" val="4279800945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116803867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4015689797"/>
                    </a:ext>
                  </a:extLst>
                </a:gridCol>
              </a:tblGrid>
              <a:tr h="68580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District-</a:t>
                      </a:r>
                      <a:r>
                        <a:rPr lang="en-US" baseline="0" dirty="0" smtClean="0"/>
                        <a:t>Wide Leadership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Associate Vice Chancellor,</a:t>
                      </a:r>
                      <a:r>
                        <a:rPr lang="en-US" baseline="0" dirty="0" smtClean="0"/>
                        <a:t> Dr. O’Brien</a:t>
                      </a:r>
                    </a:p>
                    <a:p>
                      <a:pPr algn="r"/>
                      <a:r>
                        <a:rPr lang="en-US" baseline="0" dirty="0" smtClean="0"/>
                        <a:t>P-16 Director, Dr. West</a:t>
                      </a: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327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Central College</a:t>
                      </a:r>
                    </a:p>
                    <a:p>
                      <a:r>
                        <a:rPr lang="en-US" sz="1400" dirty="0" smtClean="0"/>
                        <a:t>1300 Holman</a:t>
                      </a:r>
                    </a:p>
                    <a:p>
                      <a:r>
                        <a:rPr lang="en-US" sz="1400" dirty="0" smtClean="0"/>
                        <a:t> Houston, TX 77004</a:t>
                      </a:r>
                    </a:p>
                    <a:p>
                      <a:r>
                        <a:rPr lang="en-US" sz="1400" dirty="0" smtClean="0"/>
                        <a:t>713.718.2912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College P-16 Director:</a:t>
                      </a:r>
                    </a:p>
                    <a:p>
                      <a:pPr algn="r"/>
                      <a:r>
                        <a:rPr lang="en-US" sz="1400" dirty="0" smtClean="0"/>
                        <a:t>Student</a:t>
                      </a:r>
                      <a:r>
                        <a:rPr lang="en-US" sz="1400" baseline="0" dirty="0" smtClean="0"/>
                        <a:t> Success Coach:</a:t>
                      </a:r>
                    </a:p>
                    <a:p>
                      <a:pPr algn="r"/>
                      <a:r>
                        <a:rPr lang="en-US" sz="1400" baseline="0" dirty="0" smtClean="0"/>
                        <a:t>Administrated Assist.: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Ms. </a:t>
                      </a:r>
                      <a:r>
                        <a:rPr lang="en-US" sz="1400" dirty="0" smtClean="0"/>
                        <a:t>Khan</a:t>
                      </a:r>
                      <a:endParaRPr lang="en-US" sz="1400" dirty="0" smtClean="0"/>
                    </a:p>
                    <a:p>
                      <a:pPr algn="l"/>
                      <a:r>
                        <a:rPr lang="en-US" sz="1400" dirty="0" smtClean="0"/>
                        <a:t>Mrs. Rodriguez</a:t>
                      </a:r>
                    </a:p>
                    <a:p>
                      <a:pPr algn="l"/>
                      <a:r>
                        <a:rPr lang="en-US" sz="1400" dirty="0" smtClean="0"/>
                        <a:t>Mr.</a:t>
                      </a:r>
                      <a:r>
                        <a:rPr lang="en-US" sz="1400" baseline="0" dirty="0" smtClean="0"/>
                        <a:t> Gaspar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smtClean="0"/>
                        <a:t>Jodie.khan@hccs.edu</a:t>
                      </a:r>
                      <a:endParaRPr lang="en-US" sz="1400" dirty="0" smtClean="0"/>
                    </a:p>
                    <a:p>
                      <a:pPr algn="l"/>
                      <a:r>
                        <a:rPr lang="en-US" sz="1400" dirty="0" smtClean="0">
                          <a:hlinkClick r:id="rId2"/>
                        </a:rPr>
                        <a:t>Mary.Rodriguez8@hccs.edu</a:t>
                      </a:r>
                      <a:r>
                        <a:rPr lang="en-US" sz="1400" baseline="0" dirty="0" smtClean="0"/>
                        <a:t> </a:t>
                      </a:r>
                    </a:p>
                    <a:p>
                      <a:pPr algn="l"/>
                      <a:r>
                        <a:rPr lang="en-US" sz="1400" baseline="0" dirty="0" smtClean="0"/>
                        <a:t>Ernesto.gaspar@hccs.edu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449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Northeast College</a:t>
                      </a:r>
                    </a:p>
                    <a:p>
                      <a:r>
                        <a:rPr lang="en-US" sz="1400" dirty="0" smtClean="0"/>
                        <a:t>8001 Fulton</a:t>
                      </a:r>
                    </a:p>
                    <a:p>
                      <a:r>
                        <a:rPr lang="en-US" sz="1400" dirty="0" smtClean="0"/>
                        <a:t>Houston,</a:t>
                      </a:r>
                      <a:r>
                        <a:rPr lang="en-US" sz="1400" baseline="0" dirty="0" smtClean="0"/>
                        <a:t> TX 77002</a:t>
                      </a:r>
                    </a:p>
                    <a:p>
                      <a:r>
                        <a:rPr lang="en-US" sz="1400" baseline="0" dirty="0" smtClean="0"/>
                        <a:t>713.718.2453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College P-16 Director:</a:t>
                      </a:r>
                    </a:p>
                    <a:p>
                      <a:pPr algn="r"/>
                      <a:r>
                        <a:rPr lang="en-US" sz="1400" baseline="0" dirty="0" smtClean="0"/>
                        <a:t>Student Success Coach:</a:t>
                      </a:r>
                    </a:p>
                    <a:p>
                      <a:pPr algn="r"/>
                      <a:r>
                        <a:rPr lang="en-US" sz="1400" baseline="0" dirty="0" smtClean="0"/>
                        <a:t>Administrated Assist.:</a:t>
                      </a:r>
                      <a:endParaRPr lang="en-US" sz="1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Mr. Slack</a:t>
                      </a:r>
                    </a:p>
                    <a:p>
                      <a:pPr algn="l"/>
                      <a:r>
                        <a:rPr lang="en-US" sz="1400" dirty="0" smtClean="0"/>
                        <a:t>Mrs.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smtClean="0"/>
                        <a:t>Herrera</a:t>
                      </a:r>
                      <a:endParaRPr lang="en-US" sz="1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hlinkClick r:id="rId3"/>
                        </a:rPr>
                        <a:t>Gabriel.Slack@hccs.edu</a:t>
                      </a:r>
                      <a:r>
                        <a:rPr lang="en-US" sz="1400" dirty="0" smtClean="0"/>
                        <a:t> </a:t>
                      </a:r>
                    </a:p>
                    <a:p>
                      <a:pPr algn="l"/>
                      <a:r>
                        <a:rPr lang="en-US" sz="1400" dirty="0" smtClean="0">
                          <a:hlinkClick r:id="rId4"/>
                        </a:rPr>
                        <a:t>Sandra.Herrera@hccs.edu</a:t>
                      </a:r>
                      <a:r>
                        <a:rPr lang="en-US" sz="1400" baseline="0" dirty="0" smtClean="0"/>
                        <a:t> </a:t>
                      </a:r>
                    </a:p>
                    <a:p>
                      <a:pPr algn="l"/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332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Northwest</a:t>
                      </a:r>
                      <a:r>
                        <a:rPr lang="en-US" sz="1400" b="1" baseline="0" dirty="0" smtClean="0"/>
                        <a:t> College</a:t>
                      </a:r>
                    </a:p>
                    <a:p>
                      <a:r>
                        <a:rPr lang="en-US" sz="1400" baseline="0" dirty="0" smtClean="0"/>
                        <a:t>1550 </a:t>
                      </a:r>
                      <a:r>
                        <a:rPr lang="en-US" sz="1400" baseline="0" dirty="0" err="1" smtClean="0"/>
                        <a:t>Foxlake</a:t>
                      </a:r>
                      <a:r>
                        <a:rPr lang="en-US" sz="1400" baseline="0" dirty="0" smtClean="0"/>
                        <a:t> Dr.</a:t>
                      </a:r>
                    </a:p>
                    <a:p>
                      <a:r>
                        <a:rPr lang="en-US" sz="1400" baseline="0" dirty="0" smtClean="0"/>
                        <a:t>Houston, TX 77084</a:t>
                      </a:r>
                    </a:p>
                    <a:p>
                      <a:r>
                        <a:rPr lang="en-US" sz="1400" baseline="0" dirty="0" smtClean="0"/>
                        <a:t>713.718.5807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College P-16 Director:</a:t>
                      </a:r>
                    </a:p>
                    <a:p>
                      <a:pPr algn="r"/>
                      <a:r>
                        <a:rPr lang="en-US" sz="1400" baseline="0" dirty="0" smtClean="0"/>
                        <a:t>Student Success Coach:</a:t>
                      </a:r>
                    </a:p>
                    <a:p>
                      <a:pPr algn="r"/>
                      <a:r>
                        <a:rPr lang="en-US" sz="1400" baseline="0" dirty="0" smtClean="0"/>
                        <a:t>Student Success Coach:</a:t>
                      </a:r>
                    </a:p>
                    <a:p>
                      <a:pPr algn="r"/>
                      <a:r>
                        <a:rPr lang="en-US" sz="1400" baseline="0" dirty="0" smtClean="0"/>
                        <a:t>Administrated Assist.:</a:t>
                      </a:r>
                      <a:endParaRPr lang="en-US" sz="1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Mrs. Baldwin</a:t>
                      </a:r>
                    </a:p>
                    <a:p>
                      <a:pPr algn="l"/>
                      <a:r>
                        <a:rPr lang="en-US" sz="1400" dirty="0" smtClean="0"/>
                        <a:t>Ms. Cornish</a:t>
                      </a:r>
                    </a:p>
                    <a:p>
                      <a:pPr algn="l"/>
                      <a:r>
                        <a:rPr lang="en-US" sz="1400" dirty="0" smtClean="0"/>
                        <a:t>Mr. </a:t>
                      </a:r>
                      <a:r>
                        <a:rPr lang="en-US" sz="1400" dirty="0" err="1" smtClean="0"/>
                        <a:t>Aeck</a:t>
                      </a:r>
                      <a:endParaRPr lang="en-US" sz="1400" dirty="0" smtClean="0"/>
                    </a:p>
                    <a:p>
                      <a:pPr algn="l"/>
                      <a:r>
                        <a:rPr lang="en-US" sz="1400" dirty="0" smtClean="0"/>
                        <a:t>Ms. </a:t>
                      </a:r>
                      <a:r>
                        <a:rPr lang="en-US" sz="1400" dirty="0" err="1" smtClean="0"/>
                        <a:t>Popat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hlinkClick r:id="rId5"/>
                        </a:rPr>
                        <a:t>Lilian.Baldwin@hccs.edu</a:t>
                      </a:r>
                      <a:r>
                        <a:rPr lang="en-US" sz="1400" dirty="0" smtClean="0"/>
                        <a:t> </a:t>
                      </a:r>
                    </a:p>
                    <a:p>
                      <a:pPr algn="l"/>
                      <a:r>
                        <a:rPr lang="en-US" sz="1400" dirty="0" smtClean="0">
                          <a:hlinkClick r:id="rId6"/>
                        </a:rPr>
                        <a:t>Jocelyn.Cornish@hccs.edu</a:t>
                      </a:r>
                      <a:r>
                        <a:rPr lang="en-US" sz="1400" dirty="0" smtClean="0"/>
                        <a:t> </a:t>
                      </a:r>
                    </a:p>
                    <a:p>
                      <a:pPr algn="l"/>
                      <a:r>
                        <a:rPr lang="en-US" sz="1400" dirty="0" smtClean="0">
                          <a:hlinkClick r:id="rId7"/>
                        </a:rPr>
                        <a:t>Corey.Aeck@hccs.edu</a:t>
                      </a:r>
                      <a:r>
                        <a:rPr lang="en-US" sz="1400" dirty="0" smtClean="0"/>
                        <a:t> </a:t>
                      </a:r>
                    </a:p>
                    <a:p>
                      <a:pPr algn="l"/>
                      <a:r>
                        <a:rPr lang="en-US" sz="1400" dirty="0" smtClean="0">
                          <a:hlinkClick r:id="rId8"/>
                        </a:rPr>
                        <a:t>Suchita.Popat@hccs.edu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452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Southeast College</a:t>
                      </a:r>
                    </a:p>
                    <a:p>
                      <a:r>
                        <a:rPr lang="en-US" sz="1400" dirty="0" smtClean="0"/>
                        <a:t>301</a:t>
                      </a:r>
                      <a:r>
                        <a:rPr lang="en-US" sz="1400" baseline="0" dirty="0" smtClean="0"/>
                        <a:t> N. </a:t>
                      </a:r>
                      <a:r>
                        <a:rPr lang="en-US" sz="1400" baseline="0" dirty="0" err="1" smtClean="0"/>
                        <a:t>Drennan</a:t>
                      </a:r>
                      <a:endParaRPr lang="en-US" sz="1400" baseline="0" dirty="0" smtClean="0"/>
                    </a:p>
                    <a:p>
                      <a:r>
                        <a:rPr lang="en-US" sz="1400" baseline="0" dirty="0" smtClean="0"/>
                        <a:t>Houston, TX 77003</a:t>
                      </a:r>
                    </a:p>
                    <a:p>
                      <a:r>
                        <a:rPr lang="en-US" sz="1400" baseline="0" dirty="0" smtClean="0"/>
                        <a:t>713.718.7540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College P-16 Director:</a:t>
                      </a:r>
                    </a:p>
                    <a:p>
                      <a:pPr algn="r"/>
                      <a:r>
                        <a:rPr lang="en-US" sz="1400" baseline="0" dirty="0" smtClean="0"/>
                        <a:t>Student Success Coach:</a:t>
                      </a:r>
                    </a:p>
                    <a:p>
                      <a:pPr algn="r"/>
                      <a:r>
                        <a:rPr lang="en-US" sz="1400" baseline="0" dirty="0" smtClean="0"/>
                        <a:t>Administrated Assist:</a:t>
                      </a:r>
                      <a:endParaRPr lang="en-US" sz="1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Mrs. Cardenas</a:t>
                      </a:r>
                    </a:p>
                    <a:p>
                      <a:pPr algn="l"/>
                      <a:r>
                        <a:rPr lang="en-US" sz="1400" dirty="0" smtClean="0"/>
                        <a:t>Mrs.</a:t>
                      </a:r>
                      <a:r>
                        <a:rPr lang="en-US" sz="1400" baseline="0" dirty="0" smtClean="0"/>
                        <a:t> Maldonado</a:t>
                      </a:r>
                    </a:p>
                    <a:p>
                      <a:pPr algn="l"/>
                      <a:r>
                        <a:rPr lang="en-US" sz="1400" baseline="0" dirty="0" smtClean="0"/>
                        <a:t>Ms. </a:t>
                      </a:r>
                      <a:r>
                        <a:rPr lang="en-US" sz="1400" baseline="0" dirty="0" err="1" smtClean="0"/>
                        <a:t>Ricketson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hlinkClick r:id="rId9"/>
                        </a:rPr>
                        <a:t>Yolanda.Cardenas@hccs.edu</a:t>
                      </a:r>
                      <a:endParaRPr lang="en-US" sz="1400" dirty="0" smtClean="0"/>
                    </a:p>
                    <a:p>
                      <a:pPr algn="l"/>
                      <a:r>
                        <a:rPr lang="en-US" sz="1400" dirty="0" smtClean="0">
                          <a:hlinkClick r:id="rId10"/>
                        </a:rPr>
                        <a:t>Rosario.Salazar@hccs.edu</a:t>
                      </a:r>
                      <a:endParaRPr lang="en-US" sz="1400" dirty="0" smtClean="0"/>
                    </a:p>
                    <a:p>
                      <a:pPr algn="l"/>
                      <a:r>
                        <a:rPr lang="en-US" sz="1400" dirty="0" smtClean="0">
                          <a:hlinkClick r:id="rId11"/>
                        </a:rPr>
                        <a:t>Keri.Ricketson@hccs.edu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025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Southwest</a:t>
                      </a:r>
                      <a:r>
                        <a:rPr lang="en-US" sz="1400" b="1" baseline="0" dirty="0" smtClean="0"/>
                        <a:t> College</a:t>
                      </a:r>
                    </a:p>
                    <a:p>
                      <a:r>
                        <a:rPr lang="en-US" sz="1400" baseline="0" dirty="0" smtClean="0"/>
                        <a:t>5601 West Loop South</a:t>
                      </a:r>
                    </a:p>
                    <a:p>
                      <a:r>
                        <a:rPr lang="en-US" sz="1400" baseline="0" dirty="0" smtClean="0"/>
                        <a:t>Houston, TX 77081</a:t>
                      </a:r>
                    </a:p>
                    <a:p>
                      <a:r>
                        <a:rPr lang="en-US" sz="1400" baseline="0" dirty="0" smtClean="0"/>
                        <a:t>713.718.2270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College P-16 Director:</a:t>
                      </a:r>
                    </a:p>
                    <a:p>
                      <a:pPr algn="r"/>
                      <a:r>
                        <a:rPr lang="en-US" sz="1400" baseline="0" dirty="0" smtClean="0"/>
                        <a:t>Student Success Coach:</a:t>
                      </a:r>
                    </a:p>
                    <a:p>
                      <a:pPr algn="r"/>
                      <a:r>
                        <a:rPr lang="en-US" sz="1400" baseline="0" dirty="0" smtClean="0"/>
                        <a:t>Administrated Assist.:</a:t>
                      </a:r>
                      <a:endParaRPr lang="en-US" sz="1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Ms. Walker</a:t>
                      </a:r>
                    </a:p>
                    <a:p>
                      <a:pPr algn="l"/>
                      <a:r>
                        <a:rPr lang="en-US" sz="1400" dirty="0" smtClean="0"/>
                        <a:t>Mrs. </a:t>
                      </a:r>
                      <a:r>
                        <a:rPr lang="en-US" sz="1400" dirty="0" smtClean="0"/>
                        <a:t>Robinson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hlinkClick r:id="rId12"/>
                        </a:rPr>
                        <a:t>Athena.Walker@hccs.edu</a:t>
                      </a:r>
                      <a:r>
                        <a:rPr lang="en-US" sz="1400" dirty="0" smtClean="0"/>
                        <a:t> </a:t>
                      </a:r>
                    </a:p>
                    <a:p>
                      <a:pPr algn="l"/>
                      <a:r>
                        <a:rPr lang="en-US" sz="1400" dirty="0" smtClean="0">
                          <a:hlinkClick r:id="rId13"/>
                        </a:rPr>
                        <a:t>Shannon.Robinson@hccs.edu</a:t>
                      </a:r>
                      <a:r>
                        <a:rPr lang="en-US" sz="1400" dirty="0" smtClean="0"/>
                        <a:t> </a:t>
                      </a:r>
                    </a:p>
                    <a:p>
                      <a:pPr algn="l"/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140127"/>
                  </a:ext>
                </a:extLst>
              </a:tr>
            </a:tbl>
          </a:graphicData>
        </a:graphic>
      </p:graphicFrame>
      <p:pic>
        <p:nvPicPr>
          <p:cNvPr id="7" name="Picture 6" descr="C:\Users\eureka.patton2\Desktop\Dual Credit\dualcredit_concepts-02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94" y="143897"/>
            <a:ext cx="1414506" cy="8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411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dual Credit?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981200"/>
            <a:ext cx="8229600" cy="3124200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The Dual Credit program allows motivated high school students the opportunity to earn college credits, while attending high school.</a:t>
            </a:r>
          </a:p>
          <a:p>
            <a:pPr algn="ctr"/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23542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benefits of taking dual credit courses?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7607616"/>
              </p:ext>
            </p:extLst>
          </p:nvPr>
        </p:nvGraphicFramePr>
        <p:xfrm>
          <a:off x="495300" y="1371600"/>
          <a:ext cx="8229600" cy="4683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397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Pathways are in conjunction with High School’s endorsements</a:t>
            </a:r>
            <a:endParaRPr lang="en-US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915143219"/>
              </p:ext>
            </p:extLst>
          </p:nvPr>
        </p:nvGraphicFramePr>
        <p:xfrm>
          <a:off x="723900" y="1294804"/>
          <a:ext cx="7772399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952079" y="3024362"/>
            <a:ext cx="1638720" cy="1417685"/>
            <a:chOff x="4573225" y="2586167"/>
            <a:chExt cx="1638720" cy="1417685"/>
          </a:xfrm>
          <a:solidFill>
            <a:schemeClr val="accent1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" name="Hexagon 9"/>
            <p:cNvSpPr/>
            <p:nvPr/>
          </p:nvSpPr>
          <p:spPr>
            <a:xfrm>
              <a:off x="4573225" y="2586167"/>
              <a:ext cx="1638720" cy="1417685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5760000"/>
                <a:satOff val="-20001"/>
                <a:lumOff val="24000"/>
                <a:alphaOff val="0"/>
              </a:schemeClr>
            </a:fillRef>
            <a:effectRef idx="2">
              <a:schemeClr val="accent2">
                <a:hueOff val="-5760000"/>
                <a:satOff val="-20001"/>
                <a:lumOff val="2400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Hexagon 4"/>
            <p:cNvSpPr txBox="1"/>
            <p:nvPr/>
          </p:nvSpPr>
          <p:spPr>
            <a:xfrm>
              <a:off x="4844796" y="2821108"/>
              <a:ext cx="1095578" cy="94780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>
                  <a:solidFill>
                    <a:schemeClr val="tx1"/>
                  </a:solidFill>
                </a:rPr>
                <a:t>Business </a:t>
              </a:r>
              <a:endParaRPr lang="en-US" sz="11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629400" y="3024362"/>
            <a:ext cx="1638720" cy="1417685"/>
            <a:chOff x="3070327" y="0"/>
            <a:chExt cx="1638720" cy="1417685"/>
          </a:xfrm>
          <a:solidFill>
            <a:srgbClr val="FFC000"/>
          </a:solidFill>
          <a:scene3d>
            <a:camera prst="orthographicFront"/>
            <a:lightRig rig="flat" dir="t"/>
          </a:scene3d>
        </p:grpSpPr>
        <p:sp>
          <p:nvSpPr>
            <p:cNvPr id="21" name="Hexagon 20"/>
            <p:cNvSpPr/>
            <p:nvPr/>
          </p:nvSpPr>
          <p:spPr>
            <a:xfrm>
              <a:off x="3070327" y="0"/>
              <a:ext cx="1638720" cy="1417685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Hexagon 4"/>
            <p:cNvSpPr txBox="1"/>
            <p:nvPr/>
          </p:nvSpPr>
          <p:spPr>
            <a:xfrm>
              <a:off x="3341898" y="234941"/>
              <a:ext cx="1095578" cy="94780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/>
              <a:r>
                <a:rPr lang="en-US" sz="1100" b="1" dirty="0">
                  <a:solidFill>
                    <a:schemeClr val="tx1"/>
                  </a:solidFill>
                </a:rPr>
                <a:t>Academic Curriculum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210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586803"/>
            <a:ext cx="78537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+mj-lt"/>
              </a:rPr>
              <a:t>Who teaches the dual credit course &amp; where are they offered? </a:t>
            </a:r>
            <a:endParaRPr lang="en-US" sz="2000" b="1" dirty="0">
              <a:solidFill>
                <a:prstClr val="black"/>
              </a:solidFill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76200" y="6377880"/>
            <a:ext cx="9296400" cy="480120"/>
            <a:chOff x="-76200" y="6393600"/>
            <a:chExt cx="9296400" cy="48012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l="-75" t="11918" r="1723"/>
            <a:stretch/>
          </p:blipFill>
          <p:spPr>
            <a:xfrm>
              <a:off x="-76200" y="6393600"/>
              <a:ext cx="9286077" cy="480120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 bwMode="auto">
            <a:xfrm>
              <a:off x="-76200" y="6400800"/>
              <a:ext cx="92964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3" name="TextBox 2"/>
          <p:cNvSpPr txBox="1"/>
          <p:nvPr/>
        </p:nvSpPr>
        <p:spPr>
          <a:xfrm>
            <a:off x="2438400" y="1398876"/>
            <a:ext cx="602714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College credential Professor leads the dual credit class.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 smtClean="0"/>
              <a:t>HCC Full-time or adjunct Faculty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 smtClean="0"/>
              <a:t>HS Embedded Teacher, who has been credentialed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Course Location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 smtClean="0"/>
              <a:t>High School Campus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 smtClean="0"/>
              <a:t>HCC College Campus, or Online</a:t>
            </a:r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Campus Carry Bill (Senate Bill 11)</a:t>
            </a:r>
          </a:p>
          <a:p>
            <a:pPr lvl="1"/>
            <a:endParaRPr lang="en-US" dirty="0" smtClean="0"/>
          </a:p>
        </p:txBody>
      </p:sp>
      <p:pic>
        <p:nvPicPr>
          <p:cNvPr id="2" name="Picture 1" descr="Istituto Comprensivo Torgiano-Bettona » Docent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352800"/>
            <a:ext cx="1371600" cy="1656382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2590800" cy="412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95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586803"/>
            <a:ext cx="78537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+mj-lt"/>
              </a:rPr>
              <a:t>Family Educational Rights and Privacy Act (FERPA)</a:t>
            </a:r>
            <a:endParaRPr lang="en-US" sz="2000" b="1" dirty="0">
              <a:solidFill>
                <a:prstClr val="black"/>
              </a:solidFill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76200" y="6377880"/>
            <a:ext cx="9296400" cy="480120"/>
            <a:chOff x="-76200" y="6393600"/>
            <a:chExt cx="9296400" cy="48012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l="-75" t="11918" r="1723"/>
            <a:stretch/>
          </p:blipFill>
          <p:spPr>
            <a:xfrm>
              <a:off x="-76200" y="6393600"/>
              <a:ext cx="9286077" cy="480120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 bwMode="auto">
            <a:xfrm>
              <a:off x="-76200" y="6400800"/>
              <a:ext cx="92964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2" name="Rectangle 1"/>
          <p:cNvSpPr/>
          <p:nvPr/>
        </p:nvSpPr>
        <p:spPr>
          <a:xfrm>
            <a:off x="445168" y="990600"/>
            <a:ext cx="8217568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3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The </a:t>
            </a:r>
            <a:r>
              <a:rPr lang="en-US" dirty="0"/>
              <a:t>Family Educational Rights and Privacy Act (FERPA) is a Federal law that protects the privacy of student education records. The law applies to all schools that receive funds under an applicable program of the U.S Department of Education</a:t>
            </a:r>
            <a:r>
              <a:rPr lang="en-US" dirty="0" smtClean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As </a:t>
            </a:r>
            <a:r>
              <a:rPr lang="en-US" dirty="0"/>
              <a:t>an institution of higher learning, HCC is required to adhere to the Federal Guidelines set forth by the U.S. Department of Education.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 that grants their parent permission to retrieve/request their student’s records must fill out a release form in the Admissions Office. Both Student and parent with proper identification must be present for approval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37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Eligibility Requirements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9909115"/>
              </p:ext>
            </p:extLst>
          </p:nvPr>
        </p:nvGraphicFramePr>
        <p:xfrm>
          <a:off x="495300" y="1238250"/>
          <a:ext cx="8229600" cy="4683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027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Responsibilities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6804044"/>
              </p:ext>
            </p:extLst>
          </p:nvPr>
        </p:nvGraphicFramePr>
        <p:xfrm>
          <a:off x="495631" y="1447800"/>
          <a:ext cx="8229600" cy="4683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512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62515 DIST681 HCC Powerpoint template gray final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DB0F2FB24AA6419B3DD33183B76363" ma:contentTypeVersion="0" ma:contentTypeDescription="Create a new document." ma:contentTypeScope="" ma:versionID="0f01fb99d3bf85adcdbbc73d6f0200e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41DC531-EB8D-4643-A424-AF4DBE0563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C9E63A-F955-4CE8-8939-8995E255AD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C299CC7-DE98-45C6-8847-5CF65A9851A4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062515 DIST681 HCC Powerpoint template gray final.pot</Template>
  <TotalTime>4673</TotalTime>
  <Words>1307</Words>
  <Application>Microsoft Office PowerPoint</Application>
  <PresentationFormat>On-screen Show (4:3)</PresentationFormat>
  <Paragraphs>220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ＭＳ Ｐゴシック</vt:lpstr>
      <vt:lpstr>Arial</vt:lpstr>
      <vt:lpstr>Calibri</vt:lpstr>
      <vt:lpstr>Times</vt:lpstr>
      <vt:lpstr>Times New Roman</vt:lpstr>
      <vt:lpstr>Wingdings</vt:lpstr>
      <vt:lpstr>062515 DIST681 HCC Powerpoint template gray final</vt:lpstr>
      <vt:lpstr>dual credit</vt:lpstr>
      <vt:lpstr>Dual Credit Programs &amp; Initiatives</vt:lpstr>
      <vt:lpstr>What is dual Credit?</vt:lpstr>
      <vt:lpstr>What are the benefits of taking dual credit courses?</vt:lpstr>
      <vt:lpstr>Pathways are in conjunction with High School’s endorsements</vt:lpstr>
      <vt:lpstr>PowerPoint Presentation</vt:lpstr>
      <vt:lpstr>PowerPoint Presentation</vt:lpstr>
      <vt:lpstr>Program Eligibility Requirements </vt:lpstr>
      <vt:lpstr>Student Responsibilities</vt:lpstr>
      <vt:lpstr>The Texas Success Initiative (TSI) &amp; Pre-Assessment Activity</vt:lpstr>
      <vt:lpstr>Student Sign-Ins </vt:lpstr>
      <vt:lpstr>Steps after Registration</vt:lpstr>
      <vt:lpstr>HCC is Drug &amp; Alcohol Free</vt:lpstr>
      <vt:lpstr>HCC Says No to Discrimination</vt:lpstr>
      <vt:lpstr>Confidential Reporting</vt:lpstr>
      <vt:lpstr>Safe Zone</vt:lpstr>
      <vt:lpstr>Additional Campus Resources</vt:lpstr>
      <vt:lpstr>  Questions &amp; Answers          </vt:lpstr>
    </vt:vector>
  </TitlesOfParts>
  <Company>Houston Community College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 Cook</dc:creator>
  <cp:lastModifiedBy>mary.rodriguez8</cp:lastModifiedBy>
  <cp:revision>396</cp:revision>
  <cp:lastPrinted>2018-03-20T18:52:20Z</cp:lastPrinted>
  <dcterms:created xsi:type="dcterms:W3CDTF">2008-01-29T14:03:02Z</dcterms:created>
  <dcterms:modified xsi:type="dcterms:W3CDTF">2020-06-15T18:30:43Z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0x01010033DB0F2FB24AA6419B3DD33183B76363</vt:lpwstr>
  </property>
</Properties>
</file>