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handoutMasterIdLst>
    <p:handoutMasterId r:id="rId14"/>
  </p:handoutMasterIdLst>
  <p:sldIdLst>
    <p:sldId id="289" r:id="rId5"/>
    <p:sldId id="303" r:id="rId6"/>
    <p:sldId id="290" r:id="rId7"/>
    <p:sldId id="304" r:id="rId8"/>
    <p:sldId id="302" r:id="rId9"/>
    <p:sldId id="305" r:id="rId10"/>
    <p:sldId id="301" r:id="rId11"/>
    <p:sldId id="306" r:id="rId12"/>
    <p:sldId id="293"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4" userDrawn="1">
          <p15:clr>
            <a:srgbClr val="A4A3A4"/>
          </p15:clr>
        </p15:guide>
        <p15:guide id="2" pos="576" userDrawn="1">
          <p15:clr>
            <a:srgbClr val="A4A3A4"/>
          </p15:clr>
        </p15:guide>
        <p15:guide id="8" orient="horz" pos="3744" userDrawn="1">
          <p15:clr>
            <a:srgbClr val="A4A3A4"/>
          </p15:clr>
        </p15:guide>
        <p15:guide id="9"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725" autoAdjust="0"/>
  </p:normalViewPr>
  <p:slideViewPr>
    <p:cSldViewPr snapToGrid="0" showGuides="1">
      <p:cViewPr varScale="1">
        <p:scale>
          <a:sx n="86" d="100"/>
          <a:sy n="86" d="100"/>
        </p:scale>
        <p:origin x="562" y="58"/>
      </p:cViewPr>
      <p:guideLst>
        <p:guide orient="horz" pos="1344"/>
        <p:guide pos="576"/>
        <p:guide orient="horz" pos="3744"/>
        <p:guide pos="3840"/>
      </p:guideLst>
    </p:cSldViewPr>
  </p:slideViewPr>
  <p:outlineViewPr>
    <p:cViewPr>
      <p:scale>
        <a:sx n="33" d="100"/>
        <a:sy n="33" d="100"/>
      </p:scale>
      <p:origin x="0" y="-5938"/>
    </p:cViewPr>
  </p:outlineViewPr>
  <p:notesTextViewPr>
    <p:cViewPr>
      <p:scale>
        <a:sx n="1" d="1"/>
        <a:sy n="1" d="1"/>
      </p:scale>
      <p:origin x="0" y="0"/>
    </p:cViewPr>
  </p:notesTextViewPr>
  <p:sorterViewPr>
    <p:cViewPr>
      <p:scale>
        <a:sx n="60" d="100"/>
        <a:sy n="60" d="100"/>
      </p:scale>
      <p:origin x="0" y="0"/>
    </p:cViewPr>
  </p:sorterViewPr>
  <p:notesViewPr>
    <p:cSldViewPr snapToGrid="0">
      <p:cViewPr varScale="1">
        <p:scale>
          <a:sx n="94" d="100"/>
          <a:sy n="94" d="100"/>
        </p:scale>
        <p:origin x="299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5DC31D-6BBA-1E40-9A7E-1FE0A421F3AA}"/>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D609E10C-1649-9148-9887-C4B5DF38CEEE}"/>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C465657-3F36-724B-A332-D448C4527D30}" type="datetimeFigureOut">
              <a:t>4/13/2022</a:t>
            </a:fld>
            <a:endParaRPr lang="en-US"/>
          </a:p>
        </p:txBody>
      </p:sp>
      <p:sp>
        <p:nvSpPr>
          <p:cNvPr id="4" name="Footer Placeholder 3">
            <a:extLst>
              <a:ext uri="{FF2B5EF4-FFF2-40B4-BE49-F238E27FC236}">
                <a16:creationId xmlns:a16="http://schemas.microsoft.com/office/drawing/2014/main" id="{FE09E7DC-2FE3-FA48-929A-C3D3179E1EA0}"/>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1F40692-4B9B-A444-A85B-911AF05DE37E}"/>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DFF0D8CC-6079-CB40-AF25-90B118481BE2}" type="slidenum">
              <a:t>‹#›</a:t>
            </a:fld>
            <a:endParaRPr lang="en-US"/>
          </a:p>
        </p:txBody>
      </p:sp>
    </p:spTree>
    <p:extLst>
      <p:ext uri="{BB962C8B-B14F-4D97-AF65-F5344CB8AC3E}">
        <p14:creationId xmlns:p14="http://schemas.microsoft.com/office/powerpoint/2010/main" val="393361633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0ADDF-D82C-4780-9143-87E5F529D813}"/>
              </a:ext>
            </a:extLst>
          </p:cNvPr>
          <p:cNvSpPr>
            <a:spLocks noGrp="1"/>
          </p:cNvSpPr>
          <p:nvPr>
            <p:ph type="title" hasCustomPrompt="1"/>
          </p:nvPr>
        </p:nvSpPr>
        <p:spPr>
          <a:xfrm>
            <a:off x="2898648" y="813816"/>
            <a:ext cx="6400800" cy="640080"/>
          </a:xfrm>
        </p:spPr>
        <p:txBody>
          <a:bodyPr/>
          <a:lstStyle>
            <a:lvl1pPr algn="ctr">
              <a:defRPr sz="2400">
                <a:solidFill>
                  <a:schemeClr val="bg1"/>
                </a:solidFill>
              </a:defRPr>
            </a:lvl1pPr>
          </a:lstStyle>
          <a:p>
            <a:r>
              <a:rPr lang="en-US" dirty="0"/>
              <a:t>Add text</a:t>
            </a:r>
          </a:p>
        </p:txBody>
      </p:sp>
      <p:sp>
        <p:nvSpPr>
          <p:cNvPr id="6" name="Text Placeholder 5">
            <a:extLst>
              <a:ext uri="{FF2B5EF4-FFF2-40B4-BE49-F238E27FC236}">
                <a16:creationId xmlns:a16="http://schemas.microsoft.com/office/drawing/2014/main" id="{D12B550A-AB53-4D15-A89E-6EEBB5151B92}"/>
              </a:ext>
            </a:extLst>
          </p:cNvPr>
          <p:cNvSpPr>
            <a:spLocks noGrp="1"/>
          </p:cNvSpPr>
          <p:nvPr>
            <p:ph type="body" sz="quarter" idx="10" hasCustomPrompt="1"/>
          </p:nvPr>
        </p:nvSpPr>
        <p:spPr>
          <a:xfrm>
            <a:off x="2441448" y="1655064"/>
            <a:ext cx="7315200" cy="1143000"/>
          </a:xfrm>
        </p:spPr>
        <p:txBody>
          <a:bodyPr/>
          <a:lstStyle>
            <a:lvl1pPr algn="ctr">
              <a:defRPr sz="8000">
                <a:solidFill>
                  <a:schemeClr val="bg1"/>
                </a:solidFill>
                <a:latin typeface="+mj-lt"/>
              </a:defRPr>
            </a:lvl1pPr>
          </a:lstStyle>
          <a:p>
            <a:pPr lvl="0"/>
            <a:r>
              <a:rPr lang="en-US" dirty="0"/>
              <a:t>Add text</a:t>
            </a:r>
          </a:p>
        </p:txBody>
      </p:sp>
      <p:sp>
        <p:nvSpPr>
          <p:cNvPr id="8" name="Text Placeholder 7">
            <a:extLst>
              <a:ext uri="{FF2B5EF4-FFF2-40B4-BE49-F238E27FC236}">
                <a16:creationId xmlns:a16="http://schemas.microsoft.com/office/drawing/2014/main" id="{7CDE1EB1-91FE-4CB8-81BD-5BBBFC22C672}"/>
              </a:ext>
            </a:extLst>
          </p:cNvPr>
          <p:cNvSpPr>
            <a:spLocks noGrp="1"/>
          </p:cNvSpPr>
          <p:nvPr>
            <p:ph type="body" sz="quarter" idx="11" hasCustomPrompt="1"/>
          </p:nvPr>
        </p:nvSpPr>
        <p:spPr>
          <a:xfrm>
            <a:off x="2898648" y="3027707"/>
            <a:ext cx="6858000" cy="640080"/>
          </a:xfrm>
        </p:spPr>
        <p:txBody>
          <a:bodyPr/>
          <a:lstStyle>
            <a:lvl1pPr algn="ctr">
              <a:defRPr sz="2400">
                <a:solidFill>
                  <a:schemeClr val="bg1"/>
                </a:solidFill>
                <a:latin typeface="+mj-lt"/>
              </a:defRPr>
            </a:lvl1pPr>
          </a:lstStyle>
          <a:p>
            <a:pPr lvl="0"/>
            <a:r>
              <a:rPr lang="en-US" dirty="0"/>
              <a:t>Add text</a:t>
            </a:r>
          </a:p>
        </p:txBody>
      </p:sp>
    </p:spTree>
    <p:extLst>
      <p:ext uri="{BB962C8B-B14F-4D97-AF65-F5344CB8AC3E}">
        <p14:creationId xmlns:p14="http://schemas.microsoft.com/office/powerpoint/2010/main" val="1860281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E11DAB-71A2-44C9-B830-25E19DC5833C}"/>
              </a:ext>
            </a:extLst>
          </p:cNvPr>
          <p:cNvSpPr>
            <a:spLocks noGrp="1"/>
          </p:cNvSpPr>
          <p:nvPr>
            <p:ph type="title" hasCustomPrompt="1"/>
          </p:nvPr>
        </p:nvSpPr>
        <p:spPr>
          <a:xfrm>
            <a:off x="914400" y="914401"/>
            <a:ext cx="6400800" cy="685800"/>
          </a:xfrm>
        </p:spPr>
        <p:txBody>
          <a:bodyPr>
            <a:noAutofit/>
          </a:bodyPr>
          <a:lstStyle>
            <a:lvl1pPr>
              <a:defRPr sz="4000">
                <a:solidFill>
                  <a:schemeClr val="tx1">
                    <a:lumMod val="75000"/>
                    <a:lumOff val="25000"/>
                  </a:schemeClr>
                </a:solidFill>
              </a:defRPr>
            </a:lvl1pPr>
          </a:lstStyle>
          <a:p>
            <a:r>
              <a:rPr lang="en-US" dirty="0"/>
              <a:t>Add title</a:t>
            </a:r>
          </a:p>
        </p:txBody>
      </p:sp>
      <p:sp>
        <p:nvSpPr>
          <p:cNvPr id="10" name="Text Placeholder 9">
            <a:extLst>
              <a:ext uri="{FF2B5EF4-FFF2-40B4-BE49-F238E27FC236}">
                <a16:creationId xmlns:a16="http://schemas.microsoft.com/office/drawing/2014/main" id="{5F9B5FD0-EA88-4EA1-89FF-A0346C36D9C6}"/>
              </a:ext>
            </a:extLst>
          </p:cNvPr>
          <p:cNvSpPr>
            <a:spLocks noGrp="1"/>
          </p:cNvSpPr>
          <p:nvPr>
            <p:ph type="body" sz="quarter" idx="11"/>
          </p:nvPr>
        </p:nvSpPr>
        <p:spPr>
          <a:xfrm>
            <a:off x="914400" y="2203704"/>
            <a:ext cx="6400800" cy="4206240"/>
          </a:xfrm>
        </p:spPr>
        <p:txBody>
          <a:bodyPr>
            <a:normAutofit/>
          </a:bodyPr>
          <a:lstStyle>
            <a:lvl1pPr>
              <a:defRPr sz="1800">
                <a:solidFill>
                  <a:schemeClr val="tx1">
                    <a:lumMod val="75000"/>
                    <a:lumOff val="25000"/>
                  </a:schemeClr>
                </a:solidFill>
              </a:defRPr>
            </a:lvl1pPr>
          </a:lstStyle>
          <a:p>
            <a:pPr lvl="0"/>
            <a:r>
              <a:rPr lang="en-US"/>
              <a:t>Click to edit Master text styles</a:t>
            </a:r>
          </a:p>
        </p:txBody>
      </p:sp>
    </p:spTree>
    <p:extLst>
      <p:ext uri="{BB962C8B-B14F-4D97-AF65-F5344CB8AC3E}">
        <p14:creationId xmlns:p14="http://schemas.microsoft.com/office/powerpoint/2010/main" val="2857116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Custom Layout">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EE24C-B229-452F-B387-BA3429761CA7}"/>
              </a:ext>
            </a:extLst>
          </p:cNvPr>
          <p:cNvSpPr>
            <a:spLocks noGrp="1"/>
          </p:cNvSpPr>
          <p:nvPr>
            <p:ph type="title" hasCustomPrompt="1"/>
          </p:nvPr>
        </p:nvSpPr>
        <p:spPr>
          <a:xfrm>
            <a:off x="4389119" y="946653"/>
            <a:ext cx="6857999" cy="653547"/>
          </a:xfrm>
        </p:spPr>
        <p:txBody>
          <a:bodyPr>
            <a:normAutofit/>
          </a:bodyPr>
          <a:lstStyle>
            <a:lvl1pPr>
              <a:defRPr sz="4000">
                <a:solidFill>
                  <a:schemeClr val="tx1">
                    <a:lumMod val="75000"/>
                    <a:lumOff val="25000"/>
                  </a:schemeClr>
                </a:solidFill>
              </a:defRPr>
            </a:lvl1pPr>
          </a:lstStyle>
          <a:p>
            <a:r>
              <a:rPr lang="en-US" dirty="0"/>
              <a:t>Add title</a:t>
            </a:r>
          </a:p>
        </p:txBody>
      </p:sp>
      <p:sp>
        <p:nvSpPr>
          <p:cNvPr id="7" name="Text Placeholder 6">
            <a:extLst>
              <a:ext uri="{FF2B5EF4-FFF2-40B4-BE49-F238E27FC236}">
                <a16:creationId xmlns:a16="http://schemas.microsoft.com/office/drawing/2014/main" id="{DFCEFA7B-7934-4EAA-8C20-7D9B03B9E5A3}"/>
              </a:ext>
            </a:extLst>
          </p:cNvPr>
          <p:cNvSpPr>
            <a:spLocks noGrp="1"/>
          </p:cNvSpPr>
          <p:nvPr>
            <p:ph type="body" sz="quarter" idx="11" hasCustomPrompt="1"/>
          </p:nvPr>
        </p:nvSpPr>
        <p:spPr>
          <a:xfrm>
            <a:off x="4389120" y="1981933"/>
            <a:ext cx="6858000" cy="4233672"/>
          </a:xfrm>
        </p:spPr>
        <p:txBody>
          <a:bodyPr>
            <a:normAutofit/>
          </a:bodyPr>
          <a:lstStyle>
            <a:lvl1pPr>
              <a:defRPr sz="1800">
                <a:solidFill>
                  <a:schemeClr val="tx1">
                    <a:lumMod val="75000"/>
                    <a:lumOff val="25000"/>
                  </a:schemeClr>
                </a:solidFill>
              </a:defRPr>
            </a:lvl1pPr>
          </a:lstStyle>
          <a:p>
            <a:pPr lvl="0"/>
            <a:r>
              <a:rPr lang="en-US" dirty="0"/>
              <a:t>Add text</a:t>
            </a:r>
          </a:p>
        </p:txBody>
      </p:sp>
    </p:spTree>
    <p:extLst>
      <p:ext uri="{BB962C8B-B14F-4D97-AF65-F5344CB8AC3E}">
        <p14:creationId xmlns:p14="http://schemas.microsoft.com/office/powerpoint/2010/main" val="2930501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bg>
      <p:bgPr>
        <a:solidFill>
          <a:schemeClr val="accent4"/>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3E35BBCA-FB90-42AF-995A-AA6CE87BD6E8}"/>
              </a:ext>
            </a:extLst>
          </p:cNvPr>
          <p:cNvPicPr>
            <a:picLocks noChangeAspect="1"/>
          </p:cNvPicPr>
          <p:nvPr userDrawn="1"/>
        </p:nvPicPr>
        <p:blipFill>
          <a:blip r:embed="rId2">
            <a:extLst>
              <a:ext uri="{96DAC541-7B7A-43D3-8B79-37D633B846F1}">
                <asvg:svgBlip xmlns:asvg="http://schemas.microsoft.com/office/drawing/2016/SVG/main" r:embed="rId3"/>
              </a:ext>
            </a:extLst>
          </a:blip>
          <a:srcRect b="13643"/>
          <a:stretch>
            <a:fillRect/>
          </a:stretch>
        </p:blipFill>
        <p:spPr>
          <a:xfrm>
            <a:off x="914400" y="466647"/>
            <a:ext cx="10563726" cy="6391353"/>
          </a:xfrm>
          <a:custGeom>
            <a:avLst/>
            <a:gdLst>
              <a:gd name="connsiteX0" fmla="*/ 0 w 10563726"/>
              <a:gd name="connsiteY0" fmla="*/ 0 h 6391353"/>
              <a:gd name="connsiteX1" fmla="*/ 10563726 w 10563726"/>
              <a:gd name="connsiteY1" fmla="*/ 0 h 6391353"/>
              <a:gd name="connsiteX2" fmla="*/ 10563726 w 10563726"/>
              <a:gd name="connsiteY2" fmla="*/ 6391353 h 6391353"/>
              <a:gd name="connsiteX3" fmla="*/ 0 w 10563726"/>
              <a:gd name="connsiteY3" fmla="*/ 6391353 h 6391353"/>
            </a:gdLst>
            <a:ahLst/>
            <a:cxnLst>
              <a:cxn ang="0">
                <a:pos x="connsiteX0" y="connsiteY0"/>
              </a:cxn>
              <a:cxn ang="0">
                <a:pos x="connsiteX1" y="connsiteY1"/>
              </a:cxn>
              <a:cxn ang="0">
                <a:pos x="connsiteX2" y="connsiteY2"/>
              </a:cxn>
              <a:cxn ang="0">
                <a:pos x="connsiteX3" y="connsiteY3"/>
              </a:cxn>
            </a:cxnLst>
            <a:rect l="l" t="t" r="r" b="b"/>
            <a:pathLst>
              <a:path w="10563726" h="6391353">
                <a:moveTo>
                  <a:pt x="0" y="0"/>
                </a:moveTo>
                <a:lnTo>
                  <a:pt x="10563726" y="0"/>
                </a:lnTo>
                <a:lnTo>
                  <a:pt x="10563726" y="6391353"/>
                </a:lnTo>
                <a:lnTo>
                  <a:pt x="0" y="6391353"/>
                </a:lnTo>
                <a:close/>
              </a:path>
            </a:pathLst>
          </a:custGeom>
        </p:spPr>
      </p:pic>
      <p:sp>
        <p:nvSpPr>
          <p:cNvPr id="2" name="Title 1">
            <a:extLst>
              <a:ext uri="{FF2B5EF4-FFF2-40B4-BE49-F238E27FC236}">
                <a16:creationId xmlns:a16="http://schemas.microsoft.com/office/drawing/2014/main" id="{8DF399BE-6A96-4D58-AF62-861F9AE20C7E}"/>
              </a:ext>
            </a:extLst>
          </p:cNvPr>
          <p:cNvSpPr>
            <a:spLocks noGrp="1"/>
          </p:cNvSpPr>
          <p:nvPr>
            <p:ph type="title" hasCustomPrompt="1"/>
          </p:nvPr>
        </p:nvSpPr>
        <p:spPr>
          <a:xfrm>
            <a:off x="2331718" y="1460692"/>
            <a:ext cx="7772402" cy="685800"/>
          </a:xfrm>
        </p:spPr>
        <p:txBody>
          <a:bodyPr>
            <a:normAutofit/>
          </a:bodyPr>
          <a:lstStyle>
            <a:lvl1pPr>
              <a:defRPr sz="4000">
                <a:solidFill>
                  <a:schemeClr val="tx1">
                    <a:lumMod val="75000"/>
                    <a:lumOff val="25000"/>
                  </a:schemeClr>
                </a:solidFill>
              </a:defRPr>
            </a:lvl1pPr>
          </a:lstStyle>
          <a:p>
            <a:r>
              <a:rPr lang="en-US" dirty="0"/>
              <a:t>Add title</a:t>
            </a:r>
          </a:p>
        </p:txBody>
      </p:sp>
      <p:sp>
        <p:nvSpPr>
          <p:cNvPr id="11" name="Text Placeholder 10">
            <a:extLst>
              <a:ext uri="{FF2B5EF4-FFF2-40B4-BE49-F238E27FC236}">
                <a16:creationId xmlns:a16="http://schemas.microsoft.com/office/drawing/2014/main" id="{0AE12991-70DA-442D-98F3-673914646355}"/>
              </a:ext>
            </a:extLst>
          </p:cNvPr>
          <p:cNvSpPr>
            <a:spLocks noGrp="1"/>
          </p:cNvSpPr>
          <p:nvPr>
            <p:ph type="body" sz="quarter" idx="11" hasCustomPrompt="1"/>
          </p:nvPr>
        </p:nvSpPr>
        <p:spPr>
          <a:xfrm>
            <a:off x="2331720" y="2724912"/>
            <a:ext cx="7772401" cy="3657600"/>
          </a:xfrm>
        </p:spPr>
        <p:txBody>
          <a:bodyPr>
            <a:normAutofit/>
          </a:bodyPr>
          <a:lstStyle>
            <a:lvl1pPr>
              <a:defRPr sz="1800">
                <a:solidFill>
                  <a:schemeClr val="tx1">
                    <a:lumMod val="75000"/>
                    <a:lumOff val="25000"/>
                  </a:schemeClr>
                </a:solidFill>
              </a:defRPr>
            </a:lvl1pPr>
          </a:lstStyle>
          <a:p>
            <a:pPr lvl="0"/>
            <a:r>
              <a:rPr lang="en-US" dirty="0"/>
              <a:t>Add text</a:t>
            </a:r>
          </a:p>
        </p:txBody>
      </p:sp>
      <p:pic>
        <p:nvPicPr>
          <p:cNvPr id="3" name="Graphic 2">
            <a:extLst>
              <a:ext uri="{FF2B5EF4-FFF2-40B4-BE49-F238E27FC236}">
                <a16:creationId xmlns:a16="http://schemas.microsoft.com/office/drawing/2014/main" id="{1F778D16-894A-4379-8B5B-DC2423451519}"/>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flipH="1">
            <a:off x="3021930" y="2240374"/>
            <a:ext cx="6148139" cy="195327"/>
          </a:xfrm>
          <a:prstGeom prst="rect">
            <a:avLst/>
          </a:prstGeom>
        </p:spPr>
      </p:pic>
    </p:spTree>
    <p:extLst>
      <p:ext uri="{BB962C8B-B14F-4D97-AF65-F5344CB8AC3E}">
        <p14:creationId xmlns:p14="http://schemas.microsoft.com/office/powerpoint/2010/main" val="122029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bg>
      <p:bgPr>
        <a:solidFill>
          <a:schemeClr val="accent1">
            <a:lumMod val="75000"/>
          </a:schemeClr>
        </a:solidFill>
        <a:effectLst/>
      </p:bgPr>
    </p:bg>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5106A418-68CC-4D3D-9032-696498842FBD}"/>
              </a:ext>
            </a:extLst>
          </p:cNvPr>
          <p:cNvSpPr>
            <a:spLocks noGrp="1"/>
          </p:cNvSpPr>
          <p:nvPr>
            <p:ph type="title" hasCustomPrompt="1"/>
          </p:nvPr>
        </p:nvSpPr>
        <p:spPr>
          <a:xfrm>
            <a:off x="914400" y="914401"/>
            <a:ext cx="6400800" cy="685800"/>
          </a:xfrm>
        </p:spPr>
        <p:txBody>
          <a:bodyPr>
            <a:noAutofit/>
          </a:bodyPr>
          <a:lstStyle>
            <a:lvl1pPr>
              <a:defRPr sz="4000">
                <a:solidFill>
                  <a:schemeClr val="bg1"/>
                </a:solidFill>
              </a:defRPr>
            </a:lvl1pPr>
          </a:lstStyle>
          <a:p>
            <a:r>
              <a:rPr lang="en-US" dirty="0"/>
              <a:t>Add title</a:t>
            </a:r>
          </a:p>
        </p:txBody>
      </p:sp>
      <p:sp>
        <p:nvSpPr>
          <p:cNvPr id="7" name="Text Placeholder 6">
            <a:extLst>
              <a:ext uri="{FF2B5EF4-FFF2-40B4-BE49-F238E27FC236}">
                <a16:creationId xmlns:a16="http://schemas.microsoft.com/office/drawing/2014/main" id="{9E93C440-01C8-4E08-A98E-D76F10D08BF4}"/>
              </a:ext>
            </a:extLst>
          </p:cNvPr>
          <p:cNvSpPr>
            <a:spLocks noGrp="1"/>
          </p:cNvSpPr>
          <p:nvPr>
            <p:ph type="body" sz="quarter" idx="11" hasCustomPrompt="1"/>
          </p:nvPr>
        </p:nvSpPr>
        <p:spPr>
          <a:xfrm>
            <a:off x="914400" y="1913064"/>
            <a:ext cx="6858001" cy="4279392"/>
          </a:xfrm>
        </p:spPr>
        <p:txBody>
          <a:bodyPr>
            <a:normAutofit/>
          </a:bodyPr>
          <a:lstStyle>
            <a:lvl1pPr>
              <a:defRPr sz="1800">
                <a:solidFill>
                  <a:schemeClr val="bg1"/>
                </a:solidFill>
              </a:defRPr>
            </a:lvl1pPr>
          </a:lstStyle>
          <a:p>
            <a:pPr lvl="0"/>
            <a:r>
              <a:rPr lang="en-US" dirty="0"/>
              <a:t>Add text</a:t>
            </a:r>
          </a:p>
        </p:txBody>
      </p:sp>
    </p:spTree>
    <p:extLst>
      <p:ext uri="{BB962C8B-B14F-4D97-AF65-F5344CB8AC3E}">
        <p14:creationId xmlns:p14="http://schemas.microsoft.com/office/powerpoint/2010/main" val="560476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Custom Layout">
    <p:bg>
      <p:bgPr>
        <a:solidFill>
          <a:schemeClr val="accent4"/>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7AA20A23-A33B-4A1B-9162-707282E53592}"/>
              </a:ext>
            </a:extLst>
          </p:cNvPr>
          <p:cNvPicPr>
            <a:picLocks noChangeAspect="1"/>
          </p:cNvPicPr>
          <p:nvPr userDrawn="1"/>
        </p:nvPicPr>
        <p:blipFill>
          <a:blip r:embed="rId2">
            <a:extLst>
              <a:ext uri="{96DAC541-7B7A-43D3-8B79-37D633B846F1}">
                <asvg:svgBlip xmlns:asvg="http://schemas.microsoft.com/office/drawing/2016/SVG/main" r:embed="rId3"/>
              </a:ext>
            </a:extLst>
          </a:blip>
          <a:srcRect b="15602"/>
          <a:stretch>
            <a:fillRect/>
          </a:stretch>
        </p:blipFill>
        <p:spPr>
          <a:xfrm>
            <a:off x="1066800" y="523183"/>
            <a:ext cx="10058400" cy="6334817"/>
          </a:xfrm>
          <a:custGeom>
            <a:avLst/>
            <a:gdLst>
              <a:gd name="connsiteX0" fmla="*/ 0 w 10058400"/>
              <a:gd name="connsiteY0" fmla="*/ 0 h 6334817"/>
              <a:gd name="connsiteX1" fmla="*/ 10058400 w 10058400"/>
              <a:gd name="connsiteY1" fmla="*/ 0 h 6334817"/>
              <a:gd name="connsiteX2" fmla="*/ 10058400 w 10058400"/>
              <a:gd name="connsiteY2" fmla="*/ 6334817 h 6334817"/>
              <a:gd name="connsiteX3" fmla="*/ 0 w 10058400"/>
              <a:gd name="connsiteY3" fmla="*/ 6334817 h 6334817"/>
            </a:gdLst>
            <a:ahLst/>
            <a:cxnLst>
              <a:cxn ang="0">
                <a:pos x="connsiteX0" y="connsiteY0"/>
              </a:cxn>
              <a:cxn ang="0">
                <a:pos x="connsiteX1" y="connsiteY1"/>
              </a:cxn>
              <a:cxn ang="0">
                <a:pos x="connsiteX2" y="connsiteY2"/>
              </a:cxn>
              <a:cxn ang="0">
                <a:pos x="connsiteX3" y="connsiteY3"/>
              </a:cxn>
            </a:cxnLst>
            <a:rect l="l" t="t" r="r" b="b"/>
            <a:pathLst>
              <a:path w="10058400" h="6334817">
                <a:moveTo>
                  <a:pt x="0" y="0"/>
                </a:moveTo>
                <a:lnTo>
                  <a:pt x="10058400" y="0"/>
                </a:lnTo>
                <a:lnTo>
                  <a:pt x="10058400" y="6334817"/>
                </a:lnTo>
                <a:lnTo>
                  <a:pt x="0" y="6334817"/>
                </a:lnTo>
                <a:close/>
              </a:path>
            </a:pathLst>
          </a:custGeom>
        </p:spPr>
      </p:pic>
      <p:sp>
        <p:nvSpPr>
          <p:cNvPr id="5" name="Title 1">
            <a:extLst>
              <a:ext uri="{FF2B5EF4-FFF2-40B4-BE49-F238E27FC236}">
                <a16:creationId xmlns:a16="http://schemas.microsoft.com/office/drawing/2014/main" id="{B136F446-5EA3-48C4-AA8D-AB9850B03B61}"/>
              </a:ext>
            </a:extLst>
          </p:cNvPr>
          <p:cNvSpPr>
            <a:spLocks noGrp="1"/>
          </p:cNvSpPr>
          <p:nvPr>
            <p:ph type="title" hasCustomPrompt="1"/>
          </p:nvPr>
        </p:nvSpPr>
        <p:spPr>
          <a:xfrm>
            <a:off x="2331718" y="1460692"/>
            <a:ext cx="7772402" cy="685800"/>
          </a:xfrm>
        </p:spPr>
        <p:txBody>
          <a:bodyPr>
            <a:normAutofit/>
          </a:bodyPr>
          <a:lstStyle>
            <a:lvl1pPr marL="0" indent="0" algn="ctr">
              <a:buFont typeface="Arial" panose="020B0604020202020204" pitchFamily="34" charset="0"/>
              <a:buNone/>
              <a:defRPr sz="4000">
                <a:solidFill>
                  <a:schemeClr val="tx1">
                    <a:lumMod val="75000"/>
                    <a:lumOff val="25000"/>
                  </a:schemeClr>
                </a:solidFill>
              </a:defRPr>
            </a:lvl1pPr>
          </a:lstStyle>
          <a:p>
            <a:r>
              <a:rPr lang="en-US" dirty="0"/>
              <a:t>Add title</a:t>
            </a:r>
          </a:p>
        </p:txBody>
      </p:sp>
      <p:sp>
        <p:nvSpPr>
          <p:cNvPr id="11" name="Text Placeholder 10">
            <a:extLst>
              <a:ext uri="{FF2B5EF4-FFF2-40B4-BE49-F238E27FC236}">
                <a16:creationId xmlns:a16="http://schemas.microsoft.com/office/drawing/2014/main" id="{66B70600-CFB5-4805-BC68-5AE22166B568}"/>
              </a:ext>
            </a:extLst>
          </p:cNvPr>
          <p:cNvSpPr>
            <a:spLocks noGrp="1"/>
          </p:cNvSpPr>
          <p:nvPr>
            <p:ph type="body" sz="quarter" idx="11" hasCustomPrompt="1"/>
          </p:nvPr>
        </p:nvSpPr>
        <p:spPr>
          <a:xfrm>
            <a:off x="2331720" y="2951305"/>
            <a:ext cx="7772400" cy="3456432"/>
          </a:xfrm>
        </p:spPr>
        <p:txBody>
          <a:bodyPr/>
          <a:lstStyle>
            <a:lvl1pPr algn="l">
              <a:defRPr sz="1800">
                <a:solidFill>
                  <a:schemeClr val="tx1">
                    <a:lumMod val="75000"/>
                    <a:lumOff val="25000"/>
                  </a:schemeClr>
                </a:solidFill>
              </a:defRPr>
            </a:lvl1pPr>
          </a:lstStyle>
          <a:p>
            <a:pPr lvl="0"/>
            <a:r>
              <a:rPr lang="en-US" dirty="0"/>
              <a:t>Add text</a:t>
            </a:r>
          </a:p>
        </p:txBody>
      </p:sp>
      <p:pic>
        <p:nvPicPr>
          <p:cNvPr id="2" name="Graphic 1">
            <a:extLst>
              <a:ext uri="{FF2B5EF4-FFF2-40B4-BE49-F238E27FC236}">
                <a16:creationId xmlns:a16="http://schemas.microsoft.com/office/drawing/2014/main" id="{09C8060D-32CA-4A3C-9EAF-A2D3801AB86B}"/>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flipH="1">
            <a:off x="3021930" y="2240374"/>
            <a:ext cx="6148139" cy="195327"/>
          </a:xfrm>
          <a:prstGeom prst="rect">
            <a:avLst/>
          </a:prstGeom>
        </p:spPr>
      </p:pic>
    </p:spTree>
    <p:extLst>
      <p:ext uri="{BB962C8B-B14F-4D97-AF65-F5344CB8AC3E}">
        <p14:creationId xmlns:p14="http://schemas.microsoft.com/office/powerpoint/2010/main" val="3688022504"/>
      </p:ext>
    </p:extLst>
  </p:cSld>
  <p:clrMapOvr>
    <a:masterClrMapping/>
  </p:clrMapOvr>
  <p:extLst>
    <p:ext uri="{DCECCB84-F9BA-43D5-87BE-67443E8EF086}">
      <p15:sldGuideLst xmlns:p15="http://schemas.microsoft.com/office/powerpoint/2012/main">
        <p15:guide id="1" orient="horz" pos="1728"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Custom Layout">
    <p:bg>
      <p:bgPr>
        <a:solidFill>
          <a:schemeClr val="accent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CC92641-A8C8-41F9-8E1C-7C929693C69C}"/>
              </a:ext>
            </a:extLst>
          </p:cNvPr>
          <p:cNvSpPr>
            <a:spLocks noGrp="1"/>
          </p:cNvSpPr>
          <p:nvPr>
            <p:ph type="title" hasCustomPrompt="1"/>
          </p:nvPr>
        </p:nvSpPr>
        <p:spPr>
          <a:xfrm>
            <a:off x="4389119" y="946653"/>
            <a:ext cx="6857999" cy="653547"/>
          </a:xfrm>
        </p:spPr>
        <p:txBody>
          <a:bodyPr>
            <a:normAutofit/>
          </a:bodyPr>
          <a:lstStyle>
            <a:lvl1pPr>
              <a:defRPr sz="4000">
                <a:solidFill>
                  <a:schemeClr val="bg1"/>
                </a:solidFill>
              </a:defRPr>
            </a:lvl1pPr>
          </a:lstStyle>
          <a:p>
            <a:r>
              <a:rPr lang="en-US" dirty="0"/>
              <a:t>Add title</a:t>
            </a:r>
          </a:p>
        </p:txBody>
      </p:sp>
      <p:sp>
        <p:nvSpPr>
          <p:cNvPr id="7" name="Text Placeholder 6">
            <a:extLst>
              <a:ext uri="{FF2B5EF4-FFF2-40B4-BE49-F238E27FC236}">
                <a16:creationId xmlns:a16="http://schemas.microsoft.com/office/drawing/2014/main" id="{97CC55B6-E9DA-4B68-A0D8-957F46B46517}"/>
              </a:ext>
            </a:extLst>
          </p:cNvPr>
          <p:cNvSpPr>
            <a:spLocks noGrp="1"/>
          </p:cNvSpPr>
          <p:nvPr>
            <p:ph type="body" sz="quarter" idx="11" hasCustomPrompt="1"/>
          </p:nvPr>
        </p:nvSpPr>
        <p:spPr>
          <a:xfrm>
            <a:off x="4389120" y="2062956"/>
            <a:ext cx="6858000" cy="4233672"/>
          </a:xfrm>
        </p:spPr>
        <p:txBody>
          <a:bodyPr>
            <a:normAutofit/>
          </a:bodyPr>
          <a:lstStyle>
            <a:lvl1pPr>
              <a:defRPr sz="1800">
                <a:solidFill>
                  <a:schemeClr val="bg1"/>
                </a:solidFill>
              </a:defRPr>
            </a:lvl1pPr>
          </a:lstStyle>
          <a:p>
            <a:pPr lvl="0"/>
            <a:r>
              <a:rPr lang="en-US" dirty="0"/>
              <a:t>Add text</a:t>
            </a:r>
          </a:p>
        </p:txBody>
      </p:sp>
    </p:spTree>
    <p:extLst>
      <p:ext uri="{BB962C8B-B14F-4D97-AF65-F5344CB8AC3E}">
        <p14:creationId xmlns:p14="http://schemas.microsoft.com/office/powerpoint/2010/main" val="2630451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Custom Layout">
    <p:bg>
      <p:bgPr>
        <a:solidFill>
          <a:schemeClr val="accent4"/>
        </a:solidFill>
        <a:effectLst/>
      </p:bgPr>
    </p:bg>
    <p:spTree>
      <p:nvGrpSpPr>
        <p:cNvPr id="1" name=""/>
        <p:cNvGrpSpPr/>
        <p:nvPr/>
      </p:nvGrpSpPr>
      <p:grpSpPr>
        <a:xfrm>
          <a:off x="0" y="0"/>
          <a:ext cx="0" cy="0"/>
          <a:chOff x="0" y="0"/>
          <a:chExt cx="0" cy="0"/>
        </a:xfrm>
      </p:grpSpPr>
      <p:pic>
        <p:nvPicPr>
          <p:cNvPr id="16" name="Graphic 15">
            <a:extLst>
              <a:ext uri="{FF2B5EF4-FFF2-40B4-BE49-F238E27FC236}">
                <a16:creationId xmlns:a16="http://schemas.microsoft.com/office/drawing/2014/main" id="{C6103AFC-AC4C-4756-AEEE-B0D669AC8C89}"/>
              </a:ext>
            </a:extLst>
          </p:cNvPr>
          <p:cNvPicPr>
            <a:picLocks noChangeAspect="1"/>
          </p:cNvPicPr>
          <p:nvPr userDrawn="1"/>
        </p:nvPicPr>
        <p:blipFill>
          <a:blip r:embed="rId2">
            <a:extLst>
              <a:ext uri="{96DAC541-7B7A-43D3-8B79-37D633B846F1}">
                <asvg:svgBlip xmlns:asvg="http://schemas.microsoft.com/office/drawing/2016/SVG/main" r:embed="rId3"/>
              </a:ext>
            </a:extLst>
          </a:blip>
          <a:srcRect b="44880"/>
          <a:stretch>
            <a:fillRect/>
          </a:stretch>
        </p:blipFill>
        <p:spPr>
          <a:xfrm>
            <a:off x="878302" y="469222"/>
            <a:ext cx="10424160" cy="6388778"/>
          </a:xfrm>
          <a:custGeom>
            <a:avLst/>
            <a:gdLst>
              <a:gd name="connsiteX0" fmla="*/ 0 w 10424160"/>
              <a:gd name="connsiteY0" fmla="*/ 0 h 6388778"/>
              <a:gd name="connsiteX1" fmla="*/ 10424160 w 10424160"/>
              <a:gd name="connsiteY1" fmla="*/ 0 h 6388778"/>
              <a:gd name="connsiteX2" fmla="*/ 10424160 w 10424160"/>
              <a:gd name="connsiteY2" fmla="*/ 6388778 h 6388778"/>
              <a:gd name="connsiteX3" fmla="*/ 0 w 10424160"/>
              <a:gd name="connsiteY3" fmla="*/ 6388778 h 6388778"/>
            </a:gdLst>
            <a:ahLst/>
            <a:cxnLst>
              <a:cxn ang="0">
                <a:pos x="connsiteX0" y="connsiteY0"/>
              </a:cxn>
              <a:cxn ang="0">
                <a:pos x="connsiteX1" y="connsiteY1"/>
              </a:cxn>
              <a:cxn ang="0">
                <a:pos x="connsiteX2" y="connsiteY2"/>
              </a:cxn>
              <a:cxn ang="0">
                <a:pos x="connsiteX3" y="connsiteY3"/>
              </a:cxn>
            </a:cxnLst>
            <a:rect l="l" t="t" r="r" b="b"/>
            <a:pathLst>
              <a:path w="10424160" h="6388778">
                <a:moveTo>
                  <a:pt x="0" y="0"/>
                </a:moveTo>
                <a:lnTo>
                  <a:pt x="10424160" y="0"/>
                </a:lnTo>
                <a:lnTo>
                  <a:pt x="10424160" y="6388778"/>
                </a:lnTo>
                <a:lnTo>
                  <a:pt x="0" y="6388778"/>
                </a:lnTo>
                <a:close/>
              </a:path>
            </a:pathLst>
          </a:custGeom>
        </p:spPr>
      </p:pic>
      <p:sp>
        <p:nvSpPr>
          <p:cNvPr id="5" name="Title 1">
            <a:extLst>
              <a:ext uri="{FF2B5EF4-FFF2-40B4-BE49-F238E27FC236}">
                <a16:creationId xmlns:a16="http://schemas.microsoft.com/office/drawing/2014/main" id="{A4604EF9-570E-48F5-BA06-DEB9EB7F7D59}"/>
              </a:ext>
            </a:extLst>
          </p:cNvPr>
          <p:cNvSpPr>
            <a:spLocks noGrp="1"/>
          </p:cNvSpPr>
          <p:nvPr>
            <p:ph type="title" hasCustomPrompt="1"/>
          </p:nvPr>
        </p:nvSpPr>
        <p:spPr>
          <a:xfrm>
            <a:off x="3657599" y="1460692"/>
            <a:ext cx="6857999" cy="685800"/>
          </a:xfrm>
        </p:spPr>
        <p:txBody>
          <a:bodyPr>
            <a:normAutofit/>
          </a:bodyPr>
          <a:lstStyle>
            <a:lvl1pPr>
              <a:defRPr sz="4000">
                <a:solidFill>
                  <a:schemeClr val="tx1">
                    <a:lumMod val="75000"/>
                    <a:lumOff val="25000"/>
                  </a:schemeClr>
                </a:solidFill>
              </a:defRPr>
            </a:lvl1pPr>
          </a:lstStyle>
          <a:p>
            <a:r>
              <a:rPr lang="en-US" dirty="0"/>
              <a:t>Add title</a:t>
            </a:r>
          </a:p>
        </p:txBody>
      </p:sp>
      <p:sp>
        <p:nvSpPr>
          <p:cNvPr id="12" name="Text Placeholder 11">
            <a:extLst>
              <a:ext uri="{FF2B5EF4-FFF2-40B4-BE49-F238E27FC236}">
                <a16:creationId xmlns:a16="http://schemas.microsoft.com/office/drawing/2014/main" id="{F0B30880-FB83-4FD8-B7A4-675D68A47928}"/>
              </a:ext>
            </a:extLst>
          </p:cNvPr>
          <p:cNvSpPr>
            <a:spLocks noGrp="1"/>
          </p:cNvSpPr>
          <p:nvPr>
            <p:ph type="body" sz="quarter" idx="11" hasCustomPrompt="1"/>
          </p:nvPr>
        </p:nvSpPr>
        <p:spPr>
          <a:xfrm>
            <a:off x="3657600" y="2438570"/>
            <a:ext cx="6858000" cy="3950208"/>
          </a:xfrm>
        </p:spPr>
        <p:txBody>
          <a:bodyPr>
            <a:normAutofit/>
          </a:bodyPr>
          <a:lstStyle>
            <a:lvl1pPr>
              <a:defRPr sz="1800">
                <a:solidFill>
                  <a:schemeClr val="tx1">
                    <a:lumMod val="75000"/>
                    <a:lumOff val="25000"/>
                  </a:schemeClr>
                </a:solidFill>
              </a:defRPr>
            </a:lvl1pPr>
          </a:lstStyle>
          <a:p>
            <a:pPr lvl="0"/>
            <a:r>
              <a:rPr lang="en-US" dirty="0"/>
              <a:t>Add text</a:t>
            </a:r>
          </a:p>
        </p:txBody>
      </p:sp>
    </p:spTree>
    <p:extLst>
      <p:ext uri="{BB962C8B-B14F-4D97-AF65-F5344CB8AC3E}">
        <p14:creationId xmlns:p14="http://schemas.microsoft.com/office/powerpoint/2010/main" val="838183944"/>
      </p:ext>
    </p:extLst>
  </p:cSld>
  <p:clrMapOvr>
    <a:masterClrMapping/>
  </p:clrMapOvr>
  <p:extLst>
    <p:ext uri="{DCECCB84-F9BA-43D5-87BE-67443E8EF086}">
      <p15:sldGuideLst xmlns:p15="http://schemas.microsoft.com/office/powerpoint/2012/main">
        <p15:guide id="1" orient="horz" pos="1296"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9775E2-26ED-4CEF-94F6-7C85D113D53B}"/>
              </a:ext>
            </a:extLst>
          </p:cNvPr>
          <p:cNvSpPr>
            <a:spLocks noGrp="1"/>
          </p:cNvSpPr>
          <p:nvPr>
            <p:ph type="title"/>
          </p:nvPr>
        </p:nvSpPr>
        <p:spPr>
          <a:xfrm>
            <a:off x="914400" y="946653"/>
            <a:ext cx="100584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BF32AB5-76E2-49F4-96EE-B419AF1F03C2}"/>
              </a:ext>
            </a:extLst>
          </p:cNvPr>
          <p:cNvSpPr>
            <a:spLocks noGrp="1"/>
          </p:cNvSpPr>
          <p:nvPr>
            <p:ph type="body" idx="1"/>
          </p:nvPr>
        </p:nvSpPr>
        <p:spPr>
          <a:xfrm>
            <a:off x="914400" y="2294859"/>
            <a:ext cx="10058400" cy="372093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660577"/>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7" r:id="rId3"/>
    <p:sldLayoutId id="2147483662" r:id="rId4"/>
    <p:sldLayoutId id="2147483663" r:id="rId5"/>
    <p:sldLayoutId id="2147483664" r:id="rId6"/>
    <p:sldLayoutId id="2147483665" r:id="rId7"/>
    <p:sldLayoutId id="2147483666"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76" userDrawn="1">
          <p15:clr>
            <a:srgbClr val="F26B43"/>
          </p15:clr>
        </p15:guide>
        <p15:guide id="2" pos="576" userDrawn="1">
          <p15:clr>
            <a:srgbClr val="F26B43"/>
          </p15:clr>
        </p15:guide>
        <p15:guide id="3" pos="7104" userDrawn="1">
          <p15:clr>
            <a:srgbClr val="F26B43"/>
          </p15:clr>
        </p15:guide>
        <p15:guide id="4" orient="horz" pos="3744" userDrawn="1">
          <p15:clr>
            <a:srgbClr val="F26B43"/>
          </p15:clr>
        </p15:guide>
        <p15:guide id="5" pos="2760" userDrawn="1">
          <p15:clr>
            <a:srgbClr val="F26B43"/>
          </p15:clr>
        </p15:guide>
        <p15:guide id="6" pos="4944" userDrawn="1">
          <p15:clr>
            <a:srgbClr val="F26B43"/>
          </p15:clr>
        </p15:guide>
        <p15:guide id="7" orient="horz" pos="4032"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svg"/><Relationship Id="rId7" Type="http://schemas.openxmlformats.org/officeDocument/2006/relationships/image" Target="../media/image14.svg"/><Relationship Id="rId2"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16.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childmind.org/article/tips-for-beating-test-anxiety/" TargetMode="External"/><Relationship Id="rId2" Type="http://schemas.openxmlformats.org/officeDocument/2006/relationships/hyperlink" Target="https://tea.texas.gov/student-assessment/testing/staar/staar-released-test-questions" TargetMode="External"/><Relationship Id="rId1" Type="http://schemas.openxmlformats.org/officeDocument/2006/relationships/slideLayout" Target="../slideLayouts/slideLayout2.xml"/><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hyperlink" Target="https://childmind.org/es/articulo/consejos-para-superar-la-ansiedad-ante-los-examen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7E3D5-B129-455A-8D61-5DE355CFB91F}"/>
              </a:ext>
            </a:extLst>
          </p:cNvPr>
          <p:cNvSpPr>
            <a:spLocks noGrp="1"/>
          </p:cNvSpPr>
          <p:nvPr>
            <p:ph type="title"/>
          </p:nvPr>
        </p:nvSpPr>
        <p:spPr/>
        <p:txBody>
          <a:bodyPr>
            <a:noAutofit/>
          </a:bodyPr>
          <a:lstStyle/>
          <a:p>
            <a:r>
              <a:rPr lang="en-US" dirty="0">
                <a:latin typeface="+mj-lt"/>
              </a:rPr>
              <a:t>Herrera Elementary School</a:t>
            </a:r>
            <a:br>
              <a:rPr lang="en-US" dirty="0">
                <a:latin typeface="+mj-lt"/>
              </a:rPr>
            </a:br>
            <a:endParaRPr lang="en-US" dirty="0"/>
          </a:p>
        </p:txBody>
      </p:sp>
      <p:sp>
        <p:nvSpPr>
          <p:cNvPr id="3" name="Text Placeholder 2">
            <a:extLst>
              <a:ext uri="{FF2B5EF4-FFF2-40B4-BE49-F238E27FC236}">
                <a16:creationId xmlns:a16="http://schemas.microsoft.com/office/drawing/2014/main" id="{EDE512D6-1B42-4E1C-AEE3-478A340AC162}"/>
              </a:ext>
            </a:extLst>
          </p:cNvPr>
          <p:cNvSpPr>
            <a:spLocks noGrp="1"/>
          </p:cNvSpPr>
          <p:nvPr>
            <p:ph type="body" sz="quarter" idx="10"/>
          </p:nvPr>
        </p:nvSpPr>
        <p:spPr/>
        <p:txBody>
          <a:bodyPr>
            <a:normAutofit fontScale="85000" lnSpcReduction="10000"/>
          </a:bodyPr>
          <a:lstStyle/>
          <a:p>
            <a:r>
              <a:rPr lang="en-US" dirty="0"/>
              <a:t>Test-taking Tips</a:t>
            </a:r>
          </a:p>
        </p:txBody>
      </p:sp>
      <p:sp>
        <p:nvSpPr>
          <p:cNvPr id="4" name="Text Placeholder 3">
            <a:extLst>
              <a:ext uri="{FF2B5EF4-FFF2-40B4-BE49-F238E27FC236}">
                <a16:creationId xmlns:a16="http://schemas.microsoft.com/office/drawing/2014/main" id="{88B348B4-1179-40C0-B903-717D79F0A399}"/>
              </a:ext>
            </a:extLst>
          </p:cNvPr>
          <p:cNvSpPr>
            <a:spLocks noGrp="1"/>
          </p:cNvSpPr>
          <p:nvPr>
            <p:ph type="body" sz="quarter" idx="11"/>
          </p:nvPr>
        </p:nvSpPr>
        <p:spPr/>
        <p:txBody>
          <a:bodyPr>
            <a:normAutofit/>
          </a:bodyPr>
          <a:lstStyle/>
          <a:p>
            <a:r>
              <a:rPr lang="en-US" dirty="0">
                <a:latin typeface="+mj-lt"/>
              </a:rPr>
              <a:t>April 13, 2022</a:t>
            </a:r>
          </a:p>
          <a:p>
            <a:endParaRPr lang="en-US" dirty="0"/>
          </a:p>
        </p:txBody>
      </p:sp>
      <p:pic>
        <p:nvPicPr>
          <p:cNvPr id="12" name="Graphic 11" descr="Illustration of a pencil character ">
            <a:extLst>
              <a:ext uri="{FF2B5EF4-FFF2-40B4-BE49-F238E27FC236}">
                <a16:creationId xmlns:a16="http://schemas.microsoft.com/office/drawing/2014/main" id="{937FAC84-23F1-401F-A313-68AD63D601F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21077964">
            <a:off x="1811563" y="4144102"/>
            <a:ext cx="1155789" cy="1971643"/>
          </a:xfrm>
          <a:prstGeom prst="rect">
            <a:avLst/>
          </a:prstGeom>
        </p:spPr>
      </p:pic>
      <p:pic>
        <p:nvPicPr>
          <p:cNvPr id="8" name="Graphic 7" descr="Illustration of a blue bag of school supplies character ">
            <a:extLst>
              <a:ext uri="{FF2B5EF4-FFF2-40B4-BE49-F238E27FC236}">
                <a16:creationId xmlns:a16="http://schemas.microsoft.com/office/drawing/2014/main" id="{F3A63EAE-D921-4D74-B1C8-6D0E847DFDD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422560" y="4391095"/>
            <a:ext cx="2483858" cy="1709233"/>
          </a:xfrm>
          <a:prstGeom prst="rect">
            <a:avLst/>
          </a:prstGeom>
        </p:spPr>
      </p:pic>
      <p:pic>
        <p:nvPicPr>
          <p:cNvPr id="10" name="Graphic 9" descr="Illustration of a purple book character ">
            <a:extLst>
              <a:ext uri="{FF2B5EF4-FFF2-40B4-BE49-F238E27FC236}">
                <a16:creationId xmlns:a16="http://schemas.microsoft.com/office/drawing/2014/main" id="{8A4FC9B1-AAE5-49E7-9209-B1CD7DC8CD9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6269620" y="4059937"/>
            <a:ext cx="1775352" cy="2059055"/>
          </a:xfrm>
          <a:prstGeom prst="rect">
            <a:avLst/>
          </a:prstGeom>
        </p:spPr>
      </p:pic>
      <p:pic>
        <p:nvPicPr>
          <p:cNvPr id="6" name="Graphic 5" descr="Illustration of a globe character ">
            <a:extLst>
              <a:ext uri="{FF2B5EF4-FFF2-40B4-BE49-F238E27FC236}">
                <a16:creationId xmlns:a16="http://schemas.microsoft.com/office/drawing/2014/main" id="{A1CF0450-3738-4D52-BF18-A90C1F16AC64}"/>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408174" y="4442978"/>
            <a:ext cx="2213723" cy="1748841"/>
          </a:xfrm>
          <a:prstGeom prst="rect">
            <a:avLst/>
          </a:prstGeom>
        </p:spPr>
      </p:pic>
    </p:spTree>
    <p:extLst>
      <p:ext uri="{BB962C8B-B14F-4D97-AF65-F5344CB8AC3E}">
        <p14:creationId xmlns:p14="http://schemas.microsoft.com/office/powerpoint/2010/main" val="2437550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CF2A1-F5B0-43AE-B11F-7CEC9A9ACB12}"/>
              </a:ext>
            </a:extLst>
          </p:cNvPr>
          <p:cNvSpPr>
            <a:spLocks noGrp="1"/>
          </p:cNvSpPr>
          <p:nvPr>
            <p:ph type="title"/>
          </p:nvPr>
        </p:nvSpPr>
        <p:spPr>
          <a:xfrm>
            <a:off x="1473693" y="813816"/>
            <a:ext cx="9410330" cy="640080"/>
          </a:xfrm>
        </p:spPr>
        <p:txBody>
          <a:bodyPr>
            <a:noAutofit/>
          </a:bodyPr>
          <a:lstStyle/>
          <a:p>
            <a:r>
              <a:rPr lang="en-US" sz="4800" dirty="0"/>
              <a:t>Escuela </a:t>
            </a:r>
            <a:r>
              <a:rPr lang="en-US" sz="4800" dirty="0" err="1"/>
              <a:t>Elementaria</a:t>
            </a:r>
            <a:r>
              <a:rPr lang="en-US" sz="4800" dirty="0"/>
              <a:t> Herrera</a:t>
            </a:r>
          </a:p>
        </p:txBody>
      </p:sp>
      <p:sp>
        <p:nvSpPr>
          <p:cNvPr id="3" name="Text Placeholder 2">
            <a:extLst>
              <a:ext uri="{FF2B5EF4-FFF2-40B4-BE49-F238E27FC236}">
                <a16:creationId xmlns:a16="http://schemas.microsoft.com/office/drawing/2014/main" id="{1918131E-3ABB-4A81-BA28-82DA436D1F1C}"/>
              </a:ext>
            </a:extLst>
          </p:cNvPr>
          <p:cNvSpPr>
            <a:spLocks noGrp="1"/>
          </p:cNvSpPr>
          <p:nvPr>
            <p:ph type="body" sz="quarter" idx="10"/>
          </p:nvPr>
        </p:nvSpPr>
        <p:spPr>
          <a:xfrm>
            <a:off x="2441448" y="2521258"/>
            <a:ext cx="7315200" cy="1180730"/>
          </a:xfrm>
        </p:spPr>
        <p:txBody>
          <a:bodyPr>
            <a:noAutofit/>
          </a:bodyPr>
          <a:lstStyle/>
          <a:p>
            <a:r>
              <a:rPr lang="en-US" sz="4000" dirty="0" err="1"/>
              <a:t>Consejos</a:t>
            </a:r>
            <a:r>
              <a:rPr lang="en-US" sz="4000" dirty="0"/>
              <a:t> para </a:t>
            </a:r>
            <a:r>
              <a:rPr lang="en-US" sz="4000" dirty="0" err="1"/>
              <a:t>tomar</a:t>
            </a:r>
            <a:r>
              <a:rPr lang="en-US" sz="4000" dirty="0"/>
              <a:t> </a:t>
            </a:r>
            <a:r>
              <a:rPr lang="en-US" sz="4000" dirty="0" err="1"/>
              <a:t>exámenes</a:t>
            </a:r>
            <a:r>
              <a:rPr lang="en-US" sz="4000" dirty="0"/>
              <a:t>
</a:t>
            </a:r>
          </a:p>
        </p:txBody>
      </p:sp>
      <p:sp>
        <p:nvSpPr>
          <p:cNvPr id="4" name="Text Placeholder 3">
            <a:extLst>
              <a:ext uri="{FF2B5EF4-FFF2-40B4-BE49-F238E27FC236}">
                <a16:creationId xmlns:a16="http://schemas.microsoft.com/office/drawing/2014/main" id="{92499DF6-755F-44E5-B11D-3C9AE250E8C3}"/>
              </a:ext>
            </a:extLst>
          </p:cNvPr>
          <p:cNvSpPr>
            <a:spLocks noGrp="1"/>
          </p:cNvSpPr>
          <p:nvPr>
            <p:ph type="body" sz="quarter" idx="11"/>
          </p:nvPr>
        </p:nvSpPr>
        <p:spPr>
          <a:xfrm>
            <a:off x="2898648" y="4012707"/>
            <a:ext cx="6858000" cy="825623"/>
          </a:xfrm>
        </p:spPr>
        <p:txBody>
          <a:bodyPr>
            <a:normAutofit/>
          </a:bodyPr>
          <a:lstStyle/>
          <a:p>
            <a:r>
              <a:rPr lang="en-US" dirty="0"/>
              <a:t>13 de </a:t>
            </a:r>
            <a:r>
              <a:rPr lang="en-US" dirty="0" err="1"/>
              <a:t>abril</a:t>
            </a:r>
            <a:r>
              <a:rPr lang="en-US" dirty="0"/>
              <a:t>, 2022</a:t>
            </a:r>
          </a:p>
        </p:txBody>
      </p:sp>
    </p:spTree>
    <p:extLst>
      <p:ext uri="{BB962C8B-B14F-4D97-AF65-F5344CB8AC3E}">
        <p14:creationId xmlns:p14="http://schemas.microsoft.com/office/powerpoint/2010/main" val="1253715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96520-2640-4559-BAB1-ADE3A7386530}"/>
              </a:ext>
            </a:extLst>
          </p:cNvPr>
          <p:cNvSpPr>
            <a:spLocks noGrp="1"/>
          </p:cNvSpPr>
          <p:nvPr>
            <p:ph type="title"/>
          </p:nvPr>
        </p:nvSpPr>
        <p:spPr>
          <a:xfrm>
            <a:off x="914400" y="648070"/>
            <a:ext cx="6400800" cy="952131"/>
          </a:xfrm>
        </p:spPr>
        <p:txBody>
          <a:bodyPr/>
          <a:lstStyle/>
          <a:p>
            <a:r>
              <a:rPr lang="en-US" sz="2000" b="1" dirty="0"/>
              <a:t>Preparing a student for a testing session – </a:t>
            </a:r>
            <a:br>
              <a:rPr lang="en-US" sz="2000" b="1" dirty="0"/>
            </a:br>
            <a:r>
              <a:rPr lang="en-US" sz="2000" b="1" dirty="0"/>
              <a:t>for parents:</a:t>
            </a:r>
          </a:p>
        </p:txBody>
      </p:sp>
      <p:sp>
        <p:nvSpPr>
          <p:cNvPr id="6" name="Text Placeholder 5">
            <a:extLst>
              <a:ext uri="{FF2B5EF4-FFF2-40B4-BE49-F238E27FC236}">
                <a16:creationId xmlns:a16="http://schemas.microsoft.com/office/drawing/2014/main" id="{DED39638-AED5-4483-9DDA-49E033B81173}"/>
              </a:ext>
            </a:extLst>
          </p:cNvPr>
          <p:cNvSpPr>
            <a:spLocks noGrp="1"/>
          </p:cNvSpPr>
          <p:nvPr>
            <p:ph type="body" sz="quarter" idx="11"/>
          </p:nvPr>
        </p:nvSpPr>
        <p:spPr>
          <a:xfrm>
            <a:off x="914400" y="1600200"/>
            <a:ext cx="6400800" cy="4933765"/>
          </a:xfrm>
        </p:spPr>
        <p:txBody>
          <a:bodyPr>
            <a:noAutofit/>
          </a:bodyPr>
          <a:lstStyle/>
          <a:p>
            <a:pPr algn="l">
              <a:lnSpc>
                <a:spcPct val="150000"/>
              </a:lnSpc>
            </a:pPr>
            <a:r>
              <a:rPr lang="en-US" sz="1600" dirty="0"/>
              <a:t> 1.   Make sure your child gets plenty of sleep the night before the test.</a:t>
            </a:r>
          </a:p>
          <a:p>
            <a:pPr algn="l">
              <a:lnSpc>
                <a:spcPct val="150000"/>
              </a:lnSpc>
            </a:pPr>
            <a:r>
              <a:rPr lang="en-US" sz="1600" dirty="0"/>
              <a:t>2.   Mark testing days on a calendar to remind you and your child of when testing will take place and plan preparations.  </a:t>
            </a:r>
          </a:p>
          <a:p>
            <a:pPr>
              <a:lnSpc>
                <a:spcPct val="150000"/>
              </a:lnSpc>
            </a:pPr>
            <a:r>
              <a:rPr lang="en-US" sz="1600" dirty="0"/>
              <a:t>3.  Work with teachers and administrators to find materials to work on at home in preparation for the test. </a:t>
            </a:r>
          </a:p>
          <a:p>
            <a:pPr>
              <a:lnSpc>
                <a:spcPct val="150000"/>
              </a:lnSpc>
            </a:pPr>
            <a:r>
              <a:rPr lang="en-US" sz="1600" dirty="0"/>
              <a:t>4.  The student should eat a nutritious and filling breakfast. Avoid high sugar cereals which can make the student hyper and/or unfocused. </a:t>
            </a:r>
          </a:p>
          <a:p>
            <a:pPr>
              <a:lnSpc>
                <a:spcPct val="150000"/>
              </a:lnSpc>
            </a:pPr>
            <a:r>
              <a:rPr lang="en-US" sz="1600" dirty="0"/>
              <a:t>5.  Set aside time to review the concepts that will be covered. </a:t>
            </a:r>
          </a:p>
          <a:p>
            <a:pPr algn="l">
              <a:lnSpc>
                <a:spcPct val="150000"/>
              </a:lnSpc>
            </a:pPr>
            <a:r>
              <a:rPr lang="en-US" sz="1600" dirty="0"/>
              <a:t>6.  Make sure the student is on time (if not early) on the day of testing.  </a:t>
            </a:r>
          </a:p>
          <a:p>
            <a:pPr algn="l">
              <a:lnSpc>
                <a:spcPct val="150000"/>
              </a:lnSpc>
            </a:pPr>
            <a:r>
              <a:rPr lang="en-US" sz="1600" dirty="0"/>
              <a:t>7.  If your child is sick, please contact the school immediately to inform them. </a:t>
            </a:r>
          </a:p>
        </p:txBody>
      </p:sp>
      <p:sp>
        <p:nvSpPr>
          <p:cNvPr id="15" name="Freeform: Shape 14">
            <a:extLst>
              <a:ext uri="{FF2B5EF4-FFF2-40B4-BE49-F238E27FC236}">
                <a16:creationId xmlns:a16="http://schemas.microsoft.com/office/drawing/2014/main" id="{155DC304-4CC2-4AA6-99F0-241F19673CE7}"/>
              </a:ext>
              <a:ext uri="{C183D7F6-B498-43B3-948B-1728B52AA6E4}">
                <adec:decorative xmlns:adec="http://schemas.microsoft.com/office/drawing/2017/decorative" val="1"/>
              </a:ext>
            </a:extLst>
          </p:cNvPr>
          <p:cNvSpPr/>
          <p:nvPr/>
        </p:nvSpPr>
        <p:spPr>
          <a:xfrm>
            <a:off x="8279457" y="0"/>
            <a:ext cx="3981702" cy="6858000"/>
          </a:xfrm>
          <a:custGeom>
            <a:avLst/>
            <a:gdLst>
              <a:gd name="connsiteX0" fmla="*/ 2056998 w 4367464"/>
              <a:gd name="connsiteY0" fmla="*/ 0 h 6858000"/>
              <a:gd name="connsiteX1" fmla="*/ 4367464 w 4367464"/>
              <a:gd name="connsiteY1" fmla="*/ 0 h 6858000"/>
              <a:gd name="connsiteX2" fmla="*/ 4367464 w 4367464"/>
              <a:gd name="connsiteY2" fmla="*/ 6858000 h 6858000"/>
              <a:gd name="connsiteX3" fmla="*/ 2783919 w 4367464"/>
              <a:gd name="connsiteY3" fmla="*/ 6858000 h 6858000"/>
              <a:gd name="connsiteX4" fmla="*/ 2752534 w 4367464"/>
              <a:gd name="connsiteY4" fmla="*/ 6850757 h 6858000"/>
              <a:gd name="connsiteX5" fmla="*/ 0 w 4367464"/>
              <a:gd name="connsiteY5" fmla="*/ 3296654 h 6858000"/>
              <a:gd name="connsiteX6" fmla="*/ 1920467 w 4367464"/>
              <a:gd name="connsiteY6" fmla="*/ 69927 h 6858000"/>
              <a:gd name="connsiteX0" fmla="*/ 2056998 w 4367464"/>
              <a:gd name="connsiteY0" fmla="*/ 0 h 6858000"/>
              <a:gd name="connsiteX1" fmla="*/ 4367464 w 4367464"/>
              <a:gd name="connsiteY1" fmla="*/ 0 h 6858000"/>
              <a:gd name="connsiteX2" fmla="*/ 3981702 w 4367464"/>
              <a:gd name="connsiteY2" fmla="*/ 6843712 h 6858000"/>
              <a:gd name="connsiteX3" fmla="*/ 2783919 w 4367464"/>
              <a:gd name="connsiteY3" fmla="*/ 6858000 h 6858000"/>
              <a:gd name="connsiteX4" fmla="*/ 2752534 w 4367464"/>
              <a:gd name="connsiteY4" fmla="*/ 6850757 h 6858000"/>
              <a:gd name="connsiteX5" fmla="*/ 0 w 4367464"/>
              <a:gd name="connsiteY5" fmla="*/ 3296654 h 6858000"/>
              <a:gd name="connsiteX6" fmla="*/ 1920467 w 4367464"/>
              <a:gd name="connsiteY6" fmla="*/ 69927 h 6858000"/>
              <a:gd name="connsiteX7" fmla="*/ 2056998 w 4367464"/>
              <a:gd name="connsiteY7" fmla="*/ 0 h 6858000"/>
              <a:gd name="connsiteX0" fmla="*/ 2056998 w 3981702"/>
              <a:gd name="connsiteY0" fmla="*/ 28575 h 6886575"/>
              <a:gd name="connsiteX1" fmla="*/ 3881689 w 3981702"/>
              <a:gd name="connsiteY1" fmla="*/ 0 h 6886575"/>
              <a:gd name="connsiteX2" fmla="*/ 3981702 w 3981702"/>
              <a:gd name="connsiteY2" fmla="*/ 6872287 h 6886575"/>
              <a:gd name="connsiteX3" fmla="*/ 2783919 w 3981702"/>
              <a:gd name="connsiteY3" fmla="*/ 6886575 h 6886575"/>
              <a:gd name="connsiteX4" fmla="*/ 2752534 w 3981702"/>
              <a:gd name="connsiteY4" fmla="*/ 6879332 h 6886575"/>
              <a:gd name="connsiteX5" fmla="*/ 0 w 3981702"/>
              <a:gd name="connsiteY5" fmla="*/ 3325229 h 6886575"/>
              <a:gd name="connsiteX6" fmla="*/ 1920467 w 3981702"/>
              <a:gd name="connsiteY6" fmla="*/ 98502 h 6886575"/>
              <a:gd name="connsiteX7" fmla="*/ 2056998 w 3981702"/>
              <a:gd name="connsiteY7" fmla="*/ 28575 h 6886575"/>
              <a:gd name="connsiteX0" fmla="*/ 2056998 w 3981702"/>
              <a:gd name="connsiteY0" fmla="*/ 14287 h 6872287"/>
              <a:gd name="connsiteX1" fmla="*/ 3967414 w 3981702"/>
              <a:gd name="connsiteY1" fmla="*/ 0 h 6872287"/>
              <a:gd name="connsiteX2" fmla="*/ 3981702 w 3981702"/>
              <a:gd name="connsiteY2" fmla="*/ 6857999 h 6872287"/>
              <a:gd name="connsiteX3" fmla="*/ 2783919 w 3981702"/>
              <a:gd name="connsiteY3" fmla="*/ 6872287 h 6872287"/>
              <a:gd name="connsiteX4" fmla="*/ 2752534 w 3981702"/>
              <a:gd name="connsiteY4" fmla="*/ 6865044 h 6872287"/>
              <a:gd name="connsiteX5" fmla="*/ 0 w 3981702"/>
              <a:gd name="connsiteY5" fmla="*/ 3310941 h 6872287"/>
              <a:gd name="connsiteX6" fmla="*/ 1920467 w 3981702"/>
              <a:gd name="connsiteY6" fmla="*/ 84214 h 6872287"/>
              <a:gd name="connsiteX7" fmla="*/ 2056998 w 3981702"/>
              <a:gd name="connsiteY7" fmla="*/ 14287 h 6872287"/>
              <a:gd name="connsiteX0" fmla="*/ 2056998 w 4039095"/>
              <a:gd name="connsiteY0" fmla="*/ 14287 h 6872287"/>
              <a:gd name="connsiteX1" fmla="*/ 4038852 w 4039095"/>
              <a:gd name="connsiteY1" fmla="*/ 0 h 6872287"/>
              <a:gd name="connsiteX2" fmla="*/ 3981702 w 4039095"/>
              <a:gd name="connsiteY2" fmla="*/ 6857999 h 6872287"/>
              <a:gd name="connsiteX3" fmla="*/ 2783919 w 4039095"/>
              <a:gd name="connsiteY3" fmla="*/ 6872287 h 6872287"/>
              <a:gd name="connsiteX4" fmla="*/ 2752534 w 4039095"/>
              <a:gd name="connsiteY4" fmla="*/ 6865044 h 6872287"/>
              <a:gd name="connsiteX5" fmla="*/ 0 w 4039095"/>
              <a:gd name="connsiteY5" fmla="*/ 3310941 h 6872287"/>
              <a:gd name="connsiteX6" fmla="*/ 1920467 w 4039095"/>
              <a:gd name="connsiteY6" fmla="*/ 84214 h 6872287"/>
              <a:gd name="connsiteX7" fmla="*/ 2056998 w 4039095"/>
              <a:gd name="connsiteY7" fmla="*/ 14287 h 6872287"/>
              <a:gd name="connsiteX0" fmla="*/ 2056998 w 3981702"/>
              <a:gd name="connsiteY0" fmla="*/ 0 h 6858000"/>
              <a:gd name="connsiteX1" fmla="*/ 3953127 w 3981702"/>
              <a:gd name="connsiteY1" fmla="*/ 0 h 6858000"/>
              <a:gd name="connsiteX2" fmla="*/ 3981702 w 3981702"/>
              <a:gd name="connsiteY2" fmla="*/ 6843712 h 6858000"/>
              <a:gd name="connsiteX3" fmla="*/ 2783919 w 3981702"/>
              <a:gd name="connsiteY3" fmla="*/ 6858000 h 6858000"/>
              <a:gd name="connsiteX4" fmla="*/ 2752534 w 3981702"/>
              <a:gd name="connsiteY4" fmla="*/ 6850757 h 6858000"/>
              <a:gd name="connsiteX5" fmla="*/ 0 w 3981702"/>
              <a:gd name="connsiteY5" fmla="*/ 3296654 h 6858000"/>
              <a:gd name="connsiteX6" fmla="*/ 1920467 w 3981702"/>
              <a:gd name="connsiteY6" fmla="*/ 69927 h 6858000"/>
              <a:gd name="connsiteX7" fmla="*/ 2056998 w 3981702"/>
              <a:gd name="connsiteY7"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81702" h="6858000">
                <a:moveTo>
                  <a:pt x="2056998" y="0"/>
                </a:moveTo>
                <a:lnTo>
                  <a:pt x="3953127" y="0"/>
                </a:lnTo>
                <a:cubicBezTo>
                  <a:pt x="3957890" y="2286000"/>
                  <a:pt x="3976939" y="4557712"/>
                  <a:pt x="3981702" y="6843712"/>
                </a:cubicBezTo>
                <a:lnTo>
                  <a:pt x="2783919" y="6858000"/>
                </a:lnTo>
                <a:lnTo>
                  <a:pt x="2752534" y="6850757"/>
                </a:lnTo>
                <a:cubicBezTo>
                  <a:pt x="1169639" y="6443496"/>
                  <a:pt x="0" y="5006667"/>
                  <a:pt x="0" y="3296654"/>
                </a:cubicBezTo>
                <a:cubicBezTo>
                  <a:pt x="0" y="1903310"/>
                  <a:pt x="776551" y="691340"/>
                  <a:pt x="1920467" y="69927"/>
                </a:cubicBezTo>
                <a:lnTo>
                  <a:pt x="2056998"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 name="Graphic 9" descr="Illustration of a blue bag of school supplies character ">
            <a:extLst>
              <a:ext uri="{FF2B5EF4-FFF2-40B4-BE49-F238E27FC236}">
                <a16:creationId xmlns:a16="http://schemas.microsoft.com/office/drawing/2014/main" id="{6F5EC1ED-E527-4E5A-A0D8-3D0719060D1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48159" y="2203704"/>
            <a:ext cx="3444298" cy="2422061"/>
          </a:xfrm>
          <a:prstGeom prst="rect">
            <a:avLst/>
          </a:prstGeom>
        </p:spPr>
      </p:pic>
    </p:spTree>
    <p:extLst>
      <p:ext uri="{BB962C8B-B14F-4D97-AF65-F5344CB8AC3E}">
        <p14:creationId xmlns:p14="http://schemas.microsoft.com/office/powerpoint/2010/main" val="3001952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FD0EA-DB31-4125-B901-F1E2D592D014}"/>
              </a:ext>
            </a:extLst>
          </p:cNvPr>
          <p:cNvSpPr>
            <a:spLocks noGrp="1"/>
          </p:cNvSpPr>
          <p:nvPr>
            <p:ph type="title"/>
          </p:nvPr>
        </p:nvSpPr>
        <p:spPr/>
        <p:txBody>
          <a:bodyPr/>
          <a:lstStyle/>
          <a:p>
            <a:r>
              <a:rPr lang="es-ES" sz="2400" b="1" dirty="0"/>
              <a:t>Preparando a un estudiante para una sesión de examen – para padres:</a:t>
            </a:r>
            <a:r>
              <a:rPr lang="es-ES" sz="2000" b="1" dirty="0"/>
              <a:t>
</a:t>
            </a:r>
            <a:endParaRPr lang="en-US" sz="2000" dirty="0"/>
          </a:p>
        </p:txBody>
      </p:sp>
      <p:sp>
        <p:nvSpPr>
          <p:cNvPr id="3" name="Text Placeholder 2">
            <a:extLst>
              <a:ext uri="{FF2B5EF4-FFF2-40B4-BE49-F238E27FC236}">
                <a16:creationId xmlns:a16="http://schemas.microsoft.com/office/drawing/2014/main" id="{A000736E-992B-41B3-804C-61B656DDE126}"/>
              </a:ext>
            </a:extLst>
          </p:cNvPr>
          <p:cNvSpPr>
            <a:spLocks noGrp="1"/>
          </p:cNvSpPr>
          <p:nvPr>
            <p:ph type="body" sz="quarter" idx="11"/>
          </p:nvPr>
        </p:nvSpPr>
        <p:spPr>
          <a:xfrm>
            <a:off x="914400" y="1926454"/>
            <a:ext cx="8433786" cy="4252404"/>
          </a:xfrm>
        </p:spPr>
        <p:txBody>
          <a:bodyPr>
            <a:noAutofit/>
          </a:bodyPr>
          <a:lstStyle/>
          <a:p>
            <a:pPr>
              <a:lnSpc>
                <a:spcPct val="150000"/>
              </a:lnSpc>
            </a:pPr>
            <a:r>
              <a:rPr lang="es-ES" sz="1400" dirty="0"/>
              <a:t>1. Asegúrese de que su hijo duerma lo suficiente la noche antes de la prueba.
2. Marque los días de prueba en un calendario para recordarle a usted y a su hijo cuándo se llevarán a cabo las pruebas y planificar los preparativos.  
3. Trabaje con maestros y administradores para encontrar materiales para trabajar en casa en preparación para el examen. 
4. El estudiante debe comer un desayuno nutritivo y abundante. Evite los cereales con alto contenido de azúcar que pueden hacer que el estudiante esté hiper y / o desenfocado. 
5. Reserve tiempo para revisar los conceptos que se cubrirán. 
6. Asegúrese de que el estudiante llegue a tiempo (o temprano) el día de la prueba.  
7. Si su hijo está enfermo, comuníquese con la escuela de inmediato para informarle. </a:t>
            </a:r>
            <a:r>
              <a:rPr lang="es-ES" sz="1200" dirty="0"/>
              <a:t>
</a:t>
            </a:r>
            <a:endParaRPr lang="en-US" sz="1200" dirty="0"/>
          </a:p>
        </p:txBody>
      </p:sp>
    </p:spTree>
    <p:extLst>
      <p:ext uri="{BB962C8B-B14F-4D97-AF65-F5344CB8AC3E}">
        <p14:creationId xmlns:p14="http://schemas.microsoft.com/office/powerpoint/2010/main" val="4106129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D61755D0-5562-4A11-BF40-227C0B57EFCA}"/>
              </a:ext>
            </a:extLst>
          </p:cNvPr>
          <p:cNvSpPr>
            <a:spLocks noGrp="1"/>
          </p:cNvSpPr>
          <p:nvPr>
            <p:ph type="title"/>
          </p:nvPr>
        </p:nvSpPr>
        <p:spPr>
          <a:xfrm>
            <a:off x="4389119" y="195310"/>
            <a:ext cx="6857999" cy="807868"/>
          </a:xfrm>
        </p:spPr>
        <p:txBody>
          <a:bodyPr>
            <a:noAutofit/>
          </a:bodyPr>
          <a:lstStyle/>
          <a:p>
            <a:r>
              <a:rPr lang="en-US" sz="2400" dirty="0"/>
              <a:t>Working with students who are anxious about testing – for parents</a:t>
            </a:r>
          </a:p>
        </p:txBody>
      </p:sp>
      <p:sp>
        <p:nvSpPr>
          <p:cNvPr id="6" name="Freeform: Shape 14">
            <a:extLst>
              <a:ext uri="{FF2B5EF4-FFF2-40B4-BE49-F238E27FC236}">
                <a16:creationId xmlns:a16="http://schemas.microsoft.com/office/drawing/2014/main" id="{868E2822-F0BF-D949-B8E2-C5C9D5994043}"/>
              </a:ext>
              <a:ext uri="{C183D7F6-B498-43B3-948B-1728B52AA6E4}">
                <adec:decorative xmlns:adec="http://schemas.microsoft.com/office/drawing/2017/decorative" val="1"/>
              </a:ext>
            </a:extLst>
          </p:cNvPr>
          <p:cNvSpPr/>
          <p:nvPr/>
        </p:nvSpPr>
        <p:spPr>
          <a:xfrm flipH="1">
            <a:off x="-28576" y="0"/>
            <a:ext cx="3987118" cy="6867328"/>
          </a:xfrm>
          <a:custGeom>
            <a:avLst/>
            <a:gdLst>
              <a:gd name="connsiteX0" fmla="*/ 2056998 w 4367464"/>
              <a:gd name="connsiteY0" fmla="*/ 0 h 6858000"/>
              <a:gd name="connsiteX1" fmla="*/ 4367464 w 4367464"/>
              <a:gd name="connsiteY1" fmla="*/ 0 h 6858000"/>
              <a:gd name="connsiteX2" fmla="*/ 4367464 w 4367464"/>
              <a:gd name="connsiteY2" fmla="*/ 6858000 h 6858000"/>
              <a:gd name="connsiteX3" fmla="*/ 2783919 w 4367464"/>
              <a:gd name="connsiteY3" fmla="*/ 6858000 h 6858000"/>
              <a:gd name="connsiteX4" fmla="*/ 2752534 w 4367464"/>
              <a:gd name="connsiteY4" fmla="*/ 6850757 h 6858000"/>
              <a:gd name="connsiteX5" fmla="*/ 0 w 4367464"/>
              <a:gd name="connsiteY5" fmla="*/ 3296654 h 6858000"/>
              <a:gd name="connsiteX6" fmla="*/ 1920467 w 4367464"/>
              <a:gd name="connsiteY6" fmla="*/ 69927 h 6858000"/>
              <a:gd name="connsiteX0" fmla="*/ 2056998 w 4367464"/>
              <a:gd name="connsiteY0" fmla="*/ 0 h 6858000"/>
              <a:gd name="connsiteX1" fmla="*/ 4367464 w 4367464"/>
              <a:gd name="connsiteY1" fmla="*/ 0 h 6858000"/>
              <a:gd name="connsiteX2" fmla="*/ 3981702 w 4367464"/>
              <a:gd name="connsiteY2" fmla="*/ 6843712 h 6858000"/>
              <a:gd name="connsiteX3" fmla="*/ 2783919 w 4367464"/>
              <a:gd name="connsiteY3" fmla="*/ 6858000 h 6858000"/>
              <a:gd name="connsiteX4" fmla="*/ 2752534 w 4367464"/>
              <a:gd name="connsiteY4" fmla="*/ 6850757 h 6858000"/>
              <a:gd name="connsiteX5" fmla="*/ 0 w 4367464"/>
              <a:gd name="connsiteY5" fmla="*/ 3296654 h 6858000"/>
              <a:gd name="connsiteX6" fmla="*/ 1920467 w 4367464"/>
              <a:gd name="connsiteY6" fmla="*/ 69927 h 6858000"/>
              <a:gd name="connsiteX7" fmla="*/ 2056998 w 4367464"/>
              <a:gd name="connsiteY7" fmla="*/ 0 h 6858000"/>
              <a:gd name="connsiteX0" fmla="*/ 2056998 w 3981702"/>
              <a:gd name="connsiteY0" fmla="*/ 28575 h 6886575"/>
              <a:gd name="connsiteX1" fmla="*/ 3881689 w 3981702"/>
              <a:gd name="connsiteY1" fmla="*/ 0 h 6886575"/>
              <a:gd name="connsiteX2" fmla="*/ 3981702 w 3981702"/>
              <a:gd name="connsiteY2" fmla="*/ 6872287 h 6886575"/>
              <a:gd name="connsiteX3" fmla="*/ 2783919 w 3981702"/>
              <a:gd name="connsiteY3" fmla="*/ 6886575 h 6886575"/>
              <a:gd name="connsiteX4" fmla="*/ 2752534 w 3981702"/>
              <a:gd name="connsiteY4" fmla="*/ 6879332 h 6886575"/>
              <a:gd name="connsiteX5" fmla="*/ 0 w 3981702"/>
              <a:gd name="connsiteY5" fmla="*/ 3325229 h 6886575"/>
              <a:gd name="connsiteX6" fmla="*/ 1920467 w 3981702"/>
              <a:gd name="connsiteY6" fmla="*/ 98502 h 6886575"/>
              <a:gd name="connsiteX7" fmla="*/ 2056998 w 3981702"/>
              <a:gd name="connsiteY7" fmla="*/ 28575 h 6886575"/>
              <a:gd name="connsiteX0" fmla="*/ 2056998 w 3981702"/>
              <a:gd name="connsiteY0" fmla="*/ 14287 h 6872287"/>
              <a:gd name="connsiteX1" fmla="*/ 3967414 w 3981702"/>
              <a:gd name="connsiteY1" fmla="*/ 0 h 6872287"/>
              <a:gd name="connsiteX2" fmla="*/ 3981702 w 3981702"/>
              <a:gd name="connsiteY2" fmla="*/ 6857999 h 6872287"/>
              <a:gd name="connsiteX3" fmla="*/ 2783919 w 3981702"/>
              <a:gd name="connsiteY3" fmla="*/ 6872287 h 6872287"/>
              <a:gd name="connsiteX4" fmla="*/ 2752534 w 3981702"/>
              <a:gd name="connsiteY4" fmla="*/ 6865044 h 6872287"/>
              <a:gd name="connsiteX5" fmla="*/ 0 w 3981702"/>
              <a:gd name="connsiteY5" fmla="*/ 3310941 h 6872287"/>
              <a:gd name="connsiteX6" fmla="*/ 1920467 w 3981702"/>
              <a:gd name="connsiteY6" fmla="*/ 84214 h 6872287"/>
              <a:gd name="connsiteX7" fmla="*/ 2056998 w 3981702"/>
              <a:gd name="connsiteY7" fmla="*/ 14287 h 6872287"/>
              <a:gd name="connsiteX0" fmla="*/ 2056998 w 4039095"/>
              <a:gd name="connsiteY0" fmla="*/ 14287 h 6872287"/>
              <a:gd name="connsiteX1" fmla="*/ 4038852 w 4039095"/>
              <a:gd name="connsiteY1" fmla="*/ 0 h 6872287"/>
              <a:gd name="connsiteX2" fmla="*/ 3981702 w 4039095"/>
              <a:gd name="connsiteY2" fmla="*/ 6857999 h 6872287"/>
              <a:gd name="connsiteX3" fmla="*/ 2783919 w 4039095"/>
              <a:gd name="connsiteY3" fmla="*/ 6872287 h 6872287"/>
              <a:gd name="connsiteX4" fmla="*/ 2752534 w 4039095"/>
              <a:gd name="connsiteY4" fmla="*/ 6865044 h 6872287"/>
              <a:gd name="connsiteX5" fmla="*/ 0 w 4039095"/>
              <a:gd name="connsiteY5" fmla="*/ 3310941 h 6872287"/>
              <a:gd name="connsiteX6" fmla="*/ 1920467 w 4039095"/>
              <a:gd name="connsiteY6" fmla="*/ 84214 h 6872287"/>
              <a:gd name="connsiteX7" fmla="*/ 2056998 w 4039095"/>
              <a:gd name="connsiteY7" fmla="*/ 14287 h 6872287"/>
              <a:gd name="connsiteX0" fmla="*/ 2056998 w 3981702"/>
              <a:gd name="connsiteY0" fmla="*/ 0 h 6858000"/>
              <a:gd name="connsiteX1" fmla="*/ 3953127 w 3981702"/>
              <a:gd name="connsiteY1" fmla="*/ 0 h 6858000"/>
              <a:gd name="connsiteX2" fmla="*/ 3981702 w 3981702"/>
              <a:gd name="connsiteY2" fmla="*/ 6843712 h 6858000"/>
              <a:gd name="connsiteX3" fmla="*/ 2783919 w 3981702"/>
              <a:gd name="connsiteY3" fmla="*/ 6858000 h 6858000"/>
              <a:gd name="connsiteX4" fmla="*/ 2752534 w 3981702"/>
              <a:gd name="connsiteY4" fmla="*/ 6850757 h 6858000"/>
              <a:gd name="connsiteX5" fmla="*/ 0 w 3981702"/>
              <a:gd name="connsiteY5" fmla="*/ 3296654 h 6858000"/>
              <a:gd name="connsiteX6" fmla="*/ 1920467 w 3981702"/>
              <a:gd name="connsiteY6" fmla="*/ 69927 h 6858000"/>
              <a:gd name="connsiteX7" fmla="*/ 2056998 w 3981702"/>
              <a:gd name="connsiteY7"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81702" h="6858000">
                <a:moveTo>
                  <a:pt x="2056998" y="0"/>
                </a:moveTo>
                <a:lnTo>
                  <a:pt x="3953127" y="0"/>
                </a:lnTo>
                <a:cubicBezTo>
                  <a:pt x="3957890" y="2286000"/>
                  <a:pt x="3976939" y="4557712"/>
                  <a:pt x="3981702" y="6843712"/>
                </a:cubicBezTo>
                <a:lnTo>
                  <a:pt x="2783919" y="6858000"/>
                </a:lnTo>
                <a:lnTo>
                  <a:pt x="2752534" y="6850757"/>
                </a:lnTo>
                <a:cubicBezTo>
                  <a:pt x="1169639" y="6443496"/>
                  <a:pt x="0" y="5006667"/>
                  <a:pt x="0" y="3296654"/>
                </a:cubicBezTo>
                <a:cubicBezTo>
                  <a:pt x="0" y="1903310"/>
                  <a:pt x="776551" y="691340"/>
                  <a:pt x="1920467" y="69927"/>
                </a:cubicBezTo>
                <a:lnTo>
                  <a:pt x="2056998"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Graphic 4" descr="Illustration of a purple book character">
            <a:extLst>
              <a:ext uri="{FF2B5EF4-FFF2-40B4-BE49-F238E27FC236}">
                <a16:creationId xmlns:a16="http://schemas.microsoft.com/office/drawing/2014/main" id="{66D65075-912A-0B45-A895-6C8FA62F346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flipH="1">
            <a:off x="688912" y="2074690"/>
            <a:ext cx="2240025" cy="2708619"/>
          </a:xfrm>
          <a:prstGeom prst="rect">
            <a:avLst/>
          </a:prstGeom>
        </p:spPr>
      </p:pic>
      <p:sp>
        <p:nvSpPr>
          <p:cNvPr id="3" name="Text Placeholder 2">
            <a:extLst>
              <a:ext uri="{FF2B5EF4-FFF2-40B4-BE49-F238E27FC236}">
                <a16:creationId xmlns:a16="http://schemas.microsoft.com/office/drawing/2014/main" id="{D7550585-CA92-EB41-9898-BB8983638AD6}"/>
              </a:ext>
            </a:extLst>
          </p:cNvPr>
          <p:cNvSpPr>
            <a:spLocks noGrp="1"/>
          </p:cNvSpPr>
          <p:nvPr>
            <p:ph type="body" sz="quarter" idx="11"/>
          </p:nvPr>
        </p:nvSpPr>
        <p:spPr>
          <a:xfrm>
            <a:off x="4276725" y="1393793"/>
            <a:ext cx="7388533" cy="4847209"/>
          </a:xfrm>
        </p:spPr>
        <p:txBody>
          <a:bodyPr>
            <a:noAutofit/>
          </a:bodyPr>
          <a:lstStyle/>
          <a:p>
            <a:pPr marL="342900" indent="-342900">
              <a:buAutoNum type="arabicPeriod"/>
            </a:pPr>
            <a:r>
              <a:rPr lang="en-US" sz="2000" b="1" dirty="0"/>
              <a:t>Try not to put too much pressure on the student. Reinforce that as long as they worked hard in preparation and did their absolute best, you will be proud of them. </a:t>
            </a:r>
          </a:p>
          <a:p>
            <a:pPr marL="342900" indent="-342900">
              <a:buAutoNum type="arabicPeriod"/>
            </a:pPr>
            <a:r>
              <a:rPr lang="en-US" sz="2000" b="1" dirty="0"/>
              <a:t>Have the child visualize success. Encourage them to practice what it will feel like to get a good score on the test. </a:t>
            </a:r>
          </a:p>
          <a:p>
            <a:pPr marL="342900" indent="-342900">
              <a:buAutoNum type="arabicPeriod"/>
            </a:pPr>
            <a:r>
              <a:rPr lang="en-US" sz="2000" b="1" dirty="0"/>
              <a:t>Work with them to focus on breathing. Stress is often caused by insufficient oxygen to the brain. Work with the student to take time before the test begins to take a number of deep, cleansing breaths, exhaling slowly. Focusing on breathing by taking some time when stress levels rise helps to focus the mind during testing. </a:t>
            </a:r>
          </a:p>
          <a:p>
            <a:pPr marL="342900" indent="-342900">
              <a:buAutoNum type="arabicPeriod"/>
            </a:pPr>
            <a:r>
              <a:rPr lang="en-US" sz="2000" b="1" dirty="0"/>
              <a:t>Encourage your child to review material but avoid cramming. Cramming is rarely if ever effective. A longer, more systematic schedule of short reviews will prepare the student better. </a:t>
            </a:r>
          </a:p>
        </p:txBody>
      </p:sp>
    </p:spTree>
    <p:extLst>
      <p:ext uri="{BB962C8B-B14F-4D97-AF65-F5344CB8AC3E}">
        <p14:creationId xmlns:p14="http://schemas.microsoft.com/office/powerpoint/2010/main" val="2174736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F66FA-6610-4F01-90AE-7F46F7760CE6}"/>
              </a:ext>
            </a:extLst>
          </p:cNvPr>
          <p:cNvSpPr>
            <a:spLocks noGrp="1"/>
          </p:cNvSpPr>
          <p:nvPr>
            <p:ph type="title"/>
          </p:nvPr>
        </p:nvSpPr>
        <p:spPr>
          <a:xfrm>
            <a:off x="1704513" y="946653"/>
            <a:ext cx="9542605" cy="653547"/>
          </a:xfrm>
        </p:spPr>
        <p:txBody>
          <a:bodyPr>
            <a:noAutofit/>
          </a:bodyPr>
          <a:lstStyle/>
          <a:p>
            <a:r>
              <a:rPr lang="es-ES" sz="2400" dirty="0"/>
              <a:t>Trabajar con estudiantes que están ansiosos por las pruebas - para los padres
</a:t>
            </a:r>
            <a:endParaRPr lang="en-US" sz="2400" dirty="0"/>
          </a:p>
        </p:txBody>
      </p:sp>
      <p:sp>
        <p:nvSpPr>
          <p:cNvPr id="3" name="Text Placeholder 2">
            <a:extLst>
              <a:ext uri="{FF2B5EF4-FFF2-40B4-BE49-F238E27FC236}">
                <a16:creationId xmlns:a16="http://schemas.microsoft.com/office/drawing/2014/main" id="{22257F67-FEB1-42A2-9999-C98D4EC47686}"/>
              </a:ext>
            </a:extLst>
          </p:cNvPr>
          <p:cNvSpPr>
            <a:spLocks noGrp="1"/>
          </p:cNvSpPr>
          <p:nvPr>
            <p:ph type="body" sz="quarter" idx="11"/>
          </p:nvPr>
        </p:nvSpPr>
        <p:spPr>
          <a:xfrm>
            <a:off x="1784412" y="1935332"/>
            <a:ext cx="9223899" cy="4361296"/>
          </a:xfrm>
        </p:spPr>
        <p:txBody>
          <a:bodyPr>
            <a:normAutofit/>
          </a:bodyPr>
          <a:lstStyle/>
          <a:p>
            <a:pPr marL="342900" indent="-342900">
              <a:buAutoNum type="arabicPeriod"/>
            </a:pPr>
            <a:r>
              <a:rPr lang="es-ES" sz="2000" b="1" dirty="0"/>
              <a:t>Trate de no ejercer demasiada presión al estudiante. Refuerza que mientras trabajaron duro en la preparación e hicieron todo lo posible, estarás orgulloso de ellos. 
Haga que el niño visualice el éxito. Anímelos a practicar lo que se sentirá al obtener un buen puntaje en la prueba. 
Trabaje con ellos para concentrarse en la respiración. El estrés a menudo es causado por la falta de oxígeno al cerebro. Trabaje con el estudiante para tomarse un tiempo antes de que comience el examen para tomar una serie de respiraciones profundas y limpias, exhalando lentamente. Centrarse en la respiración tomando un tiempo cuando los niveles de estrés aumentan ayuda a enfocar la mente durante las pruebas. 
Anime a su hijo a revisar el material, pero evite abarrotarlo. El hacinamiento rara vez o nunca es efectivo. Un programa más largo y sistemático de revisiones cortas preparará mejor al estudiante. </a:t>
            </a:r>
            <a:endParaRPr lang="en-US" sz="2000" b="1" dirty="0"/>
          </a:p>
        </p:txBody>
      </p:sp>
    </p:spTree>
    <p:extLst>
      <p:ext uri="{BB962C8B-B14F-4D97-AF65-F5344CB8AC3E}">
        <p14:creationId xmlns:p14="http://schemas.microsoft.com/office/powerpoint/2010/main" val="1148734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34B320A-560D-4493-AA6A-79A2C8DC387F}"/>
              </a:ext>
            </a:extLst>
          </p:cNvPr>
          <p:cNvSpPr>
            <a:spLocks noGrp="1"/>
          </p:cNvSpPr>
          <p:nvPr>
            <p:ph type="title"/>
          </p:nvPr>
        </p:nvSpPr>
        <p:spPr/>
        <p:txBody>
          <a:bodyPr>
            <a:noAutofit/>
          </a:bodyPr>
          <a:lstStyle/>
          <a:p>
            <a:r>
              <a:rPr lang="en-US" sz="2400" b="1" dirty="0"/>
              <a:t>Working with students who are anxious about testing – for parents continued:</a:t>
            </a:r>
          </a:p>
        </p:txBody>
      </p:sp>
      <p:sp>
        <p:nvSpPr>
          <p:cNvPr id="3" name="Text Placeholder 2">
            <a:extLst>
              <a:ext uri="{FF2B5EF4-FFF2-40B4-BE49-F238E27FC236}">
                <a16:creationId xmlns:a16="http://schemas.microsoft.com/office/drawing/2014/main" id="{E9A2FFE3-A7C7-9249-96D4-8D9AC15E0150}"/>
              </a:ext>
            </a:extLst>
          </p:cNvPr>
          <p:cNvSpPr>
            <a:spLocks noGrp="1"/>
          </p:cNvSpPr>
          <p:nvPr>
            <p:ph type="body" sz="quarter" idx="11"/>
          </p:nvPr>
        </p:nvSpPr>
        <p:spPr/>
        <p:txBody>
          <a:bodyPr/>
          <a:lstStyle/>
          <a:p>
            <a:pPr algn="just"/>
            <a:r>
              <a:rPr lang="en-US" sz="2000" dirty="0"/>
              <a:t>5.   Try to use positive language and have child practice using positive self-talk such as “I will do my best!”, “I can do this!”, “I feel relaxed and confident.”, “I have worked hard to prepare and will show what I’ve learned,” etc.</a:t>
            </a:r>
          </a:p>
          <a:p>
            <a:r>
              <a:rPr lang="en-US" sz="2000" dirty="0"/>
              <a:t>6.   Plan for a fun outing or treat for your child after the test has been completed. </a:t>
            </a:r>
          </a:p>
          <a:p>
            <a:r>
              <a:rPr lang="en-US" sz="2000" dirty="0"/>
              <a:t>7.   Keep a positive attitude about testing in general around your child and   emphasize their ability to demonstrate what they have learned.</a:t>
            </a:r>
          </a:p>
          <a:p>
            <a:endParaRPr lang="en-US" dirty="0"/>
          </a:p>
        </p:txBody>
      </p:sp>
    </p:spTree>
    <p:extLst>
      <p:ext uri="{BB962C8B-B14F-4D97-AF65-F5344CB8AC3E}">
        <p14:creationId xmlns:p14="http://schemas.microsoft.com/office/powerpoint/2010/main" val="524939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4C5B4-EECB-41BF-B928-DACF583917D5}"/>
              </a:ext>
            </a:extLst>
          </p:cNvPr>
          <p:cNvSpPr>
            <a:spLocks noGrp="1"/>
          </p:cNvSpPr>
          <p:nvPr>
            <p:ph type="title"/>
          </p:nvPr>
        </p:nvSpPr>
        <p:spPr/>
        <p:txBody>
          <a:bodyPr>
            <a:normAutofit fontScale="90000"/>
          </a:bodyPr>
          <a:lstStyle/>
          <a:p>
            <a:r>
              <a:rPr lang="es-ES" sz="2700" b="1" dirty="0"/>
              <a:t>Trabajar con estudiantes que están ansiosos por las pruebas – para los padres continuó:</a:t>
            </a:r>
            <a:r>
              <a:rPr lang="es-ES" sz="2000" dirty="0"/>
              <a:t>
</a:t>
            </a:r>
            <a:endParaRPr lang="en-US" sz="2000" dirty="0"/>
          </a:p>
        </p:txBody>
      </p:sp>
      <p:sp>
        <p:nvSpPr>
          <p:cNvPr id="3" name="Text Placeholder 2">
            <a:extLst>
              <a:ext uri="{FF2B5EF4-FFF2-40B4-BE49-F238E27FC236}">
                <a16:creationId xmlns:a16="http://schemas.microsoft.com/office/drawing/2014/main" id="{76EB1A71-1E54-481C-BED5-4A54C8EE02C4}"/>
              </a:ext>
            </a:extLst>
          </p:cNvPr>
          <p:cNvSpPr>
            <a:spLocks noGrp="1"/>
          </p:cNvSpPr>
          <p:nvPr>
            <p:ph type="body" sz="quarter" idx="11"/>
          </p:nvPr>
        </p:nvSpPr>
        <p:spPr/>
        <p:txBody>
          <a:bodyPr>
            <a:normAutofit/>
          </a:bodyPr>
          <a:lstStyle/>
          <a:p>
            <a:r>
              <a:rPr lang="es-ES" sz="2000" dirty="0"/>
              <a:t>5. Trate de usar un lenguaje positivo y haga que el niño practique el uso de un diálogo interno positivo como "¡Haré lo mejor que pueda!", "¡Puedo hacer esto!", "Me siento relajado y confiado", "He trabajado duro para prepararme y mostraré lo que he aprendido", etc.
6. Planifique una salida o golosina divertida para su hijo después de que se haya completado la prueba. 
7. Mantenga una actitud positiva sobre las pruebas en general alrededor de su hijo y enfatice su capacidad para demostrar lo que ha aprendido.</a:t>
            </a:r>
            <a:r>
              <a:rPr lang="es-ES" dirty="0"/>
              <a:t>
</a:t>
            </a:r>
            <a:endParaRPr lang="en-US" dirty="0"/>
          </a:p>
        </p:txBody>
      </p:sp>
    </p:spTree>
    <p:extLst>
      <p:ext uri="{BB962C8B-B14F-4D97-AF65-F5344CB8AC3E}">
        <p14:creationId xmlns:p14="http://schemas.microsoft.com/office/powerpoint/2010/main" val="1609637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3D4A52C-1616-4DE9-8F38-FB14C873292F}"/>
              </a:ext>
            </a:extLst>
          </p:cNvPr>
          <p:cNvSpPr>
            <a:spLocks noGrp="1"/>
          </p:cNvSpPr>
          <p:nvPr>
            <p:ph type="title"/>
          </p:nvPr>
        </p:nvSpPr>
        <p:spPr/>
        <p:txBody>
          <a:bodyPr/>
          <a:lstStyle/>
          <a:p>
            <a:r>
              <a:rPr lang="en-US" dirty="0"/>
              <a:t>Resources/ </a:t>
            </a:r>
            <a:r>
              <a:rPr lang="en-US" dirty="0" err="1"/>
              <a:t>Recursos</a:t>
            </a:r>
            <a:r>
              <a:rPr lang="en-US"/>
              <a:t>  </a:t>
            </a:r>
            <a:endParaRPr lang="en-US" dirty="0"/>
          </a:p>
        </p:txBody>
      </p:sp>
      <p:sp>
        <p:nvSpPr>
          <p:cNvPr id="5" name="Text Placeholder 4">
            <a:extLst>
              <a:ext uri="{FF2B5EF4-FFF2-40B4-BE49-F238E27FC236}">
                <a16:creationId xmlns:a16="http://schemas.microsoft.com/office/drawing/2014/main" id="{FC163D03-0474-4A43-A81C-E7FC3027F22D}"/>
              </a:ext>
            </a:extLst>
          </p:cNvPr>
          <p:cNvSpPr>
            <a:spLocks noGrp="1"/>
          </p:cNvSpPr>
          <p:nvPr>
            <p:ph type="body" sz="quarter" idx="11"/>
          </p:nvPr>
        </p:nvSpPr>
        <p:spPr>
          <a:xfrm>
            <a:off x="914400" y="1913294"/>
            <a:ext cx="6400800" cy="4206240"/>
          </a:xfrm>
        </p:spPr>
        <p:txBody>
          <a:bodyPr/>
          <a:lstStyle/>
          <a:p>
            <a:pPr algn="l">
              <a:lnSpc>
                <a:spcPts val="2800"/>
              </a:lnSpc>
            </a:pPr>
            <a:r>
              <a:rPr lang="en-US" sz="2000" dirty="0">
                <a:hlinkClick r:id="rId2"/>
              </a:rPr>
              <a:t>https://tea.texas.gov/student-assessment/testing/staar/staar-released-test-questions</a:t>
            </a:r>
            <a:endParaRPr lang="en-US" sz="2000" dirty="0"/>
          </a:p>
          <a:p>
            <a:pPr algn="l">
              <a:lnSpc>
                <a:spcPts val="2800"/>
              </a:lnSpc>
            </a:pPr>
            <a:endParaRPr lang="en-US" sz="2000" dirty="0"/>
          </a:p>
          <a:p>
            <a:pPr algn="l">
              <a:lnSpc>
                <a:spcPts val="2800"/>
              </a:lnSpc>
            </a:pPr>
            <a:r>
              <a:rPr lang="en-US" sz="2000" dirty="0">
                <a:hlinkClick r:id="rId3"/>
              </a:rPr>
              <a:t>https://childmind.org/article/tips-for-beating-test-anxiety/</a:t>
            </a:r>
            <a:endParaRPr lang="en-US" sz="2000" dirty="0"/>
          </a:p>
          <a:p>
            <a:pPr algn="l">
              <a:lnSpc>
                <a:spcPts val="2800"/>
              </a:lnSpc>
            </a:pPr>
            <a:endParaRPr lang="en-US" sz="2000" dirty="0"/>
          </a:p>
          <a:p>
            <a:pPr algn="l">
              <a:lnSpc>
                <a:spcPts val="2800"/>
              </a:lnSpc>
            </a:pPr>
            <a:r>
              <a:rPr lang="en-US" sz="2000" dirty="0">
                <a:hlinkClick r:id="rId4"/>
              </a:rPr>
              <a:t>https://childmind.org/es/articulo/consejos-para-superar-la-ansiedad-ante-los-examenes/</a:t>
            </a:r>
            <a:endParaRPr lang="en-US" sz="2000" dirty="0"/>
          </a:p>
          <a:p>
            <a:pPr algn="l">
              <a:lnSpc>
                <a:spcPts val="2800"/>
              </a:lnSpc>
            </a:pPr>
            <a:endParaRPr lang="en-US" dirty="0"/>
          </a:p>
          <a:p>
            <a:pPr algn="l">
              <a:lnSpc>
                <a:spcPts val="2800"/>
              </a:lnSpc>
            </a:pPr>
            <a:endParaRPr lang="en-US" dirty="0"/>
          </a:p>
        </p:txBody>
      </p:sp>
      <p:sp>
        <p:nvSpPr>
          <p:cNvPr id="7" name="Oval 6">
            <a:extLst>
              <a:ext uri="{FF2B5EF4-FFF2-40B4-BE49-F238E27FC236}">
                <a16:creationId xmlns:a16="http://schemas.microsoft.com/office/drawing/2014/main" id="{B4E64823-B1F6-4468-BC94-C8D367BF35A2}"/>
              </a:ext>
              <a:ext uri="{C183D7F6-B498-43B3-948B-1728B52AA6E4}">
                <adec:decorative xmlns:adec="http://schemas.microsoft.com/office/drawing/2017/decorative" val="1"/>
              </a:ext>
            </a:extLst>
          </p:cNvPr>
          <p:cNvSpPr/>
          <p:nvPr/>
        </p:nvSpPr>
        <p:spPr>
          <a:xfrm>
            <a:off x="7837692" y="1714500"/>
            <a:ext cx="3429000" cy="3429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Graphic 8" descr="Illustration of a globe character ">
            <a:extLst>
              <a:ext uri="{FF2B5EF4-FFF2-40B4-BE49-F238E27FC236}">
                <a16:creationId xmlns:a16="http://schemas.microsoft.com/office/drawing/2014/main" id="{ABDECD10-E1E7-4208-B869-09373BB9DB3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229672" y="2491609"/>
            <a:ext cx="2645040" cy="2089582"/>
          </a:xfrm>
          <a:prstGeom prst="rect">
            <a:avLst/>
          </a:prstGeom>
        </p:spPr>
      </p:pic>
    </p:spTree>
    <p:extLst>
      <p:ext uri="{BB962C8B-B14F-4D97-AF65-F5344CB8AC3E}">
        <p14:creationId xmlns:p14="http://schemas.microsoft.com/office/powerpoint/2010/main" val="2602246923"/>
      </p:ext>
    </p:extLst>
  </p:cSld>
  <p:clrMapOvr>
    <a:masterClrMapping/>
  </p:clrMapOvr>
</p:sld>
</file>

<file path=ppt/theme/theme1.xml><?xml version="1.0" encoding="utf-8"?>
<a:theme xmlns:a="http://schemas.openxmlformats.org/drawingml/2006/main" name="Office Theme">
  <a:themeElements>
    <a:clrScheme name="back to school">
      <a:dk1>
        <a:sysClr val="windowText" lastClr="000000"/>
      </a:dk1>
      <a:lt1>
        <a:sysClr val="window" lastClr="FFFFFF"/>
      </a:lt1>
      <a:dk2>
        <a:srgbClr val="445EA2"/>
      </a:dk2>
      <a:lt2>
        <a:srgbClr val="EBEBEB"/>
      </a:lt2>
      <a:accent1>
        <a:srgbClr val="4495A2"/>
      </a:accent1>
      <a:accent2>
        <a:srgbClr val="7CA655"/>
      </a:accent2>
      <a:accent3>
        <a:srgbClr val="DFB240"/>
      </a:accent3>
      <a:accent4>
        <a:srgbClr val="DF8C40"/>
      </a:accent4>
      <a:accent5>
        <a:srgbClr val="DF5D40"/>
      </a:accent5>
      <a:accent6>
        <a:srgbClr val="8760AD"/>
      </a:accent6>
      <a:hlink>
        <a:srgbClr val="DF5D40"/>
      </a:hlink>
      <a:folHlink>
        <a:srgbClr val="8760AD"/>
      </a:folHlink>
    </a:clrScheme>
    <a:fontScheme name="Custom 30">
      <a:majorFont>
        <a:latin typeface="Kristen ITC"/>
        <a:ea typeface=""/>
        <a:cs typeface=""/>
      </a:majorFont>
      <a:minorFont>
        <a:latin typeface="Quire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penHousePresentation_Elementary_Win32_JB_v2" id="{76CC1F8F-1616-4FD5-B5D9-5288357CAB76}" vid="{CCFA5B03-57D1-4BF3-98DD-85D1A7F0AA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700" row="5">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004EE7CA-01E4-4C36-A155-A254FEC02701}">
  <we:reference id="wa104178141" version="4.3.3.0" store="en-US" storeType="OMEX"/>
  <we:alternateReferences>
    <we:reference id="wa104178141" version="4.3.3.0" store="WA104178141"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431A9B-4B87-4F2F-AB9E-CAE6A6729B86}">
  <ds:schemaRefs>
    <ds:schemaRef ds:uri="http://schemas.microsoft.com/sharepoint/v3/contenttype/forms"/>
  </ds:schemaRefs>
</ds:datastoreItem>
</file>

<file path=customXml/itemProps2.xml><?xml version="1.0" encoding="utf-8"?>
<ds:datastoreItem xmlns:ds="http://schemas.openxmlformats.org/officeDocument/2006/customXml" ds:itemID="{984EED2D-C894-47C4-9CDD-55EC03B2713B}">
  <ds:schemaRefs>
    <ds:schemaRef ds:uri="16c05727-aa75-4e4a-9b5f-8a80a1165891"/>
    <ds:schemaRef ds:uri="http://purl.org/dc/elements/1.1/"/>
    <ds:schemaRef ds:uri="http://purl.org/dc/terms/"/>
    <ds:schemaRef ds:uri="71af3243-3dd4-4a8d-8c0d-dd76da1f02a5"/>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60F07EB6-DDE3-49D2-9047-A171C0D29C2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Open house presentation</Template>
  <TotalTime>28993</TotalTime>
  <Words>954</Words>
  <Application>Microsoft Office PowerPoint</Application>
  <PresentationFormat>Widescreen</PresentationFormat>
  <Paragraphs>35</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Kristen ITC</vt:lpstr>
      <vt:lpstr>Quire Sans</vt:lpstr>
      <vt:lpstr>Office Theme</vt:lpstr>
      <vt:lpstr>Herrera Elementary School </vt:lpstr>
      <vt:lpstr>Escuela Elementaria Herrera</vt:lpstr>
      <vt:lpstr>Preparing a student for a testing session –  for parents:</vt:lpstr>
      <vt:lpstr>Preparando a un estudiante para una sesión de examen – para padres:
</vt:lpstr>
      <vt:lpstr>Working with students who are anxious about testing – for parents</vt:lpstr>
      <vt:lpstr>Trabajar con estudiantes que están ansiosos por las pruebas - para los padres
</vt:lpstr>
      <vt:lpstr>Working with students who are anxious about testing – for parents continued:</vt:lpstr>
      <vt:lpstr>Trabajar con estudiantes que están ansiosos por las pruebas – para los padres continuó:
</vt:lpstr>
      <vt:lpstr>Resources/ Recursos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Herrera Elementary School</dc:title>
  <dc:creator>Almendarez, Stephanie C</dc:creator>
  <cp:lastModifiedBy>Almendarez, Stephanie C</cp:lastModifiedBy>
  <cp:revision>9</cp:revision>
  <cp:lastPrinted>2022-04-05T17:53:20Z</cp:lastPrinted>
  <dcterms:created xsi:type="dcterms:W3CDTF">2022-04-05T14:58:37Z</dcterms:created>
  <dcterms:modified xsi:type="dcterms:W3CDTF">2022-05-03T14:25:31Z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