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70" r:id="rId6"/>
    <p:sldId id="268" r:id="rId7"/>
    <p:sldId id="259" r:id="rId8"/>
    <p:sldId id="260" r:id="rId9"/>
    <p:sldId id="261" r:id="rId10"/>
    <p:sldId id="262" r:id="rId11"/>
    <p:sldId id="263" r:id="rId12"/>
    <p:sldId id="267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5" d="100"/>
          <a:sy n="75" d="100"/>
        </p:scale>
        <p:origin x="1651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5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723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9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3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6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8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4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9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8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56B8-8380-4BEE-BE96-7C421E0C294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E8AE-1944-4AB8-821A-9495C751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impson-rsimpso5@houstonisd.or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tonisd.org/mandarinimmers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ustonisd.org/mandarinimmersio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2323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Welcome to Pre-K</a:t>
            </a:r>
            <a:br>
              <a:rPr lang="en-US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Ms. Simpson &amp; Ms. Liu</a:t>
            </a:r>
          </a:p>
        </p:txBody>
      </p:sp>
    </p:spTree>
    <p:extLst>
      <p:ext uri="{BB962C8B-B14F-4D97-AF65-F5344CB8AC3E}">
        <p14:creationId xmlns:p14="http://schemas.microsoft.com/office/powerpoint/2010/main" val="376551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Shape Naming</a:t>
            </a:r>
          </a:p>
          <a:p>
            <a:r>
              <a:rPr lang="en-US" dirty="0"/>
              <a:t>Rote Counting pass 30</a:t>
            </a:r>
          </a:p>
          <a:p>
            <a:r>
              <a:rPr lang="en-US" dirty="0"/>
              <a:t>Numeral Recognition up to 30</a:t>
            </a:r>
          </a:p>
          <a:p>
            <a:r>
              <a:rPr lang="en-US" dirty="0"/>
              <a:t>Cardinal Value-Counting and telling numbers</a:t>
            </a:r>
          </a:p>
          <a:p>
            <a:r>
              <a:rPr lang="en-US" dirty="0"/>
              <a:t>Positional Words</a:t>
            </a:r>
          </a:p>
          <a:p>
            <a:r>
              <a:rPr lang="en-US" dirty="0"/>
              <a:t>Number Discrimination</a:t>
            </a:r>
          </a:p>
          <a:p>
            <a:r>
              <a:rPr lang="en-US" dirty="0"/>
              <a:t>Patterns</a:t>
            </a:r>
          </a:p>
          <a:p>
            <a:r>
              <a:rPr lang="en-US" dirty="0"/>
              <a:t>Ordinal Words</a:t>
            </a:r>
          </a:p>
          <a:p>
            <a:r>
              <a:rPr lang="en-US" dirty="0"/>
              <a:t>Shape Discrimination</a:t>
            </a:r>
          </a:p>
          <a:p>
            <a:r>
              <a:rPr lang="en-US" dirty="0"/>
              <a:t>Operations-(problem solving)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Recognize 52 Chinese Characters, Practice writing 52 Chinese Characters</a:t>
            </a:r>
          </a:p>
          <a:p>
            <a:r>
              <a:rPr lang="en-US" dirty="0"/>
              <a:t>Numbers From 1 to 30</a:t>
            </a:r>
          </a:p>
          <a:p>
            <a:r>
              <a:rPr lang="en-US" dirty="0"/>
              <a:t>Better Chinese</a:t>
            </a:r>
          </a:p>
          <a:p>
            <a:r>
              <a:rPr lang="en-US" dirty="0"/>
              <a:t>Peng </a:t>
            </a:r>
            <a:r>
              <a:rPr lang="en-US" dirty="0" err="1"/>
              <a:t>Peng</a:t>
            </a:r>
            <a:r>
              <a:rPr lang="en-US" dirty="0"/>
              <a:t> Hu </a:t>
            </a:r>
            <a:r>
              <a:rPr lang="en-US" dirty="0" err="1"/>
              <a:t>youtube</a:t>
            </a:r>
            <a:r>
              <a:rPr lang="en-US" dirty="0"/>
              <a:t> vocabulary videos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Quizlet</a:t>
            </a:r>
          </a:p>
          <a:p>
            <a:r>
              <a:rPr lang="en-US" dirty="0"/>
              <a:t>Apps</a:t>
            </a:r>
          </a:p>
          <a:p>
            <a:r>
              <a:rPr lang="en-US" dirty="0" err="1"/>
              <a:t>Youtube</a:t>
            </a:r>
            <a:r>
              <a:rPr lang="en-US" dirty="0"/>
              <a:t> Videos</a:t>
            </a:r>
          </a:p>
          <a:p>
            <a:r>
              <a:rPr lang="en-US" dirty="0"/>
              <a:t>Raz-</a:t>
            </a:r>
            <a:r>
              <a:rPr lang="en-US" dirty="0" err="1"/>
              <a:t>Kidz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0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Faciliators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of the activities we are looking for a parent to volunteer and lead the activity.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Class T-Shirt</a:t>
            </a:r>
          </a:p>
          <a:p>
            <a:pPr marL="457200" indent="-457200">
              <a:buAutoNum type="arabicPeriod"/>
            </a:pPr>
            <a:r>
              <a:rPr lang="en-US" dirty="0"/>
              <a:t>Christmas Party</a:t>
            </a:r>
          </a:p>
          <a:p>
            <a:pPr marL="457200" indent="-457200">
              <a:buAutoNum type="arabicPeriod"/>
            </a:pPr>
            <a:r>
              <a:rPr lang="en-US" dirty="0"/>
              <a:t>Chinese New Year Party</a:t>
            </a:r>
          </a:p>
          <a:p>
            <a:pPr marL="457200" indent="-457200">
              <a:buAutoNum type="arabicPeriod"/>
            </a:pPr>
            <a:r>
              <a:rPr lang="en-US" dirty="0"/>
              <a:t>End of the Year Party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34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you!</a:t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6858000" cy="4781881"/>
          </a:xfrm>
        </p:spPr>
      </p:pic>
    </p:spTree>
    <p:extLst>
      <p:ext uri="{BB962C8B-B14F-4D97-AF65-F5344CB8AC3E}">
        <p14:creationId xmlns:p14="http://schemas.microsoft.com/office/powerpoint/2010/main" val="114067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PK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Both teachers need to be included in all emails. </a:t>
            </a:r>
            <a:r>
              <a:rPr lang="en-US" u="sng" dirty="0">
                <a:solidFill>
                  <a:srgbClr val="FF0000"/>
                </a:solidFill>
              </a:rPr>
              <a:t>HISD emails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Simpson-rsimpso5@houstonisd.org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u="sng" dirty="0">
                <a:solidFill>
                  <a:srgbClr val="002060"/>
                </a:solidFill>
              </a:rPr>
              <a:t>Liu-hliu@housonisd.org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Learning Objectives will be made weekly.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Daily Folders-Parents should initial daily.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Tuesday Folders- Go home every Tuesday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Office information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Red Folders should be returned empty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Returning papers should be returned in daily folders</a:t>
            </a:r>
          </a:p>
          <a:p>
            <a:r>
              <a:rPr lang="en-US" dirty="0"/>
              <a:t>VIPS-register online/link is on the MIMS website-you </a:t>
            </a:r>
            <a:r>
              <a:rPr lang="en-US" u="sng" dirty="0"/>
              <a:t>HAVE</a:t>
            </a:r>
            <a:r>
              <a:rPr lang="en-US" dirty="0"/>
              <a:t> to be VIPS in order to interact with the classroom.</a:t>
            </a:r>
          </a:p>
          <a:p>
            <a:r>
              <a:rPr lang="en-US" dirty="0"/>
              <a:t>Cafeteria-pay Ms. Judy w/cash only or pay online/link is on the MIMS website</a:t>
            </a:r>
          </a:p>
        </p:txBody>
      </p:sp>
    </p:spTree>
    <p:extLst>
      <p:ext uri="{BB962C8B-B14F-4D97-AF65-F5344CB8AC3E}">
        <p14:creationId xmlns:p14="http://schemas.microsoft.com/office/powerpoint/2010/main" val="45109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Lunch is at 11:30. Parents are always welcomed to join their child on Friday and on their birthday. Please pack accordingly.</a:t>
            </a:r>
          </a:p>
          <a:p>
            <a:r>
              <a:rPr lang="en-US" dirty="0">
                <a:solidFill>
                  <a:srgbClr val="7030A0"/>
                </a:solidFill>
              </a:rPr>
              <a:t>Nurse-All medicine needs to be taken to the nurse. </a:t>
            </a:r>
          </a:p>
          <a:p>
            <a:r>
              <a:rPr lang="en-US" dirty="0">
                <a:solidFill>
                  <a:srgbClr val="7030A0"/>
                </a:solidFill>
              </a:rPr>
              <a:t>Rest time-All students need a </a:t>
            </a:r>
            <a:r>
              <a:rPr lang="en-US" b="1" dirty="0">
                <a:solidFill>
                  <a:srgbClr val="C00000"/>
                </a:solidFill>
              </a:rPr>
              <a:t>hand</a:t>
            </a:r>
            <a:r>
              <a:rPr lang="en-US" dirty="0">
                <a:solidFill>
                  <a:srgbClr val="7030A0"/>
                </a:solidFill>
              </a:rPr>
              <a:t> towel.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sz="2600" dirty="0">
                <a:solidFill>
                  <a:srgbClr val="7030A0"/>
                </a:solidFill>
              </a:rPr>
              <a:t>Hand towel will be kept in cubby and sent home on Fridays</a:t>
            </a:r>
          </a:p>
          <a:p>
            <a:r>
              <a:rPr lang="en-US" dirty="0">
                <a:solidFill>
                  <a:srgbClr val="7030A0"/>
                </a:solidFill>
              </a:rPr>
              <a:t>Snack time-Snacks are for your child only. </a:t>
            </a:r>
          </a:p>
          <a:p>
            <a:r>
              <a:rPr lang="en-US" dirty="0">
                <a:solidFill>
                  <a:srgbClr val="7030A0"/>
                </a:solidFill>
              </a:rPr>
              <a:t>Your child needs a LEAK-PROOF labeled water bottle.</a:t>
            </a:r>
          </a:p>
          <a:p>
            <a:r>
              <a:rPr lang="en-US" dirty="0">
                <a:solidFill>
                  <a:srgbClr val="7030A0"/>
                </a:solidFill>
              </a:rPr>
              <a:t>Ancillary is at 8:45am-four rotations-PE, Art, and Music</a:t>
            </a:r>
          </a:p>
          <a:p>
            <a:r>
              <a:rPr lang="en-US" dirty="0">
                <a:solidFill>
                  <a:srgbClr val="7030A0"/>
                </a:solidFill>
              </a:rPr>
              <a:t> You are tardy by 8:35 and will need a tardy slip.</a:t>
            </a:r>
          </a:p>
          <a:p>
            <a:r>
              <a:rPr lang="en-US" dirty="0">
                <a:solidFill>
                  <a:srgbClr val="7030A0"/>
                </a:solidFill>
              </a:rPr>
              <a:t>Please LABEL all your clothes. (JACKETS)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Please keep an extra set in cubby.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Before you leave here, please check your child’s cubby to make sure they have their towel </a:t>
            </a:r>
            <a:r>
              <a:rPr lang="en-US">
                <a:solidFill>
                  <a:srgbClr val="7030A0"/>
                </a:solidFill>
              </a:rPr>
              <a:t>and extra clothes. </a:t>
            </a: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u="sng" dirty="0">
                <a:solidFill>
                  <a:srgbClr val="7030A0"/>
                </a:solidFill>
              </a:rPr>
              <a:t>Please make sure you have turned in your school supplies</a:t>
            </a:r>
            <a:r>
              <a:rPr lang="en-US" sz="3200" dirty="0">
                <a:solidFill>
                  <a:srgbClr val="7030A0"/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9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8229600" cy="64770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Dress Code is strictly </a:t>
            </a:r>
            <a:r>
              <a:rPr lang="en-US" u="sng" dirty="0">
                <a:solidFill>
                  <a:srgbClr val="7030A0"/>
                </a:solidFill>
              </a:rPr>
              <a:t>ENFORCED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 </a:t>
            </a:r>
            <a:r>
              <a:rPr lang="en-US" dirty="0">
                <a:hlinkClick r:id="rId4"/>
              </a:rPr>
              <a:t>https://www.houstonisd.org/mandarinimmersion\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TOPS • Polo style shirt either short or long sleeves.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• Any MIMS t-shirt such as grade level shirts, various club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shirts or school celebration shirts.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Solid Colors: red, white, navy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blue or black with or without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the MIMS logo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PANTS AND SHORTS • All clothing must fit appropriately. A belt is preferred to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hold up pants.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• Any oversized, undersized, torn, cut at the seam or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frayed pants or shorts are not permitted.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• Shorts must be worn at the knee, or no more than 3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inches above the knee.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Solid Colors: khaki, navy blue,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black or blue denim</a:t>
            </a:r>
          </a:p>
        </p:txBody>
      </p:sp>
    </p:spTree>
    <p:extLst>
      <p:ext uri="{BB962C8B-B14F-4D97-AF65-F5344CB8AC3E}">
        <p14:creationId xmlns:p14="http://schemas.microsoft.com/office/powerpoint/2010/main" val="254668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"/>
          </a:xfrm>
        </p:spPr>
        <p:txBody>
          <a:bodyPr>
            <a:normAutofit fontScale="90000"/>
          </a:bodyPr>
          <a:lstStyle/>
          <a:p>
            <a:b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869382" cy="5867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sz="7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SKIRTS, DRESSES AND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JUMPERS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• Must be worn at the knee, or no more than 3 inches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above the knee.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• Elementary students only are required to wear shorts or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leggings under skirts, dresses and jumpers.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Solid Colors: khaki, navy blue,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black or blue denim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TIGHTS AND LEGGINGS • Tights and/or leggings are to be worn only under skirts,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dresses or jumpers.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• May not be worn alone.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Solid colors: navy blue, black,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red, or white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SHOES AND SOCKS • Closed-toe shoes are worn at all times. These shoes may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be leather of sneaker styles.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• Socks are recommended with all shoes.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• For safety reasons, platform shoes, wedge shoes, spiked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heels, steel-toed boots, or any backless shoes including,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but not limited to, clogs, crocs, shoes with wheels or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lights, house shoes, sandals, or flip-flops, are not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permitted.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3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72DA-609C-4DBD-85D7-8CA245F8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9B19A-8EDD-4E1E-8B80-53683CD2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7030A0"/>
                </a:solidFill>
              </a:rPr>
              <a:t>Please email absent notes to teachers.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Early pick up is by 3:15pm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Last chance to change dismissal is 3:15pm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Dismissal email is: mimsdismissal@houstonisd.org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This is very important when changing from ASP to PPU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Email the teachers to let us know if someone different is picking up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Front Office closes at 3:30pm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Homework packets stay home-three different varieties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 Practice with the resources in the daily folder</a:t>
            </a:r>
          </a:p>
          <a:p>
            <a:pPr lvl="1"/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8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377940" cy="1371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b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Conduct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477444" cy="4172591"/>
          </a:xfrm>
        </p:spPr>
      </p:pic>
    </p:spTree>
    <p:extLst>
      <p:ext uri="{BB962C8B-B14F-4D97-AF65-F5344CB8AC3E}">
        <p14:creationId xmlns:p14="http://schemas.microsoft.com/office/powerpoint/2010/main" val="54571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Report Card</a:t>
            </a:r>
            <a:b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869382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Four report card-every 9 weeks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Math and Science are graded in Mandarin</a:t>
            </a:r>
          </a:p>
          <a:p>
            <a:r>
              <a:rPr lang="en-US" dirty="0">
                <a:solidFill>
                  <a:srgbClr val="7030A0"/>
                </a:solidFill>
              </a:rPr>
              <a:t>Circle (Eng/Math) 3 assessments: Beginning, Middle and End of the Year</a:t>
            </a:r>
          </a:p>
          <a:p>
            <a:r>
              <a:rPr lang="en-US" dirty="0">
                <a:solidFill>
                  <a:srgbClr val="7030A0"/>
                </a:solidFill>
              </a:rPr>
              <a:t>Chinese High Frequency Words Evaluation (HFWE) four assessments: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Words will be sent home to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3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Recognize all letters</a:t>
            </a:r>
          </a:p>
          <a:p>
            <a:r>
              <a:rPr lang="en-US" dirty="0"/>
              <a:t>All letter sounds </a:t>
            </a:r>
          </a:p>
          <a:p>
            <a:r>
              <a:rPr lang="en-US" dirty="0"/>
              <a:t>Vocabulary</a:t>
            </a:r>
          </a:p>
          <a:p>
            <a:r>
              <a:rPr lang="en-US" dirty="0"/>
              <a:t>Listening</a:t>
            </a:r>
          </a:p>
          <a:p>
            <a:r>
              <a:rPr lang="en-US" dirty="0"/>
              <a:t>Rhyming </a:t>
            </a:r>
          </a:p>
          <a:p>
            <a:r>
              <a:rPr lang="en-US" dirty="0"/>
              <a:t>Alliteration</a:t>
            </a:r>
          </a:p>
          <a:p>
            <a:r>
              <a:rPr lang="en-US" dirty="0"/>
              <a:t>Syllabication</a:t>
            </a:r>
          </a:p>
          <a:p>
            <a:r>
              <a:rPr lang="en-US" dirty="0"/>
              <a:t>Words in a sentence</a:t>
            </a:r>
          </a:p>
          <a:p>
            <a:r>
              <a:rPr lang="en-US" dirty="0"/>
              <a:t>Onset/Rime (Blending)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080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7327</TotalTime>
  <Words>705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Welcome to Pre-K </vt:lpstr>
      <vt:lpstr>PK NEWS</vt:lpstr>
      <vt:lpstr>PowerPoint Presentation</vt:lpstr>
      <vt:lpstr>PowerPoint Presentation</vt:lpstr>
      <vt:lpstr>  </vt:lpstr>
      <vt:lpstr>PowerPoint Presentation</vt:lpstr>
      <vt:lpstr> Conduct</vt:lpstr>
      <vt:lpstr>Report Card  </vt:lpstr>
      <vt:lpstr>ELA Curriculum</vt:lpstr>
      <vt:lpstr>Math Curriculum</vt:lpstr>
      <vt:lpstr>Chinese Curriculum</vt:lpstr>
      <vt:lpstr>To Help at Home</vt:lpstr>
      <vt:lpstr>Faciliators </vt:lpstr>
      <vt:lpstr>Thank you! 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Pre-K</dc:title>
  <dc:creator>Administrator</dc:creator>
  <cp:lastModifiedBy>Simpson, Rachel R</cp:lastModifiedBy>
  <cp:revision>70</cp:revision>
  <dcterms:created xsi:type="dcterms:W3CDTF">2014-09-02T21:55:52Z</dcterms:created>
  <dcterms:modified xsi:type="dcterms:W3CDTF">2019-09-11T19:13:16Z</dcterms:modified>
</cp:coreProperties>
</file>