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kney, Talitha R" userId="0f122c79-4db2-463e-93fe-e20f47f915e3" providerId="ADAL" clId="{D18C7366-7E94-43F0-9D0C-9EB1B2944E2B}"/>
    <pc:docChg chg="modSld">
      <pc:chgData name="Pinkney, Talitha R" userId="0f122c79-4db2-463e-93fe-e20f47f915e3" providerId="ADAL" clId="{D18C7366-7E94-43F0-9D0C-9EB1B2944E2B}" dt="2024-10-29T19:05:13.143" v="10" actId="20577"/>
      <pc:docMkLst>
        <pc:docMk/>
      </pc:docMkLst>
      <pc:sldChg chg="modSp mod">
        <pc:chgData name="Pinkney, Talitha R" userId="0f122c79-4db2-463e-93fe-e20f47f915e3" providerId="ADAL" clId="{D18C7366-7E94-43F0-9D0C-9EB1B2944E2B}" dt="2024-10-29T19:05:13.143" v="10" actId="20577"/>
        <pc:sldMkLst>
          <pc:docMk/>
          <pc:sldMk cId="3237437212" sldId="259"/>
        </pc:sldMkLst>
        <pc:spChg chg="mod">
          <ac:chgData name="Pinkney, Talitha R" userId="0f122c79-4db2-463e-93fe-e20f47f915e3" providerId="ADAL" clId="{D18C7366-7E94-43F0-9D0C-9EB1B2944E2B}" dt="2024-10-29T19:05:13.143" v="10" actId="20577"/>
          <ac:spMkLst>
            <pc:docMk/>
            <pc:sldMk cId="3237437212" sldId="259"/>
            <ac:spMk id="3" creationId="{A3F81683-478D-137D-7883-752B964B58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4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62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96AE4BD0-E2D6-4FE1-9295-59E338A45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7" y="-1"/>
            <a:ext cx="12195048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7FDBD-E422-72B2-6D23-6120DEED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76656"/>
            <a:ext cx="3277432" cy="3063240"/>
          </a:xfrm>
        </p:spPr>
        <p:txBody>
          <a:bodyPr>
            <a:normAutofit/>
          </a:bodyPr>
          <a:lstStyle/>
          <a:p>
            <a:r>
              <a:rPr lang="en-US" dirty="0"/>
              <a:t>School-Wide</a:t>
            </a:r>
            <a:br>
              <a:rPr lang="en-US" dirty="0"/>
            </a:br>
            <a:r>
              <a:rPr lang="en-US" dirty="0"/>
              <a:t> Title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2DB66-3C7E-4575-BD99-1FFDFF5B0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840481"/>
            <a:ext cx="3277432" cy="2347272"/>
          </a:xfrm>
        </p:spPr>
        <p:txBody>
          <a:bodyPr>
            <a:normAutofit/>
          </a:bodyPr>
          <a:lstStyle/>
          <a:p>
            <a:r>
              <a:rPr lang="en-US" dirty="0"/>
              <a:t>Lovett Elementary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0F29E966-8299-D1D1-40AB-2757B172BC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850" r="-1" b="-1"/>
          <a:stretch/>
        </p:blipFill>
        <p:spPr>
          <a:xfrm>
            <a:off x="3957208" y="10"/>
            <a:ext cx="8234792" cy="6857990"/>
          </a:xfrm>
          <a:custGeom>
            <a:avLst/>
            <a:gdLst/>
            <a:ahLst/>
            <a:cxnLst/>
            <a:rect l="l" t="t" r="r" b="b"/>
            <a:pathLst>
              <a:path w="8234792" h="6821666">
                <a:moveTo>
                  <a:pt x="2322410" y="0"/>
                </a:moveTo>
                <a:lnTo>
                  <a:pt x="8234792" y="0"/>
                </a:lnTo>
                <a:lnTo>
                  <a:pt x="8234792" y="4503719"/>
                </a:lnTo>
                <a:lnTo>
                  <a:pt x="8215888" y="4629599"/>
                </a:lnTo>
                <a:cubicBezTo>
                  <a:pt x="8049795" y="5454493"/>
                  <a:pt x="7647096" y="6191792"/>
                  <a:pt x="7082996" y="6765066"/>
                </a:cubicBezTo>
                <a:lnTo>
                  <a:pt x="7021717" y="6821666"/>
                </a:lnTo>
                <a:lnTo>
                  <a:pt x="0" y="6821666"/>
                </a:lnTo>
                <a:lnTo>
                  <a:pt x="0" y="3790727"/>
                </a:lnTo>
                <a:cubicBezTo>
                  <a:pt x="0" y="2186928"/>
                  <a:pt x="879517" y="791919"/>
                  <a:pt x="2175128" y="7665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6717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A408-F234-8B88-422C-DFA85FEF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Eligible for Title I, Part A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6D556-105E-273E-C080-4096A7023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Campuses with 40 percent of their students that are economically disadvantaged qualifies for the School-wide program.</a:t>
            </a:r>
          </a:p>
          <a:p>
            <a:r>
              <a:rPr lang="en-US" sz="2800" dirty="0">
                <a:latin typeface="Google Sans"/>
              </a:rPr>
              <a:t>T</a:t>
            </a:r>
            <a:r>
              <a:rPr lang="en-US" sz="2800" b="0" i="0" dirty="0">
                <a:effectLst/>
                <a:latin typeface="Google Sans"/>
              </a:rPr>
              <a:t>he purpose of this title is to provide all children significant opportunity to receive a fair, equitable, and high-quality education, and to close educational achievement gaps.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537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0B5B-FF59-2EBA-4671-515B3DC6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F67D3-AAA2-DA8A-6F39-9CF71CDB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Title I, Part A – Improving Basic Programs Operated by Local Educational Agencies “To provide all children significant opportunity to receive a fair, equitable, and high-quality education, and to close educational achievement gaps.” </a:t>
            </a:r>
          </a:p>
        </p:txBody>
      </p:sp>
    </p:spTree>
    <p:extLst>
      <p:ext uri="{BB962C8B-B14F-4D97-AF65-F5344CB8AC3E}">
        <p14:creationId xmlns:p14="http://schemas.microsoft.com/office/powerpoint/2010/main" val="326937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C7FD-2C66-D790-D238-522096F4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Funds Campus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2BECA-1CC0-CBC7-7960-E2A3AE25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of Title I funds MUST align with your Campus Needs Assessment</a:t>
            </a:r>
          </a:p>
          <a:p>
            <a:r>
              <a:rPr lang="en-US" sz="3200" dirty="0"/>
              <a:t> Student Needs  Curriculum and Instruction </a:t>
            </a:r>
          </a:p>
          <a:p>
            <a:r>
              <a:rPr lang="en-US" sz="3200" dirty="0"/>
              <a:t> Professional Development  Parent and Family Engagement </a:t>
            </a:r>
          </a:p>
          <a:p>
            <a:r>
              <a:rPr lang="en-US" sz="3200" dirty="0"/>
              <a:t> Technology Needs </a:t>
            </a:r>
          </a:p>
        </p:txBody>
      </p:sp>
    </p:spTree>
    <p:extLst>
      <p:ext uri="{BB962C8B-B14F-4D97-AF65-F5344CB8AC3E}">
        <p14:creationId xmlns:p14="http://schemas.microsoft.com/office/powerpoint/2010/main" val="58505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102C-624C-4374-10AB-90B6798C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Socioeconomic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81683-478D-137D-7883-752B964B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the 2024-2025 school year Houston ISD will offer free meals to students in the Community Eligibility Provision Program (CEP). . However, HISD is still required to collect and provide the socioeconomic status of each student to the Texas Education Agency.</a:t>
            </a:r>
          </a:p>
          <a:p>
            <a:r>
              <a:rPr lang="en-US" sz="2800" dirty="0"/>
              <a:t> • To meet the reporting requirement and receive federal and state funding, the district must determine the socioeconomic status of every CEP student</a:t>
            </a:r>
          </a:p>
        </p:txBody>
      </p:sp>
    </p:spTree>
    <p:extLst>
      <p:ext uri="{BB962C8B-B14F-4D97-AF65-F5344CB8AC3E}">
        <p14:creationId xmlns:p14="http://schemas.microsoft.com/office/powerpoint/2010/main" val="323743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D966-CA26-78DA-7589-A180590C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Purpose: Socioeconomic Information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A066B-F666-2800-D1DC-256B5DF3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very important to collect the Socioeconomic Information Form (SIF) from every CEP student in order for the school to receive Title I, Part A and State Compensatory Education funding. </a:t>
            </a:r>
          </a:p>
          <a:p>
            <a:r>
              <a:rPr lang="en-US" dirty="0"/>
              <a:t>– This funding directly impacts instructional programs and other services. Title I, Part A and State Compensatory Education funding is utilized for: </a:t>
            </a:r>
          </a:p>
          <a:p>
            <a:r>
              <a:rPr lang="en-US" dirty="0"/>
              <a:t>• personnel </a:t>
            </a:r>
          </a:p>
          <a:p>
            <a:r>
              <a:rPr lang="en-US" dirty="0"/>
              <a:t>• tutoring services</a:t>
            </a:r>
          </a:p>
          <a:p>
            <a:r>
              <a:rPr lang="en-US" dirty="0"/>
              <a:t> • technology </a:t>
            </a:r>
          </a:p>
          <a:p>
            <a:r>
              <a:rPr lang="en-US" dirty="0"/>
              <a:t>• professional development for teachers </a:t>
            </a:r>
          </a:p>
          <a:p>
            <a:r>
              <a:rPr lang="en-US" dirty="0"/>
              <a:t>• after school programs </a:t>
            </a:r>
          </a:p>
          <a:p>
            <a:r>
              <a:rPr lang="en-US" dirty="0"/>
              <a:t>• waived fees for in-state college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8036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025E-F32C-80CC-A214-CD09B5295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SUPPLEMENT,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E7D4-6B35-75B8-F62F-AD3438CC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Supplement – to add to, enhance, to expand, to increase, to extend </a:t>
            </a:r>
          </a:p>
          <a:p>
            <a:r>
              <a:rPr lang="en-US" sz="4400" dirty="0"/>
              <a:t>• Supplant – to take the place of, to replace</a:t>
            </a:r>
          </a:p>
        </p:txBody>
      </p:sp>
    </p:spTree>
    <p:extLst>
      <p:ext uri="{BB962C8B-B14F-4D97-AF65-F5344CB8AC3E}">
        <p14:creationId xmlns:p14="http://schemas.microsoft.com/office/powerpoint/2010/main" val="1088969151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Nova</vt:lpstr>
      <vt:lpstr>Google Sans</vt:lpstr>
      <vt:lpstr>TropicVTI</vt:lpstr>
      <vt:lpstr>School-Wide  Title I</vt:lpstr>
      <vt:lpstr>Schools Eligible for Title I, Part A Funds</vt:lpstr>
      <vt:lpstr>PowerPoint Presentation</vt:lpstr>
      <vt:lpstr>Title I Funds Campus Needs Assessment</vt:lpstr>
      <vt:lpstr>Socioeconomic Information</vt:lpstr>
      <vt:lpstr>Purpose: Socioeconomic Information Form</vt:lpstr>
      <vt:lpstr>SUPPLEMENT, NOT SUPPLANT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Title I</dc:title>
  <dc:creator>Pinkney, Talitha R</dc:creator>
  <cp:lastModifiedBy>Pinkney, Talitha R</cp:lastModifiedBy>
  <cp:revision>2</cp:revision>
  <dcterms:created xsi:type="dcterms:W3CDTF">2022-10-12T23:03:08Z</dcterms:created>
  <dcterms:modified xsi:type="dcterms:W3CDTF">2024-10-29T19:05:20Z</dcterms:modified>
</cp:coreProperties>
</file>