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71" r:id="rId3"/>
    <p:sldId id="275" r:id="rId4"/>
    <p:sldId id="276" r:id="rId5"/>
    <p:sldId id="277" r:id="rId6"/>
    <p:sldId id="265" r:id="rId7"/>
    <p:sldId id="278" r:id="rId8"/>
    <p:sldId id="266" r:id="rId9"/>
    <p:sldId id="279" r:id="rId10"/>
    <p:sldId id="281" r:id="rId11"/>
    <p:sldId id="282" r:id="rId12"/>
    <p:sldId id="280"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294" autoAdjust="0"/>
  </p:normalViewPr>
  <p:slideViewPr>
    <p:cSldViewPr>
      <p:cViewPr varScale="1">
        <p:scale>
          <a:sx n="66" d="100"/>
          <a:sy n="66" d="100"/>
        </p:scale>
        <p:origin x="677" y="53"/>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9/7/2020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9/7/2020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3641796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A2CC701-D80A-463B-8415-A85485312088}" type="slidenum">
              <a:rPr lang="en-US" smtClean="0"/>
              <a:t>9</a:t>
            </a:fld>
            <a:endParaRPr lang="en-US"/>
          </a:p>
        </p:txBody>
      </p:sp>
    </p:spTree>
    <p:extLst>
      <p:ext uri="{BB962C8B-B14F-4D97-AF65-F5344CB8AC3E}">
        <p14:creationId xmlns:p14="http://schemas.microsoft.com/office/powerpoint/2010/main" val="15002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9/7/2020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9/7/2020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9/7/2020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9/7/2020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9/7/2020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9/7/2020</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9/7/2020</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9/7/2020</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9/7/2020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9/7/2020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9/7/2020</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bonnerb@houstonisd.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houston.itslearning.com/ContentArea/ContentArea.aspx?LocationID=1238455&amp;LocationType=1"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houston.itslearning.com/ContentArea/ContentArea.aspx?LocationID=1238445&amp;LocationType=1"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0213" y="1828799"/>
            <a:ext cx="8001000" cy="1066801"/>
          </a:xfrm>
        </p:spPr>
        <p:txBody>
          <a:bodyPr>
            <a:normAutofit fontScale="90000"/>
          </a:bodyPr>
          <a:lstStyle/>
          <a:p>
            <a:r>
              <a:rPr lang="en-US" dirty="0"/>
              <a:t>Welcome to World History </a:t>
            </a:r>
          </a:p>
        </p:txBody>
      </p:sp>
      <p:sp>
        <p:nvSpPr>
          <p:cNvPr id="3" name="Subtitle 2"/>
          <p:cNvSpPr>
            <a:spLocks noGrp="1"/>
          </p:cNvSpPr>
          <p:nvPr>
            <p:ph type="subTitle" idx="1"/>
          </p:nvPr>
        </p:nvSpPr>
        <p:spPr>
          <a:xfrm>
            <a:off x="1217614" y="4267199"/>
            <a:ext cx="7848600" cy="1905001"/>
          </a:xfrm>
        </p:spPr>
        <p:txBody>
          <a:bodyPr/>
          <a:lstStyle/>
          <a:p>
            <a:r>
              <a:rPr lang="en-US" dirty="0"/>
              <a:t>Mrs. Carla Brownlee</a:t>
            </a:r>
          </a:p>
          <a:p>
            <a:r>
              <a:rPr lang="en-US" dirty="0"/>
              <a:t>Office Hours are: 11:45 a.m. until 12:25 p.m.</a:t>
            </a:r>
          </a:p>
          <a:p>
            <a:r>
              <a:rPr lang="en-US" dirty="0">
                <a:hlinkClick r:id="rId2"/>
              </a:rPr>
              <a:t>cbonnerb@houstonisd.org</a:t>
            </a:r>
            <a:endParaRPr lang="en-US" dirty="0"/>
          </a:p>
          <a:p>
            <a:r>
              <a:rPr lang="en-US" dirty="0"/>
              <a:t>713-867-5100</a:t>
            </a:r>
          </a:p>
        </p:txBody>
      </p:sp>
      <p:pic>
        <p:nvPicPr>
          <p:cNvPr id="5" name="Picture 4" descr="A picture containing drawing&#10;&#10;Description automatically generated">
            <a:extLst>
              <a:ext uri="{FF2B5EF4-FFF2-40B4-BE49-F238E27FC236}">
                <a16:creationId xmlns:a16="http://schemas.microsoft.com/office/drawing/2014/main" id="{EFD71684-6731-4989-B73C-47E4BEA8A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2" y="533399"/>
            <a:ext cx="1889924" cy="1684166"/>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1676-92EC-46F7-8086-E58E0CD67974}"/>
              </a:ext>
            </a:extLst>
          </p:cNvPr>
          <p:cNvSpPr>
            <a:spLocks noGrp="1"/>
          </p:cNvSpPr>
          <p:nvPr>
            <p:ph type="title"/>
          </p:nvPr>
        </p:nvSpPr>
        <p:spPr/>
        <p:txBody>
          <a:bodyPr/>
          <a:lstStyle/>
          <a:p>
            <a:pPr algn="ctr"/>
            <a:r>
              <a:rPr lang="en-US" sz="7500" b="1" dirty="0"/>
              <a:t>YTSJY</a:t>
            </a:r>
            <a:br>
              <a:rPr lang="en-US" dirty="0"/>
            </a:br>
            <a:endParaRPr lang="en-US" dirty="0"/>
          </a:p>
        </p:txBody>
      </p:sp>
      <p:sp>
        <p:nvSpPr>
          <p:cNvPr id="3" name="Text Placeholder 2">
            <a:extLst>
              <a:ext uri="{FF2B5EF4-FFF2-40B4-BE49-F238E27FC236}">
                <a16:creationId xmlns:a16="http://schemas.microsoft.com/office/drawing/2014/main" id="{4BEEB642-9B8D-4B76-8802-AE801B431D85}"/>
              </a:ext>
            </a:extLst>
          </p:cNvPr>
          <p:cNvSpPr>
            <a:spLocks noGrp="1"/>
          </p:cNvSpPr>
          <p:nvPr>
            <p:ph type="body" idx="1"/>
          </p:nvPr>
        </p:nvSpPr>
        <p:spPr/>
        <p:txBody>
          <a:bodyPr/>
          <a:lstStyle/>
          <a:p>
            <a:r>
              <a:rPr lang="en-US" b="1" dirty="0"/>
              <a:t>1</a:t>
            </a:r>
            <a:r>
              <a:rPr lang="en-US" b="1" baseline="30000" dirty="0"/>
              <a:t>st</a:t>
            </a:r>
            <a:r>
              <a:rPr lang="en-US" b="1" dirty="0"/>
              <a:t> Period World History </a:t>
            </a:r>
          </a:p>
          <a:p>
            <a:endParaRPr lang="en-US" b="1" dirty="0"/>
          </a:p>
          <a:p>
            <a:r>
              <a:rPr lang="en-US" b="1" dirty="0"/>
              <a:t>Please use this code to join my DBQ Online Classroom</a:t>
            </a:r>
          </a:p>
        </p:txBody>
      </p:sp>
    </p:spTree>
    <p:extLst>
      <p:ext uri="{BB962C8B-B14F-4D97-AF65-F5344CB8AC3E}">
        <p14:creationId xmlns:p14="http://schemas.microsoft.com/office/powerpoint/2010/main" val="362526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AD6F-F387-4AEA-AD8E-4ECD3B585A69}"/>
              </a:ext>
            </a:extLst>
          </p:cNvPr>
          <p:cNvSpPr>
            <a:spLocks noGrp="1"/>
          </p:cNvSpPr>
          <p:nvPr>
            <p:ph type="title"/>
          </p:nvPr>
        </p:nvSpPr>
        <p:spPr/>
        <p:txBody>
          <a:bodyPr>
            <a:normAutofit/>
          </a:bodyPr>
          <a:lstStyle/>
          <a:p>
            <a:pPr algn="ctr"/>
            <a:r>
              <a:rPr lang="en-US" sz="7500" b="1" dirty="0"/>
              <a:t>YNFAC</a:t>
            </a:r>
            <a:br>
              <a:rPr lang="en-US" dirty="0"/>
            </a:br>
            <a:endParaRPr lang="en-US" sz="7500" dirty="0"/>
          </a:p>
        </p:txBody>
      </p:sp>
      <p:sp>
        <p:nvSpPr>
          <p:cNvPr id="3" name="Text Placeholder 2">
            <a:extLst>
              <a:ext uri="{FF2B5EF4-FFF2-40B4-BE49-F238E27FC236}">
                <a16:creationId xmlns:a16="http://schemas.microsoft.com/office/drawing/2014/main" id="{4164416C-AEBB-4877-9935-7780B4D1E127}"/>
              </a:ext>
            </a:extLst>
          </p:cNvPr>
          <p:cNvSpPr>
            <a:spLocks noGrp="1"/>
          </p:cNvSpPr>
          <p:nvPr>
            <p:ph type="body" idx="1"/>
          </p:nvPr>
        </p:nvSpPr>
        <p:spPr/>
        <p:txBody>
          <a:bodyPr/>
          <a:lstStyle/>
          <a:p>
            <a:r>
              <a:rPr lang="en-US" b="1" dirty="0"/>
              <a:t>6th Period World History</a:t>
            </a:r>
          </a:p>
          <a:p>
            <a:endParaRPr lang="en-US" b="1" dirty="0"/>
          </a:p>
          <a:p>
            <a:r>
              <a:rPr lang="en-US" dirty="0"/>
              <a:t>Pleas this code to join my DBQ online classroom</a:t>
            </a:r>
          </a:p>
        </p:txBody>
      </p:sp>
    </p:spTree>
    <p:extLst>
      <p:ext uri="{BB962C8B-B14F-4D97-AF65-F5344CB8AC3E}">
        <p14:creationId xmlns:p14="http://schemas.microsoft.com/office/powerpoint/2010/main" val="411722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CE4F-9995-4E28-BEAE-1DB169D7C868}"/>
              </a:ext>
            </a:extLst>
          </p:cNvPr>
          <p:cNvSpPr>
            <a:spLocks noGrp="1"/>
          </p:cNvSpPr>
          <p:nvPr>
            <p:ph type="title"/>
          </p:nvPr>
        </p:nvSpPr>
        <p:spPr>
          <a:xfrm>
            <a:off x="1217614" y="274638"/>
            <a:ext cx="9753600" cy="1782762"/>
          </a:xfrm>
        </p:spPr>
        <p:txBody>
          <a:bodyPr>
            <a:normAutofit fontScale="90000"/>
          </a:bodyPr>
          <a:lstStyle/>
          <a:p>
            <a:r>
              <a:rPr lang="en-US" sz="2800" dirty="0"/>
              <a:t>Fun Facts about Mrs. Brownlee</a:t>
            </a:r>
            <a:br>
              <a:rPr lang="en-US" sz="2800" dirty="0"/>
            </a:br>
            <a:r>
              <a:rPr lang="en-US" sz="2800" dirty="0"/>
              <a:t>I have been married for 17 years. My husband is an Electrical engineer. I have two daughters. Charlotte (13) and Rebecca (10). I really love to read, Research and Teach History. I am a History Nerd.</a:t>
            </a:r>
          </a:p>
        </p:txBody>
      </p:sp>
      <p:sp>
        <p:nvSpPr>
          <p:cNvPr id="3" name="Text Placeholder 2">
            <a:extLst>
              <a:ext uri="{FF2B5EF4-FFF2-40B4-BE49-F238E27FC236}">
                <a16:creationId xmlns:a16="http://schemas.microsoft.com/office/drawing/2014/main" id="{6A70F1DD-0C03-4A5F-8C0F-AD6A231A6C8A}"/>
              </a:ext>
            </a:extLst>
          </p:cNvPr>
          <p:cNvSpPr>
            <a:spLocks noGrp="1"/>
          </p:cNvSpPr>
          <p:nvPr>
            <p:ph type="body" idx="1"/>
          </p:nvPr>
        </p:nvSpPr>
        <p:spPr>
          <a:xfrm>
            <a:off x="1217614" y="2057400"/>
            <a:ext cx="4709160" cy="609600"/>
          </a:xfrm>
        </p:spPr>
        <p:txBody>
          <a:bodyPr/>
          <a:lstStyle/>
          <a:p>
            <a:pPr algn="ctr"/>
            <a:r>
              <a:rPr lang="en-US" dirty="0"/>
              <a:t>My husband and I</a:t>
            </a:r>
          </a:p>
        </p:txBody>
      </p:sp>
      <p:pic>
        <p:nvPicPr>
          <p:cNvPr id="8" name="Content Placeholder 7" descr="Two people smiling for the camera&#10;&#10;Description automatically generated">
            <a:extLst>
              <a:ext uri="{FF2B5EF4-FFF2-40B4-BE49-F238E27FC236}">
                <a16:creationId xmlns:a16="http://schemas.microsoft.com/office/drawing/2014/main" id="{99608289-B190-4F88-9D8E-B46C780A980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17611" y="2743200"/>
            <a:ext cx="4777423" cy="3429000"/>
          </a:xfrm>
        </p:spPr>
      </p:pic>
      <p:sp>
        <p:nvSpPr>
          <p:cNvPr id="5" name="Text Placeholder 4">
            <a:extLst>
              <a:ext uri="{FF2B5EF4-FFF2-40B4-BE49-F238E27FC236}">
                <a16:creationId xmlns:a16="http://schemas.microsoft.com/office/drawing/2014/main" id="{B166913F-BFAE-4A68-9E1C-444AFBE756A4}"/>
              </a:ext>
            </a:extLst>
          </p:cNvPr>
          <p:cNvSpPr>
            <a:spLocks noGrp="1"/>
          </p:cNvSpPr>
          <p:nvPr>
            <p:ph type="body" sz="quarter" idx="3"/>
          </p:nvPr>
        </p:nvSpPr>
        <p:spPr>
          <a:xfrm>
            <a:off x="6262054" y="2057400"/>
            <a:ext cx="4709160" cy="609600"/>
          </a:xfrm>
        </p:spPr>
        <p:txBody>
          <a:bodyPr/>
          <a:lstStyle/>
          <a:p>
            <a:pPr algn="ctr"/>
            <a:r>
              <a:rPr lang="en-US" dirty="0"/>
              <a:t>My daughters</a:t>
            </a:r>
          </a:p>
        </p:txBody>
      </p:sp>
      <p:pic>
        <p:nvPicPr>
          <p:cNvPr id="10" name="Content Placeholder 9" descr="A girl sitting in a yard&#10;&#10;Description automatically generated">
            <a:extLst>
              <a:ext uri="{FF2B5EF4-FFF2-40B4-BE49-F238E27FC236}">
                <a16:creationId xmlns:a16="http://schemas.microsoft.com/office/drawing/2014/main" id="{E7745ECA-4B6D-4D45-A279-B42A29120393}"/>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331451" y="2743200"/>
            <a:ext cx="4570998" cy="3429000"/>
          </a:xfrm>
        </p:spPr>
      </p:pic>
    </p:spTree>
    <p:extLst>
      <p:ext uri="{BB962C8B-B14F-4D97-AF65-F5344CB8AC3E}">
        <p14:creationId xmlns:p14="http://schemas.microsoft.com/office/powerpoint/2010/main" val="371729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639762"/>
          </a:xfrm>
        </p:spPr>
        <p:txBody>
          <a:bodyPr>
            <a:normAutofit fontScale="90000"/>
          </a:bodyPr>
          <a:lstStyle/>
          <a:p>
            <a:pPr algn="ctr"/>
            <a:r>
              <a:rPr lang="en-US" b="1" dirty="0"/>
              <a:t>Bell Schedule</a:t>
            </a:r>
          </a:p>
        </p:txBody>
      </p:sp>
      <p:pic>
        <p:nvPicPr>
          <p:cNvPr id="5" name="Content Placeholder 4" descr="A screenshot of a cell phone&#10;&#10;Description automatically generated">
            <a:extLst>
              <a:ext uri="{FF2B5EF4-FFF2-40B4-BE49-F238E27FC236}">
                <a16:creationId xmlns:a16="http://schemas.microsoft.com/office/drawing/2014/main" id="{78B9C1E1-F9BB-4C68-B4D1-1CDE4D49BC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213" y="914400"/>
            <a:ext cx="10820400" cy="5943600"/>
          </a:xfrm>
        </p:spPr>
      </p:pic>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AE642-D91A-4F0F-A85B-A32629583E7E}"/>
              </a:ext>
            </a:extLst>
          </p:cNvPr>
          <p:cNvSpPr>
            <a:spLocks noGrp="1"/>
          </p:cNvSpPr>
          <p:nvPr>
            <p:ph type="ctrTitle"/>
          </p:nvPr>
        </p:nvSpPr>
        <p:spPr>
          <a:xfrm>
            <a:off x="760412" y="1752600"/>
            <a:ext cx="10210801" cy="2743201"/>
          </a:xfrm>
        </p:spPr>
        <p:txBody>
          <a:bodyPr>
            <a:normAutofit fontScale="90000"/>
          </a:bodyPr>
          <a:lstStyle/>
          <a:p>
            <a:r>
              <a:rPr lang="en-US" sz="3600" dirty="0">
                <a:latin typeface="Arial" panose="020B0604020202020204" pitchFamily="34" charset="0"/>
                <a:cs typeface="Arial" panose="020B0604020202020204" pitchFamily="34" charset="0"/>
              </a:rPr>
              <a:t>Welcome to 10th grade World History! </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I’m excited to start this journey with you all! This class covers World History starting with the Paleolithic Era and ending with the Modern World. It is a required course for graduation</a:t>
            </a:r>
          </a:p>
        </p:txBody>
      </p:sp>
    </p:spTree>
    <p:extLst>
      <p:ext uri="{BB962C8B-B14F-4D97-AF65-F5344CB8AC3E}">
        <p14:creationId xmlns:p14="http://schemas.microsoft.com/office/powerpoint/2010/main" val="261828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8605B8-482A-4527-92A4-900CF150527A}"/>
              </a:ext>
            </a:extLst>
          </p:cNvPr>
          <p:cNvSpPr>
            <a:spLocks noGrp="1"/>
          </p:cNvSpPr>
          <p:nvPr>
            <p:ph type="subTitle" idx="1"/>
          </p:nvPr>
        </p:nvSpPr>
        <p:spPr>
          <a:xfrm>
            <a:off x="1217614" y="762000"/>
            <a:ext cx="7848600" cy="5410200"/>
          </a:xfrm>
        </p:spPr>
        <p:txBody>
          <a:bodyPr/>
          <a:lstStyle/>
          <a:p>
            <a:r>
              <a:rPr lang="en-US" b="1" dirty="0"/>
              <a:t>Areas studied throughout this course include: </a:t>
            </a:r>
          </a:p>
          <a:p>
            <a:endParaRPr lang="en-US" b="1" dirty="0"/>
          </a:p>
          <a:p>
            <a:endParaRPr lang="en-US" b="1" dirty="0"/>
          </a:p>
          <a:p>
            <a:endParaRPr lang="en-US" b="1" dirty="0"/>
          </a:p>
          <a:p>
            <a:r>
              <a:rPr lang="en-US" b="1" dirty="0"/>
              <a:t>• Ancient Civilization and Empires</a:t>
            </a:r>
          </a:p>
          <a:p>
            <a:r>
              <a:rPr lang="en-US" b="1" dirty="0"/>
              <a:t>• Rise of Religion </a:t>
            </a:r>
          </a:p>
          <a:p>
            <a:r>
              <a:rPr lang="en-US" b="1" dirty="0"/>
              <a:t>• Feudalism </a:t>
            </a:r>
          </a:p>
          <a:p>
            <a:r>
              <a:rPr lang="en-US" b="1" dirty="0"/>
              <a:t>• The Middle Ages </a:t>
            </a:r>
          </a:p>
          <a:p>
            <a:r>
              <a:rPr lang="en-US" b="1" dirty="0"/>
              <a:t>• Renaissance &amp; Reformation </a:t>
            </a:r>
          </a:p>
          <a:p>
            <a:r>
              <a:rPr lang="en-US" b="1" dirty="0"/>
              <a:t>• The Age of Exploration </a:t>
            </a:r>
          </a:p>
          <a:p>
            <a:r>
              <a:rPr lang="en-US" b="1" dirty="0"/>
              <a:t>• Enlightenment &amp; Revolution</a:t>
            </a:r>
          </a:p>
          <a:p>
            <a:r>
              <a:rPr lang="en-US" b="1" dirty="0"/>
              <a:t> • Industrialization </a:t>
            </a:r>
          </a:p>
          <a:p>
            <a:r>
              <a:rPr lang="en-US" b="1" dirty="0"/>
              <a:t>• Nationalism &amp; WWI</a:t>
            </a:r>
          </a:p>
          <a:p>
            <a:r>
              <a:rPr lang="en-US" b="1" dirty="0"/>
              <a:t> • WWII &amp; The Holocaust </a:t>
            </a:r>
          </a:p>
          <a:p>
            <a:r>
              <a:rPr lang="en-US" b="1" dirty="0"/>
              <a:t>• Post War transitions and the Cold War </a:t>
            </a:r>
          </a:p>
          <a:p>
            <a:r>
              <a:rPr lang="en-US" b="1" dirty="0"/>
              <a:t>• The Modern Western World</a:t>
            </a:r>
          </a:p>
          <a:p>
            <a:endParaRPr lang="en-US" dirty="0"/>
          </a:p>
        </p:txBody>
      </p:sp>
    </p:spTree>
    <p:extLst>
      <p:ext uri="{BB962C8B-B14F-4D97-AF65-F5344CB8AC3E}">
        <p14:creationId xmlns:p14="http://schemas.microsoft.com/office/powerpoint/2010/main" val="399793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E0845F-8D4F-46A8-B0EC-168B394D721A}"/>
              </a:ext>
            </a:extLst>
          </p:cNvPr>
          <p:cNvSpPr>
            <a:spLocks noGrp="1"/>
          </p:cNvSpPr>
          <p:nvPr>
            <p:ph type="subTitle" idx="1"/>
          </p:nvPr>
        </p:nvSpPr>
        <p:spPr>
          <a:xfrm>
            <a:off x="0" y="2057400"/>
            <a:ext cx="12114212" cy="4343400"/>
          </a:xfrm>
        </p:spPr>
        <p:txBody>
          <a:bodyPr>
            <a:normAutofit/>
          </a:bodyPr>
          <a:lstStyle/>
          <a:p>
            <a:r>
              <a:rPr lang="en-US" sz="2800" b="1" dirty="0">
                <a:latin typeface="Arial" panose="020B0604020202020204" pitchFamily="34" charset="0"/>
                <a:cs typeface="Arial" panose="020B0604020202020204" pitchFamily="34" charset="0"/>
              </a:rPr>
              <a:t>Classroom Norms:</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i="1" u="sng" dirty="0">
                <a:latin typeface="Arial" panose="020B0604020202020204" pitchFamily="34" charset="0"/>
                <a:cs typeface="Arial" panose="020B0604020202020204" pitchFamily="34" charset="0"/>
              </a:rPr>
              <a:t>Be Prompt</a:t>
            </a:r>
            <a:r>
              <a:rPr lang="en-US" b="1" dirty="0">
                <a:latin typeface="Arial" panose="020B0604020202020204" pitchFamily="34" charset="0"/>
                <a:cs typeface="Arial" panose="020B0604020202020204" pitchFamily="34" charset="0"/>
              </a:rPr>
              <a:t>	    </a:t>
            </a:r>
            <a:r>
              <a:rPr lang="en-US" b="1" i="1" u="sng" dirty="0">
                <a:latin typeface="Arial" panose="020B0604020202020204" pitchFamily="34" charset="0"/>
                <a:cs typeface="Arial" panose="020B0604020202020204" pitchFamily="34" charset="0"/>
              </a:rPr>
              <a:t>Be Prepared	</a:t>
            </a:r>
            <a:r>
              <a:rPr lang="en-US" b="1" dirty="0">
                <a:latin typeface="Arial" panose="020B0604020202020204" pitchFamily="34" charset="0"/>
                <a:cs typeface="Arial" panose="020B0604020202020204" pitchFamily="34" charset="0"/>
              </a:rPr>
              <a:t>             </a:t>
            </a:r>
            <a:r>
              <a:rPr lang="en-US" b="1" i="1" u="sng" dirty="0">
                <a:latin typeface="Arial" panose="020B0604020202020204" pitchFamily="34" charset="0"/>
                <a:cs typeface="Arial" panose="020B0604020202020204" pitchFamily="34" charset="0"/>
              </a:rPr>
              <a:t>Be Productive</a:t>
            </a:r>
            <a:r>
              <a:rPr lang="en-US" b="1" dirty="0">
                <a:latin typeface="Arial" panose="020B0604020202020204" pitchFamily="34" charset="0"/>
                <a:cs typeface="Arial" panose="020B0604020202020204" pitchFamily="34" charset="0"/>
              </a:rPr>
              <a:t>                  </a:t>
            </a:r>
            <a:r>
              <a:rPr lang="en-US" b="1" i="1" u="sng" dirty="0">
                <a:latin typeface="Arial" panose="020B0604020202020204" pitchFamily="34" charset="0"/>
                <a:cs typeface="Arial" panose="020B0604020202020204" pitchFamily="34" charset="0"/>
              </a:rPr>
              <a:t>Be polite</a:t>
            </a:r>
            <a:r>
              <a:rPr lang="en-US" b="1" dirty="0">
                <a:latin typeface="Arial" panose="020B0604020202020204" pitchFamily="34" charset="0"/>
                <a:cs typeface="Arial" panose="020B0604020202020204" pitchFamily="34" charset="0"/>
              </a:rPr>
              <a:t>	           </a:t>
            </a:r>
            <a:r>
              <a:rPr lang="en-US" b="1" i="1" u="sng" dirty="0">
                <a:latin typeface="Arial" panose="020B0604020202020204" pitchFamily="34" charset="0"/>
                <a:cs typeface="Arial" panose="020B0604020202020204" pitchFamily="34" charset="0"/>
              </a:rPr>
              <a:t>Be Proud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-On Time               -Laptop open           -Pay attention	               -Respect others       -Submit Work</a:t>
            </a:r>
          </a:p>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-In Seat                  -Lesson Open         -No Gaming                      -No Profanity	          -No Cheating</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-Stuff away           -Start Do Now         -No ear buds                    -Desk in order          -No Plagiarism</a:t>
            </a:r>
          </a:p>
        </p:txBody>
      </p:sp>
    </p:spTree>
    <p:extLst>
      <p:ext uri="{BB962C8B-B14F-4D97-AF65-F5344CB8AC3E}">
        <p14:creationId xmlns:p14="http://schemas.microsoft.com/office/powerpoint/2010/main" val="20838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a:t>
            </a:r>
            <a:r>
              <a:rPr lang="en-US" baseline="30000" dirty="0"/>
              <a:t>st</a:t>
            </a:r>
            <a:r>
              <a:rPr lang="en-US" dirty="0"/>
              <a:t> Period World History </a:t>
            </a:r>
          </a:p>
        </p:txBody>
      </p:sp>
      <p:sp>
        <p:nvSpPr>
          <p:cNvPr id="7" name="Text Placeholder 6"/>
          <p:cNvSpPr>
            <a:spLocks noGrp="1"/>
          </p:cNvSpPr>
          <p:nvPr>
            <p:ph type="body" idx="1"/>
          </p:nvPr>
        </p:nvSpPr>
        <p:spPr/>
        <p:txBody>
          <a:bodyPr/>
          <a:lstStyle/>
          <a:p>
            <a:r>
              <a:rPr lang="en-US" dirty="0"/>
              <a:t>TEAMs Class Meeting Time at 8:30 a.m. until 9:00 A.M.</a:t>
            </a:r>
          </a:p>
        </p:txBody>
      </p:sp>
      <p:pic>
        <p:nvPicPr>
          <p:cNvPr id="3" name="Content Placeholder 2" descr="A screenshot of a cell phone&#10;&#10;Description automatically generated">
            <a:extLst>
              <a:ext uri="{FF2B5EF4-FFF2-40B4-BE49-F238E27FC236}">
                <a16:creationId xmlns:a16="http://schemas.microsoft.com/office/drawing/2014/main" id="{589DB06B-B9DF-4F55-8DB8-6FB5F0F91A0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17613" y="2820849"/>
            <a:ext cx="9220199" cy="3273702"/>
          </a:xfrm>
        </p:spPr>
      </p:pic>
      <p:sp>
        <p:nvSpPr>
          <p:cNvPr id="10" name="Text Placeholder 9"/>
          <p:cNvSpPr>
            <a:spLocks noGrp="1"/>
          </p:cNvSpPr>
          <p:nvPr>
            <p:ph type="body" sz="quarter" idx="3"/>
          </p:nvPr>
        </p:nvSpPr>
        <p:spPr>
          <a:xfrm>
            <a:off x="6262054" y="1828799"/>
            <a:ext cx="4709160" cy="2514601"/>
          </a:xfrm>
        </p:spPr>
        <p:txBody>
          <a:bodyPr/>
          <a:lstStyle/>
          <a:p>
            <a:endParaRPr lang="en-US" dirty="0"/>
          </a:p>
          <a:p>
            <a:endParaRPr lang="en-US" dirty="0"/>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52400"/>
            <a:ext cx="9753600" cy="609600"/>
          </a:xfrm>
        </p:spPr>
        <p:txBody>
          <a:bodyPr>
            <a:normAutofit fontScale="90000"/>
          </a:bodyPr>
          <a:lstStyle/>
          <a:p>
            <a:pPr algn="ctr"/>
            <a:r>
              <a:rPr lang="en-US" dirty="0"/>
              <a:t>6</a:t>
            </a:r>
            <a:r>
              <a:rPr lang="en-US" baseline="30000" dirty="0"/>
              <a:t>th</a:t>
            </a:r>
            <a:r>
              <a:rPr lang="en-US" dirty="0"/>
              <a:t> Period World History </a:t>
            </a:r>
          </a:p>
        </p:txBody>
      </p:sp>
      <p:sp>
        <p:nvSpPr>
          <p:cNvPr id="7" name="Text Placeholder 6"/>
          <p:cNvSpPr>
            <a:spLocks noGrp="1"/>
          </p:cNvSpPr>
          <p:nvPr>
            <p:ph type="body" idx="1"/>
          </p:nvPr>
        </p:nvSpPr>
        <p:spPr>
          <a:xfrm>
            <a:off x="3236912" y="762001"/>
            <a:ext cx="5715000" cy="685800"/>
          </a:xfrm>
        </p:spPr>
        <p:txBody>
          <a:bodyPr>
            <a:normAutofit lnSpcReduction="10000"/>
          </a:bodyPr>
          <a:lstStyle/>
          <a:p>
            <a:pPr algn="ctr"/>
            <a:r>
              <a:rPr lang="en-US" dirty="0"/>
              <a:t>TEAMs Class Meeting Time at 10:05 a.m. until 10:35 A.M.</a:t>
            </a:r>
          </a:p>
        </p:txBody>
      </p:sp>
      <p:pic>
        <p:nvPicPr>
          <p:cNvPr id="8" name="Content Placeholder 7" descr="A screenshot of a cell phone&#10;&#10;Description automatically generated">
            <a:extLst>
              <a:ext uri="{FF2B5EF4-FFF2-40B4-BE49-F238E27FC236}">
                <a16:creationId xmlns:a16="http://schemas.microsoft.com/office/drawing/2014/main" id="{D12C9408-452D-446C-9A61-69524CC64A0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64062" y="1447801"/>
            <a:ext cx="10011950" cy="5135561"/>
          </a:xfrm>
        </p:spPr>
      </p:pic>
    </p:spTree>
    <p:extLst>
      <p:ext uri="{BB962C8B-B14F-4D97-AF65-F5344CB8AC3E}">
        <p14:creationId xmlns:p14="http://schemas.microsoft.com/office/powerpoint/2010/main" val="31161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914400"/>
            <a:ext cx="9753600" cy="3810000"/>
          </a:xfrm>
        </p:spPr>
        <p:txBody>
          <a:bodyPr>
            <a:normAutofit fontScale="90000"/>
          </a:bodyPr>
          <a:lstStyle/>
          <a:p>
            <a:r>
              <a:rPr lang="en-US" dirty="0"/>
              <a:t>HUB Assignment Page for 1</a:t>
            </a:r>
            <a:r>
              <a:rPr lang="en-US" baseline="30000" dirty="0"/>
              <a:t>st</a:t>
            </a:r>
            <a:r>
              <a:rPr lang="en-US" dirty="0"/>
              <a:t> Period:</a:t>
            </a:r>
            <a:br>
              <a:rPr lang="en-US" dirty="0"/>
            </a:br>
            <a:r>
              <a:rPr lang="en-US" dirty="0">
                <a:hlinkClick r:id="rId3"/>
              </a:rPr>
              <a:t>https://houston.itslearning.com/ContentArea/ContentArea.aspx?LocationID=1238455&amp;LocationType=1</a:t>
            </a:r>
            <a:br>
              <a:rPr lang="en-US" dirty="0"/>
            </a:br>
            <a:br>
              <a:rPr lang="en-US" dirty="0"/>
            </a:br>
            <a:r>
              <a:rPr lang="en-US" dirty="0"/>
              <a:t> </a:t>
            </a:r>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914400"/>
            <a:ext cx="9753600" cy="3810000"/>
          </a:xfrm>
        </p:spPr>
        <p:txBody>
          <a:bodyPr>
            <a:normAutofit fontScale="90000"/>
          </a:bodyPr>
          <a:lstStyle/>
          <a:p>
            <a:r>
              <a:rPr lang="en-US" dirty="0"/>
              <a:t>HUB Assignment Page for 6th Period:</a:t>
            </a:r>
            <a:br>
              <a:rPr lang="en-US" dirty="0"/>
            </a:br>
            <a:r>
              <a:rPr lang="en-US" dirty="0">
                <a:hlinkClick r:id="rId3"/>
              </a:rPr>
              <a:t>https://houston.itslearning.com/ContentArea/ContentArea.aspx?LocationID=1238445&amp;LocationType=1</a:t>
            </a:r>
            <a:br>
              <a:rPr lang="en-US" dirty="0"/>
            </a:br>
            <a:br>
              <a:rPr lang="en-US" dirty="0"/>
            </a:br>
            <a:r>
              <a:rPr lang="en-US" dirty="0"/>
              <a:t> </a:t>
            </a:r>
          </a:p>
        </p:txBody>
      </p:sp>
    </p:spTree>
    <p:extLst>
      <p:ext uri="{BB962C8B-B14F-4D97-AF65-F5344CB8AC3E}">
        <p14:creationId xmlns:p14="http://schemas.microsoft.com/office/powerpoint/2010/main" val="140982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World  presentation (widescreen)</Template>
  <TotalTime>341</TotalTime>
  <Words>405</Words>
  <Application>Microsoft Office PowerPoint</Application>
  <PresentationFormat>Custom</PresentationFormat>
  <Paragraphs>55</Paragraphs>
  <Slides>12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World Presentation 16x9</vt:lpstr>
      <vt:lpstr>Welcome to World History </vt:lpstr>
      <vt:lpstr>Bell Schedule</vt:lpstr>
      <vt:lpstr>Welcome to 10th grade World History!   I’m excited to start this journey with you all! This class covers World History starting with the Paleolithic Era and ending with the Modern World. It is a required course for graduation</vt:lpstr>
      <vt:lpstr>PowerPoint Presentation</vt:lpstr>
      <vt:lpstr>PowerPoint Presentation</vt:lpstr>
      <vt:lpstr>1st Period World History </vt:lpstr>
      <vt:lpstr>6th Period World History </vt:lpstr>
      <vt:lpstr>HUB Assignment Page for 1st Period: https://houston.itslearning.com/ContentArea/ContentArea.aspx?LocationID=1238455&amp;LocationType=1   </vt:lpstr>
      <vt:lpstr>HUB Assignment Page for 6th Period: https://houston.itslearning.com/ContentArea/ContentArea.aspx?LocationID=1238445&amp;LocationType=1   </vt:lpstr>
      <vt:lpstr>YTSJY </vt:lpstr>
      <vt:lpstr>YNFAC </vt:lpstr>
      <vt:lpstr>Fun Facts about Mrs. Brownlee I have been married for 17 years. My husband is an Electrical engineer. I have two daughters. Charlotte (13) and Rebecca (10). I really love to read, Research and Teach History. I am a History Nerd.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World History</dc:title>
  <dc:creator>Bonner Brownlee, Carla R</dc:creator>
  <cp:lastModifiedBy>Bonner Brownlee, Carla R</cp:lastModifiedBy>
  <cp:revision>14</cp:revision>
  <dcterms:created xsi:type="dcterms:W3CDTF">2020-09-05T17:37:26Z</dcterms:created>
  <dcterms:modified xsi:type="dcterms:W3CDTF">2020-09-07T22:52:56Z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