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8" r:id="rId2"/>
    <p:sldId id="260" r:id="rId3"/>
    <p:sldId id="259" r:id="rId4"/>
    <p:sldId id="261" r:id="rId5"/>
    <p:sldId id="269" r:id="rId6"/>
    <p:sldId id="270" r:id="rId7"/>
    <p:sldId id="271" r:id="rId8"/>
    <p:sldId id="265" r:id="rId9"/>
    <p:sldId id="266" r:id="rId10"/>
    <p:sldId id="267" r:id="rId11"/>
    <p:sldId id="268" r:id="rId12"/>
  </p:sldIdLst>
  <p:sldSz cx="10058400" cy="7772400"/>
  <p:notesSz cx="6858000" cy="9144000"/>
  <p:defaultTextStyle>
    <a:defPPr>
      <a:defRPr lang="en-US"/>
    </a:defPPr>
    <a:lvl1pPr algn="l" defTabSz="508000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/>
        <a:cs typeface="ＭＳ Ｐゴシック"/>
      </a:defRPr>
    </a:lvl1pPr>
    <a:lvl2pPr marL="508000" indent="-50800" algn="l" defTabSz="508000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/>
        <a:cs typeface="ＭＳ Ｐゴシック"/>
      </a:defRPr>
    </a:lvl2pPr>
    <a:lvl3pPr marL="1017588" indent="-103188" algn="l" defTabSz="508000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/>
        <a:cs typeface="ＭＳ Ｐゴシック"/>
      </a:defRPr>
    </a:lvl3pPr>
    <a:lvl4pPr marL="1527175" indent="-155575" algn="l" defTabSz="508000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/>
        <a:cs typeface="ＭＳ Ｐゴシック"/>
      </a:defRPr>
    </a:lvl4pPr>
    <a:lvl5pPr marL="2036763" indent="-207963" algn="l" defTabSz="508000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/>
        <a:cs typeface="ＭＳ Ｐゴシック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ＭＳ Ｐゴシック"/>
        <a:cs typeface="ＭＳ Ｐゴシック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ＭＳ Ｐゴシック"/>
        <a:cs typeface="ＭＳ Ｐゴシック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ＭＳ Ｐゴシック"/>
        <a:cs typeface="ＭＳ Ｐゴシック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ＭＳ Ｐゴシック"/>
        <a:cs typeface="ＭＳ Ｐゴシック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DDDD"/>
    <a:srgbClr val="D3D3D3"/>
    <a:srgbClr val="D02677"/>
    <a:srgbClr val="80BC54"/>
    <a:srgbClr val="235A98"/>
    <a:srgbClr val="E09900"/>
    <a:srgbClr val="056500"/>
    <a:srgbClr val="FF84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-1194" y="-120"/>
      </p:cViewPr>
      <p:guideLst>
        <p:guide orient="horz" pos="3194"/>
        <p:guide pos="6064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73" d="100"/>
          <a:sy n="73" d="100"/>
        </p:scale>
        <p:origin x="-2160" y="-96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AAB4B5F5-42B6-4717-B873-23ADBB454087}" type="datetimeFigureOut">
              <a:rPr lang="en-US"/>
              <a:pPr>
                <a:defRPr/>
              </a:pPr>
              <a:t>2/1/2012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CC42DACE-9D5E-4B31-8D97-23B4C9AB36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509412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12E2F425-DB8F-44D8-8969-04F5EEF2D748}" type="datetime1">
              <a:rPr lang="en-US"/>
              <a:pPr>
                <a:defRPr/>
              </a:pPr>
              <a:t>2/1/2012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9675" y="685800"/>
            <a:ext cx="4438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509412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56731620-C9FF-4832-B9A6-B2FE808EA5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508000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ＭＳ Ｐゴシック" charset="-128"/>
        <a:cs typeface="ＭＳ Ｐゴシック"/>
      </a:defRPr>
    </a:lvl1pPr>
    <a:lvl2pPr marL="508000" algn="l" defTabSz="508000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ＭＳ Ｐゴシック" charset="-128"/>
        <a:cs typeface="ＭＳ Ｐゴシック"/>
      </a:defRPr>
    </a:lvl2pPr>
    <a:lvl3pPr marL="1017588" algn="l" defTabSz="508000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ＭＳ Ｐゴシック" charset="-128"/>
        <a:cs typeface="ＭＳ Ｐゴシック"/>
      </a:defRPr>
    </a:lvl3pPr>
    <a:lvl4pPr marL="1527175" algn="l" defTabSz="508000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ＭＳ Ｐゴシック" charset="-128"/>
        <a:cs typeface="ＭＳ Ｐゴシック"/>
      </a:defRPr>
    </a:lvl4pPr>
    <a:lvl5pPr marL="2036763" algn="l" defTabSz="508000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ＭＳ Ｐゴシック" charset="-128"/>
        <a:cs typeface="ＭＳ Ｐゴシック"/>
      </a:defRPr>
    </a:lvl5pPr>
    <a:lvl6pPr marL="2547061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ea typeface="ＭＳ Ｐゴシック"/>
            </a:endParaRPr>
          </a:p>
        </p:txBody>
      </p:sp>
      <p:sp>
        <p:nvSpPr>
          <p:cNvPr id="71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D0B9BE7-8DA9-4955-B249-A393D740FCA2}" type="slidenum">
              <a:rPr lang="en-US" smtClean="0">
                <a:ea typeface="ＭＳ Ｐゴシック"/>
                <a:cs typeface="ＭＳ Ｐゴシック"/>
              </a:rPr>
              <a:pPr/>
              <a:t>2</a:t>
            </a:fld>
            <a:endParaRPr lang="en-US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ea typeface="ＭＳ Ｐゴシック"/>
            </a:endParaRPr>
          </a:p>
        </p:txBody>
      </p:sp>
      <p:sp>
        <p:nvSpPr>
          <p:cNvPr id="92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46A8C03-62D1-4137-AE88-BE72B2D05B39}" type="slidenum">
              <a:rPr lang="en-US" smtClean="0">
                <a:ea typeface="ＭＳ Ｐゴシック"/>
                <a:cs typeface="ＭＳ Ｐゴシック"/>
              </a:rPr>
              <a:pPr/>
              <a:t>3</a:t>
            </a:fld>
            <a:endParaRPr lang="en-US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titleSlideIdea5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058400" cy="77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7" descr="http://www.houstonisd.org/Commserv/Images/HISD_seal200.gif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220663" y="153988"/>
            <a:ext cx="1287462" cy="128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10"/>
          <p:cNvSpPr txBox="1">
            <a:spLocks noChangeArrowheads="1"/>
          </p:cNvSpPr>
          <p:nvPr userDrawn="1"/>
        </p:nvSpPr>
        <p:spPr bwMode="auto">
          <a:xfrm>
            <a:off x="9456738" y="7343775"/>
            <a:ext cx="3143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fld id="{DD7CC5D0-AAFF-42C9-A502-AD80636F8A77}" type="slidenum">
              <a:rPr lang="en-US" b="1">
                <a:solidFill>
                  <a:srgbClr val="14376E"/>
                </a:solidFill>
                <a:latin typeface="Arial" pitchFamily="34" charset="0"/>
                <a:ea typeface="ＭＳ Ｐゴシック" charset="-128"/>
                <a:cs typeface="+mn-cs"/>
              </a:rPr>
              <a:pPr algn="ctr">
                <a:defRPr/>
              </a:pPr>
              <a:t>‹#›</a:t>
            </a:fld>
            <a:endParaRPr lang="en-US" b="1" dirty="0">
              <a:solidFill>
                <a:srgbClr val="14376E"/>
              </a:solidFill>
              <a:latin typeface="Arial" pitchFamily="34" charset="0"/>
              <a:ea typeface="ＭＳ Ｐゴシック" charset="-128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508000" rtl="0" eaLnBrk="0" fontAlgn="base" hangingPunct="0">
        <a:spcBef>
          <a:spcPct val="0"/>
        </a:spcBef>
        <a:spcAft>
          <a:spcPct val="0"/>
        </a:spcAft>
        <a:defRPr sz="4900" kern="1200">
          <a:solidFill>
            <a:schemeClr val="tx1"/>
          </a:solidFill>
          <a:latin typeface="+mj-lt"/>
          <a:ea typeface="ＭＳ Ｐゴシック" charset="-128"/>
          <a:cs typeface="ＭＳ Ｐゴシック"/>
        </a:defRPr>
      </a:lvl1pPr>
      <a:lvl2pPr algn="ctr" defTabSz="508000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  <a:ea typeface="ＭＳ Ｐゴシック" charset="-128"/>
          <a:cs typeface="ＭＳ Ｐゴシック"/>
        </a:defRPr>
      </a:lvl2pPr>
      <a:lvl3pPr algn="ctr" defTabSz="508000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  <a:ea typeface="ＭＳ Ｐゴシック" charset="-128"/>
          <a:cs typeface="ＭＳ Ｐゴシック"/>
        </a:defRPr>
      </a:lvl3pPr>
      <a:lvl4pPr algn="ctr" defTabSz="508000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  <a:ea typeface="ＭＳ Ｐゴシック" charset="-128"/>
          <a:cs typeface="ＭＳ Ｐゴシック"/>
        </a:defRPr>
      </a:lvl4pPr>
      <a:lvl5pPr algn="ctr" defTabSz="508000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  <a:ea typeface="ＭＳ Ｐゴシック" charset="-128"/>
          <a:cs typeface="ＭＳ Ｐゴシック"/>
        </a:defRPr>
      </a:lvl5pPr>
      <a:lvl6pPr marL="457200" algn="ctr" defTabSz="508000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914400" algn="ctr" defTabSz="508000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371600" algn="ctr" defTabSz="508000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828800" algn="ctr" defTabSz="508000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81000" indent="-381000" algn="l" defTabSz="5080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6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1pPr>
      <a:lvl2pPr marL="827088" indent="-317500" algn="l" defTabSz="5080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1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2pPr>
      <a:lvl3pPr marL="1273175" indent="-254000" algn="l" defTabSz="5080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7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3pPr>
      <a:lvl4pPr marL="1782763" indent="-254000" algn="l" defTabSz="5080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2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4pPr>
      <a:lvl5pPr marL="2292350" indent="-254000" algn="l" defTabSz="5080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2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5pPr>
      <a:lvl6pPr marL="2801767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4" descr="titleSlideIdea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0"/>
            <a:ext cx="10056812" cy="777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Rectangle 2"/>
          <p:cNvSpPr txBox="1">
            <a:spLocks noChangeArrowheads="1"/>
          </p:cNvSpPr>
          <p:nvPr/>
        </p:nvSpPr>
        <p:spPr bwMode="auto">
          <a:xfrm>
            <a:off x="592138" y="2082800"/>
            <a:ext cx="8920162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914400"/>
            <a:r>
              <a:rPr lang="en-US" sz="4000" b="1">
                <a:solidFill>
                  <a:schemeClr val="bg1"/>
                </a:solidFill>
                <a:latin typeface="Calibri" pitchFamily="34" charset="0"/>
              </a:rPr>
              <a:t>School Health Advisory Council Update</a:t>
            </a:r>
          </a:p>
        </p:txBody>
      </p:sp>
      <p:sp>
        <p:nvSpPr>
          <p:cNvPr id="5123" name="Rectangle 3"/>
          <p:cNvSpPr txBox="1">
            <a:spLocks noChangeArrowheads="1"/>
          </p:cNvSpPr>
          <p:nvPr/>
        </p:nvSpPr>
        <p:spPr bwMode="auto">
          <a:xfrm>
            <a:off x="4356100" y="3136900"/>
            <a:ext cx="5156200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defTabSz="914400">
              <a:spcBef>
                <a:spcPct val="20000"/>
              </a:spcBef>
            </a:pPr>
            <a:r>
              <a:rPr lang="en-US" sz="3200" b="1">
                <a:solidFill>
                  <a:srgbClr val="FFFFFF"/>
                </a:solidFill>
                <a:latin typeface="Calibri" pitchFamily="34" charset="0"/>
              </a:rPr>
              <a:t>February 2, 2012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66" y="7315727"/>
            <a:ext cx="10056034" cy="469374"/>
          </a:xfrm>
          <a:prstGeom prst="rect">
            <a:avLst/>
          </a:prstGeom>
          <a:gradFill flip="none" rotWithShape="1">
            <a:gsLst>
              <a:gs pos="21000">
                <a:srgbClr val="0A193A"/>
              </a:gs>
              <a:gs pos="100000">
                <a:srgbClr val="0A193A">
                  <a:alpha val="72000"/>
                </a:srgbClr>
              </a:gs>
            </a:gsLst>
            <a:lin ang="0" scaled="1"/>
            <a:tileRect/>
          </a:gradFill>
        </p:spPr>
        <p:txBody>
          <a:bodyPr anchor="ctr">
            <a:spAutoFit/>
          </a:bodyPr>
          <a:lstStyle/>
          <a:p>
            <a:pPr algn="ctr" defTabSz="5094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spc="11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344" name="TextBox 8"/>
          <p:cNvSpPr txBox="1">
            <a:spLocks noChangeArrowheads="1"/>
          </p:cNvSpPr>
          <p:nvPr/>
        </p:nvSpPr>
        <p:spPr bwMode="auto">
          <a:xfrm>
            <a:off x="3784600" y="7353300"/>
            <a:ext cx="5727700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800" spc="100" dirty="0">
                <a:solidFill>
                  <a:schemeClr val="bg1"/>
                </a:solidFill>
                <a:latin typeface="Calibri" pitchFamily="34" charset="0"/>
                <a:ea typeface="ＭＳ Ｐゴシック" charset="-128"/>
                <a:cs typeface="+mn-cs"/>
              </a:rPr>
              <a:t>HOUSTON  INDEPENDENT  SCHOOL  DISTRICT</a:t>
            </a:r>
          </a:p>
          <a:p>
            <a:pPr>
              <a:defRPr/>
            </a:pPr>
            <a:endParaRPr lang="en-US" dirty="0">
              <a:latin typeface="Calibri" pitchFamily="34" charset="0"/>
              <a:ea typeface="ＭＳ Ｐゴシック" charset="-128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 bwMode="auto">
          <a:xfrm>
            <a:off x="1104900" y="1684338"/>
            <a:ext cx="8631238" cy="545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2800" b="1" dirty="0">
              <a:latin typeface="Calibri" pitchFamily="34" charset="0"/>
              <a:ea typeface="ＭＳ Ｐゴシック" charset="-128"/>
              <a:cs typeface="+mn-cs"/>
            </a:endParaRPr>
          </a:p>
          <a:p>
            <a:pPr>
              <a:defRPr/>
            </a:pPr>
            <a:endParaRPr lang="en-US" sz="2800" b="1" dirty="0">
              <a:latin typeface="Calibri" pitchFamily="34" charset="0"/>
              <a:ea typeface="ＭＳ Ｐゴシック" charset="-128"/>
              <a:cs typeface="+mn-cs"/>
            </a:endParaRPr>
          </a:p>
          <a:p>
            <a:pPr marL="274320" indent="-273050">
              <a:spcAft>
                <a:spcPts val="900"/>
              </a:spcAft>
              <a:buClr>
                <a:srgbClr val="235A98"/>
              </a:buClr>
              <a:buFont typeface="Arial" pitchFamily="34" charset="0"/>
              <a:buChar char="•"/>
              <a:tabLst>
                <a:tab pos="287338" algn="l"/>
              </a:tabLst>
              <a:defRPr/>
            </a:pPr>
            <a:r>
              <a:rPr lang="en-US" sz="2800" b="1" dirty="0">
                <a:latin typeface="Calibri" pitchFamily="34" charset="0"/>
                <a:ea typeface="ＭＳ Ｐゴシック" charset="-128"/>
                <a:cs typeface="+mn-cs"/>
              </a:rPr>
              <a:t>Birth rates (HISD, city of Houston, State , National data)</a:t>
            </a:r>
          </a:p>
          <a:p>
            <a:pPr marL="274320" indent="-273050">
              <a:spcAft>
                <a:spcPts val="900"/>
              </a:spcAft>
              <a:buClr>
                <a:srgbClr val="235A98"/>
              </a:buClr>
              <a:tabLst>
                <a:tab pos="287338" algn="l"/>
              </a:tabLst>
              <a:defRPr/>
            </a:pPr>
            <a:endParaRPr lang="en-US" sz="2800" b="1" dirty="0">
              <a:latin typeface="Calibri" pitchFamily="34" charset="0"/>
              <a:ea typeface="ＭＳ Ｐゴシック" charset="-128"/>
              <a:cs typeface="+mn-cs"/>
            </a:endParaRPr>
          </a:p>
          <a:p>
            <a:pPr marL="274320" indent="-273050">
              <a:spcAft>
                <a:spcPts val="900"/>
              </a:spcAft>
              <a:buClr>
                <a:srgbClr val="235A98"/>
              </a:buClr>
              <a:buFont typeface="Arial" pitchFamily="34" charset="0"/>
              <a:buChar char="•"/>
              <a:tabLst>
                <a:tab pos="287338" algn="l"/>
              </a:tabLst>
              <a:defRPr/>
            </a:pPr>
            <a:r>
              <a:rPr lang="en-US" sz="2800" b="1" dirty="0">
                <a:latin typeface="Calibri" pitchFamily="34" charset="0"/>
                <a:ea typeface="ＭＳ Ｐゴシック" charset="-128"/>
                <a:cs typeface="+mn-cs"/>
              </a:rPr>
              <a:t>Rates of STI/HIV</a:t>
            </a:r>
          </a:p>
          <a:p>
            <a:pPr marL="274320" indent="-273050">
              <a:spcAft>
                <a:spcPts val="900"/>
              </a:spcAft>
              <a:buClr>
                <a:srgbClr val="235A98"/>
              </a:buClr>
              <a:tabLst>
                <a:tab pos="287338" algn="l"/>
              </a:tabLst>
              <a:defRPr/>
            </a:pPr>
            <a:endParaRPr lang="en-US" sz="2800" b="1" dirty="0">
              <a:latin typeface="Calibri" pitchFamily="34" charset="0"/>
              <a:ea typeface="ＭＳ Ｐゴシック" charset="-128"/>
              <a:cs typeface="+mn-cs"/>
            </a:endParaRPr>
          </a:p>
          <a:p>
            <a:pPr marL="274320" indent="-273050">
              <a:spcAft>
                <a:spcPts val="900"/>
              </a:spcAft>
              <a:buClr>
                <a:srgbClr val="235A98"/>
              </a:buClr>
              <a:buFont typeface="Arial" pitchFamily="34" charset="0"/>
              <a:buChar char="•"/>
              <a:tabLst>
                <a:tab pos="287338" algn="l"/>
              </a:tabLst>
              <a:defRPr/>
            </a:pPr>
            <a:r>
              <a:rPr lang="en-US" sz="2800" b="1" dirty="0">
                <a:latin typeface="Calibri" pitchFamily="34" charset="0"/>
                <a:ea typeface="ＭＳ Ｐゴシック" charset="-128"/>
                <a:cs typeface="+mn-cs"/>
              </a:rPr>
              <a:t>Reasons for drop-out</a:t>
            </a:r>
          </a:p>
          <a:p>
            <a:pPr marL="274320" indent="-273050">
              <a:spcAft>
                <a:spcPts val="900"/>
              </a:spcAft>
              <a:buClr>
                <a:srgbClr val="235A98"/>
              </a:buClr>
              <a:buFont typeface="Arial" pitchFamily="34" charset="0"/>
              <a:buChar char="•"/>
              <a:tabLst>
                <a:tab pos="287338" algn="l"/>
              </a:tabLst>
              <a:defRPr/>
            </a:pPr>
            <a:endParaRPr lang="en-US" sz="2800" b="1" dirty="0">
              <a:latin typeface="Calibri" pitchFamily="34" charset="0"/>
              <a:ea typeface="ＭＳ Ｐゴシック" charset="-128"/>
              <a:cs typeface="+mn-cs"/>
            </a:endParaRPr>
          </a:p>
          <a:p>
            <a:pPr marL="274320" indent="-273050">
              <a:spcAft>
                <a:spcPts val="900"/>
              </a:spcAft>
              <a:buClr>
                <a:srgbClr val="235A98"/>
              </a:buClr>
              <a:buFont typeface="Arial" pitchFamily="34" charset="0"/>
              <a:buChar char="•"/>
              <a:tabLst>
                <a:tab pos="287338" algn="l"/>
              </a:tabLst>
              <a:defRPr/>
            </a:pPr>
            <a:endParaRPr lang="en-US" sz="2800" b="1" dirty="0">
              <a:latin typeface="Calibri" pitchFamily="34" charset="0"/>
              <a:ea typeface="ＭＳ Ｐゴシック" charset="-128"/>
              <a:cs typeface="+mn-cs"/>
            </a:endParaRPr>
          </a:p>
          <a:p>
            <a:pPr marL="274320" indent="-273050">
              <a:spcAft>
                <a:spcPts val="900"/>
              </a:spcAft>
              <a:buClr>
                <a:srgbClr val="235A98"/>
              </a:buClr>
              <a:buFont typeface="Arial" pitchFamily="34" charset="0"/>
              <a:buChar char="•"/>
              <a:tabLst>
                <a:tab pos="287338" algn="l"/>
              </a:tabLst>
              <a:defRPr/>
            </a:pPr>
            <a:endParaRPr lang="en-US" sz="2800" b="1" dirty="0">
              <a:latin typeface="Calibri" pitchFamily="34" charset="0"/>
              <a:ea typeface="ＭＳ Ｐゴシック" charset="-128"/>
              <a:cs typeface="+mn-cs"/>
            </a:endParaRPr>
          </a:p>
          <a:p>
            <a:pPr marL="274320" indent="-273050">
              <a:spcAft>
                <a:spcPts val="900"/>
              </a:spcAft>
              <a:buClr>
                <a:srgbClr val="235A98"/>
              </a:buClr>
              <a:tabLst>
                <a:tab pos="287338" algn="l"/>
              </a:tabLst>
              <a:defRPr/>
            </a:pPr>
            <a:endParaRPr lang="en-US" sz="2800" b="1" dirty="0">
              <a:latin typeface="Calibri" pitchFamily="34" charset="0"/>
              <a:ea typeface="ＭＳ Ｐゴシック" charset="-128"/>
              <a:cs typeface="+mn-cs"/>
            </a:endParaRPr>
          </a:p>
          <a:p>
            <a:pPr marL="274320" indent="-273050">
              <a:spcAft>
                <a:spcPts val="900"/>
              </a:spcAft>
              <a:buClr>
                <a:srgbClr val="235A98"/>
              </a:buClr>
              <a:tabLst>
                <a:tab pos="287338" algn="l"/>
              </a:tabLst>
              <a:defRPr/>
            </a:pPr>
            <a:endParaRPr lang="en-US" sz="2800" b="1" dirty="0">
              <a:latin typeface="Calibri" pitchFamily="34" charset="0"/>
              <a:ea typeface="ＭＳ Ｐゴシック" charset="-128"/>
              <a:cs typeface="+mn-cs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447800" y="230188"/>
            <a:ext cx="8440738" cy="194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r">
              <a:defRPr sz="4400"/>
            </a:lvl1pPr>
          </a:lstStyle>
          <a:p>
            <a:pPr algn="ctr" defTabSz="914400">
              <a:lnSpc>
                <a:spcPct val="80000"/>
              </a:lnSpc>
              <a:defRPr/>
            </a:pPr>
            <a:r>
              <a:rPr lang="en-US" dirty="0" smtClean="0">
                <a:latin typeface="Arial" pitchFamily="34" charset="0"/>
                <a:ea typeface="ＭＳ Ｐゴシック" charset="-128"/>
                <a:cs typeface="+mn-cs"/>
              </a:rPr>
              <a:t>						</a:t>
            </a:r>
          </a:p>
          <a:p>
            <a:pPr algn="ctr" defTabSz="914400">
              <a:lnSpc>
                <a:spcPct val="80000"/>
              </a:lnSpc>
              <a:defRPr/>
            </a:pPr>
            <a:r>
              <a:rPr lang="en-US" dirty="0" smtClean="0">
                <a:latin typeface="Arial" pitchFamily="34" charset="0"/>
                <a:ea typeface="ＭＳ Ｐゴシック" charset="-128"/>
                <a:cs typeface="+mn-cs"/>
              </a:rPr>
              <a:t>		</a:t>
            </a:r>
            <a:r>
              <a:rPr lang="en-US" dirty="0" smtClean="0">
                <a:latin typeface="Calibri" pitchFamily="34" charset="0"/>
                <a:ea typeface="ＭＳ Ｐゴシック" charset="-128"/>
                <a:cs typeface="+mn-cs"/>
              </a:rPr>
              <a:t>Teen Pregnancy Prevention</a:t>
            </a:r>
            <a:endParaRPr lang="en-US" kern="0" dirty="0" smtClean="0">
              <a:solidFill>
                <a:srgbClr val="14376E"/>
              </a:solidFill>
              <a:effectLst>
                <a:outerShdw blurRad="114300" dist="38100" dir="2700000" algn="tl" rotWithShape="0">
                  <a:srgbClr val="DDDDDD"/>
                </a:outerShdw>
              </a:effectLst>
              <a:latin typeface="Calibri" pitchFamily="34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 bwMode="auto">
          <a:xfrm>
            <a:off x="1104900" y="1684338"/>
            <a:ext cx="8631238" cy="545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2800" b="1" dirty="0">
              <a:latin typeface="Calibri" pitchFamily="34" charset="0"/>
              <a:ea typeface="ＭＳ Ｐゴシック" charset="-128"/>
              <a:cs typeface="+mn-cs"/>
            </a:endParaRPr>
          </a:p>
          <a:p>
            <a:pPr>
              <a:defRPr/>
            </a:pPr>
            <a:endParaRPr lang="en-US" sz="2800" b="1" dirty="0">
              <a:latin typeface="Calibri" pitchFamily="34" charset="0"/>
              <a:ea typeface="ＭＳ Ｐゴシック" charset="-128"/>
              <a:cs typeface="+mn-cs"/>
            </a:endParaRPr>
          </a:p>
          <a:p>
            <a:pPr marL="274320" indent="-273050">
              <a:spcAft>
                <a:spcPts val="900"/>
              </a:spcAft>
              <a:buClr>
                <a:srgbClr val="235A98"/>
              </a:buClr>
              <a:buFont typeface="Arial" pitchFamily="34" charset="0"/>
              <a:buChar char="•"/>
              <a:tabLst>
                <a:tab pos="287338" algn="l"/>
              </a:tabLst>
              <a:defRPr/>
            </a:pPr>
            <a:r>
              <a:rPr lang="en-US" sz="2800" b="1" dirty="0">
                <a:latin typeface="Calibri" pitchFamily="34" charset="0"/>
                <a:ea typeface="ＭＳ Ｐゴシック" charset="-128"/>
                <a:cs typeface="+mn-cs"/>
              </a:rPr>
              <a:t>District Health Curriculum embedded with evidence-based sexual health programs</a:t>
            </a:r>
          </a:p>
          <a:p>
            <a:pPr marL="274320" indent="-273050">
              <a:spcAft>
                <a:spcPts val="900"/>
              </a:spcAft>
              <a:buClr>
                <a:srgbClr val="235A98"/>
              </a:buClr>
              <a:buFont typeface="Arial" pitchFamily="34" charset="0"/>
              <a:buChar char="•"/>
              <a:tabLst>
                <a:tab pos="287338" algn="l"/>
              </a:tabLst>
              <a:defRPr/>
            </a:pPr>
            <a:r>
              <a:rPr lang="en-US" sz="2800" b="1" dirty="0">
                <a:latin typeface="Calibri" pitchFamily="34" charset="0"/>
                <a:ea typeface="ＭＳ Ｐゴシック" charset="-128"/>
                <a:cs typeface="+mn-cs"/>
              </a:rPr>
              <a:t>Ongoing teacher education training to address sensitive issues</a:t>
            </a:r>
          </a:p>
          <a:p>
            <a:pPr marL="274320" indent="-273050">
              <a:spcAft>
                <a:spcPts val="900"/>
              </a:spcAft>
              <a:buClr>
                <a:srgbClr val="235A98"/>
              </a:buClr>
              <a:buFont typeface="Arial" pitchFamily="34" charset="0"/>
              <a:buChar char="•"/>
              <a:tabLst>
                <a:tab pos="287338" algn="l"/>
              </a:tabLst>
              <a:defRPr/>
            </a:pPr>
            <a:r>
              <a:rPr lang="en-US" sz="2800" b="1" dirty="0">
                <a:latin typeface="Calibri" pitchFamily="34" charset="0"/>
                <a:ea typeface="ＭＳ Ｐゴシック" charset="-128"/>
                <a:cs typeface="+mn-cs"/>
              </a:rPr>
              <a:t>Access to health care providers and experts as a resource to support instruction</a:t>
            </a:r>
          </a:p>
          <a:p>
            <a:pPr marL="274320" indent="-273050">
              <a:spcAft>
                <a:spcPts val="900"/>
              </a:spcAft>
              <a:buClr>
                <a:srgbClr val="235A98"/>
              </a:buClr>
              <a:buFont typeface="Arial" pitchFamily="34" charset="0"/>
              <a:buChar char="•"/>
              <a:tabLst>
                <a:tab pos="287338" algn="l"/>
              </a:tabLst>
              <a:defRPr/>
            </a:pPr>
            <a:r>
              <a:rPr lang="en-US" sz="2800" b="1" dirty="0">
                <a:latin typeface="Calibri" pitchFamily="34" charset="0"/>
                <a:ea typeface="ＭＳ Ｐゴシック" charset="-128"/>
                <a:cs typeface="+mn-cs"/>
              </a:rPr>
              <a:t>Initiatives to promote parent and teen involvement </a:t>
            </a:r>
          </a:p>
          <a:p>
            <a:pPr marL="274320" indent="-273050">
              <a:spcAft>
                <a:spcPts val="900"/>
              </a:spcAft>
              <a:buClr>
                <a:srgbClr val="235A98"/>
              </a:buClr>
              <a:buFont typeface="Arial" pitchFamily="34" charset="0"/>
              <a:buChar char="•"/>
              <a:tabLst>
                <a:tab pos="287338" algn="l"/>
              </a:tabLst>
              <a:defRPr/>
            </a:pPr>
            <a:r>
              <a:rPr lang="en-US" sz="2800" b="1" dirty="0">
                <a:latin typeface="Calibri" pitchFamily="34" charset="0"/>
                <a:ea typeface="ＭＳ Ｐゴシック" charset="-128"/>
                <a:cs typeface="+mn-cs"/>
              </a:rPr>
              <a:t>Youth advisory board to inform planning and decision-making</a:t>
            </a:r>
          </a:p>
          <a:p>
            <a:pPr marL="274320" indent="-273050">
              <a:spcAft>
                <a:spcPts val="900"/>
              </a:spcAft>
              <a:buClr>
                <a:srgbClr val="235A98"/>
              </a:buClr>
              <a:buFont typeface="Arial" pitchFamily="34" charset="0"/>
              <a:buChar char="•"/>
              <a:tabLst>
                <a:tab pos="287338" algn="l"/>
              </a:tabLst>
              <a:defRPr/>
            </a:pPr>
            <a:endParaRPr lang="en-US" sz="28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ea typeface="ＭＳ Ｐゴシック" charset="-128"/>
              <a:cs typeface="+mn-cs"/>
            </a:endParaRPr>
          </a:p>
          <a:p>
            <a:pPr marL="274320" indent="-273050">
              <a:spcAft>
                <a:spcPts val="900"/>
              </a:spcAft>
              <a:buClr>
                <a:srgbClr val="235A98"/>
              </a:buClr>
              <a:buFont typeface="Arial" pitchFamily="34" charset="0"/>
              <a:buChar char="•"/>
              <a:tabLst>
                <a:tab pos="287338" algn="l"/>
              </a:tabLst>
              <a:defRPr/>
            </a:pPr>
            <a:endParaRPr lang="en-US" sz="2800" b="1" dirty="0">
              <a:latin typeface="Calibri" pitchFamily="34" charset="0"/>
              <a:ea typeface="ＭＳ Ｐゴシック" charset="-128"/>
              <a:cs typeface="+mn-cs"/>
            </a:endParaRPr>
          </a:p>
          <a:p>
            <a:pPr marL="274320" indent="-273050">
              <a:spcAft>
                <a:spcPts val="900"/>
              </a:spcAft>
              <a:buClr>
                <a:srgbClr val="235A98"/>
              </a:buClr>
              <a:buFont typeface="Arial" pitchFamily="34" charset="0"/>
              <a:buChar char="•"/>
              <a:tabLst>
                <a:tab pos="287338" algn="l"/>
              </a:tabLst>
              <a:defRPr/>
            </a:pPr>
            <a:endParaRPr lang="en-US" sz="2800" b="1" dirty="0">
              <a:latin typeface="Calibri" pitchFamily="34" charset="0"/>
              <a:ea typeface="ＭＳ Ｐゴシック" charset="-128"/>
              <a:cs typeface="+mn-cs"/>
            </a:endParaRPr>
          </a:p>
          <a:p>
            <a:pPr marL="274320" indent="-273050">
              <a:spcAft>
                <a:spcPts val="900"/>
              </a:spcAft>
              <a:buClr>
                <a:srgbClr val="235A98"/>
              </a:buClr>
              <a:buFont typeface="Arial" pitchFamily="34" charset="0"/>
              <a:buChar char="•"/>
              <a:tabLst>
                <a:tab pos="287338" algn="l"/>
              </a:tabLst>
              <a:defRPr/>
            </a:pPr>
            <a:endParaRPr lang="en-US" sz="2800" b="1" dirty="0">
              <a:latin typeface="Calibri" pitchFamily="34" charset="0"/>
              <a:ea typeface="ＭＳ Ｐゴシック" charset="-128"/>
              <a:cs typeface="+mn-cs"/>
            </a:endParaRPr>
          </a:p>
          <a:p>
            <a:pPr marL="274320" indent="-273050">
              <a:spcAft>
                <a:spcPts val="900"/>
              </a:spcAft>
              <a:buClr>
                <a:srgbClr val="235A98"/>
              </a:buClr>
              <a:tabLst>
                <a:tab pos="287338" algn="l"/>
              </a:tabLst>
              <a:defRPr/>
            </a:pPr>
            <a:endParaRPr lang="en-US" sz="2800" b="1" dirty="0">
              <a:latin typeface="Calibri" pitchFamily="34" charset="0"/>
              <a:ea typeface="ＭＳ Ｐゴシック" charset="-128"/>
              <a:cs typeface="+mn-cs"/>
            </a:endParaRPr>
          </a:p>
          <a:p>
            <a:pPr marL="274320" indent="-273050">
              <a:spcAft>
                <a:spcPts val="900"/>
              </a:spcAft>
              <a:buClr>
                <a:srgbClr val="235A98"/>
              </a:buClr>
              <a:tabLst>
                <a:tab pos="287338" algn="l"/>
              </a:tabLst>
              <a:defRPr/>
            </a:pPr>
            <a:endParaRPr lang="en-US" sz="2800" b="1" dirty="0">
              <a:latin typeface="Calibri" pitchFamily="34" charset="0"/>
              <a:ea typeface="ＭＳ Ｐゴシック" charset="-128"/>
              <a:cs typeface="+mn-cs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447800" y="230188"/>
            <a:ext cx="8440738" cy="194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r">
              <a:defRPr sz="4400"/>
            </a:lvl1pPr>
          </a:lstStyle>
          <a:p>
            <a:pPr algn="ctr" defTabSz="914400">
              <a:lnSpc>
                <a:spcPct val="80000"/>
              </a:lnSpc>
              <a:defRPr/>
            </a:pPr>
            <a:r>
              <a:rPr lang="en-US" dirty="0" smtClean="0">
                <a:latin typeface="Arial" pitchFamily="34" charset="0"/>
                <a:ea typeface="ＭＳ Ｐゴシック" charset="-128"/>
                <a:cs typeface="+mn-cs"/>
              </a:rPr>
              <a:t>						</a:t>
            </a:r>
          </a:p>
          <a:p>
            <a:pPr algn="ctr" defTabSz="914400">
              <a:lnSpc>
                <a:spcPct val="80000"/>
              </a:lnSpc>
              <a:defRPr/>
            </a:pPr>
            <a:r>
              <a:rPr lang="en-US" dirty="0" smtClean="0">
                <a:latin typeface="Arial" pitchFamily="34" charset="0"/>
                <a:ea typeface="ＭＳ Ｐゴシック" charset="-128"/>
                <a:cs typeface="+mn-cs"/>
              </a:rPr>
              <a:t>				</a:t>
            </a:r>
            <a:r>
              <a:rPr lang="en-US" dirty="0" smtClean="0">
                <a:latin typeface="Calibri" pitchFamily="34" charset="0"/>
                <a:ea typeface="ＭＳ Ｐゴシック" charset="-128"/>
                <a:cs typeface="+mn-cs"/>
              </a:rPr>
              <a:t>Recommendations</a:t>
            </a:r>
            <a:endParaRPr lang="en-US" sz="8000" kern="0" dirty="0" smtClean="0">
              <a:solidFill>
                <a:srgbClr val="14376E"/>
              </a:solidFill>
              <a:effectLst>
                <a:outerShdw blurRad="114300" dist="38100" dir="2700000" algn="tl" rotWithShape="0">
                  <a:srgbClr val="DDDDDD"/>
                </a:outerShdw>
              </a:effectLst>
              <a:latin typeface="Calibri" pitchFamily="34" charset="0"/>
              <a:ea typeface="ＭＳ Ｐゴシック" charset="-128"/>
              <a:cs typeface="+mn-cs"/>
            </a:endParaRPr>
          </a:p>
          <a:p>
            <a:pPr algn="ctr" defTabSz="914400">
              <a:lnSpc>
                <a:spcPct val="80000"/>
              </a:lnSpc>
              <a:defRPr/>
            </a:pPr>
            <a:endParaRPr lang="en-US" kern="0" dirty="0" smtClean="0">
              <a:solidFill>
                <a:srgbClr val="14376E"/>
              </a:solidFill>
              <a:effectLst>
                <a:outerShdw blurRad="114300" dist="38100" dir="2700000" algn="tl" rotWithShape="0">
                  <a:srgbClr val="DDDDDD"/>
                </a:outerShdw>
              </a:effectLst>
              <a:latin typeface="Calibri" pitchFamily="34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Content Placeholder 2"/>
          <p:cNvSpPr txBox="1">
            <a:spLocks/>
          </p:cNvSpPr>
          <p:nvPr/>
        </p:nvSpPr>
        <p:spPr bwMode="auto">
          <a:xfrm>
            <a:off x="1104900" y="1927225"/>
            <a:ext cx="8578850" cy="584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>
              <a:spcAft>
                <a:spcPts val="900"/>
              </a:spcAft>
              <a:buClr>
                <a:srgbClr val="235A98"/>
              </a:buClr>
              <a:tabLst>
                <a:tab pos="287338" algn="l"/>
              </a:tabLst>
            </a:pPr>
            <a:endParaRPr lang="en-US" sz="2800" b="1">
              <a:latin typeface="Calibri" pitchFamily="34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252538" y="769938"/>
            <a:ext cx="8361362" cy="120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r">
              <a:defRPr sz="4400"/>
            </a:lvl1pPr>
          </a:lstStyle>
          <a:p>
            <a:pPr algn="ctr" defTabSz="914400">
              <a:lnSpc>
                <a:spcPct val="80000"/>
              </a:lnSpc>
              <a:defRPr/>
            </a:pPr>
            <a:endParaRPr lang="en-US" dirty="0" smtClean="0">
              <a:latin typeface="Arial" pitchFamily="34" charset="0"/>
              <a:ea typeface="ＭＳ Ｐゴシック" charset="-128"/>
              <a:cs typeface="+mn-cs"/>
            </a:endParaRPr>
          </a:p>
          <a:p>
            <a:pPr algn="ctr" defTabSz="914400">
              <a:lnSpc>
                <a:spcPct val="80000"/>
              </a:lnSpc>
              <a:defRPr/>
            </a:pPr>
            <a:r>
              <a:rPr lang="en-US" sz="5400" dirty="0" smtClean="0">
                <a:latin typeface="Arial" pitchFamily="34" charset="0"/>
                <a:ea typeface="ＭＳ Ｐゴシック" charset="-128"/>
                <a:cs typeface="+mn-cs"/>
              </a:rPr>
              <a:t>Opportunity to Influence</a:t>
            </a:r>
            <a:endParaRPr lang="en-US" sz="5400" kern="0" dirty="0" smtClean="0">
              <a:solidFill>
                <a:srgbClr val="14376E"/>
              </a:solidFill>
              <a:effectLst>
                <a:outerShdw blurRad="114300" dist="38100" dir="2700000" algn="tl" rotWithShape="0">
                  <a:srgbClr val="DDDDDD"/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6147" name="Picture 4" descr="HKHS log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36738" y="5062538"/>
            <a:ext cx="67564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3" descr="SHAC_DSC_4430"/>
          <p:cNvPicPr>
            <a:picLocks noChangeAspect="1" noChangeArrowheads="1"/>
          </p:cNvPicPr>
          <p:nvPr/>
        </p:nvPicPr>
        <p:blipFill>
          <a:blip r:embed="rId4"/>
          <a:srcRect l="19099" r="15880"/>
          <a:stretch>
            <a:fillRect/>
          </a:stretch>
        </p:blipFill>
        <p:spPr bwMode="auto">
          <a:xfrm>
            <a:off x="3074988" y="2251075"/>
            <a:ext cx="3983037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 bwMode="auto">
          <a:xfrm>
            <a:off x="1104900" y="1927225"/>
            <a:ext cx="8578850" cy="584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2800" b="1" dirty="0">
                <a:latin typeface="Calibri" pitchFamily="34" charset="0"/>
                <a:ea typeface="ＭＳ Ｐゴシック" charset="-128"/>
                <a:cs typeface="+mn-cs"/>
              </a:rPr>
              <a:t>Healthy, Happy, Productive Students, graduating from HISD, empowered to make healthy choices regarding:</a:t>
            </a:r>
          </a:p>
          <a:p>
            <a:pPr>
              <a:defRPr/>
            </a:pPr>
            <a:endParaRPr lang="en-US" sz="2800" b="1" dirty="0">
              <a:latin typeface="Calibri" pitchFamily="34" charset="0"/>
              <a:ea typeface="ＭＳ Ｐゴシック" charset="-128"/>
              <a:cs typeface="+mn-cs"/>
            </a:endParaRPr>
          </a:p>
          <a:p>
            <a:pPr marL="274320" indent="-273050">
              <a:spcAft>
                <a:spcPts val="900"/>
              </a:spcAft>
              <a:buClr>
                <a:srgbClr val="235A98"/>
              </a:buClr>
              <a:buFont typeface="Arial" pitchFamily="34" charset="0"/>
              <a:buChar char="•"/>
              <a:tabLst>
                <a:tab pos="287338" algn="l"/>
              </a:tabLst>
              <a:defRPr/>
            </a:pPr>
            <a:r>
              <a:rPr lang="en-US" sz="2800" b="1" dirty="0">
                <a:latin typeface="Calibri" pitchFamily="34" charset="0"/>
                <a:ea typeface="ＭＳ Ｐゴシック" charset="-128"/>
                <a:cs typeface="+mn-cs"/>
              </a:rPr>
              <a:t>Food &amp; Nutrition </a:t>
            </a:r>
          </a:p>
          <a:p>
            <a:pPr marL="274320" indent="-273050">
              <a:spcAft>
                <a:spcPts val="900"/>
              </a:spcAft>
              <a:buClr>
                <a:srgbClr val="235A98"/>
              </a:buClr>
              <a:tabLst>
                <a:tab pos="287338" algn="l"/>
              </a:tabLst>
              <a:defRPr/>
            </a:pPr>
            <a:endParaRPr lang="en-US" sz="2800" b="1" dirty="0">
              <a:latin typeface="Calibri" pitchFamily="34" charset="0"/>
              <a:ea typeface="ＭＳ Ｐゴシック" charset="-128"/>
              <a:cs typeface="+mn-cs"/>
            </a:endParaRPr>
          </a:p>
          <a:p>
            <a:pPr marL="274320" indent="-273050">
              <a:spcAft>
                <a:spcPts val="900"/>
              </a:spcAft>
              <a:buClr>
                <a:srgbClr val="235A98"/>
              </a:buClr>
              <a:buFont typeface="Arial" pitchFamily="34" charset="0"/>
              <a:buChar char="•"/>
              <a:tabLst>
                <a:tab pos="287338" algn="l"/>
              </a:tabLst>
              <a:defRPr/>
            </a:pPr>
            <a:r>
              <a:rPr lang="en-US" sz="2800" b="1" dirty="0">
                <a:latin typeface="Calibri" pitchFamily="34" charset="0"/>
                <a:ea typeface="ＭＳ Ｐゴシック" charset="-128"/>
                <a:cs typeface="+mn-cs"/>
              </a:rPr>
              <a:t>Physical Activity/Fitness</a:t>
            </a:r>
          </a:p>
          <a:p>
            <a:pPr marL="274320" indent="-273050">
              <a:spcAft>
                <a:spcPts val="900"/>
              </a:spcAft>
              <a:buClr>
                <a:srgbClr val="235A98"/>
              </a:buClr>
              <a:tabLst>
                <a:tab pos="287338" algn="l"/>
              </a:tabLst>
              <a:defRPr/>
            </a:pPr>
            <a:endParaRPr lang="en-US" sz="2800" b="1" dirty="0">
              <a:latin typeface="Calibri" pitchFamily="34" charset="0"/>
              <a:ea typeface="ＭＳ Ｐゴシック" charset="-128"/>
              <a:cs typeface="+mn-cs"/>
            </a:endParaRPr>
          </a:p>
          <a:p>
            <a:pPr marL="274320" indent="-273050">
              <a:spcAft>
                <a:spcPts val="900"/>
              </a:spcAft>
              <a:buClr>
                <a:srgbClr val="235A98"/>
              </a:buClr>
              <a:buFont typeface="Arial" pitchFamily="34" charset="0"/>
              <a:buChar char="•"/>
              <a:tabLst>
                <a:tab pos="287338" algn="l"/>
              </a:tabLst>
              <a:defRPr/>
            </a:pPr>
            <a:r>
              <a:rPr lang="en-US" sz="2800" b="1" dirty="0">
                <a:latin typeface="Calibri" pitchFamily="34" charset="0"/>
                <a:ea typeface="ＭＳ Ｐゴシック" charset="-128"/>
                <a:cs typeface="+mn-cs"/>
              </a:rPr>
              <a:t>Sexual Health/Pregnancy Prevention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752600" y="230188"/>
            <a:ext cx="7861300" cy="194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r">
              <a:defRPr sz="4400"/>
            </a:lvl1pPr>
          </a:lstStyle>
          <a:p>
            <a:pPr algn="ctr" defTabSz="914400">
              <a:lnSpc>
                <a:spcPct val="80000"/>
              </a:lnSpc>
              <a:defRPr/>
            </a:pPr>
            <a:r>
              <a:rPr lang="en-US" dirty="0" smtClean="0">
                <a:latin typeface="Arial" pitchFamily="34" charset="0"/>
                <a:ea typeface="ＭＳ Ｐゴシック" charset="-128"/>
                <a:cs typeface="+mn-cs"/>
              </a:rPr>
              <a:t>						</a:t>
            </a:r>
          </a:p>
          <a:p>
            <a:pPr algn="ctr" defTabSz="914400">
              <a:lnSpc>
                <a:spcPct val="80000"/>
              </a:lnSpc>
              <a:defRPr/>
            </a:pPr>
            <a:r>
              <a:rPr lang="en-US" dirty="0" smtClean="0">
                <a:latin typeface="Arial" pitchFamily="34" charset="0"/>
                <a:ea typeface="ＭＳ Ｐゴシック" charset="-128"/>
                <a:cs typeface="+mn-cs"/>
              </a:rPr>
              <a:t>						Vision</a:t>
            </a:r>
            <a:endParaRPr lang="en-US" sz="3600" kern="0" dirty="0" smtClean="0">
              <a:solidFill>
                <a:srgbClr val="14376E"/>
              </a:solidFill>
              <a:effectLst>
                <a:outerShdw blurRad="114300" dist="38100" dir="2700000" algn="tl" rotWithShape="0">
                  <a:srgbClr val="DDDDDD"/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 bwMode="auto">
          <a:xfrm>
            <a:off x="1104900" y="1927225"/>
            <a:ext cx="8578850" cy="584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2800" b="1" dirty="0">
              <a:latin typeface="Calibri" pitchFamily="34" charset="0"/>
              <a:ea typeface="ＭＳ Ｐゴシック" charset="-128"/>
              <a:cs typeface="+mn-cs"/>
            </a:endParaRPr>
          </a:p>
          <a:p>
            <a:pPr>
              <a:defRPr/>
            </a:pPr>
            <a:endParaRPr lang="en-US" sz="2800" b="1" dirty="0">
              <a:latin typeface="Calibri" pitchFamily="34" charset="0"/>
              <a:ea typeface="ＭＳ Ｐゴシック" charset="-128"/>
              <a:cs typeface="+mn-cs"/>
            </a:endParaRPr>
          </a:p>
          <a:p>
            <a:pPr marL="274320" indent="-273050">
              <a:spcAft>
                <a:spcPts val="900"/>
              </a:spcAft>
              <a:buClr>
                <a:srgbClr val="235A98"/>
              </a:buClr>
              <a:buFont typeface="Arial" pitchFamily="34" charset="0"/>
              <a:buChar char="•"/>
              <a:tabLst>
                <a:tab pos="287338" algn="l"/>
              </a:tabLst>
              <a:defRPr/>
            </a:pPr>
            <a:r>
              <a:rPr lang="en-US" sz="2800" b="1" dirty="0">
                <a:latin typeface="Calibri" pitchFamily="34" charset="0"/>
                <a:ea typeface="ＭＳ Ｐゴシック" charset="-128"/>
                <a:cs typeface="+mn-cs"/>
              </a:rPr>
              <a:t>Set norms for health instruction</a:t>
            </a:r>
          </a:p>
          <a:p>
            <a:pPr marL="274320" indent="-273050">
              <a:spcAft>
                <a:spcPts val="900"/>
              </a:spcAft>
              <a:buClr>
                <a:srgbClr val="235A98"/>
              </a:buClr>
              <a:tabLst>
                <a:tab pos="287338" algn="l"/>
              </a:tabLst>
              <a:defRPr/>
            </a:pPr>
            <a:endParaRPr lang="en-US" sz="2800" b="1" dirty="0">
              <a:latin typeface="Calibri" pitchFamily="34" charset="0"/>
              <a:ea typeface="ＭＳ Ｐゴシック" charset="-128"/>
              <a:cs typeface="+mn-cs"/>
            </a:endParaRPr>
          </a:p>
          <a:p>
            <a:pPr marL="274320" indent="-273050">
              <a:spcAft>
                <a:spcPts val="900"/>
              </a:spcAft>
              <a:buClr>
                <a:srgbClr val="235A98"/>
              </a:buClr>
              <a:buFont typeface="Arial" pitchFamily="34" charset="0"/>
              <a:buChar char="•"/>
              <a:tabLst>
                <a:tab pos="287338" algn="l"/>
              </a:tabLst>
              <a:defRPr/>
            </a:pPr>
            <a:r>
              <a:rPr lang="en-US" sz="2800" b="1" dirty="0">
                <a:latin typeface="Calibri" pitchFamily="34" charset="0"/>
                <a:ea typeface="ＭＳ Ｐゴシック" charset="-128"/>
                <a:cs typeface="+mn-cs"/>
              </a:rPr>
              <a:t>Establish a platform to create a culture of wellness</a:t>
            </a:r>
          </a:p>
          <a:p>
            <a:pPr marL="274320" indent="-273050">
              <a:spcAft>
                <a:spcPts val="900"/>
              </a:spcAft>
              <a:buClr>
                <a:srgbClr val="235A98"/>
              </a:buClr>
              <a:tabLst>
                <a:tab pos="287338" algn="l"/>
              </a:tabLst>
              <a:defRPr/>
            </a:pPr>
            <a:endParaRPr lang="en-US" sz="2800" b="1" dirty="0">
              <a:latin typeface="Calibri" pitchFamily="34" charset="0"/>
              <a:ea typeface="ＭＳ Ｐゴシック" charset="-128"/>
              <a:cs typeface="+mn-cs"/>
            </a:endParaRPr>
          </a:p>
          <a:p>
            <a:pPr marL="274320" indent="-273050">
              <a:spcAft>
                <a:spcPts val="900"/>
              </a:spcAft>
              <a:buClr>
                <a:srgbClr val="235A98"/>
              </a:buClr>
              <a:tabLst>
                <a:tab pos="287338" algn="l"/>
              </a:tabLst>
              <a:defRPr/>
            </a:pPr>
            <a:endParaRPr lang="en-US" sz="2800" b="1" dirty="0">
              <a:latin typeface="Calibri" pitchFamily="34" charset="0"/>
              <a:ea typeface="ＭＳ Ｐゴシック" charset="-128"/>
              <a:cs typeface="+mn-cs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752600" y="230188"/>
            <a:ext cx="7861300" cy="194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r">
              <a:defRPr sz="4400"/>
            </a:lvl1pPr>
          </a:lstStyle>
          <a:p>
            <a:pPr algn="ctr" defTabSz="914400">
              <a:lnSpc>
                <a:spcPct val="80000"/>
              </a:lnSpc>
              <a:defRPr/>
            </a:pPr>
            <a:r>
              <a:rPr lang="en-US" dirty="0" smtClean="0">
                <a:latin typeface="Arial" pitchFamily="34" charset="0"/>
                <a:ea typeface="ＭＳ Ｐゴシック" charset="-128"/>
                <a:cs typeface="+mn-cs"/>
              </a:rPr>
              <a:t>						</a:t>
            </a:r>
          </a:p>
          <a:p>
            <a:pPr algn="ctr" defTabSz="914400">
              <a:lnSpc>
                <a:spcPct val="80000"/>
              </a:lnSpc>
              <a:defRPr/>
            </a:pPr>
            <a:r>
              <a:rPr lang="en-US" dirty="0" smtClean="0">
                <a:latin typeface="Arial" pitchFamily="34" charset="0"/>
                <a:ea typeface="ＭＳ Ｐゴシック" charset="-128"/>
                <a:cs typeface="+mn-cs"/>
              </a:rPr>
              <a:t>						Mission</a:t>
            </a:r>
            <a:endParaRPr lang="en-US" sz="3600" kern="0" dirty="0" smtClean="0">
              <a:solidFill>
                <a:srgbClr val="14376E"/>
              </a:solidFill>
              <a:effectLst>
                <a:outerShdw blurRad="114300" dist="38100" dir="2700000" algn="tl" rotWithShape="0">
                  <a:srgbClr val="DDDDDD"/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 bwMode="auto">
          <a:xfrm>
            <a:off x="1104900" y="1684338"/>
            <a:ext cx="8631238" cy="545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2800" b="1" dirty="0">
              <a:latin typeface="Calibri" pitchFamily="34" charset="0"/>
              <a:ea typeface="ＭＳ Ｐゴシック" charset="-128"/>
              <a:cs typeface="+mn-cs"/>
            </a:endParaRPr>
          </a:p>
          <a:p>
            <a:pPr marL="274320" indent="-273050">
              <a:spcAft>
                <a:spcPts val="900"/>
              </a:spcAft>
              <a:buClr>
                <a:srgbClr val="235A98"/>
              </a:buClr>
              <a:buFont typeface="Arial" pitchFamily="34" charset="0"/>
              <a:buChar char="•"/>
              <a:tabLst>
                <a:tab pos="287338" algn="l"/>
              </a:tabLst>
              <a:defRPr/>
            </a:pPr>
            <a:r>
              <a:rPr lang="en-US" sz="2800" b="1" dirty="0">
                <a:latin typeface="Calibri" pitchFamily="34" charset="0"/>
                <a:ea typeface="ＭＳ Ｐゴシック" charset="-128"/>
                <a:cs typeface="+mn-cs"/>
              </a:rPr>
              <a:t>Improve food choices on HISD campuses to achieve HISD’s stated goal of becoming “a national leader in </a:t>
            </a:r>
            <a:r>
              <a:rPr lang="en-US" sz="2800" b="1">
                <a:latin typeface="Calibri" pitchFamily="34" charset="0"/>
                <a:ea typeface="ＭＳ Ｐゴシック" charset="-128"/>
                <a:cs typeface="+mn-cs"/>
              </a:rPr>
              <a:t>childhood nutrition”</a:t>
            </a:r>
            <a:endParaRPr lang="en-US" sz="2800" b="1" dirty="0">
              <a:latin typeface="Calibri" pitchFamily="34" charset="0"/>
              <a:ea typeface="ＭＳ Ｐゴシック" charset="-128"/>
              <a:cs typeface="+mn-cs"/>
            </a:endParaRPr>
          </a:p>
          <a:p>
            <a:pPr marL="274320" indent="-273050">
              <a:spcAft>
                <a:spcPts val="900"/>
              </a:spcAft>
              <a:buClr>
                <a:srgbClr val="235A98"/>
              </a:buClr>
              <a:buFont typeface="Arial" pitchFamily="34" charset="0"/>
              <a:buChar char="•"/>
              <a:tabLst>
                <a:tab pos="287338" algn="l"/>
              </a:tabLst>
              <a:defRPr/>
            </a:pPr>
            <a:endParaRPr lang="en-US" sz="2800" b="1" dirty="0">
              <a:latin typeface="Calibri" pitchFamily="34" charset="0"/>
              <a:ea typeface="ＭＳ Ｐゴシック" charset="-128"/>
              <a:cs typeface="+mn-cs"/>
            </a:endParaRPr>
          </a:p>
          <a:p>
            <a:pPr marL="274320" indent="-273050">
              <a:spcAft>
                <a:spcPts val="900"/>
              </a:spcAft>
              <a:buClr>
                <a:srgbClr val="235A98"/>
              </a:buClr>
              <a:buFont typeface="Arial" pitchFamily="34" charset="0"/>
              <a:buChar char="•"/>
              <a:tabLst>
                <a:tab pos="287338" algn="l"/>
              </a:tabLst>
              <a:defRPr/>
            </a:pPr>
            <a:r>
              <a:rPr lang="en-US" sz="2800" b="1" dirty="0">
                <a:latin typeface="Calibri" pitchFamily="34" charset="0"/>
                <a:ea typeface="ＭＳ Ｐゴシック" charset="-128"/>
                <a:cs typeface="+mn-cs"/>
              </a:rPr>
              <a:t>Implement training and assistance in creating a culture of fitness in the schools of HISD</a:t>
            </a:r>
          </a:p>
          <a:p>
            <a:pPr marL="274320" indent="-273050">
              <a:spcAft>
                <a:spcPts val="900"/>
              </a:spcAft>
              <a:buClr>
                <a:srgbClr val="235A98"/>
              </a:buClr>
              <a:tabLst>
                <a:tab pos="287338" algn="l"/>
              </a:tabLst>
              <a:defRPr/>
            </a:pPr>
            <a:endParaRPr lang="en-US" sz="2800" b="1" dirty="0">
              <a:latin typeface="Calibri" pitchFamily="34" charset="0"/>
              <a:ea typeface="ＭＳ Ｐゴシック" charset="-128"/>
              <a:cs typeface="+mn-cs"/>
            </a:endParaRPr>
          </a:p>
          <a:p>
            <a:pPr marL="274320" indent="-273050">
              <a:spcAft>
                <a:spcPts val="900"/>
              </a:spcAft>
              <a:buClr>
                <a:srgbClr val="235A98"/>
              </a:buClr>
              <a:buFont typeface="Arial" pitchFamily="34" charset="0"/>
              <a:buChar char="•"/>
              <a:tabLst>
                <a:tab pos="287338" algn="l"/>
              </a:tabLst>
              <a:defRPr/>
            </a:pPr>
            <a:r>
              <a:rPr lang="en-US" sz="2800" b="1" dirty="0">
                <a:latin typeface="Calibri" pitchFamily="34" charset="0"/>
                <a:ea typeface="ＭＳ Ｐゴシック" charset="-128"/>
                <a:cs typeface="+mn-cs"/>
              </a:rPr>
              <a:t>Identify and place the most accurate and effective sex education curricula in the schools of HISD</a:t>
            </a:r>
          </a:p>
          <a:p>
            <a:pPr marL="274320" indent="-273050">
              <a:spcAft>
                <a:spcPts val="900"/>
              </a:spcAft>
              <a:buClr>
                <a:srgbClr val="235A98"/>
              </a:buClr>
              <a:buFont typeface="Arial" pitchFamily="34" charset="0"/>
              <a:buChar char="•"/>
              <a:tabLst>
                <a:tab pos="287338" algn="l"/>
              </a:tabLst>
              <a:defRPr/>
            </a:pPr>
            <a:endParaRPr lang="en-US" sz="2800" b="1" dirty="0">
              <a:latin typeface="Calibri" pitchFamily="34" charset="0"/>
              <a:ea typeface="ＭＳ Ｐゴシック" charset="-128"/>
              <a:cs typeface="+mn-cs"/>
            </a:endParaRPr>
          </a:p>
          <a:p>
            <a:pPr marL="274320" indent="-273050">
              <a:spcAft>
                <a:spcPts val="900"/>
              </a:spcAft>
              <a:buClr>
                <a:srgbClr val="235A98"/>
              </a:buClr>
              <a:tabLst>
                <a:tab pos="287338" algn="l"/>
              </a:tabLst>
              <a:defRPr/>
            </a:pPr>
            <a:endParaRPr lang="en-US" sz="2800" b="1" dirty="0">
              <a:latin typeface="Calibri" pitchFamily="34" charset="0"/>
              <a:ea typeface="ＭＳ Ｐゴシック" charset="-128"/>
              <a:cs typeface="+mn-cs"/>
            </a:endParaRPr>
          </a:p>
          <a:p>
            <a:pPr marL="274320" indent="-273050">
              <a:spcAft>
                <a:spcPts val="900"/>
              </a:spcAft>
              <a:buClr>
                <a:srgbClr val="235A98"/>
              </a:buClr>
              <a:tabLst>
                <a:tab pos="287338" algn="l"/>
              </a:tabLst>
              <a:defRPr/>
            </a:pPr>
            <a:endParaRPr lang="en-US" sz="2800" b="1" dirty="0">
              <a:latin typeface="Calibri" pitchFamily="34" charset="0"/>
              <a:ea typeface="ＭＳ Ｐゴシック" charset="-128"/>
              <a:cs typeface="+mn-cs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752600" y="230188"/>
            <a:ext cx="7861300" cy="194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r">
              <a:defRPr sz="4400"/>
            </a:lvl1pPr>
          </a:lstStyle>
          <a:p>
            <a:pPr algn="ctr" defTabSz="914400">
              <a:lnSpc>
                <a:spcPct val="80000"/>
              </a:lnSpc>
              <a:defRPr/>
            </a:pPr>
            <a:r>
              <a:rPr lang="en-US" dirty="0" smtClean="0">
                <a:latin typeface="Arial" pitchFamily="34" charset="0"/>
                <a:ea typeface="ＭＳ Ｐゴシック" charset="-128"/>
                <a:cs typeface="+mn-cs"/>
              </a:rPr>
              <a:t>						</a:t>
            </a:r>
          </a:p>
          <a:p>
            <a:pPr algn="ctr" defTabSz="914400">
              <a:lnSpc>
                <a:spcPct val="80000"/>
              </a:lnSpc>
              <a:defRPr/>
            </a:pPr>
            <a:r>
              <a:rPr lang="en-US" dirty="0" smtClean="0">
                <a:latin typeface="Arial" pitchFamily="34" charset="0"/>
                <a:ea typeface="ＭＳ Ｐゴシック" charset="-128"/>
                <a:cs typeface="+mn-cs"/>
              </a:rPr>
              <a:t>						Goals</a:t>
            </a:r>
            <a:endParaRPr lang="en-US" sz="3600" kern="0" dirty="0" smtClean="0">
              <a:solidFill>
                <a:srgbClr val="14376E"/>
              </a:solidFill>
              <a:effectLst>
                <a:outerShdw blurRad="114300" dist="38100" dir="2700000" algn="tl" rotWithShape="0">
                  <a:srgbClr val="DDDDDD"/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 bwMode="auto">
          <a:xfrm>
            <a:off x="1104900" y="1684338"/>
            <a:ext cx="8631238" cy="545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270">
              <a:spcAft>
                <a:spcPts val="900"/>
              </a:spcAft>
              <a:buClr>
                <a:srgbClr val="235A98"/>
              </a:buClr>
              <a:tabLst>
                <a:tab pos="287338" algn="l"/>
              </a:tabLst>
              <a:defRPr/>
            </a:pPr>
            <a:endParaRPr lang="en-US" sz="2800" b="1" dirty="0">
              <a:latin typeface="Calibri" pitchFamily="34" charset="0"/>
              <a:ea typeface="ＭＳ Ｐゴシック" charset="-128"/>
              <a:cs typeface="+mn-cs"/>
            </a:endParaRPr>
          </a:p>
          <a:p>
            <a:pPr marL="274320" indent="-273050">
              <a:spcAft>
                <a:spcPts val="900"/>
              </a:spcAft>
              <a:buClr>
                <a:srgbClr val="235A98"/>
              </a:buClr>
              <a:buFont typeface="Arial" pitchFamily="34" charset="0"/>
              <a:buChar char="•"/>
              <a:tabLst>
                <a:tab pos="287338" algn="l"/>
              </a:tabLst>
              <a:defRPr/>
            </a:pPr>
            <a:r>
              <a:rPr lang="en-US" sz="2800" b="1" dirty="0">
                <a:latin typeface="Calibri" pitchFamily="34" charset="0"/>
                <a:ea typeface="ＭＳ Ｐゴシック" charset="-128"/>
                <a:cs typeface="+mn-cs"/>
              </a:rPr>
              <a:t>“Competitive” food</a:t>
            </a:r>
          </a:p>
          <a:p>
            <a:pPr marL="782320" lvl="1" indent="-273050">
              <a:spcAft>
                <a:spcPts val="900"/>
              </a:spcAft>
              <a:buClr>
                <a:srgbClr val="235A98"/>
              </a:buClr>
              <a:buFont typeface="Arial" pitchFamily="34" charset="0"/>
              <a:buChar char="•"/>
              <a:tabLst>
                <a:tab pos="287338" algn="l"/>
              </a:tabLst>
              <a:defRPr/>
            </a:pPr>
            <a:r>
              <a:rPr lang="en-US" sz="2800" b="1" dirty="0">
                <a:latin typeface="Calibri" pitchFamily="34" charset="0"/>
                <a:ea typeface="ＭＳ Ｐゴシック" charset="-128"/>
                <a:cs typeface="+mn-cs"/>
              </a:rPr>
              <a:t>Sold by HISD (“a la carte”)</a:t>
            </a:r>
          </a:p>
          <a:p>
            <a:pPr marL="782320" lvl="1" indent="-273050">
              <a:spcAft>
                <a:spcPts val="900"/>
              </a:spcAft>
              <a:buClr>
                <a:srgbClr val="235A98"/>
              </a:buClr>
              <a:buFont typeface="Arial" pitchFamily="34" charset="0"/>
              <a:buChar char="•"/>
              <a:tabLst>
                <a:tab pos="287338" algn="l"/>
              </a:tabLst>
              <a:defRPr/>
            </a:pPr>
            <a:r>
              <a:rPr lang="en-US" sz="2800" b="1" dirty="0">
                <a:latin typeface="Calibri" pitchFamily="34" charset="0"/>
                <a:ea typeface="ＭＳ Ｐゴシック" charset="-128"/>
                <a:cs typeface="+mn-cs"/>
              </a:rPr>
              <a:t>Sold by students, parents and other groups</a:t>
            </a:r>
          </a:p>
          <a:p>
            <a:pPr marL="274320" indent="-273050">
              <a:spcAft>
                <a:spcPts val="900"/>
              </a:spcAft>
              <a:buClr>
                <a:srgbClr val="235A98"/>
              </a:buClr>
              <a:buFont typeface="Arial" pitchFamily="34" charset="0"/>
              <a:buChar char="•"/>
              <a:tabLst>
                <a:tab pos="287338" algn="l"/>
              </a:tabLst>
              <a:defRPr/>
            </a:pPr>
            <a:endParaRPr lang="en-US" sz="2800" b="1" dirty="0">
              <a:latin typeface="Calibri" pitchFamily="34" charset="0"/>
              <a:ea typeface="ＭＳ Ｐゴシック" charset="-128"/>
              <a:cs typeface="+mn-cs"/>
            </a:endParaRPr>
          </a:p>
          <a:p>
            <a:pPr marL="274320" indent="-273050">
              <a:spcAft>
                <a:spcPts val="900"/>
              </a:spcAft>
              <a:buClr>
                <a:srgbClr val="235A98"/>
              </a:buClr>
              <a:tabLst>
                <a:tab pos="287338" algn="l"/>
              </a:tabLst>
              <a:defRPr/>
            </a:pPr>
            <a:endParaRPr lang="en-US" sz="2800" b="1" dirty="0">
              <a:latin typeface="Calibri" pitchFamily="34" charset="0"/>
              <a:ea typeface="ＭＳ Ｐゴシック" charset="-128"/>
              <a:cs typeface="+mn-cs"/>
            </a:endParaRPr>
          </a:p>
          <a:p>
            <a:pPr marL="274320" indent="-273050">
              <a:spcAft>
                <a:spcPts val="900"/>
              </a:spcAft>
              <a:buClr>
                <a:srgbClr val="235A98"/>
              </a:buClr>
              <a:tabLst>
                <a:tab pos="287338" algn="l"/>
              </a:tabLst>
              <a:defRPr/>
            </a:pPr>
            <a:endParaRPr lang="en-US" sz="2800" b="1" dirty="0">
              <a:latin typeface="Calibri" pitchFamily="34" charset="0"/>
              <a:ea typeface="ＭＳ Ｐゴシック" charset="-128"/>
              <a:cs typeface="+mn-cs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447800" y="230188"/>
            <a:ext cx="8440738" cy="194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r">
              <a:defRPr sz="4400"/>
            </a:lvl1pPr>
          </a:lstStyle>
          <a:p>
            <a:pPr algn="ctr" defTabSz="914400">
              <a:lnSpc>
                <a:spcPct val="80000"/>
              </a:lnSpc>
              <a:defRPr/>
            </a:pPr>
            <a:r>
              <a:rPr lang="en-US" dirty="0" smtClean="0">
                <a:latin typeface="Calibri" pitchFamily="34" charset="0"/>
                <a:ea typeface="ＭＳ Ｐゴシック" charset="-128"/>
                <a:cs typeface="+mn-cs"/>
              </a:rPr>
              <a:t>						</a:t>
            </a:r>
          </a:p>
          <a:p>
            <a:pPr algn="ctr" defTabSz="914400">
              <a:lnSpc>
                <a:spcPct val="80000"/>
              </a:lnSpc>
              <a:defRPr/>
            </a:pPr>
            <a:r>
              <a:rPr lang="en-US" dirty="0" smtClean="0">
                <a:latin typeface="Calibri" pitchFamily="34" charset="0"/>
                <a:ea typeface="ＭＳ Ｐゴシック" charset="-128"/>
                <a:cs typeface="+mn-cs"/>
              </a:rPr>
              <a:t>				Food Services &amp; 			 	Nutrition Education</a:t>
            </a:r>
            <a:endParaRPr lang="en-US" kern="0" dirty="0" smtClean="0">
              <a:solidFill>
                <a:srgbClr val="14376E"/>
              </a:solidFill>
              <a:effectLst>
                <a:outerShdw blurRad="114300" dist="38100" dir="2700000" algn="tl" rotWithShape="0">
                  <a:srgbClr val="DDDDDD"/>
                </a:outerShdw>
              </a:effectLst>
              <a:latin typeface="Calibri" pitchFamily="34" charset="0"/>
              <a:ea typeface="+mj-ea"/>
              <a:cs typeface="+mj-cs"/>
            </a:endParaRPr>
          </a:p>
        </p:txBody>
      </p:sp>
      <p:pic>
        <p:nvPicPr>
          <p:cNvPr id="12291" name="Picture 3" descr="P1010817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64163" y="4387850"/>
            <a:ext cx="2616200" cy="196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4" descr="P1010809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00288" y="3998913"/>
            <a:ext cx="1995487" cy="266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Content Placeholder 2"/>
          <p:cNvSpPr txBox="1">
            <a:spLocks/>
          </p:cNvSpPr>
          <p:nvPr/>
        </p:nvSpPr>
        <p:spPr bwMode="auto">
          <a:xfrm>
            <a:off x="1104900" y="1684338"/>
            <a:ext cx="8631238" cy="545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sz="2800" b="1">
              <a:latin typeface="Calibri" pitchFamily="34" charset="0"/>
            </a:endParaRPr>
          </a:p>
          <a:p>
            <a:pPr>
              <a:spcAft>
                <a:spcPts val="900"/>
              </a:spcAft>
              <a:buClr>
                <a:srgbClr val="235A98"/>
              </a:buClr>
              <a:buFont typeface="Arial" charset="0"/>
              <a:buChar char="•"/>
            </a:pPr>
            <a:r>
              <a:rPr lang="en-US" sz="2800" b="1">
                <a:latin typeface="Calibri" pitchFamily="34" charset="0"/>
              </a:rPr>
              <a:t>Work with Food Services to help rein in the sale of unacceptable competitive foods on HISD campuses</a:t>
            </a:r>
          </a:p>
          <a:p>
            <a:pPr>
              <a:spcAft>
                <a:spcPts val="900"/>
              </a:spcAft>
              <a:buClr>
                <a:srgbClr val="235A98"/>
              </a:buClr>
              <a:buFont typeface="Arial" charset="0"/>
              <a:buChar char="•"/>
            </a:pPr>
            <a:endParaRPr lang="en-US" sz="2800" b="1">
              <a:latin typeface="Calibri" pitchFamily="34" charset="0"/>
            </a:endParaRPr>
          </a:p>
          <a:p>
            <a:pPr>
              <a:spcAft>
                <a:spcPts val="900"/>
              </a:spcAft>
              <a:buClr>
                <a:srgbClr val="235A98"/>
              </a:buClr>
              <a:buFont typeface="Arial" charset="0"/>
              <a:buChar char="•"/>
            </a:pPr>
            <a:r>
              <a:rPr lang="en-US" sz="2800" b="1">
                <a:latin typeface="Calibri" pitchFamily="34" charset="0"/>
              </a:rPr>
              <a:t>Revise the Wellness Policy by May 2012 to include a “no empty calories” provision</a:t>
            </a:r>
          </a:p>
          <a:p>
            <a:pPr>
              <a:spcAft>
                <a:spcPts val="900"/>
              </a:spcAft>
              <a:buClr>
                <a:srgbClr val="235A98"/>
              </a:buClr>
              <a:buFont typeface="Arial" charset="0"/>
              <a:buChar char="•"/>
            </a:pPr>
            <a:endParaRPr lang="en-US" sz="2800" b="1">
              <a:latin typeface="Calibri" pitchFamily="34" charset="0"/>
            </a:endParaRPr>
          </a:p>
          <a:p>
            <a:pPr>
              <a:spcAft>
                <a:spcPts val="900"/>
              </a:spcAft>
              <a:buClr>
                <a:srgbClr val="235A98"/>
              </a:buClr>
              <a:buFont typeface="Arial" charset="0"/>
              <a:buChar char="•"/>
            </a:pPr>
            <a:r>
              <a:rPr lang="en-US" sz="2800" b="1">
                <a:latin typeface="Calibri" pitchFamily="34" charset="0"/>
              </a:rPr>
              <a:t>Consider eliminating “a la carte” foods altogether</a:t>
            </a:r>
          </a:p>
          <a:p>
            <a:pPr>
              <a:spcAft>
                <a:spcPts val="900"/>
              </a:spcAft>
              <a:buClr>
                <a:srgbClr val="235A98"/>
              </a:buClr>
            </a:pPr>
            <a:endParaRPr lang="en-US" sz="2800" b="1">
              <a:latin typeface="Calibri" pitchFamily="34" charset="0"/>
            </a:endParaRPr>
          </a:p>
          <a:p>
            <a:pPr>
              <a:spcAft>
                <a:spcPts val="900"/>
              </a:spcAft>
              <a:buClr>
                <a:srgbClr val="235A98"/>
              </a:buClr>
            </a:pPr>
            <a:endParaRPr lang="en-US" sz="2800" b="1">
              <a:latin typeface="Calibri" pitchFamily="34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447800" y="230188"/>
            <a:ext cx="8440738" cy="194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r">
              <a:defRPr sz="4400"/>
            </a:lvl1pPr>
          </a:lstStyle>
          <a:p>
            <a:pPr algn="ctr" defTabSz="914400">
              <a:lnSpc>
                <a:spcPct val="80000"/>
              </a:lnSpc>
              <a:defRPr/>
            </a:pPr>
            <a:r>
              <a:rPr lang="en-US" dirty="0" smtClean="0">
                <a:latin typeface="Arial" pitchFamily="34" charset="0"/>
                <a:ea typeface="ＭＳ Ｐゴシック" charset="-128"/>
                <a:cs typeface="+mn-cs"/>
              </a:rPr>
              <a:t>						</a:t>
            </a:r>
          </a:p>
          <a:p>
            <a:pPr algn="ctr" defTabSz="914400">
              <a:lnSpc>
                <a:spcPct val="80000"/>
              </a:lnSpc>
              <a:defRPr/>
            </a:pPr>
            <a:r>
              <a:rPr lang="en-US" dirty="0" smtClean="0">
                <a:latin typeface="Arial" pitchFamily="34" charset="0"/>
                <a:ea typeface="ＭＳ Ｐゴシック" charset="-128"/>
                <a:cs typeface="+mn-cs"/>
              </a:rPr>
              <a:t>				</a:t>
            </a:r>
            <a:r>
              <a:rPr lang="en-US" dirty="0" smtClean="0">
                <a:latin typeface="Calibri" pitchFamily="34" charset="0"/>
                <a:ea typeface="ＭＳ Ｐゴシック" charset="-128"/>
                <a:cs typeface="+mn-cs"/>
              </a:rPr>
              <a:t>Recommendations</a:t>
            </a:r>
            <a:endParaRPr lang="en-US" kern="0" dirty="0" smtClean="0">
              <a:solidFill>
                <a:srgbClr val="14376E"/>
              </a:solidFill>
              <a:effectLst>
                <a:outerShdw blurRad="114300" dist="38100" dir="2700000" algn="tl" rotWithShape="0">
                  <a:srgbClr val="DDDDDD"/>
                </a:outerShdw>
              </a:effectLst>
              <a:latin typeface="Calibri" pitchFamily="34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 bwMode="auto">
          <a:xfrm>
            <a:off x="1104900" y="1684338"/>
            <a:ext cx="8631238" cy="545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2800" b="1" dirty="0">
              <a:latin typeface="Calibri" pitchFamily="34" charset="0"/>
              <a:ea typeface="ＭＳ Ｐゴシック" charset="-128"/>
              <a:cs typeface="+mn-cs"/>
            </a:endParaRPr>
          </a:p>
          <a:p>
            <a:pPr>
              <a:defRPr/>
            </a:pPr>
            <a:endParaRPr lang="en-US" sz="2800" b="1" dirty="0">
              <a:latin typeface="Calibri" pitchFamily="34" charset="0"/>
              <a:ea typeface="ＭＳ Ｐゴシック" charset="-128"/>
              <a:cs typeface="+mn-cs"/>
            </a:endParaRPr>
          </a:p>
          <a:p>
            <a:pPr marL="274320" indent="-273050">
              <a:spcAft>
                <a:spcPts val="900"/>
              </a:spcAft>
              <a:buClr>
                <a:srgbClr val="235A98"/>
              </a:buClr>
              <a:buFont typeface="Arial" pitchFamily="34" charset="0"/>
              <a:buChar char="•"/>
              <a:tabLst>
                <a:tab pos="287338" algn="l"/>
              </a:tabLst>
              <a:defRPr/>
            </a:pPr>
            <a:r>
              <a:rPr lang="en-US" sz="2800" b="1" dirty="0">
                <a:latin typeface="Calibri" pitchFamily="34" charset="0"/>
                <a:ea typeface="ＭＳ Ｐゴシック" charset="-128"/>
                <a:cs typeface="+mn-cs"/>
              </a:rPr>
              <a:t>Brain stimulation </a:t>
            </a:r>
          </a:p>
          <a:p>
            <a:pPr marL="274320" indent="-273050">
              <a:spcAft>
                <a:spcPts val="900"/>
              </a:spcAft>
              <a:buClr>
                <a:srgbClr val="235A98"/>
              </a:buClr>
              <a:buFont typeface="Arial" pitchFamily="34" charset="0"/>
              <a:buChar char="•"/>
              <a:tabLst>
                <a:tab pos="287338" algn="l"/>
              </a:tabLst>
              <a:defRPr/>
            </a:pPr>
            <a:endParaRPr lang="en-US" sz="2800" b="1" dirty="0">
              <a:latin typeface="Calibri" pitchFamily="34" charset="0"/>
              <a:ea typeface="ＭＳ Ｐゴシック" charset="-128"/>
              <a:cs typeface="+mn-cs"/>
            </a:endParaRPr>
          </a:p>
          <a:p>
            <a:pPr marL="274320" indent="-273050">
              <a:spcAft>
                <a:spcPts val="900"/>
              </a:spcAft>
              <a:buClr>
                <a:srgbClr val="235A98"/>
              </a:buClr>
              <a:buFont typeface="Arial" pitchFamily="34" charset="0"/>
              <a:buChar char="•"/>
              <a:tabLst>
                <a:tab pos="287338" algn="l"/>
              </a:tabLst>
              <a:defRPr/>
            </a:pPr>
            <a:r>
              <a:rPr lang="en-US" sz="2800" b="1" dirty="0">
                <a:latin typeface="Calibri" pitchFamily="34" charset="0"/>
                <a:ea typeface="ＭＳ Ｐゴシック" charset="-128"/>
                <a:cs typeface="+mn-cs"/>
              </a:rPr>
              <a:t>Recess advantages</a:t>
            </a:r>
          </a:p>
          <a:p>
            <a:pPr marL="274320" indent="-273050">
              <a:spcAft>
                <a:spcPts val="900"/>
              </a:spcAft>
              <a:buClr>
                <a:srgbClr val="235A98"/>
              </a:buClr>
              <a:tabLst>
                <a:tab pos="287338" algn="l"/>
              </a:tabLst>
              <a:defRPr/>
            </a:pPr>
            <a:r>
              <a:rPr lang="en-US" sz="2800" b="1" dirty="0">
                <a:latin typeface="Calibri" pitchFamily="34" charset="0"/>
                <a:ea typeface="ＭＳ Ｐゴシック" charset="-128"/>
                <a:cs typeface="+mn-cs"/>
              </a:rPr>
              <a:t> </a:t>
            </a:r>
          </a:p>
          <a:p>
            <a:pPr marL="274320" indent="-273050">
              <a:spcAft>
                <a:spcPts val="900"/>
              </a:spcAft>
              <a:buClr>
                <a:srgbClr val="235A98"/>
              </a:buClr>
              <a:buFont typeface="Arial" pitchFamily="34" charset="0"/>
              <a:buChar char="•"/>
              <a:tabLst>
                <a:tab pos="287338" algn="l"/>
              </a:tabLst>
              <a:defRPr/>
            </a:pPr>
            <a:r>
              <a:rPr lang="en-US" sz="2800" b="1" dirty="0">
                <a:latin typeface="Calibri" pitchFamily="34" charset="0"/>
                <a:ea typeface="ＭＳ Ｐゴシック" charset="-128"/>
                <a:cs typeface="+mn-cs"/>
              </a:rPr>
              <a:t>Senate Bills 530/891/892</a:t>
            </a:r>
          </a:p>
          <a:p>
            <a:pPr marL="274320" indent="-273050">
              <a:spcAft>
                <a:spcPts val="900"/>
              </a:spcAft>
              <a:buClr>
                <a:srgbClr val="235A98"/>
              </a:buClr>
              <a:buFont typeface="Arial" pitchFamily="34" charset="0"/>
              <a:buChar char="•"/>
              <a:tabLst>
                <a:tab pos="287338" algn="l"/>
              </a:tabLst>
              <a:defRPr/>
            </a:pPr>
            <a:endParaRPr lang="en-US" sz="2800" b="1" dirty="0">
              <a:latin typeface="Calibri" pitchFamily="34" charset="0"/>
              <a:ea typeface="ＭＳ Ｐゴシック" charset="-128"/>
              <a:cs typeface="+mn-cs"/>
            </a:endParaRPr>
          </a:p>
          <a:p>
            <a:pPr marL="274320" indent="-273050">
              <a:spcAft>
                <a:spcPts val="900"/>
              </a:spcAft>
              <a:buClr>
                <a:srgbClr val="235A98"/>
              </a:buClr>
              <a:buFont typeface="Arial" pitchFamily="34" charset="0"/>
              <a:buChar char="•"/>
              <a:tabLst>
                <a:tab pos="287338" algn="l"/>
              </a:tabLst>
              <a:defRPr/>
            </a:pPr>
            <a:endParaRPr lang="en-US" sz="2800" b="1" dirty="0">
              <a:latin typeface="Calibri" pitchFamily="34" charset="0"/>
              <a:ea typeface="ＭＳ Ｐゴシック" charset="-128"/>
              <a:cs typeface="+mn-cs"/>
            </a:endParaRPr>
          </a:p>
          <a:p>
            <a:pPr marL="274320" indent="-273050">
              <a:spcAft>
                <a:spcPts val="900"/>
              </a:spcAft>
              <a:buClr>
                <a:srgbClr val="235A98"/>
              </a:buClr>
              <a:tabLst>
                <a:tab pos="287338" algn="l"/>
              </a:tabLst>
              <a:defRPr/>
            </a:pPr>
            <a:endParaRPr lang="en-US" sz="2800" b="1" dirty="0">
              <a:latin typeface="Calibri" pitchFamily="34" charset="0"/>
              <a:ea typeface="ＭＳ Ｐゴシック" charset="-128"/>
              <a:cs typeface="+mn-cs"/>
            </a:endParaRPr>
          </a:p>
          <a:p>
            <a:pPr marL="274320" indent="-273050">
              <a:spcAft>
                <a:spcPts val="900"/>
              </a:spcAft>
              <a:buClr>
                <a:srgbClr val="235A98"/>
              </a:buClr>
              <a:tabLst>
                <a:tab pos="287338" algn="l"/>
              </a:tabLst>
              <a:defRPr/>
            </a:pPr>
            <a:endParaRPr lang="en-US" sz="2800" b="1" dirty="0">
              <a:latin typeface="Calibri" pitchFamily="34" charset="0"/>
              <a:ea typeface="ＭＳ Ｐゴシック" charset="-128"/>
              <a:cs typeface="+mn-cs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447800" y="230188"/>
            <a:ext cx="8440738" cy="194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r">
              <a:defRPr sz="4400"/>
            </a:lvl1pPr>
          </a:lstStyle>
          <a:p>
            <a:pPr algn="ctr" defTabSz="914400">
              <a:lnSpc>
                <a:spcPct val="80000"/>
              </a:lnSpc>
              <a:defRPr/>
            </a:pPr>
            <a:r>
              <a:rPr lang="en-US" dirty="0" smtClean="0">
                <a:latin typeface="Arial" pitchFamily="34" charset="0"/>
                <a:ea typeface="ＭＳ Ｐゴシック" charset="-128"/>
                <a:cs typeface="+mn-cs"/>
              </a:rPr>
              <a:t>						</a:t>
            </a:r>
          </a:p>
          <a:p>
            <a:pPr algn="ctr" defTabSz="914400">
              <a:lnSpc>
                <a:spcPct val="80000"/>
              </a:lnSpc>
              <a:defRPr/>
            </a:pPr>
            <a:r>
              <a:rPr lang="en-US" dirty="0" smtClean="0">
                <a:latin typeface="Arial" pitchFamily="34" charset="0"/>
                <a:ea typeface="ＭＳ Ｐゴシック" charset="-128"/>
                <a:cs typeface="+mn-cs"/>
              </a:rPr>
              <a:t>		</a:t>
            </a:r>
            <a:r>
              <a:rPr lang="en-US" dirty="0" smtClean="0">
                <a:latin typeface="Calibri" pitchFamily="34" charset="0"/>
                <a:ea typeface="ＭＳ Ｐゴシック" charset="-128"/>
                <a:cs typeface="+mn-cs"/>
              </a:rPr>
              <a:t>Physical Education/Activity</a:t>
            </a:r>
            <a:endParaRPr lang="en-US" kern="0" dirty="0" smtClean="0">
              <a:solidFill>
                <a:srgbClr val="14376E"/>
              </a:solidFill>
              <a:effectLst>
                <a:outerShdw blurRad="114300" dist="38100" dir="2700000" algn="tl" rotWithShape="0">
                  <a:srgbClr val="DDDDDD"/>
                </a:outerShdw>
              </a:effectLst>
              <a:latin typeface="Calibri" pitchFamily="34" charset="0"/>
              <a:ea typeface="+mj-ea"/>
              <a:cs typeface="+mj-cs"/>
            </a:endParaRPr>
          </a:p>
        </p:txBody>
      </p:sp>
      <p:pic>
        <p:nvPicPr>
          <p:cNvPr id="14339" name="Picture 4" descr="Hippocampu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0" y="2424113"/>
            <a:ext cx="3394075" cy="299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Content Placeholder 2"/>
          <p:cNvSpPr txBox="1">
            <a:spLocks/>
          </p:cNvSpPr>
          <p:nvPr/>
        </p:nvSpPr>
        <p:spPr bwMode="auto">
          <a:xfrm>
            <a:off x="1104900" y="1684338"/>
            <a:ext cx="8691563" cy="562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sz="2800" b="1">
              <a:latin typeface="Calibri" pitchFamily="34" charset="0"/>
            </a:endParaRPr>
          </a:p>
          <a:p>
            <a:pPr>
              <a:spcAft>
                <a:spcPts val="900"/>
              </a:spcAft>
              <a:buClr>
                <a:srgbClr val="235A98"/>
              </a:buClr>
              <a:buFont typeface="Arial" charset="0"/>
              <a:buChar char="•"/>
            </a:pPr>
            <a:r>
              <a:rPr lang="en-US" sz="2800" b="1">
                <a:latin typeface="Calibri" pitchFamily="34" charset="0"/>
              </a:rPr>
              <a:t>Develop strategies to address district-wide Coordinated School Health (SB 530/892) </a:t>
            </a:r>
          </a:p>
          <a:p>
            <a:pPr>
              <a:spcAft>
                <a:spcPts val="900"/>
              </a:spcAft>
              <a:buClr>
                <a:srgbClr val="235A98"/>
              </a:buClr>
            </a:pPr>
            <a:endParaRPr lang="en-US" sz="2800" b="1">
              <a:latin typeface="Calibri" pitchFamily="34" charset="0"/>
            </a:endParaRPr>
          </a:p>
          <a:p>
            <a:pPr>
              <a:spcAft>
                <a:spcPts val="900"/>
              </a:spcAft>
              <a:buClr>
                <a:srgbClr val="235A98"/>
              </a:buClr>
              <a:buFont typeface="Arial" charset="0"/>
              <a:buChar char="•"/>
            </a:pPr>
            <a:r>
              <a:rPr lang="en-US" sz="2800" b="1">
                <a:latin typeface="Calibri" pitchFamily="34" charset="0"/>
              </a:rPr>
              <a:t>Ensure elementary students receive 30 minutes a day or 150 minutes a week of PE/activity (SB 530)</a:t>
            </a:r>
          </a:p>
          <a:p>
            <a:pPr>
              <a:spcAft>
                <a:spcPts val="900"/>
              </a:spcAft>
              <a:buClr>
                <a:srgbClr val="235A98"/>
              </a:buClr>
            </a:pPr>
            <a:endParaRPr lang="en-US" sz="2800" b="1">
              <a:latin typeface="Calibri" pitchFamily="34" charset="0"/>
            </a:endParaRPr>
          </a:p>
          <a:p>
            <a:pPr>
              <a:spcAft>
                <a:spcPts val="900"/>
              </a:spcAft>
              <a:buClr>
                <a:srgbClr val="235A98"/>
              </a:buClr>
              <a:buFont typeface="Arial" charset="0"/>
              <a:buChar char="•"/>
            </a:pPr>
            <a:r>
              <a:rPr lang="en-US" sz="2800" b="1">
                <a:latin typeface="Calibri" pitchFamily="34" charset="0"/>
              </a:rPr>
              <a:t>Support a district-wide Recess Resolution (SB 530)</a:t>
            </a:r>
          </a:p>
          <a:p>
            <a:pPr>
              <a:spcAft>
                <a:spcPts val="900"/>
              </a:spcAft>
              <a:buClr>
                <a:srgbClr val="235A98"/>
              </a:buClr>
            </a:pPr>
            <a:endParaRPr lang="en-US" sz="2800" b="1">
              <a:latin typeface="Calibri" pitchFamily="34" charset="0"/>
            </a:endParaRPr>
          </a:p>
          <a:p>
            <a:pPr>
              <a:spcAft>
                <a:spcPts val="900"/>
              </a:spcAft>
              <a:buClr>
                <a:srgbClr val="235A98"/>
              </a:buClr>
              <a:buFont typeface="Arial" charset="0"/>
              <a:buChar char="•"/>
            </a:pPr>
            <a:r>
              <a:rPr lang="en-US" sz="2800" b="1">
                <a:latin typeface="Calibri" pitchFamily="34" charset="0"/>
              </a:rPr>
              <a:t>Implement a safety plan when student /teacher ratio exceeds 45:1 (SB 891)</a:t>
            </a:r>
          </a:p>
          <a:p>
            <a:pPr>
              <a:spcAft>
                <a:spcPts val="900"/>
              </a:spcAft>
              <a:buClr>
                <a:srgbClr val="235A98"/>
              </a:buClr>
              <a:buFont typeface="Arial" charset="0"/>
              <a:buChar char="•"/>
            </a:pPr>
            <a:endParaRPr lang="en-US" sz="2800" b="1">
              <a:latin typeface="Calibri" pitchFamily="34" charset="0"/>
            </a:endParaRPr>
          </a:p>
          <a:p>
            <a:pPr>
              <a:spcAft>
                <a:spcPts val="900"/>
              </a:spcAft>
              <a:buClr>
                <a:srgbClr val="235A98"/>
              </a:buClr>
              <a:buFont typeface="Arial" charset="0"/>
              <a:buChar char="•"/>
            </a:pPr>
            <a:endParaRPr lang="en-US" sz="2800" b="1">
              <a:latin typeface="Calibri" pitchFamily="34" charset="0"/>
            </a:endParaRPr>
          </a:p>
          <a:p>
            <a:pPr>
              <a:spcAft>
                <a:spcPts val="900"/>
              </a:spcAft>
              <a:buClr>
                <a:srgbClr val="235A98"/>
              </a:buClr>
              <a:buFont typeface="Arial" charset="0"/>
              <a:buChar char="•"/>
            </a:pPr>
            <a:endParaRPr lang="en-US" sz="2800" b="1">
              <a:latin typeface="Calibri" pitchFamily="34" charset="0"/>
            </a:endParaRPr>
          </a:p>
          <a:p>
            <a:pPr>
              <a:spcAft>
                <a:spcPts val="900"/>
              </a:spcAft>
              <a:buClr>
                <a:srgbClr val="235A98"/>
              </a:buClr>
              <a:buFont typeface="Arial" charset="0"/>
              <a:buChar char="•"/>
            </a:pPr>
            <a:endParaRPr lang="en-US" sz="2800" b="1">
              <a:latin typeface="Calibri" pitchFamily="34" charset="0"/>
            </a:endParaRPr>
          </a:p>
          <a:p>
            <a:pPr>
              <a:spcAft>
                <a:spcPts val="900"/>
              </a:spcAft>
              <a:buClr>
                <a:srgbClr val="235A98"/>
              </a:buClr>
            </a:pPr>
            <a:endParaRPr lang="en-US" sz="2800" b="1">
              <a:latin typeface="Calibri" pitchFamily="34" charset="0"/>
            </a:endParaRPr>
          </a:p>
          <a:p>
            <a:pPr>
              <a:spcAft>
                <a:spcPts val="900"/>
              </a:spcAft>
              <a:buClr>
                <a:srgbClr val="235A98"/>
              </a:buClr>
            </a:pPr>
            <a:endParaRPr lang="en-US" sz="2800" b="1">
              <a:latin typeface="Calibri" pitchFamily="34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447800" y="230188"/>
            <a:ext cx="8440738" cy="194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r">
              <a:defRPr sz="4400"/>
            </a:lvl1pPr>
          </a:lstStyle>
          <a:p>
            <a:pPr algn="ctr" defTabSz="914400">
              <a:lnSpc>
                <a:spcPct val="80000"/>
              </a:lnSpc>
              <a:defRPr/>
            </a:pPr>
            <a:r>
              <a:rPr lang="en-US" dirty="0" smtClean="0">
                <a:latin typeface="Arial" pitchFamily="34" charset="0"/>
                <a:ea typeface="ＭＳ Ｐゴシック" charset="-128"/>
                <a:cs typeface="+mn-cs"/>
              </a:rPr>
              <a:t>						</a:t>
            </a:r>
          </a:p>
          <a:p>
            <a:pPr algn="ctr" defTabSz="914400">
              <a:lnSpc>
                <a:spcPct val="80000"/>
              </a:lnSpc>
              <a:defRPr/>
            </a:pPr>
            <a:r>
              <a:rPr lang="en-US" dirty="0" smtClean="0">
                <a:latin typeface="Arial" pitchFamily="34" charset="0"/>
                <a:ea typeface="ＭＳ Ｐゴシック" charset="-128"/>
                <a:cs typeface="+mn-cs"/>
              </a:rPr>
              <a:t>				</a:t>
            </a:r>
            <a:r>
              <a:rPr lang="en-US" dirty="0" smtClean="0">
                <a:latin typeface="Calibri" pitchFamily="34" charset="0"/>
                <a:ea typeface="ＭＳ Ｐゴシック" charset="-128"/>
                <a:cs typeface="+mn-cs"/>
              </a:rPr>
              <a:t>Recommendations</a:t>
            </a:r>
            <a:endParaRPr lang="en-US" sz="8000" kern="0" dirty="0" smtClean="0">
              <a:solidFill>
                <a:srgbClr val="14376E"/>
              </a:solidFill>
              <a:effectLst>
                <a:outerShdw blurRad="114300" dist="38100" dir="2700000" algn="tl" rotWithShape="0">
                  <a:srgbClr val="DDDDDD"/>
                </a:outerShdw>
              </a:effectLst>
              <a:latin typeface="Calibri" pitchFamily="34" charset="0"/>
              <a:ea typeface="ＭＳ Ｐゴシック" charset="-128"/>
              <a:cs typeface="+mn-cs"/>
            </a:endParaRPr>
          </a:p>
          <a:p>
            <a:pPr algn="ctr" defTabSz="914400">
              <a:lnSpc>
                <a:spcPct val="80000"/>
              </a:lnSpc>
              <a:defRPr/>
            </a:pPr>
            <a:endParaRPr lang="en-US" kern="0" dirty="0" smtClean="0">
              <a:solidFill>
                <a:srgbClr val="14376E"/>
              </a:solidFill>
              <a:effectLst>
                <a:outerShdw blurRad="114300" dist="38100" dir="2700000" algn="tl" rotWithShape="0">
                  <a:srgbClr val="DDDDDD"/>
                </a:outerShdw>
              </a:effectLst>
              <a:latin typeface="Calibri" pitchFamily="34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4057</TotalTime>
  <Words>282</Words>
  <Application>Microsoft Office PowerPoint</Application>
  <PresentationFormat>Custom</PresentationFormat>
  <Paragraphs>97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ＭＳ Ｐゴシック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>HISD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HISD Admin</dc:creator>
  <cp:lastModifiedBy>HISD</cp:lastModifiedBy>
  <cp:revision>391</cp:revision>
  <dcterms:created xsi:type="dcterms:W3CDTF">2011-06-06T21:46:42Z</dcterms:created>
  <dcterms:modified xsi:type="dcterms:W3CDTF">2012-02-01T21:27:14Z</dcterms:modified>
</cp:coreProperties>
</file>