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9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3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7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3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4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1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5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3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5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4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982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B9967-47C7-9913-EE9A-835588B13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753765"/>
            <a:ext cx="4572000" cy="3056235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Title 1,  Program A Annual Parent Meeting 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39C46E-2BB6-5E23-B8DC-C90980497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7999" y="4571999"/>
            <a:ext cx="4571999" cy="1524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September 20, 2022</a:t>
            </a:r>
          </a:p>
          <a:p>
            <a:pPr algn="l"/>
            <a:r>
              <a:rPr lang="en-US" dirty="0"/>
              <a:t>Cornelius ES Cafeteria </a:t>
            </a:r>
          </a:p>
        </p:txBody>
      </p:sp>
      <p:pic>
        <p:nvPicPr>
          <p:cNvPr id="4" name="Picture 3" descr="Jigsaw puzzles in plastic figures">
            <a:extLst>
              <a:ext uri="{FF2B5EF4-FFF2-40B4-BE49-F238E27FC236}">
                <a16:creationId xmlns:a16="http://schemas.microsoft.com/office/drawing/2014/main" id="{1BE42BA4-FEDF-4FD3-F634-50C0E7E119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84" r="15830" b="2"/>
          <a:stretch/>
        </p:blipFill>
        <p:spPr>
          <a:xfrm>
            <a:off x="2" y="10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47A9921-6509-49C2-BEBF-924F28066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32660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A1376-DC9B-D2F4-53B0-05303BF3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Title 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B6C7C-F9E9-4018-7ED7-8BD4E4A0F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Title 1 Part A program is intended to help ensure that all children meet challenging state academic standards regardless of economic status.</a:t>
            </a:r>
          </a:p>
          <a:p>
            <a:endParaRPr lang="en-US" dirty="0"/>
          </a:p>
          <a:p>
            <a:r>
              <a:rPr lang="en-US" dirty="0"/>
              <a:t>Title 1 is the government attempt to provide all children with the opportunity to receive fair, equitable high-quality education to close achievement gaps.  </a:t>
            </a:r>
          </a:p>
        </p:txBody>
      </p:sp>
    </p:spTree>
    <p:extLst>
      <p:ext uri="{BB962C8B-B14F-4D97-AF65-F5344CB8AC3E}">
        <p14:creationId xmlns:p14="http://schemas.microsoft.com/office/powerpoint/2010/main" val="3787504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DF515-80E5-EA3A-8E6F-BAB2DF36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and Family Engagement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5C91A-C1E1-4335-3153-9CD6E8F01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has </a:t>
            </a:r>
            <a:r>
              <a:rPr lang="en-US" b="1" dirty="0"/>
              <a:t>proven</a:t>
            </a:r>
            <a:r>
              <a:rPr lang="en-US" dirty="0"/>
              <a:t> that students whose parents are involved in their child’s education have greater success in school.</a:t>
            </a:r>
          </a:p>
          <a:p>
            <a:endParaRPr lang="en-US" dirty="0"/>
          </a:p>
          <a:p>
            <a:r>
              <a:rPr lang="en-US" dirty="0"/>
              <a:t>So, the Title 1 grant support activities that focus on parental and family involvement.  </a:t>
            </a:r>
          </a:p>
        </p:txBody>
      </p:sp>
    </p:spTree>
    <p:extLst>
      <p:ext uri="{BB962C8B-B14F-4D97-AF65-F5344CB8AC3E}">
        <p14:creationId xmlns:p14="http://schemas.microsoft.com/office/powerpoint/2010/main" val="30170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7E784-DD72-90ED-4228-D68030FF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and Family Engagement Policy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C0C2D-CA12-BC98-3620-E85C6E05A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flexible number of meetings to involve parents in an organized, on-going and timely way</a:t>
            </a:r>
          </a:p>
          <a:p>
            <a:r>
              <a:rPr lang="en-US" dirty="0"/>
              <a:t>Provide timely information about parent and family engagement activities</a:t>
            </a:r>
          </a:p>
          <a:p>
            <a:r>
              <a:rPr lang="en-US" dirty="0"/>
              <a:t>Title 1 have the right to be involved in the development of the school policy </a:t>
            </a:r>
          </a:p>
        </p:txBody>
      </p:sp>
    </p:spTree>
    <p:extLst>
      <p:ext uri="{BB962C8B-B14F-4D97-AF65-F5344CB8AC3E}">
        <p14:creationId xmlns:p14="http://schemas.microsoft.com/office/powerpoint/2010/main" val="132146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28EE4-B0D4-F6B5-E548-5AC21192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Parent Family Compact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F4CC6-AC21-FC38-4474-39A53AE35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Addresses high-quality curriculum and instruction</a:t>
            </a:r>
          </a:p>
          <a:p>
            <a:r>
              <a:rPr lang="en-US" dirty="0"/>
              <a:t>Describes how parents and families, school staff share the responsibility for improved student academic achievement </a:t>
            </a:r>
          </a:p>
          <a:p>
            <a:r>
              <a:rPr lang="en-US" dirty="0"/>
              <a:t>Stresses the importance of frequent communication between school and home</a:t>
            </a:r>
          </a:p>
          <a:p>
            <a:r>
              <a:rPr lang="en-US" dirty="0"/>
              <a:t>Affirms the importance of parents and families in decisions related to the education of their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2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EE74D-B5FB-DE4D-819E-42190987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Parental Involvement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8E7D4-AF37-F366-DDD3-A6D623B04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Department will provide a parent survey at the end of the school year to evaluate the campus’  Title 1, Part A Involvement Program. </a:t>
            </a:r>
          </a:p>
        </p:txBody>
      </p:sp>
    </p:spTree>
    <p:extLst>
      <p:ext uri="{BB962C8B-B14F-4D97-AF65-F5344CB8AC3E}">
        <p14:creationId xmlns:p14="http://schemas.microsoft.com/office/powerpoint/2010/main" val="791358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CB529-07DE-0B5B-79F1-C46FA115A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/>
              <a:t>and Upcoming </a:t>
            </a:r>
            <a:r>
              <a:rPr lang="en-US" dirty="0"/>
              <a:t>Testing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34B41-2C37-81B4-FC85-CD3D36CBC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Benchmark Running Records 1</a:t>
            </a:r>
            <a:r>
              <a:rPr lang="en-US" baseline="30000" dirty="0"/>
              <a:t>st</a:t>
            </a:r>
            <a:r>
              <a:rPr lang="en-US" dirty="0"/>
              <a:t>-5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Reading Campus Assessments 3</a:t>
            </a:r>
            <a:r>
              <a:rPr lang="en-US" baseline="30000" dirty="0"/>
              <a:t>rd</a:t>
            </a:r>
            <a:r>
              <a:rPr lang="en-US" dirty="0"/>
              <a:t>-5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Math District Assessment 3</a:t>
            </a:r>
            <a:r>
              <a:rPr lang="en-US" baseline="30000" dirty="0"/>
              <a:t>rd</a:t>
            </a:r>
            <a:r>
              <a:rPr lang="en-US" dirty="0"/>
              <a:t>-5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ELD Testing 1</a:t>
            </a:r>
            <a:r>
              <a:rPr lang="en-US" baseline="30000" dirty="0"/>
              <a:t>st</a:t>
            </a:r>
            <a:r>
              <a:rPr lang="en-US" dirty="0"/>
              <a:t>-5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840293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260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Avenir Next LT Pro Light</vt:lpstr>
      <vt:lpstr>Sitka Subheading</vt:lpstr>
      <vt:lpstr>PebbleVTI</vt:lpstr>
      <vt:lpstr>Title 1,  Program A Annual Parent Meeting  </vt:lpstr>
      <vt:lpstr>What is Title 1?</vt:lpstr>
      <vt:lpstr>Parent and Family Engagement  </vt:lpstr>
      <vt:lpstr>Parent and Family Engagement Policy  </vt:lpstr>
      <vt:lpstr>School Parent Family Compact  </vt:lpstr>
      <vt:lpstr>Parental Involvement Requirements </vt:lpstr>
      <vt:lpstr>Current and Upcoming Testing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1 Parent Meeting</dc:title>
  <dc:creator>Caldwell, Erica T</dc:creator>
  <cp:lastModifiedBy>Callejas, Uvaldo</cp:lastModifiedBy>
  <cp:revision>4</cp:revision>
  <dcterms:created xsi:type="dcterms:W3CDTF">2022-09-20T12:01:29Z</dcterms:created>
  <dcterms:modified xsi:type="dcterms:W3CDTF">2023-02-27T14:03:06Z</dcterms:modified>
</cp:coreProperties>
</file>