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84" r:id="rId3"/>
    <p:sldId id="285" r:id="rId4"/>
    <p:sldId id="287" r:id="rId5"/>
    <p:sldId id="286" r:id="rId6"/>
    <p:sldId id="288" r:id="rId7"/>
    <p:sldId id="289" r:id="rId8"/>
    <p:sldId id="293" r:id="rId9"/>
    <p:sldId id="290" r:id="rId10"/>
    <p:sldId id="292" r:id="rId11"/>
    <p:sldId id="283" r:id="rId12"/>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0F3"/>
    <a:srgbClr val="FF00FF"/>
    <a:srgbClr val="FF0000"/>
    <a:srgbClr val="61A60E"/>
    <a:srgbClr val="88B5C6"/>
    <a:srgbClr val="67A2B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84964" autoAdjust="0"/>
  </p:normalViewPr>
  <p:slideViewPr>
    <p:cSldViewPr snapToGrid="0" snapToObjects="1">
      <p:cViewPr varScale="1">
        <p:scale>
          <a:sx n="110" d="100"/>
          <a:sy n="110" d="100"/>
        </p:scale>
        <p:origin x="1506" y="114"/>
      </p:cViewPr>
      <p:guideLst>
        <p:guide orient="horz" pos="2160"/>
        <p:guide pos="2880"/>
      </p:guideLst>
    </p:cSldViewPr>
  </p:slideViewPr>
  <p:outlineViewPr>
    <p:cViewPr>
      <p:scale>
        <a:sx n="33" d="100"/>
        <a:sy n="33" d="100"/>
      </p:scale>
      <p:origin x="0" y="-702"/>
    </p:cViewPr>
  </p:outlineViewPr>
  <p:notesTextViewPr>
    <p:cViewPr>
      <p:scale>
        <a:sx n="3" d="2"/>
        <a:sy n="3" d="2"/>
      </p:scale>
      <p:origin x="0" y="0"/>
    </p:cViewPr>
  </p:notesTextViewPr>
  <p:sorterViewPr>
    <p:cViewPr>
      <p:scale>
        <a:sx n="66" d="100"/>
        <a:sy n="66" d="100"/>
      </p:scale>
      <p:origin x="0" y="0"/>
    </p:cViewPr>
  </p:sorterViewPr>
  <p:notesViewPr>
    <p:cSldViewPr snapToGrid="0" snapToObjects="1">
      <p:cViewPr varScale="1">
        <p:scale>
          <a:sx n="99" d="100"/>
          <a:sy n="99" d="100"/>
        </p:scale>
        <p:origin x="357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svg"/><Relationship Id="rId1" Type="http://schemas.openxmlformats.org/officeDocument/2006/relationships/image" Target="../media/image17.png"/><Relationship Id="rId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38AA23-C799-4B80-A0BD-41F568D8A7F3}" type="doc">
      <dgm:prSet loTypeId="urn:microsoft.com/office/officeart/2018/5/layout/CenteredIconLabelDescriptionList" loCatId="icon" qsTypeId="urn:microsoft.com/office/officeart/2005/8/quickstyle/simple1" qsCatId="simple" csTypeId="urn:microsoft.com/office/officeart/2005/8/colors/accent3_2" csCatId="accent3" phldr="1"/>
      <dgm:spPr/>
      <dgm:t>
        <a:bodyPr/>
        <a:lstStyle/>
        <a:p>
          <a:endParaRPr lang="en-US"/>
        </a:p>
      </dgm:t>
    </dgm:pt>
    <dgm:pt modelId="{7C4D98E4-1E4E-466D-AEFB-0F135F5A87E0}">
      <dgm:prSet/>
      <dgm:spPr/>
      <dgm:t>
        <a:bodyPr/>
        <a:lstStyle/>
        <a:p>
          <a:pPr>
            <a:lnSpc>
              <a:spcPct val="100000"/>
            </a:lnSpc>
            <a:defRPr b="1"/>
          </a:pPr>
          <a:r>
            <a:rPr lang="en-US"/>
            <a:t>Retention Number</a:t>
          </a:r>
        </a:p>
      </dgm:t>
    </dgm:pt>
    <dgm:pt modelId="{EE28075F-6BF6-4A2E-A39B-2C856B0E8ADF}" type="parTrans" cxnId="{BD2061B0-0CE2-4A06-B505-E4440AEA04BF}">
      <dgm:prSet/>
      <dgm:spPr/>
      <dgm:t>
        <a:bodyPr/>
        <a:lstStyle/>
        <a:p>
          <a:endParaRPr lang="en-US"/>
        </a:p>
      </dgm:t>
    </dgm:pt>
    <dgm:pt modelId="{EBEE4BA2-718E-44B8-A2D0-5BD1DE5D726B}" type="sibTrans" cxnId="{BD2061B0-0CE2-4A06-B505-E4440AEA04BF}">
      <dgm:prSet/>
      <dgm:spPr/>
      <dgm:t>
        <a:bodyPr/>
        <a:lstStyle/>
        <a:p>
          <a:endParaRPr lang="en-US"/>
        </a:p>
      </dgm:t>
    </dgm:pt>
    <dgm:pt modelId="{ED8619B4-B7DC-4A7F-AC44-F3D5C31BC839}">
      <dgm:prSet/>
      <dgm:spPr/>
      <dgm:t>
        <a:bodyPr/>
        <a:lstStyle/>
        <a:p>
          <a:pPr>
            <a:lnSpc>
              <a:spcPct val="100000"/>
            </a:lnSpc>
          </a:pPr>
          <a:r>
            <a:rPr lang="en-US" dirty="0"/>
            <a:t>SD3250-02	</a:t>
          </a:r>
        </a:p>
      </dgm:t>
    </dgm:pt>
    <dgm:pt modelId="{036EB398-DBF9-43E8-A56E-BB128A1E511D}" type="parTrans" cxnId="{687EE005-39E9-4D89-857A-2677272893F7}">
      <dgm:prSet/>
      <dgm:spPr/>
      <dgm:t>
        <a:bodyPr/>
        <a:lstStyle/>
        <a:p>
          <a:endParaRPr lang="en-US"/>
        </a:p>
      </dgm:t>
    </dgm:pt>
    <dgm:pt modelId="{F301DBC4-6766-4118-947B-6D6C0A8E9F21}" type="sibTrans" cxnId="{687EE005-39E9-4D89-857A-2677272893F7}">
      <dgm:prSet/>
      <dgm:spPr/>
      <dgm:t>
        <a:bodyPr/>
        <a:lstStyle/>
        <a:p>
          <a:endParaRPr lang="en-US"/>
        </a:p>
      </dgm:t>
    </dgm:pt>
    <dgm:pt modelId="{F23BBC13-15DC-48EF-9FC0-8E3E7038C348}">
      <dgm:prSet/>
      <dgm:spPr/>
      <dgm:t>
        <a:bodyPr/>
        <a:lstStyle/>
        <a:p>
          <a:pPr>
            <a:lnSpc>
              <a:spcPct val="100000"/>
            </a:lnSpc>
            <a:defRPr b="1"/>
          </a:pPr>
          <a:r>
            <a:rPr lang="en-US"/>
            <a:t>Records Description		</a:t>
          </a:r>
        </a:p>
      </dgm:t>
    </dgm:pt>
    <dgm:pt modelId="{C2CA62E6-3960-428B-9603-FDAD999789A6}" type="parTrans" cxnId="{E07E2C94-7808-4B94-AC36-CDB42A4177EF}">
      <dgm:prSet/>
      <dgm:spPr/>
      <dgm:t>
        <a:bodyPr/>
        <a:lstStyle/>
        <a:p>
          <a:endParaRPr lang="en-US"/>
        </a:p>
      </dgm:t>
    </dgm:pt>
    <dgm:pt modelId="{1479FA5D-012D-4C74-91A9-9F5BF92C8B45}" type="sibTrans" cxnId="{E07E2C94-7808-4B94-AC36-CDB42A4177EF}">
      <dgm:prSet/>
      <dgm:spPr/>
      <dgm:t>
        <a:bodyPr/>
        <a:lstStyle/>
        <a:p>
          <a:endParaRPr lang="en-US"/>
        </a:p>
      </dgm:t>
    </dgm:pt>
    <dgm:pt modelId="{C91ECEC9-63A6-4E4B-B9B1-380FD704303D}">
      <dgm:prSet/>
      <dgm:spPr/>
      <dgm:t>
        <a:bodyPr/>
        <a:lstStyle/>
        <a:p>
          <a:pPr>
            <a:lnSpc>
              <a:spcPct val="100000"/>
            </a:lnSpc>
          </a:pPr>
          <a:r>
            <a:rPr lang="en-US"/>
            <a:t>Special Education Student Records</a:t>
          </a:r>
        </a:p>
      </dgm:t>
    </dgm:pt>
    <dgm:pt modelId="{2619559F-4170-483C-807B-A397BD30B72E}" type="parTrans" cxnId="{1D4C6A48-8207-48D0-BF4F-CFEDF00A574E}">
      <dgm:prSet/>
      <dgm:spPr/>
      <dgm:t>
        <a:bodyPr/>
        <a:lstStyle/>
        <a:p>
          <a:endParaRPr lang="en-US"/>
        </a:p>
      </dgm:t>
    </dgm:pt>
    <dgm:pt modelId="{F1F177CD-C4E2-4ED7-9053-57123813DF1D}" type="sibTrans" cxnId="{1D4C6A48-8207-48D0-BF4F-CFEDF00A574E}">
      <dgm:prSet/>
      <dgm:spPr/>
      <dgm:t>
        <a:bodyPr/>
        <a:lstStyle/>
        <a:p>
          <a:endParaRPr lang="en-US"/>
        </a:p>
      </dgm:t>
    </dgm:pt>
    <dgm:pt modelId="{1AFC660B-7713-482B-AF9A-C07D0F61C507}">
      <dgm:prSet/>
      <dgm:spPr/>
      <dgm:t>
        <a:bodyPr/>
        <a:lstStyle/>
        <a:p>
          <a:pPr>
            <a:lnSpc>
              <a:spcPct val="100000"/>
            </a:lnSpc>
            <a:defRPr b="1"/>
          </a:pPr>
          <a:r>
            <a:rPr lang="en-US"/>
            <a:t>Retention Period</a:t>
          </a:r>
        </a:p>
      </dgm:t>
    </dgm:pt>
    <dgm:pt modelId="{DB8DE357-A311-4372-9EFE-FFE0A576221F}" type="parTrans" cxnId="{AD4BD6F8-A52C-4C8C-B108-A8726F7940CF}">
      <dgm:prSet/>
      <dgm:spPr/>
      <dgm:t>
        <a:bodyPr/>
        <a:lstStyle/>
        <a:p>
          <a:endParaRPr lang="en-US"/>
        </a:p>
      </dgm:t>
    </dgm:pt>
    <dgm:pt modelId="{CFACB322-FB59-4F60-BCBF-47BD102D6D9F}" type="sibTrans" cxnId="{AD4BD6F8-A52C-4C8C-B108-A8726F7940CF}">
      <dgm:prSet/>
      <dgm:spPr/>
      <dgm:t>
        <a:bodyPr/>
        <a:lstStyle/>
        <a:p>
          <a:endParaRPr lang="en-US"/>
        </a:p>
      </dgm:t>
    </dgm:pt>
    <dgm:pt modelId="{9EAC93E7-3CE3-4C26-90FA-9447EDF610A4}">
      <dgm:prSet/>
      <dgm:spPr/>
      <dgm:t>
        <a:bodyPr/>
        <a:lstStyle/>
        <a:p>
          <a:pPr>
            <a:lnSpc>
              <a:spcPct val="100000"/>
            </a:lnSpc>
          </a:pPr>
          <a:r>
            <a:rPr lang="en-US"/>
            <a:t>Cessation of services + 5</a:t>
          </a:r>
        </a:p>
      </dgm:t>
    </dgm:pt>
    <dgm:pt modelId="{6044CF65-0E15-4DB7-A938-3B4826D87C56}" type="parTrans" cxnId="{0B787778-15E5-4172-874B-2AAF46DC3772}">
      <dgm:prSet/>
      <dgm:spPr/>
      <dgm:t>
        <a:bodyPr/>
        <a:lstStyle/>
        <a:p>
          <a:endParaRPr lang="en-US"/>
        </a:p>
      </dgm:t>
    </dgm:pt>
    <dgm:pt modelId="{D89785AF-F4E6-4182-BF8C-0CE28345C782}" type="sibTrans" cxnId="{0B787778-15E5-4172-874B-2AAF46DC3772}">
      <dgm:prSet/>
      <dgm:spPr/>
      <dgm:t>
        <a:bodyPr/>
        <a:lstStyle/>
        <a:p>
          <a:endParaRPr lang="en-US"/>
        </a:p>
      </dgm:t>
    </dgm:pt>
    <dgm:pt modelId="{1B943D66-DA16-47CB-ACAE-32528192BD5B}">
      <dgm:prSet/>
      <dgm:spPr/>
      <dgm:t>
        <a:bodyPr/>
        <a:lstStyle/>
        <a:p>
          <a:pPr>
            <a:lnSpc>
              <a:spcPct val="100000"/>
            </a:lnSpc>
            <a:defRPr b="1"/>
          </a:pPr>
          <a:r>
            <a:rPr lang="en-US"/>
            <a:t>Last date of service</a:t>
          </a:r>
        </a:p>
      </dgm:t>
    </dgm:pt>
    <dgm:pt modelId="{5DE21050-A7FE-40E7-80A3-F4AED9247C1D}" type="parTrans" cxnId="{365284D6-AF75-424D-B5AC-7627C59ED58C}">
      <dgm:prSet/>
      <dgm:spPr/>
      <dgm:t>
        <a:bodyPr/>
        <a:lstStyle/>
        <a:p>
          <a:endParaRPr lang="en-US"/>
        </a:p>
      </dgm:t>
    </dgm:pt>
    <dgm:pt modelId="{1892DE9D-688D-4CEA-BFA6-5BCEDD29C208}" type="sibTrans" cxnId="{365284D6-AF75-424D-B5AC-7627C59ED58C}">
      <dgm:prSet/>
      <dgm:spPr/>
      <dgm:t>
        <a:bodyPr/>
        <a:lstStyle/>
        <a:p>
          <a:endParaRPr lang="en-US"/>
        </a:p>
      </dgm:t>
    </dgm:pt>
    <dgm:pt modelId="{0144018A-2862-46F1-BF89-05DC563DC039}">
      <dgm:prSet/>
      <dgm:spPr/>
      <dgm:t>
        <a:bodyPr/>
        <a:lstStyle/>
        <a:p>
          <a:pPr>
            <a:lnSpc>
              <a:spcPct val="100000"/>
            </a:lnSpc>
          </a:pPr>
          <a:r>
            <a:rPr lang="en-US" dirty="0"/>
            <a:t>Last IEP Entry</a:t>
          </a:r>
        </a:p>
        <a:p>
          <a:pPr>
            <a:lnSpc>
              <a:spcPct val="100000"/>
            </a:lnSpc>
          </a:pPr>
          <a:r>
            <a:rPr lang="en-US" dirty="0"/>
            <a:t>Date no longer qualify for service</a:t>
          </a:r>
        </a:p>
        <a:p>
          <a:pPr>
            <a:lnSpc>
              <a:spcPct val="100000"/>
            </a:lnSpc>
          </a:pPr>
          <a:r>
            <a:rPr lang="en-US" dirty="0"/>
            <a:t>Date of withdrawal</a:t>
          </a:r>
        </a:p>
      </dgm:t>
    </dgm:pt>
    <dgm:pt modelId="{351AAF7E-580D-4177-91E7-1DDBECDC9819}" type="parTrans" cxnId="{2482B3C0-CDBB-46CF-A742-36D9EA238E4C}">
      <dgm:prSet/>
      <dgm:spPr/>
      <dgm:t>
        <a:bodyPr/>
        <a:lstStyle/>
        <a:p>
          <a:endParaRPr lang="en-US"/>
        </a:p>
      </dgm:t>
    </dgm:pt>
    <dgm:pt modelId="{1CACA237-2D96-4DD0-BCC9-F5A10AC2A104}" type="sibTrans" cxnId="{2482B3C0-CDBB-46CF-A742-36D9EA238E4C}">
      <dgm:prSet/>
      <dgm:spPr/>
      <dgm:t>
        <a:bodyPr/>
        <a:lstStyle/>
        <a:p>
          <a:endParaRPr lang="en-US"/>
        </a:p>
      </dgm:t>
    </dgm:pt>
    <dgm:pt modelId="{BC5D5834-AF01-4CB7-94EE-13B2AC024FC3}" type="pres">
      <dgm:prSet presAssocID="{E438AA23-C799-4B80-A0BD-41F568D8A7F3}" presName="root" presStyleCnt="0">
        <dgm:presLayoutVars>
          <dgm:dir/>
          <dgm:resizeHandles val="exact"/>
        </dgm:presLayoutVars>
      </dgm:prSet>
      <dgm:spPr/>
    </dgm:pt>
    <dgm:pt modelId="{DA128F69-8982-4BB5-BD96-5ADF14CA6F96}" type="pres">
      <dgm:prSet presAssocID="{7C4D98E4-1E4E-466D-AEFB-0F135F5A87E0}" presName="compNode" presStyleCnt="0"/>
      <dgm:spPr/>
    </dgm:pt>
    <dgm:pt modelId="{6DDEB9EF-D38C-4B6F-A0A8-C18C4A219C09}" type="pres">
      <dgm:prSet presAssocID="{7C4D98E4-1E4E-466D-AEFB-0F135F5A87E0}"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pward trend"/>
        </a:ext>
      </dgm:extLst>
    </dgm:pt>
    <dgm:pt modelId="{6D143970-235B-4D9B-9025-59F3D903A3D2}" type="pres">
      <dgm:prSet presAssocID="{7C4D98E4-1E4E-466D-AEFB-0F135F5A87E0}" presName="iconSpace" presStyleCnt="0"/>
      <dgm:spPr/>
    </dgm:pt>
    <dgm:pt modelId="{E79F95B2-54C3-4866-81CF-0AF62C67922F}" type="pres">
      <dgm:prSet presAssocID="{7C4D98E4-1E4E-466D-AEFB-0F135F5A87E0}" presName="parTx" presStyleLbl="revTx" presStyleIdx="0" presStyleCnt="8">
        <dgm:presLayoutVars>
          <dgm:chMax val="0"/>
          <dgm:chPref val="0"/>
        </dgm:presLayoutVars>
      </dgm:prSet>
      <dgm:spPr/>
    </dgm:pt>
    <dgm:pt modelId="{F63588C3-8EE2-48B2-97C7-842261B611DF}" type="pres">
      <dgm:prSet presAssocID="{7C4D98E4-1E4E-466D-AEFB-0F135F5A87E0}" presName="txSpace" presStyleCnt="0"/>
      <dgm:spPr/>
    </dgm:pt>
    <dgm:pt modelId="{69E6E49F-376F-45DA-A9BC-5D915F494F72}" type="pres">
      <dgm:prSet presAssocID="{7C4D98E4-1E4E-466D-AEFB-0F135F5A87E0}" presName="desTx" presStyleLbl="revTx" presStyleIdx="1" presStyleCnt="8">
        <dgm:presLayoutVars/>
      </dgm:prSet>
      <dgm:spPr/>
    </dgm:pt>
    <dgm:pt modelId="{EE80103F-A642-40BC-9246-9DDDC42C996B}" type="pres">
      <dgm:prSet presAssocID="{EBEE4BA2-718E-44B8-A2D0-5BD1DE5D726B}" presName="sibTrans" presStyleCnt="0"/>
      <dgm:spPr/>
    </dgm:pt>
    <dgm:pt modelId="{B9C5967D-CD96-42F5-B3B0-6069B71209BC}" type="pres">
      <dgm:prSet presAssocID="{F23BBC13-15DC-48EF-9FC0-8E3E7038C348}" presName="compNode" presStyleCnt="0"/>
      <dgm:spPr/>
    </dgm:pt>
    <dgm:pt modelId="{61BC5A74-7F42-44B3-BC6F-2544934BF871}" type="pres">
      <dgm:prSet presAssocID="{F23BBC13-15DC-48EF-9FC0-8E3E7038C34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C8446337-062E-4362-AD3E-0CF06F175896}" type="pres">
      <dgm:prSet presAssocID="{F23BBC13-15DC-48EF-9FC0-8E3E7038C348}" presName="iconSpace" presStyleCnt="0"/>
      <dgm:spPr/>
    </dgm:pt>
    <dgm:pt modelId="{85B75793-58E0-4D41-AFDF-FE013158C07A}" type="pres">
      <dgm:prSet presAssocID="{F23BBC13-15DC-48EF-9FC0-8E3E7038C348}" presName="parTx" presStyleLbl="revTx" presStyleIdx="2" presStyleCnt="8">
        <dgm:presLayoutVars>
          <dgm:chMax val="0"/>
          <dgm:chPref val="0"/>
        </dgm:presLayoutVars>
      </dgm:prSet>
      <dgm:spPr/>
    </dgm:pt>
    <dgm:pt modelId="{8115E3BD-36D4-4D8E-B53B-78B20C353181}" type="pres">
      <dgm:prSet presAssocID="{F23BBC13-15DC-48EF-9FC0-8E3E7038C348}" presName="txSpace" presStyleCnt="0"/>
      <dgm:spPr/>
    </dgm:pt>
    <dgm:pt modelId="{D4F59A01-5935-4861-830F-B6795F7D5792}" type="pres">
      <dgm:prSet presAssocID="{F23BBC13-15DC-48EF-9FC0-8E3E7038C348}" presName="desTx" presStyleLbl="revTx" presStyleIdx="3" presStyleCnt="8">
        <dgm:presLayoutVars/>
      </dgm:prSet>
      <dgm:spPr/>
    </dgm:pt>
    <dgm:pt modelId="{5851575E-F175-4E12-8E4D-739048A22F86}" type="pres">
      <dgm:prSet presAssocID="{1479FA5D-012D-4C74-91A9-9F5BF92C8B45}" presName="sibTrans" presStyleCnt="0"/>
      <dgm:spPr/>
    </dgm:pt>
    <dgm:pt modelId="{0C194F7E-709D-44B8-B877-8F31BB71F7D4}" type="pres">
      <dgm:prSet presAssocID="{1AFC660B-7713-482B-AF9A-C07D0F61C507}" presName="compNode" presStyleCnt="0"/>
      <dgm:spPr/>
    </dgm:pt>
    <dgm:pt modelId="{B516E21B-4683-4C5E-B72C-2839E6BC1928}" type="pres">
      <dgm:prSet presAssocID="{1AFC660B-7713-482B-AF9A-C07D0F61C50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heckmark"/>
        </a:ext>
      </dgm:extLst>
    </dgm:pt>
    <dgm:pt modelId="{59530A97-D096-46AC-8F53-5CA57B0E0333}" type="pres">
      <dgm:prSet presAssocID="{1AFC660B-7713-482B-AF9A-C07D0F61C507}" presName="iconSpace" presStyleCnt="0"/>
      <dgm:spPr/>
    </dgm:pt>
    <dgm:pt modelId="{80A44723-30A8-4F44-A667-0BA17C297466}" type="pres">
      <dgm:prSet presAssocID="{1AFC660B-7713-482B-AF9A-C07D0F61C507}" presName="parTx" presStyleLbl="revTx" presStyleIdx="4" presStyleCnt="8">
        <dgm:presLayoutVars>
          <dgm:chMax val="0"/>
          <dgm:chPref val="0"/>
        </dgm:presLayoutVars>
      </dgm:prSet>
      <dgm:spPr/>
    </dgm:pt>
    <dgm:pt modelId="{BEF6B25C-DBE6-4D86-BF69-5143393E2A10}" type="pres">
      <dgm:prSet presAssocID="{1AFC660B-7713-482B-AF9A-C07D0F61C507}" presName="txSpace" presStyleCnt="0"/>
      <dgm:spPr/>
    </dgm:pt>
    <dgm:pt modelId="{762C1BFE-0975-4975-B5BD-97DF67F551FE}" type="pres">
      <dgm:prSet presAssocID="{1AFC660B-7713-482B-AF9A-C07D0F61C507}" presName="desTx" presStyleLbl="revTx" presStyleIdx="5" presStyleCnt="8">
        <dgm:presLayoutVars/>
      </dgm:prSet>
      <dgm:spPr/>
    </dgm:pt>
    <dgm:pt modelId="{77A6FCB0-A258-4829-A444-61CEB32E7C28}" type="pres">
      <dgm:prSet presAssocID="{CFACB322-FB59-4F60-BCBF-47BD102D6D9F}" presName="sibTrans" presStyleCnt="0"/>
      <dgm:spPr/>
    </dgm:pt>
    <dgm:pt modelId="{1F9EF654-E851-4B2A-A8CF-26EBEC38DD5A}" type="pres">
      <dgm:prSet presAssocID="{1B943D66-DA16-47CB-ACAE-32528192BD5B}" presName="compNode" presStyleCnt="0"/>
      <dgm:spPr/>
    </dgm:pt>
    <dgm:pt modelId="{447F3A5D-63CD-45AF-8674-AC13F7F4B149}" type="pres">
      <dgm:prSet presAssocID="{1B943D66-DA16-47CB-ACAE-32528192BD5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aily Calendar"/>
        </a:ext>
      </dgm:extLst>
    </dgm:pt>
    <dgm:pt modelId="{E2FF9871-820E-4302-A087-F81960A85D99}" type="pres">
      <dgm:prSet presAssocID="{1B943D66-DA16-47CB-ACAE-32528192BD5B}" presName="iconSpace" presStyleCnt="0"/>
      <dgm:spPr/>
    </dgm:pt>
    <dgm:pt modelId="{A17A96C2-E078-45EB-8E61-F36C7C2DC34C}" type="pres">
      <dgm:prSet presAssocID="{1B943D66-DA16-47CB-ACAE-32528192BD5B}" presName="parTx" presStyleLbl="revTx" presStyleIdx="6" presStyleCnt="8">
        <dgm:presLayoutVars>
          <dgm:chMax val="0"/>
          <dgm:chPref val="0"/>
        </dgm:presLayoutVars>
      </dgm:prSet>
      <dgm:spPr/>
    </dgm:pt>
    <dgm:pt modelId="{DFE687EA-326A-497A-AA6C-21D681D167E7}" type="pres">
      <dgm:prSet presAssocID="{1B943D66-DA16-47CB-ACAE-32528192BD5B}" presName="txSpace" presStyleCnt="0"/>
      <dgm:spPr/>
    </dgm:pt>
    <dgm:pt modelId="{2A1609B4-7683-4A08-869C-64E0ED61CFF7}" type="pres">
      <dgm:prSet presAssocID="{1B943D66-DA16-47CB-ACAE-32528192BD5B}" presName="desTx" presStyleLbl="revTx" presStyleIdx="7" presStyleCnt="8">
        <dgm:presLayoutVars/>
      </dgm:prSet>
      <dgm:spPr/>
    </dgm:pt>
  </dgm:ptLst>
  <dgm:cxnLst>
    <dgm:cxn modelId="{687EE005-39E9-4D89-857A-2677272893F7}" srcId="{7C4D98E4-1E4E-466D-AEFB-0F135F5A87E0}" destId="{ED8619B4-B7DC-4A7F-AC44-F3D5C31BC839}" srcOrd="0" destOrd="0" parTransId="{036EB398-DBF9-43E8-A56E-BB128A1E511D}" sibTransId="{F301DBC4-6766-4118-947B-6D6C0A8E9F21}"/>
    <dgm:cxn modelId="{2E9D450B-3B93-4055-B0FA-730F3BC29F80}" type="presOf" srcId="{1B943D66-DA16-47CB-ACAE-32528192BD5B}" destId="{A17A96C2-E078-45EB-8E61-F36C7C2DC34C}" srcOrd="0" destOrd="0" presId="urn:microsoft.com/office/officeart/2018/5/layout/CenteredIconLabelDescriptionList"/>
    <dgm:cxn modelId="{EB5C7D13-DB15-4A11-BE55-9D519977CE50}" type="presOf" srcId="{0144018A-2862-46F1-BF89-05DC563DC039}" destId="{2A1609B4-7683-4A08-869C-64E0ED61CFF7}" srcOrd="0" destOrd="0" presId="urn:microsoft.com/office/officeart/2018/5/layout/CenteredIconLabelDescriptionList"/>
    <dgm:cxn modelId="{1D4C6A48-8207-48D0-BF4F-CFEDF00A574E}" srcId="{F23BBC13-15DC-48EF-9FC0-8E3E7038C348}" destId="{C91ECEC9-63A6-4E4B-B9B1-380FD704303D}" srcOrd="0" destOrd="0" parTransId="{2619559F-4170-483C-807B-A397BD30B72E}" sibTransId="{F1F177CD-C4E2-4ED7-9053-57123813DF1D}"/>
    <dgm:cxn modelId="{847F5C49-2D30-46CB-B933-28262FA0E44E}" type="presOf" srcId="{ED8619B4-B7DC-4A7F-AC44-F3D5C31BC839}" destId="{69E6E49F-376F-45DA-A9BC-5D915F494F72}" srcOrd="0" destOrd="0" presId="urn:microsoft.com/office/officeart/2018/5/layout/CenteredIconLabelDescriptionList"/>
    <dgm:cxn modelId="{DDA3A769-1D8A-4918-A3CE-6270F4658C56}" type="presOf" srcId="{F23BBC13-15DC-48EF-9FC0-8E3E7038C348}" destId="{85B75793-58E0-4D41-AFDF-FE013158C07A}" srcOrd="0" destOrd="0" presId="urn:microsoft.com/office/officeart/2018/5/layout/CenteredIconLabelDescriptionList"/>
    <dgm:cxn modelId="{0B787778-15E5-4172-874B-2AAF46DC3772}" srcId="{1AFC660B-7713-482B-AF9A-C07D0F61C507}" destId="{9EAC93E7-3CE3-4C26-90FA-9447EDF610A4}" srcOrd="0" destOrd="0" parTransId="{6044CF65-0E15-4DB7-A938-3B4826D87C56}" sibTransId="{D89785AF-F4E6-4182-BF8C-0CE28345C782}"/>
    <dgm:cxn modelId="{E07E2C94-7808-4B94-AC36-CDB42A4177EF}" srcId="{E438AA23-C799-4B80-A0BD-41F568D8A7F3}" destId="{F23BBC13-15DC-48EF-9FC0-8E3E7038C348}" srcOrd="1" destOrd="0" parTransId="{C2CA62E6-3960-428B-9603-FDAD999789A6}" sibTransId="{1479FA5D-012D-4C74-91A9-9F5BF92C8B45}"/>
    <dgm:cxn modelId="{BD2061B0-0CE2-4A06-B505-E4440AEA04BF}" srcId="{E438AA23-C799-4B80-A0BD-41F568D8A7F3}" destId="{7C4D98E4-1E4E-466D-AEFB-0F135F5A87E0}" srcOrd="0" destOrd="0" parTransId="{EE28075F-6BF6-4A2E-A39B-2C856B0E8ADF}" sibTransId="{EBEE4BA2-718E-44B8-A2D0-5BD1DE5D726B}"/>
    <dgm:cxn modelId="{784105C0-00ED-43FE-AC82-E423BE6D46A2}" type="presOf" srcId="{C91ECEC9-63A6-4E4B-B9B1-380FD704303D}" destId="{D4F59A01-5935-4861-830F-B6795F7D5792}" srcOrd="0" destOrd="0" presId="urn:microsoft.com/office/officeart/2018/5/layout/CenteredIconLabelDescriptionList"/>
    <dgm:cxn modelId="{2482B3C0-CDBB-46CF-A742-36D9EA238E4C}" srcId="{1B943D66-DA16-47CB-ACAE-32528192BD5B}" destId="{0144018A-2862-46F1-BF89-05DC563DC039}" srcOrd="0" destOrd="0" parTransId="{351AAF7E-580D-4177-91E7-1DDBECDC9819}" sibTransId="{1CACA237-2D96-4DD0-BCC9-F5A10AC2A104}"/>
    <dgm:cxn modelId="{62359BC4-417C-4A2D-97C9-F03C3719D528}" type="presOf" srcId="{7C4D98E4-1E4E-466D-AEFB-0F135F5A87E0}" destId="{E79F95B2-54C3-4866-81CF-0AF62C67922F}" srcOrd="0" destOrd="0" presId="urn:microsoft.com/office/officeart/2018/5/layout/CenteredIconLabelDescriptionList"/>
    <dgm:cxn modelId="{70825CC9-0387-4CDC-AF4B-59307509F59D}" type="presOf" srcId="{9EAC93E7-3CE3-4C26-90FA-9447EDF610A4}" destId="{762C1BFE-0975-4975-B5BD-97DF67F551FE}" srcOrd="0" destOrd="0" presId="urn:microsoft.com/office/officeart/2018/5/layout/CenteredIconLabelDescriptionList"/>
    <dgm:cxn modelId="{365284D6-AF75-424D-B5AC-7627C59ED58C}" srcId="{E438AA23-C799-4B80-A0BD-41F568D8A7F3}" destId="{1B943D66-DA16-47CB-ACAE-32528192BD5B}" srcOrd="3" destOrd="0" parTransId="{5DE21050-A7FE-40E7-80A3-F4AED9247C1D}" sibTransId="{1892DE9D-688D-4CEA-BFA6-5BCEDD29C208}"/>
    <dgm:cxn modelId="{AD4BD6F8-A52C-4C8C-B108-A8726F7940CF}" srcId="{E438AA23-C799-4B80-A0BD-41F568D8A7F3}" destId="{1AFC660B-7713-482B-AF9A-C07D0F61C507}" srcOrd="2" destOrd="0" parTransId="{DB8DE357-A311-4372-9EFE-FFE0A576221F}" sibTransId="{CFACB322-FB59-4F60-BCBF-47BD102D6D9F}"/>
    <dgm:cxn modelId="{3C63EDF8-9C2E-4B39-8967-5C2BED874703}" type="presOf" srcId="{E438AA23-C799-4B80-A0BD-41F568D8A7F3}" destId="{BC5D5834-AF01-4CB7-94EE-13B2AC024FC3}" srcOrd="0" destOrd="0" presId="urn:microsoft.com/office/officeart/2018/5/layout/CenteredIconLabelDescriptionList"/>
    <dgm:cxn modelId="{B7A162FB-47F4-418A-8E47-9E6E833D905D}" type="presOf" srcId="{1AFC660B-7713-482B-AF9A-C07D0F61C507}" destId="{80A44723-30A8-4F44-A667-0BA17C297466}" srcOrd="0" destOrd="0" presId="urn:microsoft.com/office/officeart/2018/5/layout/CenteredIconLabelDescriptionList"/>
    <dgm:cxn modelId="{E44DBAC9-3981-4628-88F9-56F3FB6E0C3E}" type="presParOf" srcId="{BC5D5834-AF01-4CB7-94EE-13B2AC024FC3}" destId="{DA128F69-8982-4BB5-BD96-5ADF14CA6F96}" srcOrd="0" destOrd="0" presId="urn:microsoft.com/office/officeart/2018/5/layout/CenteredIconLabelDescriptionList"/>
    <dgm:cxn modelId="{4B8F9FCE-432A-4274-85CC-460FD73440A8}" type="presParOf" srcId="{DA128F69-8982-4BB5-BD96-5ADF14CA6F96}" destId="{6DDEB9EF-D38C-4B6F-A0A8-C18C4A219C09}" srcOrd="0" destOrd="0" presId="urn:microsoft.com/office/officeart/2018/5/layout/CenteredIconLabelDescriptionList"/>
    <dgm:cxn modelId="{4F78993E-C424-468B-BDFF-6BF3F2CA6E26}" type="presParOf" srcId="{DA128F69-8982-4BB5-BD96-5ADF14CA6F96}" destId="{6D143970-235B-4D9B-9025-59F3D903A3D2}" srcOrd="1" destOrd="0" presId="urn:microsoft.com/office/officeart/2018/5/layout/CenteredIconLabelDescriptionList"/>
    <dgm:cxn modelId="{EFDCF0A7-8807-45D9-AA5B-F07B9AD066B7}" type="presParOf" srcId="{DA128F69-8982-4BB5-BD96-5ADF14CA6F96}" destId="{E79F95B2-54C3-4866-81CF-0AF62C67922F}" srcOrd="2" destOrd="0" presId="urn:microsoft.com/office/officeart/2018/5/layout/CenteredIconLabelDescriptionList"/>
    <dgm:cxn modelId="{7DDCDB66-3AFD-4106-9DD4-AB219057E20C}" type="presParOf" srcId="{DA128F69-8982-4BB5-BD96-5ADF14CA6F96}" destId="{F63588C3-8EE2-48B2-97C7-842261B611DF}" srcOrd="3" destOrd="0" presId="urn:microsoft.com/office/officeart/2018/5/layout/CenteredIconLabelDescriptionList"/>
    <dgm:cxn modelId="{275B7070-C661-4C19-A67A-93CAF0593232}" type="presParOf" srcId="{DA128F69-8982-4BB5-BD96-5ADF14CA6F96}" destId="{69E6E49F-376F-45DA-A9BC-5D915F494F72}" srcOrd="4" destOrd="0" presId="urn:microsoft.com/office/officeart/2018/5/layout/CenteredIconLabelDescriptionList"/>
    <dgm:cxn modelId="{89B0B4EF-3296-49A4-90F8-1D28CBCDEF91}" type="presParOf" srcId="{BC5D5834-AF01-4CB7-94EE-13B2AC024FC3}" destId="{EE80103F-A642-40BC-9246-9DDDC42C996B}" srcOrd="1" destOrd="0" presId="urn:microsoft.com/office/officeart/2018/5/layout/CenteredIconLabelDescriptionList"/>
    <dgm:cxn modelId="{1222DAEA-7366-4447-B3EC-3AB6C37C5612}" type="presParOf" srcId="{BC5D5834-AF01-4CB7-94EE-13B2AC024FC3}" destId="{B9C5967D-CD96-42F5-B3B0-6069B71209BC}" srcOrd="2" destOrd="0" presId="urn:microsoft.com/office/officeart/2018/5/layout/CenteredIconLabelDescriptionList"/>
    <dgm:cxn modelId="{E2DF2EAC-3DA4-4C02-8027-91E87AA7271F}" type="presParOf" srcId="{B9C5967D-CD96-42F5-B3B0-6069B71209BC}" destId="{61BC5A74-7F42-44B3-BC6F-2544934BF871}" srcOrd="0" destOrd="0" presId="urn:microsoft.com/office/officeart/2018/5/layout/CenteredIconLabelDescriptionList"/>
    <dgm:cxn modelId="{C42E7F2A-F364-4FEC-866C-23CF071AC012}" type="presParOf" srcId="{B9C5967D-CD96-42F5-B3B0-6069B71209BC}" destId="{C8446337-062E-4362-AD3E-0CF06F175896}" srcOrd="1" destOrd="0" presId="urn:microsoft.com/office/officeart/2018/5/layout/CenteredIconLabelDescriptionList"/>
    <dgm:cxn modelId="{F91DD9DF-691C-4A88-AEF7-CA5ADBE13B3A}" type="presParOf" srcId="{B9C5967D-CD96-42F5-B3B0-6069B71209BC}" destId="{85B75793-58E0-4D41-AFDF-FE013158C07A}" srcOrd="2" destOrd="0" presId="urn:microsoft.com/office/officeart/2018/5/layout/CenteredIconLabelDescriptionList"/>
    <dgm:cxn modelId="{FC58CFE6-5B75-4EBB-8865-7C7BAC1170D8}" type="presParOf" srcId="{B9C5967D-CD96-42F5-B3B0-6069B71209BC}" destId="{8115E3BD-36D4-4D8E-B53B-78B20C353181}" srcOrd="3" destOrd="0" presId="urn:microsoft.com/office/officeart/2018/5/layout/CenteredIconLabelDescriptionList"/>
    <dgm:cxn modelId="{0AB84312-8449-461D-8AE3-401BD08D8D07}" type="presParOf" srcId="{B9C5967D-CD96-42F5-B3B0-6069B71209BC}" destId="{D4F59A01-5935-4861-830F-B6795F7D5792}" srcOrd="4" destOrd="0" presId="urn:microsoft.com/office/officeart/2018/5/layout/CenteredIconLabelDescriptionList"/>
    <dgm:cxn modelId="{53BEBB36-BFF7-4965-B484-3435CDD75966}" type="presParOf" srcId="{BC5D5834-AF01-4CB7-94EE-13B2AC024FC3}" destId="{5851575E-F175-4E12-8E4D-739048A22F86}" srcOrd="3" destOrd="0" presId="urn:microsoft.com/office/officeart/2018/5/layout/CenteredIconLabelDescriptionList"/>
    <dgm:cxn modelId="{0A1527E7-270A-48AC-89F0-AC6DE574AFEB}" type="presParOf" srcId="{BC5D5834-AF01-4CB7-94EE-13B2AC024FC3}" destId="{0C194F7E-709D-44B8-B877-8F31BB71F7D4}" srcOrd="4" destOrd="0" presId="urn:microsoft.com/office/officeart/2018/5/layout/CenteredIconLabelDescriptionList"/>
    <dgm:cxn modelId="{B359BBC0-5CF4-472B-9DCC-5B44146FF42A}" type="presParOf" srcId="{0C194F7E-709D-44B8-B877-8F31BB71F7D4}" destId="{B516E21B-4683-4C5E-B72C-2839E6BC1928}" srcOrd="0" destOrd="0" presId="urn:microsoft.com/office/officeart/2018/5/layout/CenteredIconLabelDescriptionList"/>
    <dgm:cxn modelId="{1C1C8ADC-B484-4CA0-A267-9AEC388E36F2}" type="presParOf" srcId="{0C194F7E-709D-44B8-B877-8F31BB71F7D4}" destId="{59530A97-D096-46AC-8F53-5CA57B0E0333}" srcOrd="1" destOrd="0" presId="urn:microsoft.com/office/officeart/2018/5/layout/CenteredIconLabelDescriptionList"/>
    <dgm:cxn modelId="{5A595B24-831C-41ED-A94E-DA0344304C26}" type="presParOf" srcId="{0C194F7E-709D-44B8-B877-8F31BB71F7D4}" destId="{80A44723-30A8-4F44-A667-0BA17C297466}" srcOrd="2" destOrd="0" presId="urn:microsoft.com/office/officeart/2018/5/layout/CenteredIconLabelDescriptionList"/>
    <dgm:cxn modelId="{2DC825DC-4DE8-42FF-8BE0-7C65650FE5AF}" type="presParOf" srcId="{0C194F7E-709D-44B8-B877-8F31BB71F7D4}" destId="{BEF6B25C-DBE6-4D86-BF69-5143393E2A10}" srcOrd="3" destOrd="0" presId="urn:microsoft.com/office/officeart/2018/5/layout/CenteredIconLabelDescriptionList"/>
    <dgm:cxn modelId="{B43FBD10-7CF0-4EAA-B669-6F07242A8B5A}" type="presParOf" srcId="{0C194F7E-709D-44B8-B877-8F31BB71F7D4}" destId="{762C1BFE-0975-4975-B5BD-97DF67F551FE}" srcOrd="4" destOrd="0" presId="urn:microsoft.com/office/officeart/2018/5/layout/CenteredIconLabelDescriptionList"/>
    <dgm:cxn modelId="{55F3B23D-92C1-4D78-908B-FADD1033CBF1}" type="presParOf" srcId="{BC5D5834-AF01-4CB7-94EE-13B2AC024FC3}" destId="{77A6FCB0-A258-4829-A444-61CEB32E7C28}" srcOrd="5" destOrd="0" presId="urn:microsoft.com/office/officeart/2018/5/layout/CenteredIconLabelDescriptionList"/>
    <dgm:cxn modelId="{B86F69BA-E64B-4897-B1B1-0470CF3D9D3D}" type="presParOf" srcId="{BC5D5834-AF01-4CB7-94EE-13B2AC024FC3}" destId="{1F9EF654-E851-4B2A-A8CF-26EBEC38DD5A}" srcOrd="6" destOrd="0" presId="urn:microsoft.com/office/officeart/2018/5/layout/CenteredIconLabelDescriptionList"/>
    <dgm:cxn modelId="{4FE9205C-B784-4A54-8512-130DD33293DD}" type="presParOf" srcId="{1F9EF654-E851-4B2A-A8CF-26EBEC38DD5A}" destId="{447F3A5D-63CD-45AF-8674-AC13F7F4B149}" srcOrd="0" destOrd="0" presId="urn:microsoft.com/office/officeart/2018/5/layout/CenteredIconLabelDescriptionList"/>
    <dgm:cxn modelId="{B3EAE9EA-B4DC-49FD-ACE6-DE21DB36B282}" type="presParOf" srcId="{1F9EF654-E851-4B2A-A8CF-26EBEC38DD5A}" destId="{E2FF9871-820E-4302-A087-F81960A85D99}" srcOrd="1" destOrd="0" presId="urn:microsoft.com/office/officeart/2018/5/layout/CenteredIconLabelDescriptionList"/>
    <dgm:cxn modelId="{33844687-6BE4-4F97-9D0A-FDDF046243FB}" type="presParOf" srcId="{1F9EF654-E851-4B2A-A8CF-26EBEC38DD5A}" destId="{A17A96C2-E078-45EB-8E61-F36C7C2DC34C}" srcOrd="2" destOrd="0" presId="urn:microsoft.com/office/officeart/2018/5/layout/CenteredIconLabelDescriptionList"/>
    <dgm:cxn modelId="{2A4E9941-48BC-461A-BE8F-46E1830DB497}" type="presParOf" srcId="{1F9EF654-E851-4B2A-A8CF-26EBEC38DD5A}" destId="{DFE687EA-326A-497A-AA6C-21D681D167E7}" srcOrd="3" destOrd="0" presId="urn:microsoft.com/office/officeart/2018/5/layout/CenteredIconLabelDescriptionList"/>
    <dgm:cxn modelId="{49F294E9-31B8-4040-B416-E0299BB0F533}" type="presParOf" srcId="{1F9EF654-E851-4B2A-A8CF-26EBEC38DD5A}" destId="{2A1609B4-7683-4A08-869C-64E0ED61CFF7}"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F56134-8619-4074-BE98-EC20F270A44A}" type="doc">
      <dgm:prSet loTypeId="urn:microsoft.com/office/officeart/2018/2/layout/IconLabelList" loCatId="icon" qsTypeId="urn:microsoft.com/office/officeart/2005/8/quickstyle/simple1" qsCatId="simple" csTypeId="urn:microsoft.com/office/officeart/2005/8/colors/accent2_2" csCatId="accent2" phldr="1"/>
      <dgm:spPr/>
      <dgm:t>
        <a:bodyPr/>
        <a:lstStyle/>
        <a:p>
          <a:endParaRPr lang="en-US"/>
        </a:p>
      </dgm:t>
    </dgm:pt>
    <dgm:pt modelId="{4C255D1D-9594-4059-B581-B3F9F112F0A2}">
      <dgm:prSet/>
      <dgm:spPr/>
      <dgm:t>
        <a:bodyPr/>
        <a:lstStyle/>
        <a:p>
          <a:r>
            <a:rPr lang="en-US" dirty="0"/>
            <a:t>The Records Center Team Lead will contact you to schedule pickup.</a:t>
          </a:r>
        </a:p>
      </dgm:t>
    </dgm:pt>
    <dgm:pt modelId="{8A662A29-D717-4E5E-878A-584E68E51D30}" type="parTrans" cxnId="{B7673B4C-40BE-4AC5-9748-C12BB5B52CA2}">
      <dgm:prSet/>
      <dgm:spPr/>
      <dgm:t>
        <a:bodyPr/>
        <a:lstStyle/>
        <a:p>
          <a:endParaRPr lang="en-US"/>
        </a:p>
      </dgm:t>
    </dgm:pt>
    <dgm:pt modelId="{56C75021-2C71-494D-8EB4-8EB849133BEE}" type="sibTrans" cxnId="{B7673B4C-40BE-4AC5-9748-C12BB5B52CA2}">
      <dgm:prSet/>
      <dgm:spPr/>
      <dgm:t>
        <a:bodyPr/>
        <a:lstStyle/>
        <a:p>
          <a:endParaRPr lang="en-US"/>
        </a:p>
      </dgm:t>
    </dgm:pt>
    <dgm:pt modelId="{FEA7C064-7088-4889-8785-101C1D86BE4D}">
      <dgm:prSet/>
      <dgm:spPr/>
      <dgm:t>
        <a:bodyPr/>
        <a:lstStyle/>
        <a:p>
          <a:r>
            <a:rPr lang="en-US" dirty="0"/>
            <a:t>Pickup is scheduled within 10 business days.</a:t>
          </a:r>
        </a:p>
      </dgm:t>
    </dgm:pt>
    <dgm:pt modelId="{6BAF6C28-6CAD-4F7F-87A5-7BEEFB6C6249}" type="parTrans" cxnId="{FC5DDB91-D37A-40E9-B0F8-22D0A420917C}">
      <dgm:prSet/>
      <dgm:spPr/>
      <dgm:t>
        <a:bodyPr/>
        <a:lstStyle/>
        <a:p>
          <a:endParaRPr lang="en-US"/>
        </a:p>
      </dgm:t>
    </dgm:pt>
    <dgm:pt modelId="{DB894DBB-C787-4E40-A91B-DB2597F18D3D}" type="sibTrans" cxnId="{FC5DDB91-D37A-40E9-B0F8-22D0A420917C}">
      <dgm:prSet/>
      <dgm:spPr/>
      <dgm:t>
        <a:bodyPr/>
        <a:lstStyle/>
        <a:p>
          <a:endParaRPr lang="en-US"/>
        </a:p>
      </dgm:t>
    </dgm:pt>
    <dgm:pt modelId="{E526FFB4-B3C5-4135-B384-1E9E779373C0}" type="pres">
      <dgm:prSet presAssocID="{54F56134-8619-4074-BE98-EC20F270A44A}" presName="root" presStyleCnt="0">
        <dgm:presLayoutVars>
          <dgm:dir/>
          <dgm:resizeHandles val="exact"/>
        </dgm:presLayoutVars>
      </dgm:prSet>
      <dgm:spPr/>
    </dgm:pt>
    <dgm:pt modelId="{8612955C-F5D5-4417-B04A-675A12A4C839}" type="pres">
      <dgm:prSet presAssocID="{4C255D1D-9594-4059-B581-B3F9F112F0A2}" presName="compNode" presStyleCnt="0"/>
      <dgm:spPr/>
    </dgm:pt>
    <dgm:pt modelId="{E96C06B4-885B-4BFF-A1A4-0CBAAD588E99}" type="pres">
      <dgm:prSet presAssocID="{4C255D1D-9594-4059-B581-B3F9F112F0A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ument"/>
        </a:ext>
      </dgm:extLst>
    </dgm:pt>
    <dgm:pt modelId="{5BB78BDE-DE11-49F5-A33E-363D115DAC6A}" type="pres">
      <dgm:prSet presAssocID="{4C255D1D-9594-4059-B581-B3F9F112F0A2}" presName="spaceRect" presStyleCnt="0"/>
      <dgm:spPr/>
    </dgm:pt>
    <dgm:pt modelId="{363143A3-1DDE-4A0D-9841-CDECA7A1208C}" type="pres">
      <dgm:prSet presAssocID="{4C255D1D-9594-4059-B581-B3F9F112F0A2}" presName="textRect" presStyleLbl="revTx" presStyleIdx="0" presStyleCnt="2">
        <dgm:presLayoutVars>
          <dgm:chMax val="1"/>
          <dgm:chPref val="1"/>
        </dgm:presLayoutVars>
      </dgm:prSet>
      <dgm:spPr/>
    </dgm:pt>
    <dgm:pt modelId="{A82CB517-8B7B-4C16-BDC6-BA0155B5DC5B}" type="pres">
      <dgm:prSet presAssocID="{56C75021-2C71-494D-8EB4-8EB849133BEE}" presName="sibTrans" presStyleCnt="0"/>
      <dgm:spPr/>
    </dgm:pt>
    <dgm:pt modelId="{8A70D9FD-D0D9-4853-92C8-AB9D6D31A791}" type="pres">
      <dgm:prSet presAssocID="{FEA7C064-7088-4889-8785-101C1D86BE4D}" presName="compNode" presStyleCnt="0"/>
      <dgm:spPr/>
    </dgm:pt>
    <dgm:pt modelId="{714BF7AD-5C94-4566-9D95-015262FE0698}" type="pres">
      <dgm:prSet presAssocID="{FEA7C064-7088-4889-8785-101C1D86BE4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railer"/>
        </a:ext>
      </dgm:extLst>
    </dgm:pt>
    <dgm:pt modelId="{2739D691-AB93-4AFF-9571-EAD25B5B5FB5}" type="pres">
      <dgm:prSet presAssocID="{FEA7C064-7088-4889-8785-101C1D86BE4D}" presName="spaceRect" presStyleCnt="0"/>
      <dgm:spPr/>
    </dgm:pt>
    <dgm:pt modelId="{D5C645BD-EA3A-4F28-A5AC-B00D4F1FA087}" type="pres">
      <dgm:prSet presAssocID="{FEA7C064-7088-4889-8785-101C1D86BE4D}" presName="textRect" presStyleLbl="revTx" presStyleIdx="1" presStyleCnt="2">
        <dgm:presLayoutVars>
          <dgm:chMax val="1"/>
          <dgm:chPref val="1"/>
        </dgm:presLayoutVars>
      </dgm:prSet>
      <dgm:spPr/>
    </dgm:pt>
  </dgm:ptLst>
  <dgm:cxnLst>
    <dgm:cxn modelId="{7974841F-4E2C-4D10-9427-E692592D2729}" type="presOf" srcId="{FEA7C064-7088-4889-8785-101C1D86BE4D}" destId="{D5C645BD-EA3A-4F28-A5AC-B00D4F1FA087}" srcOrd="0" destOrd="0" presId="urn:microsoft.com/office/officeart/2018/2/layout/IconLabelList"/>
    <dgm:cxn modelId="{3045F05E-2009-42F3-8111-AF42DB695E5C}" type="presOf" srcId="{4C255D1D-9594-4059-B581-B3F9F112F0A2}" destId="{363143A3-1DDE-4A0D-9841-CDECA7A1208C}" srcOrd="0" destOrd="0" presId="urn:microsoft.com/office/officeart/2018/2/layout/IconLabelList"/>
    <dgm:cxn modelId="{B7673B4C-40BE-4AC5-9748-C12BB5B52CA2}" srcId="{54F56134-8619-4074-BE98-EC20F270A44A}" destId="{4C255D1D-9594-4059-B581-B3F9F112F0A2}" srcOrd="0" destOrd="0" parTransId="{8A662A29-D717-4E5E-878A-584E68E51D30}" sibTransId="{56C75021-2C71-494D-8EB4-8EB849133BEE}"/>
    <dgm:cxn modelId="{FC5DDB91-D37A-40E9-B0F8-22D0A420917C}" srcId="{54F56134-8619-4074-BE98-EC20F270A44A}" destId="{FEA7C064-7088-4889-8785-101C1D86BE4D}" srcOrd="1" destOrd="0" parTransId="{6BAF6C28-6CAD-4F7F-87A5-7BEEFB6C6249}" sibTransId="{DB894DBB-C787-4E40-A91B-DB2597F18D3D}"/>
    <dgm:cxn modelId="{C08A97AF-FC69-4CDF-8382-B0D638F4CEB8}" type="presOf" srcId="{54F56134-8619-4074-BE98-EC20F270A44A}" destId="{E526FFB4-B3C5-4135-B384-1E9E779373C0}" srcOrd="0" destOrd="0" presId="urn:microsoft.com/office/officeart/2018/2/layout/IconLabelList"/>
    <dgm:cxn modelId="{E82CD0F2-1DF4-4D81-8593-1F3C48168EAB}" type="presParOf" srcId="{E526FFB4-B3C5-4135-B384-1E9E779373C0}" destId="{8612955C-F5D5-4417-B04A-675A12A4C839}" srcOrd="0" destOrd="0" presId="urn:microsoft.com/office/officeart/2018/2/layout/IconLabelList"/>
    <dgm:cxn modelId="{D86B10BA-6AFB-4F87-9534-F391ACD6435D}" type="presParOf" srcId="{8612955C-F5D5-4417-B04A-675A12A4C839}" destId="{E96C06B4-885B-4BFF-A1A4-0CBAAD588E99}" srcOrd="0" destOrd="0" presId="urn:microsoft.com/office/officeart/2018/2/layout/IconLabelList"/>
    <dgm:cxn modelId="{DA1A9CBF-ECD2-4B62-9776-8E94E1DEE1B6}" type="presParOf" srcId="{8612955C-F5D5-4417-B04A-675A12A4C839}" destId="{5BB78BDE-DE11-49F5-A33E-363D115DAC6A}" srcOrd="1" destOrd="0" presId="urn:microsoft.com/office/officeart/2018/2/layout/IconLabelList"/>
    <dgm:cxn modelId="{8D7CDBB2-8965-4922-B582-23C5EC97A6C5}" type="presParOf" srcId="{8612955C-F5D5-4417-B04A-675A12A4C839}" destId="{363143A3-1DDE-4A0D-9841-CDECA7A1208C}" srcOrd="2" destOrd="0" presId="urn:microsoft.com/office/officeart/2018/2/layout/IconLabelList"/>
    <dgm:cxn modelId="{F25EA52F-E146-4436-BE98-B9BE98486920}" type="presParOf" srcId="{E526FFB4-B3C5-4135-B384-1E9E779373C0}" destId="{A82CB517-8B7B-4C16-BDC6-BA0155B5DC5B}" srcOrd="1" destOrd="0" presId="urn:microsoft.com/office/officeart/2018/2/layout/IconLabelList"/>
    <dgm:cxn modelId="{6F702565-8C82-4F16-9B17-7E8EB7105015}" type="presParOf" srcId="{E526FFB4-B3C5-4135-B384-1E9E779373C0}" destId="{8A70D9FD-D0D9-4853-92C8-AB9D6D31A791}" srcOrd="2" destOrd="0" presId="urn:microsoft.com/office/officeart/2018/2/layout/IconLabelList"/>
    <dgm:cxn modelId="{FBB5DCD2-2C44-47F8-8EEE-2B0CF93E0F56}" type="presParOf" srcId="{8A70D9FD-D0D9-4853-92C8-AB9D6D31A791}" destId="{714BF7AD-5C94-4566-9D95-015262FE0698}" srcOrd="0" destOrd="0" presId="urn:microsoft.com/office/officeart/2018/2/layout/IconLabelList"/>
    <dgm:cxn modelId="{27B98797-6667-4FBF-8609-EFE74D69081E}" type="presParOf" srcId="{8A70D9FD-D0D9-4853-92C8-AB9D6D31A791}" destId="{2739D691-AB93-4AFF-9571-EAD25B5B5FB5}" srcOrd="1" destOrd="0" presId="urn:microsoft.com/office/officeart/2018/2/layout/IconLabelList"/>
    <dgm:cxn modelId="{D2FBBF70-9C09-420C-87B4-6CA646CA43F7}" type="presParOf" srcId="{8A70D9FD-D0D9-4853-92C8-AB9D6D31A791}" destId="{D5C645BD-EA3A-4F28-A5AC-B00D4F1FA087}"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DEB9EF-D38C-4B6F-A0A8-C18C4A219C09}">
      <dsp:nvSpPr>
        <dsp:cNvPr id="0" name=""/>
        <dsp:cNvSpPr/>
      </dsp:nvSpPr>
      <dsp:spPr>
        <a:xfrm>
          <a:off x="591880" y="1244639"/>
          <a:ext cx="636398" cy="63639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79F95B2-54C3-4866-81CF-0AF62C67922F}">
      <dsp:nvSpPr>
        <dsp:cNvPr id="0" name=""/>
        <dsp:cNvSpPr/>
      </dsp:nvSpPr>
      <dsp:spPr>
        <a:xfrm>
          <a:off x="938" y="1968615"/>
          <a:ext cx="1818281" cy="409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a:t>Retention Number</a:t>
          </a:r>
        </a:p>
      </dsp:txBody>
      <dsp:txXfrm>
        <a:off x="938" y="1968615"/>
        <a:ext cx="1818281" cy="409113"/>
      </dsp:txXfrm>
    </dsp:sp>
    <dsp:sp modelId="{69E6E49F-376F-45DA-A9BC-5D915F494F72}">
      <dsp:nvSpPr>
        <dsp:cNvPr id="0" name=""/>
        <dsp:cNvSpPr/>
      </dsp:nvSpPr>
      <dsp:spPr>
        <a:xfrm>
          <a:off x="938" y="2418462"/>
          <a:ext cx="1818281" cy="862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SD3250-02	</a:t>
          </a:r>
        </a:p>
      </dsp:txBody>
      <dsp:txXfrm>
        <a:off x="938" y="2418462"/>
        <a:ext cx="1818281" cy="862860"/>
      </dsp:txXfrm>
    </dsp:sp>
    <dsp:sp modelId="{61BC5A74-7F42-44B3-BC6F-2544934BF871}">
      <dsp:nvSpPr>
        <dsp:cNvPr id="0" name=""/>
        <dsp:cNvSpPr/>
      </dsp:nvSpPr>
      <dsp:spPr>
        <a:xfrm>
          <a:off x="2728360" y="1244639"/>
          <a:ext cx="636398" cy="63639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5B75793-58E0-4D41-AFDF-FE013158C07A}">
      <dsp:nvSpPr>
        <dsp:cNvPr id="0" name=""/>
        <dsp:cNvSpPr/>
      </dsp:nvSpPr>
      <dsp:spPr>
        <a:xfrm>
          <a:off x="2137419" y="1968615"/>
          <a:ext cx="1818281" cy="409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a:t>Records Description		</a:t>
          </a:r>
        </a:p>
      </dsp:txBody>
      <dsp:txXfrm>
        <a:off x="2137419" y="1968615"/>
        <a:ext cx="1818281" cy="409113"/>
      </dsp:txXfrm>
    </dsp:sp>
    <dsp:sp modelId="{D4F59A01-5935-4861-830F-B6795F7D5792}">
      <dsp:nvSpPr>
        <dsp:cNvPr id="0" name=""/>
        <dsp:cNvSpPr/>
      </dsp:nvSpPr>
      <dsp:spPr>
        <a:xfrm>
          <a:off x="2137419" y="2418462"/>
          <a:ext cx="1818281" cy="862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Special Education Student Records</a:t>
          </a:r>
        </a:p>
      </dsp:txBody>
      <dsp:txXfrm>
        <a:off x="2137419" y="2418462"/>
        <a:ext cx="1818281" cy="862860"/>
      </dsp:txXfrm>
    </dsp:sp>
    <dsp:sp modelId="{B516E21B-4683-4C5E-B72C-2839E6BC1928}">
      <dsp:nvSpPr>
        <dsp:cNvPr id="0" name=""/>
        <dsp:cNvSpPr/>
      </dsp:nvSpPr>
      <dsp:spPr>
        <a:xfrm>
          <a:off x="4864841" y="1244639"/>
          <a:ext cx="636398" cy="63639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0A44723-30A8-4F44-A667-0BA17C297466}">
      <dsp:nvSpPr>
        <dsp:cNvPr id="0" name=""/>
        <dsp:cNvSpPr/>
      </dsp:nvSpPr>
      <dsp:spPr>
        <a:xfrm>
          <a:off x="4273899" y="1968615"/>
          <a:ext cx="1818281" cy="409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a:t>Retention Period</a:t>
          </a:r>
        </a:p>
      </dsp:txBody>
      <dsp:txXfrm>
        <a:off x="4273899" y="1968615"/>
        <a:ext cx="1818281" cy="409113"/>
      </dsp:txXfrm>
    </dsp:sp>
    <dsp:sp modelId="{762C1BFE-0975-4975-B5BD-97DF67F551FE}">
      <dsp:nvSpPr>
        <dsp:cNvPr id="0" name=""/>
        <dsp:cNvSpPr/>
      </dsp:nvSpPr>
      <dsp:spPr>
        <a:xfrm>
          <a:off x="4273899" y="2418462"/>
          <a:ext cx="1818281" cy="862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a:t>Cessation of services + 5</a:t>
          </a:r>
        </a:p>
      </dsp:txBody>
      <dsp:txXfrm>
        <a:off x="4273899" y="2418462"/>
        <a:ext cx="1818281" cy="862860"/>
      </dsp:txXfrm>
    </dsp:sp>
    <dsp:sp modelId="{447F3A5D-63CD-45AF-8674-AC13F7F4B149}">
      <dsp:nvSpPr>
        <dsp:cNvPr id="0" name=""/>
        <dsp:cNvSpPr/>
      </dsp:nvSpPr>
      <dsp:spPr>
        <a:xfrm>
          <a:off x="7001321" y="1244639"/>
          <a:ext cx="636398" cy="63639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17A96C2-E078-45EB-8E61-F36C7C2DC34C}">
      <dsp:nvSpPr>
        <dsp:cNvPr id="0" name=""/>
        <dsp:cNvSpPr/>
      </dsp:nvSpPr>
      <dsp:spPr>
        <a:xfrm>
          <a:off x="6410380" y="1968615"/>
          <a:ext cx="1818281" cy="4091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100000"/>
            </a:lnSpc>
            <a:spcBef>
              <a:spcPct val="0"/>
            </a:spcBef>
            <a:spcAft>
              <a:spcPct val="35000"/>
            </a:spcAft>
            <a:buNone/>
            <a:defRPr b="1"/>
          </a:pPr>
          <a:r>
            <a:rPr lang="en-US" sz="1400" kern="1200"/>
            <a:t>Last date of service</a:t>
          </a:r>
        </a:p>
      </dsp:txBody>
      <dsp:txXfrm>
        <a:off x="6410380" y="1968615"/>
        <a:ext cx="1818281" cy="409113"/>
      </dsp:txXfrm>
    </dsp:sp>
    <dsp:sp modelId="{2A1609B4-7683-4A08-869C-64E0ED61CFF7}">
      <dsp:nvSpPr>
        <dsp:cNvPr id="0" name=""/>
        <dsp:cNvSpPr/>
      </dsp:nvSpPr>
      <dsp:spPr>
        <a:xfrm>
          <a:off x="6410380" y="2418462"/>
          <a:ext cx="1818281" cy="862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pPr>
          <a:r>
            <a:rPr lang="en-US" sz="1100" kern="1200" dirty="0"/>
            <a:t>Last IEP Entry</a:t>
          </a:r>
        </a:p>
        <a:p>
          <a:pPr marL="0" lvl="0" indent="0" algn="ctr" defTabSz="488950">
            <a:lnSpc>
              <a:spcPct val="100000"/>
            </a:lnSpc>
            <a:spcBef>
              <a:spcPct val="0"/>
            </a:spcBef>
            <a:spcAft>
              <a:spcPct val="35000"/>
            </a:spcAft>
            <a:buNone/>
          </a:pPr>
          <a:r>
            <a:rPr lang="en-US" sz="1100" kern="1200" dirty="0"/>
            <a:t>Date no longer qualify for service</a:t>
          </a:r>
        </a:p>
        <a:p>
          <a:pPr marL="0" lvl="0" indent="0" algn="ctr" defTabSz="488950">
            <a:lnSpc>
              <a:spcPct val="100000"/>
            </a:lnSpc>
            <a:spcBef>
              <a:spcPct val="0"/>
            </a:spcBef>
            <a:spcAft>
              <a:spcPct val="35000"/>
            </a:spcAft>
            <a:buNone/>
          </a:pPr>
          <a:r>
            <a:rPr lang="en-US" sz="1100" kern="1200" dirty="0"/>
            <a:t>Date of withdrawal</a:t>
          </a:r>
        </a:p>
      </dsp:txBody>
      <dsp:txXfrm>
        <a:off x="6410380" y="2418462"/>
        <a:ext cx="1818281" cy="8628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6C06B4-885B-4BFF-A1A4-0CBAAD588E99}">
      <dsp:nvSpPr>
        <dsp:cNvPr id="0" name=""/>
        <dsp:cNvSpPr/>
      </dsp:nvSpPr>
      <dsp:spPr>
        <a:xfrm>
          <a:off x="1052690" y="841797"/>
          <a:ext cx="1695937" cy="169593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63143A3-1DDE-4A0D-9841-CDECA7A1208C}">
      <dsp:nvSpPr>
        <dsp:cNvPr id="0" name=""/>
        <dsp:cNvSpPr/>
      </dsp:nvSpPr>
      <dsp:spPr>
        <a:xfrm>
          <a:off x="16284" y="2964165"/>
          <a:ext cx="37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pPr>
          <a:r>
            <a:rPr lang="en-US" sz="1900" kern="1200" dirty="0"/>
            <a:t>The Records Center Team Lead will contact you to schedule pickup.</a:t>
          </a:r>
        </a:p>
      </dsp:txBody>
      <dsp:txXfrm>
        <a:off x="16284" y="2964165"/>
        <a:ext cx="3768750" cy="720000"/>
      </dsp:txXfrm>
    </dsp:sp>
    <dsp:sp modelId="{714BF7AD-5C94-4566-9D95-015262FE0698}">
      <dsp:nvSpPr>
        <dsp:cNvPr id="0" name=""/>
        <dsp:cNvSpPr/>
      </dsp:nvSpPr>
      <dsp:spPr>
        <a:xfrm>
          <a:off x="5480971" y="841797"/>
          <a:ext cx="1695937" cy="169593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5C645BD-EA3A-4F28-A5AC-B00D4F1FA087}">
      <dsp:nvSpPr>
        <dsp:cNvPr id="0" name=""/>
        <dsp:cNvSpPr/>
      </dsp:nvSpPr>
      <dsp:spPr>
        <a:xfrm>
          <a:off x="4444565" y="2964165"/>
          <a:ext cx="376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90000"/>
            </a:lnSpc>
            <a:spcBef>
              <a:spcPct val="0"/>
            </a:spcBef>
            <a:spcAft>
              <a:spcPct val="35000"/>
            </a:spcAft>
            <a:buNone/>
          </a:pPr>
          <a:r>
            <a:rPr lang="en-US" sz="1900" kern="1200" dirty="0"/>
            <a:t>Pickup is scheduled within 10 business days.</a:t>
          </a:r>
        </a:p>
      </dsp:txBody>
      <dsp:txXfrm>
        <a:off x="4444565" y="2964165"/>
        <a:ext cx="376875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5454170-9E8F-2B48-BD7A-2276E75E0DE2}" type="datetimeFigureOut">
              <a:rPr lang="en-US" smtClean="0"/>
              <a:t>1/30/2024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73E0680E-5D13-7D4E-9B36-78930D05C6BA}" type="slidenum">
              <a:rPr lang="en-US" smtClean="0"/>
              <a:t>‹#›</a:t>
            </a:fld>
            <a:endParaRPr lang="en-US" dirty="0"/>
          </a:p>
        </p:txBody>
      </p:sp>
    </p:spTree>
    <p:extLst>
      <p:ext uri="{BB962C8B-B14F-4D97-AF65-F5344CB8AC3E}">
        <p14:creationId xmlns:p14="http://schemas.microsoft.com/office/powerpoint/2010/main" val="422783454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DD285E3-15E3-EE4C-9208-5C8B40A94859}" type="datetimeFigureOut">
              <a:rPr lang="en-US" smtClean="0"/>
              <a:t>1/30/2024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CEFA3AB-C505-2249-9268-634B5AAFE17B}" type="slidenum">
              <a:rPr lang="en-US" smtClean="0"/>
              <a:t>‹#›</a:t>
            </a:fld>
            <a:endParaRPr lang="en-US" dirty="0"/>
          </a:p>
        </p:txBody>
      </p:sp>
    </p:spTree>
    <p:extLst>
      <p:ext uri="{BB962C8B-B14F-4D97-AF65-F5344CB8AC3E}">
        <p14:creationId xmlns:p14="http://schemas.microsoft.com/office/powerpoint/2010/main" val="194849463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PowerPoint will cover the procedures for submitting inactive Special Education records to the District Records Center for storage or destruction.</a:t>
            </a:r>
          </a:p>
        </p:txBody>
      </p:sp>
      <p:sp>
        <p:nvSpPr>
          <p:cNvPr id="4" name="Slide Number Placeholder 3"/>
          <p:cNvSpPr>
            <a:spLocks noGrp="1"/>
          </p:cNvSpPr>
          <p:nvPr>
            <p:ph type="sldNum" sz="quarter" idx="5"/>
          </p:nvPr>
        </p:nvSpPr>
        <p:spPr/>
        <p:txBody>
          <a:bodyPr/>
          <a:lstStyle/>
          <a:p>
            <a:fld id="{DCEFA3AB-C505-2249-9268-634B5AAFE17B}" type="slidenum">
              <a:rPr lang="en-US" smtClean="0"/>
              <a:t>1</a:t>
            </a:fld>
            <a:endParaRPr lang="en-US" dirty="0"/>
          </a:p>
        </p:txBody>
      </p:sp>
    </p:spTree>
    <p:extLst>
      <p:ext uri="{BB962C8B-B14F-4D97-AF65-F5344CB8AC3E}">
        <p14:creationId xmlns:p14="http://schemas.microsoft.com/office/powerpoint/2010/main" val="4266680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CEFA3AB-C505-2249-9268-634B5AAFE17B}" type="slidenum">
              <a:rPr lang="en-US" smtClean="0"/>
              <a:t>10</a:t>
            </a:fld>
            <a:endParaRPr lang="en-US" dirty="0"/>
          </a:p>
        </p:txBody>
      </p:sp>
    </p:spTree>
    <p:extLst>
      <p:ext uri="{BB962C8B-B14F-4D97-AF65-F5344CB8AC3E}">
        <p14:creationId xmlns:p14="http://schemas.microsoft.com/office/powerpoint/2010/main" val="3079543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Thanks for your time!</a:t>
            </a:r>
          </a:p>
        </p:txBody>
      </p:sp>
      <p:sp>
        <p:nvSpPr>
          <p:cNvPr id="4" name="Slide Number Placeholder 3"/>
          <p:cNvSpPr>
            <a:spLocks noGrp="1"/>
          </p:cNvSpPr>
          <p:nvPr>
            <p:ph type="sldNum" sz="quarter" idx="5"/>
          </p:nvPr>
        </p:nvSpPr>
        <p:spPr/>
        <p:txBody>
          <a:bodyPr/>
          <a:lstStyle/>
          <a:p>
            <a:fld id="{DCEFA3AB-C505-2249-9268-634B5AAFE17B}" type="slidenum">
              <a:rPr lang="en-US" smtClean="0"/>
              <a:t>11</a:t>
            </a:fld>
            <a:endParaRPr lang="en-US" dirty="0"/>
          </a:p>
        </p:txBody>
      </p:sp>
    </p:spTree>
    <p:extLst>
      <p:ext uri="{BB962C8B-B14F-4D97-AF65-F5344CB8AC3E}">
        <p14:creationId xmlns:p14="http://schemas.microsoft.com/office/powerpoint/2010/main" val="831887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some important records retention information you should remember about inactive Special Education records.</a:t>
            </a:r>
          </a:p>
          <a:p>
            <a:r>
              <a:rPr lang="en-US" dirty="0"/>
              <a:t>Special Education records are only maintained by HISD for the cessation of service plus five years then destroyed.</a:t>
            </a:r>
          </a:p>
        </p:txBody>
      </p:sp>
      <p:sp>
        <p:nvSpPr>
          <p:cNvPr id="4" name="Slide Number Placeholder 3"/>
          <p:cNvSpPr>
            <a:spLocks noGrp="1"/>
          </p:cNvSpPr>
          <p:nvPr>
            <p:ph type="sldNum" sz="quarter" idx="5"/>
          </p:nvPr>
        </p:nvSpPr>
        <p:spPr/>
        <p:txBody>
          <a:bodyPr/>
          <a:lstStyle/>
          <a:p>
            <a:fld id="{DCEFA3AB-C505-2249-9268-634B5AAFE17B}" type="slidenum">
              <a:rPr lang="en-US" smtClean="0"/>
              <a:t>2</a:t>
            </a:fld>
            <a:endParaRPr lang="en-US" dirty="0"/>
          </a:p>
        </p:txBody>
      </p:sp>
    </p:spTree>
    <p:extLst>
      <p:ext uri="{BB962C8B-B14F-4D97-AF65-F5344CB8AC3E}">
        <p14:creationId xmlns:p14="http://schemas.microsoft.com/office/powerpoint/2010/main" val="64606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Inactive Special education records can be submitted to the District Records Center for transfer or destruction. Inactive folders that have two to three years until destruction can be submitted to the DRC for storage. Folders ready for destruction can be submitted to be shredded immediately. Maintain the current school year plus the past two years of inactive records on campus.</a:t>
            </a:r>
          </a:p>
          <a:p>
            <a:endParaRPr lang="en-US" dirty="0"/>
          </a:p>
          <a:p>
            <a:r>
              <a:rPr lang="en-US" dirty="0"/>
              <a:t>As of today</a:t>
            </a:r>
          </a:p>
          <a:p>
            <a:r>
              <a:rPr lang="en-US" dirty="0"/>
              <a:t>Keep on Campus: 9/1/2021 – 8/31/2022, 9/1/2022– 8/31/2023, 9/1/2023– 8/31/2024</a:t>
            </a:r>
          </a:p>
          <a:p>
            <a:r>
              <a:rPr lang="en-US" dirty="0"/>
              <a:t>Transfer: 9/1/2018– 8/31/2019, 9/1/2019– 8/31/2020, 9/1/2020– 8/31/2021</a:t>
            </a:r>
          </a:p>
          <a:p>
            <a:r>
              <a:rPr lang="en-US" dirty="0"/>
              <a:t>Destruction: prior to August 31, 2018 or older</a:t>
            </a:r>
          </a:p>
          <a:p>
            <a:endParaRPr lang="en-US" dirty="0"/>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3</a:t>
            </a:fld>
            <a:endParaRPr lang="en-US" dirty="0"/>
          </a:p>
        </p:txBody>
      </p:sp>
    </p:spTree>
    <p:extLst>
      <p:ext uri="{BB962C8B-B14F-4D97-AF65-F5344CB8AC3E}">
        <p14:creationId xmlns:p14="http://schemas.microsoft.com/office/powerpoint/2010/main" val="4133664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campus must submit a typed Excel box inventory spreadsheet with each student's information.</a:t>
            </a:r>
          </a:p>
          <a:p>
            <a:r>
              <a:rPr lang="en-US" baseline="0" dirty="0"/>
              <a:t>The spreadsheet data is imported in the RIM database to assist with SPED records retrieval/requests.</a:t>
            </a:r>
          </a:p>
          <a:p>
            <a:r>
              <a:rPr lang="en-US" baseline="0" dirty="0"/>
              <a:t>Be sure to save a copy of the spreadsheet on your computer for your records and to make revisions (if needed).</a:t>
            </a:r>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4</a:t>
            </a:fld>
            <a:endParaRPr lang="en-US" dirty="0"/>
          </a:p>
        </p:txBody>
      </p:sp>
    </p:spTree>
    <p:extLst>
      <p:ext uri="{BB962C8B-B14F-4D97-AF65-F5344CB8AC3E}">
        <p14:creationId xmlns:p14="http://schemas.microsoft.com/office/powerpoint/2010/main" val="16578911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box pictured is the type required for storage of inactive SPED folders. This box  can be purchased by your campus from the HISD warehouse or an office supply vendor.</a:t>
            </a:r>
          </a:p>
          <a:p>
            <a:r>
              <a:rPr lang="en-US" dirty="0"/>
              <a:t>Do not overstuff the boxes</a:t>
            </a:r>
          </a:p>
          <a:p>
            <a:r>
              <a:rPr lang="en-US" dirty="0"/>
              <a:t>Remove all non-paper items. Binders, binder clips, hanging files, sheet protectors, etc.</a:t>
            </a:r>
          </a:p>
        </p:txBody>
      </p:sp>
      <p:sp>
        <p:nvSpPr>
          <p:cNvPr id="4" name="Slide Number Placeholder 3"/>
          <p:cNvSpPr>
            <a:spLocks noGrp="1"/>
          </p:cNvSpPr>
          <p:nvPr>
            <p:ph type="sldNum" sz="quarter" idx="5"/>
          </p:nvPr>
        </p:nvSpPr>
        <p:spPr/>
        <p:txBody>
          <a:bodyPr/>
          <a:lstStyle/>
          <a:p>
            <a:fld id="{DCEFA3AB-C505-2249-9268-634B5AAFE17B}" type="slidenum">
              <a:rPr lang="en-US" smtClean="0"/>
              <a:t>5</a:t>
            </a:fld>
            <a:endParaRPr lang="en-US" dirty="0"/>
          </a:p>
        </p:txBody>
      </p:sp>
    </p:spTree>
    <p:extLst>
      <p:ext uri="{BB962C8B-B14F-4D97-AF65-F5344CB8AC3E}">
        <p14:creationId xmlns:p14="http://schemas.microsoft.com/office/powerpoint/2010/main" val="2875276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boxes must be labeled with campus name, alpha range, date range and box number. The label should be placed on the short side of the box. (Not lid or side)</a:t>
            </a:r>
          </a:p>
        </p:txBody>
      </p:sp>
      <p:sp>
        <p:nvSpPr>
          <p:cNvPr id="4" name="Slide Number Placeholder 3"/>
          <p:cNvSpPr>
            <a:spLocks noGrp="1"/>
          </p:cNvSpPr>
          <p:nvPr>
            <p:ph type="sldNum" sz="quarter" idx="5"/>
          </p:nvPr>
        </p:nvSpPr>
        <p:spPr/>
        <p:txBody>
          <a:bodyPr/>
          <a:lstStyle/>
          <a:p>
            <a:fld id="{DCEFA3AB-C505-2249-9268-634B5AAFE17B}" type="slidenum">
              <a:rPr lang="en-US" smtClean="0"/>
              <a:t>6</a:t>
            </a:fld>
            <a:endParaRPr lang="en-US" dirty="0"/>
          </a:p>
        </p:txBody>
      </p:sp>
    </p:spTree>
    <p:extLst>
      <p:ext uri="{BB962C8B-B14F-4D97-AF65-F5344CB8AC3E}">
        <p14:creationId xmlns:p14="http://schemas.microsoft.com/office/powerpoint/2010/main" val="568343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Email the excel spreadsheet to the department email. The spreadsheet will be reviewed for accuracy. Your transfer or destruction request will be completed after review.</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7</a:t>
            </a:fld>
            <a:endParaRPr lang="en-US" dirty="0"/>
          </a:p>
        </p:txBody>
      </p:sp>
    </p:spTree>
    <p:extLst>
      <p:ext uri="{BB962C8B-B14F-4D97-AF65-F5344CB8AC3E}">
        <p14:creationId xmlns:p14="http://schemas.microsoft.com/office/powerpoint/2010/main" val="2042031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transfer request will be created for boxes being submitted for storage. The person processing the request and the SPED chairperson must sign.</a:t>
            </a:r>
          </a:p>
          <a:p>
            <a:r>
              <a:rPr lang="en-US" dirty="0"/>
              <a:t>The destruction requests received must have the information for the person submitting the request. The campus principal must sign in the authorized for destruction section.</a:t>
            </a:r>
          </a:p>
          <a:p>
            <a:endParaRPr lang="en-US" dirty="0"/>
          </a:p>
        </p:txBody>
      </p:sp>
      <p:sp>
        <p:nvSpPr>
          <p:cNvPr id="4" name="Slide Number Placeholder 3"/>
          <p:cNvSpPr>
            <a:spLocks noGrp="1"/>
          </p:cNvSpPr>
          <p:nvPr>
            <p:ph type="sldNum" sz="quarter" idx="5"/>
          </p:nvPr>
        </p:nvSpPr>
        <p:spPr/>
        <p:txBody>
          <a:bodyPr/>
          <a:lstStyle/>
          <a:p>
            <a:fld id="{DCEFA3AB-C505-2249-9268-634B5AAFE17B}" type="slidenum">
              <a:rPr lang="en-US" smtClean="0"/>
              <a:t>8</a:t>
            </a:fld>
            <a:endParaRPr lang="en-US" dirty="0"/>
          </a:p>
        </p:txBody>
      </p:sp>
    </p:spTree>
    <p:extLst>
      <p:ext uri="{BB962C8B-B14F-4D97-AF65-F5344CB8AC3E}">
        <p14:creationId xmlns:p14="http://schemas.microsoft.com/office/powerpoint/2010/main" val="11933331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Records Center staff will contact you within 10 business days after all information is correct &amp; complete to schedule pickup. Pickup delays depend on weather and priority projects.</a:t>
            </a:r>
          </a:p>
        </p:txBody>
      </p:sp>
      <p:sp>
        <p:nvSpPr>
          <p:cNvPr id="4" name="Slide Number Placeholder 3"/>
          <p:cNvSpPr>
            <a:spLocks noGrp="1"/>
          </p:cNvSpPr>
          <p:nvPr>
            <p:ph type="sldNum" sz="quarter" idx="5"/>
          </p:nvPr>
        </p:nvSpPr>
        <p:spPr/>
        <p:txBody>
          <a:bodyPr/>
          <a:lstStyle/>
          <a:p>
            <a:fld id="{DCEFA3AB-C505-2249-9268-634B5AAFE17B}" type="slidenum">
              <a:rPr lang="en-US" smtClean="0"/>
              <a:t>9</a:t>
            </a:fld>
            <a:endParaRPr lang="en-US" dirty="0"/>
          </a:p>
        </p:txBody>
      </p:sp>
    </p:spTree>
    <p:extLst>
      <p:ext uri="{BB962C8B-B14F-4D97-AF65-F5344CB8AC3E}">
        <p14:creationId xmlns:p14="http://schemas.microsoft.com/office/powerpoint/2010/main" val="17629843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7" name="Picture 16" descr="Background.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6856"/>
          </a:xfrm>
          <a:prstGeom prst="rect">
            <a:avLst/>
          </a:prstGeom>
        </p:spPr>
      </p:pic>
      <p:sp>
        <p:nvSpPr>
          <p:cNvPr id="2" name="Title 1"/>
          <p:cNvSpPr>
            <a:spLocks noGrp="1"/>
          </p:cNvSpPr>
          <p:nvPr>
            <p:ph type="ctrTitle"/>
          </p:nvPr>
        </p:nvSpPr>
        <p:spPr>
          <a:xfrm>
            <a:off x="457200" y="883002"/>
            <a:ext cx="7772400" cy="1714725"/>
          </a:xfrm>
        </p:spPr>
        <p:txBody>
          <a:bodyPr lIns="0" tIns="0" rIns="0" bIns="0" anchor="b" anchorCtr="0">
            <a:noAutofit/>
          </a:bodyPr>
          <a:lstStyle>
            <a:lvl1pPr algn="l">
              <a:lnSpc>
                <a:spcPts val="7200"/>
              </a:lnSpc>
              <a:defRPr sz="7200" b="1" i="0" kern="0" spc="20" baseline="0">
                <a:solidFill>
                  <a:srgbClr val="FFFFFF"/>
                </a:solidFill>
                <a:latin typeface="Rockwell"/>
                <a:cs typeface="Rockwell"/>
              </a:defRPr>
            </a:lvl1pPr>
          </a:lstStyle>
          <a:p>
            <a:r>
              <a:rPr lang="en-US"/>
              <a:t>Click to edit Master title style</a:t>
            </a:r>
            <a:endParaRPr lang="en-US" dirty="0"/>
          </a:p>
        </p:txBody>
      </p:sp>
      <p:sp>
        <p:nvSpPr>
          <p:cNvPr id="3" name="Subtitle 2"/>
          <p:cNvSpPr>
            <a:spLocks noGrp="1"/>
          </p:cNvSpPr>
          <p:nvPr>
            <p:ph type="subTitle" idx="1"/>
          </p:nvPr>
        </p:nvSpPr>
        <p:spPr>
          <a:xfrm>
            <a:off x="457200" y="2818597"/>
            <a:ext cx="7677431" cy="1752600"/>
          </a:xfrm>
        </p:spPr>
        <p:txBody>
          <a:bodyPr lIns="0" tIns="0" rIns="0" bIns="0" anchor="t" anchorCtr="0">
            <a:normAutofit/>
          </a:bodyPr>
          <a:lstStyle>
            <a:lvl1pPr marL="0" indent="0" algn="l">
              <a:spcBef>
                <a:spcPts val="0"/>
              </a:spcBef>
              <a:buNone/>
              <a:defRPr sz="2800" b="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2531242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8" name="Straight Connector 7"/>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23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6629400" y="274638"/>
            <a:ext cx="0" cy="5851525"/>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042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86855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98202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cxnSp>
        <p:nvCxnSpPr>
          <p:cNvPr id="9" name="Straight Connector 8"/>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3505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FD52C1F8-3BA5-F24E-8618-E52498D87186}" type="slidenum">
              <a:rPr lang="en-US" smtClean="0"/>
              <a:t>‹#›</a:t>
            </a:fld>
            <a:endParaRPr lang="en-US" dirty="0"/>
          </a:p>
        </p:txBody>
      </p:sp>
      <p:cxnSp>
        <p:nvCxnSpPr>
          <p:cNvPr id="11" name="Straight Connector 10"/>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98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FD52C1F8-3BA5-F24E-8618-E52498D87186}" type="slidenum">
              <a:rPr lang="en-US" smtClean="0"/>
              <a:t>‹#›</a:t>
            </a:fld>
            <a:endParaRPr lang="en-US" dirty="0"/>
          </a:p>
        </p:txBody>
      </p:sp>
      <p:cxnSp>
        <p:nvCxnSpPr>
          <p:cNvPr id="7" name="Straight Connector 6"/>
          <p:cNvCxnSpPr/>
          <p:nvPr userDrawn="1"/>
        </p:nvCxnSpPr>
        <p:spPr>
          <a:xfrm>
            <a:off x="457200" y="1417638"/>
            <a:ext cx="8229600" cy="0"/>
          </a:xfrm>
          <a:prstGeom prst="line">
            <a:avLst/>
          </a:prstGeom>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9150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697306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135785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FD52C1F8-3BA5-F24E-8618-E52498D87186}" type="slidenum">
              <a:rPr lang="en-US" smtClean="0"/>
              <a:t>‹#›</a:t>
            </a:fld>
            <a:endParaRPr lang="en-US" dirty="0"/>
          </a:p>
        </p:txBody>
      </p:sp>
    </p:spTree>
    <p:extLst>
      <p:ext uri="{BB962C8B-B14F-4D97-AF65-F5344CB8AC3E}">
        <p14:creationId xmlns:p14="http://schemas.microsoft.com/office/powerpoint/2010/main" val="2913643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332315"/>
            <a:ext cx="9144000" cy="4572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fld id="{FD52C1F8-3BA5-F24E-8618-E52498D87186}" type="slidenum">
              <a:rPr lang="en-US" smtClean="0"/>
              <a:pPr/>
              <a:t>‹#›</a:t>
            </a:fld>
            <a:endParaRPr lang="en-US" dirty="0"/>
          </a:p>
        </p:txBody>
      </p:sp>
    </p:spTree>
    <p:extLst>
      <p:ext uri="{BB962C8B-B14F-4D97-AF65-F5344CB8AC3E}">
        <p14:creationId xmlns:p14="http://schemas.microsoft.com/office/powerpoint/2010/main" val="3088180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4400" kern="1200">
          <a:solidFill>
            <a:srgbClr val="67A2B9"/>
          </a:solidFill>
          <a:latin typeface="Rockwell"/>
          <a:ea typeface="+mj-ea"/>
          <a:cs typeface="Rockwell"/>
        </a:defRPr>
      </a:lvl1pPr>
    </p:titleStyle>
    <p:bodyStyle>
      <a:lvl1pPr marL="342900" indent="-342900" algn="l" defTabSz="457200" rtl="0" eaLnBrk="1" latinLnBrk="0" hangingPunct="1">
        <a:spcBef>
          <a:spcPct val="20000"/>
        </a:spcBef>
        <a:buFont typeface="Arial"/>
        <a:buChar char="•"/>
        <a:defRPr sz="3200" kern="1200">
          <a:solidFill>
            <a:schemeClr val="tx1">
              <a:lumMod val="65000"/>
              <a:lumOff val="35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lumMod val="65000"/>
              <a:lumOff val="35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lumMod val="65000"/>
              <a:lumOff val="35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lumMod val="65000"/>
              <a:lumOff val="3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0.xml"/><Relationship Id="rId1" Type="http://schemas.openxmlformats.org/officeDocument/2006/relationships/slideLayout" Target="../slideLayouts/slideLayout8.xml"/><Relationship Id="rId4" Type="http://schemas.openxmlformats.org/officeDocument/2006/relationships/hyperlink" Target="http://www.houstonisd.org/Page/3191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jdorganizer.blogspot.com/2009/02/back-to-basics-bankers-box.html"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www.compliancebuilding.com/2009/04/02/compliance-policies-and-emai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7A2B9"/>
        </a:solidFill>
        <a:effectLst/>
      </p:bgPr>
    </p:bg>
    <p:spTree>
      <p:nvGrpSpPr>
        <p:cNvPr id="1" name=""/>
        <p:cNvGrpSpPr/>
        <p:nvPr/>
      </p:nvGrpSpPr>
      <p:grpSpPr>
        <a:xfrm>
          <a:off x="0" y="0"/>
          <a:ext cx="0" cy="0"/>
          <a:chOff x="0" y="0"/>
          <a:chExt cx="0" cy="0"/>
        </a:xfrm>
      </p:grpSpPr>
      <p:sp>
        <p:nvSpPr>
          <p:cNvPr id="18" name="Title 17"/>
          <p:cNvSpPr>
            <a:spLocks noGrp="1"/>
          </p:cNvSpPr>
          <p:nvPr>
            <p:ph type="ctrTitle"/>
          </p:nvPr>
        </p:nvSpPr>
        <p:spPr>
          <a:xfrm>
            <a:off x="457200" y="678426"/>
            <a:ext cx="7772400" cy="3443301"/>
          </a:xfrm>
        </p:spPr>
        <p:txBody>
          <a:bodyPr/>
          <a:lstStyle/>
          <a:p>
            <a:pPr algn="ctr">
              <a:lnSpc>
                <a:spcPct val="100000"/>
              </a:lnSpc>
            </a:pPr>
            <a:r>
              <a:rPr lang="en-US" sz="4000" spc="110" dirty="0"/>
              <a:t>Inactive Special Education Records Transfer to the District Records Center</a:t>
            </a:r>
            <a:br>
              <a:rPr lang="en-US" sz="4000" spc="110" dirty="0"/>
            </a:br>
            <a:br>
              <a:rPr lang="en-US" sz="4000" spc="110" dirty="0"/>
            </a:br>
            <a:endParaRPr lang="en-US" sz="4000" kern="0" spc="110" dirty="0"/>
          </a:p>
        </p:txBody>
      </p:sp>
      <p:sp>
        <p:nvSpPr>
          <p:cNvPr id="21" name="Text Placeholder 20"/>
          <p:cNvSpPr txBox="1">
            <a:spLocks/>
          </p:cNvSpPr>
          <p:nvPr/>
        </p:nvSpPr>
        <p:spPr>
          <a:xfrm>
            <a:off x="457200" y="4535488"/>
            <a:ext cx="4830763" cy="1463675"/>
          </a:xfrm>
          <a:prstGeom prst="rect">
            <a:avLst/>
          </a:prstGeom>
        </p:spPr>
        <p:txBody>
          <a:bodyPr lIns="0" tIns="0" rIns="0" bIns="0"/>
          <a:lstStyle>
            <a:lvl1pPr marL="0" indent="0" algn="l" defTabSz="457200" rtl="0" eaLnBrk="1" latinLnBrk="0" hangingPunct="1">
              <a:spcBef>
                <a:spcPts val="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800" i="1" dirty="0">
                <a:solidFill>
                  <a:srgbClr val="FFFFFF"/>
                </a:solidFill>
              </a:rPr>
              <a:t>Date: 02/08/2024</a:t>
            </a:r>
          </a:p>
          <a:p>
            <a:r>
              <a:rPr lang="en-US" sz="1800" i="1" dirty="0">
                <a:solidFill>
                  <a:srgbClr val="FFFFFF"/>
                </a:solidFill>
              </a:rPr>
              <a:t>Presenters:</a:t>
            </a:r>
            <a:br>
              <a:rPr lang="en-US" sz="1800" i="1" dirty="0">
                <a:solidFill>
                  <a:srgbClr val="FFFFFF"/>
                </a:solidFill>
              </a:rPr>
            </a:br>
            <a:r>
              <a:rPr lang="en-US" sz="1800" i="1" dirty="0">
                <a:solidFill>
                  <a:srgbClr val="FFFFFF"/>
                </a:solidFill>
              </a:rPr>
              <a:t>Shanycka Morris, Customer Service</a:t>
            </a:r>
          </a:p>
          <a:p>
            <a:r>
              <a:rPr lang="en-US" sz="1800" i="1" dirty="0">
                <a:solidFill>
                  <a:srgbClr val="FFFFFF"/>
                </a:solidFill>
              </a:rPr>
              <a:t>Maria Sustaita, Customer Service</a:t>
            </a:r>
          </a:p>
        </p:txBody>
      </p:sp>
    </p:spTree>
    <p:extLst>
      <p:ext uri="{BB962C8B-B14F-4D97-AF65-F5344CB8AC3E}">
        <p14:creationId xmlns:p14="http://schemas.microsoft.com/office/powerpoint/2010/main" val="2104730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609703" cy="1162050"/>
          </a:xfrm>
        </p:spPr>
        <p:txBody>
          <a:bodyPr anchor="b">
            <a:normAutofit/>
          </a:bodyPr>
          <a:lstStyle/>
          <a:p>
            <a:r>
              <a:rPr lang="en-US" dirty="0"/>
              <a:t>Contact Info / References</a:t>
            </a:r>
          </a:p>
        </p:txBody>
      </p:sp>
      <p:pic>
        <p:nvPicPr>
          <p:cNvPr id="5" name="Content Placeholder 5" descr="A screenshot of a computer&#10;&#10;Description automatically generated">
            <a:extLst>
              <a:ext uri="{FF2B5EF4-FFF2-40B4-BE49-F238E27FC236}">
                <a16:creationId xmlns:a16="http://schemas.microsoft.com/office/drawing/2014/main" id="{D752C9A7-8679-CA80-9661-7D3801785501}"/>
              </a:ext>
            </a:extLst>
          </p:cNvPr>
          <p:cNvPicPr>
            <a:picLocks noGrp="1" noChangeAspect="1"/>
          </p:cNvPicPr>
          <p:nvPr>
            <p:ph idx="1"/>
          </p:nvPr>
        </p:nvPicPr>
        <p:blipFill>
          <a:blip r:embed="rId3"/>
          <a:stretch>
            <a:fillRect/>
          </a:stretch>
        </p:blipFill>
        <p:spPr>
          <a:xfrm>
            <a:off x="4066903" y="1249363"/>
            <a:ext cx="4619897" cy="4876800"/>
          </a:xfrm>
          <a:noFill/>
        </p:spPr>
      </p:pic>
      <p:sp>
        <p:nvSpPr>
          <p:cNvPr id="3" name="Content Placeholder 2"/>
          <p:cNvSpPr>
            <a:spLocks noGrp="1"/>
          </p:cNvSpPr>
          <p:nvPr>
            <p:ph type="body" sz="half" idx="2"/>
          </p:nvPr>
        </p:nvSpPr>
        <p:spPr>
          <a:xfrm>
            <a:off x="283028" y="1435100"/>
            <a:ext cx="4619897" cy="4691063"/>
          </a:xfrm>
        </p:spPr>
        <p:txBody>
          <a:bodyPr>
            <a:normAutofit/>
          </a:bodyPr>
          <a:lstStyle/>
          <a:p>
            <a:pPr marL="0" indent="0" algn="ctr">
              <a:buNone/>
            </a:pPr>
            <a:endParaRPr lang="en-US" sz="2000" dirty="0"/>
          </a:p>
          <a:p>
            <a:pPr marL="0" indent="0" algn="ctr">
              <a:buNone/>
            </a:pPr>
            <a:endParaRPr lang="en-US" sz="2000" dirty="0"/>
          </a:p>
          <a:p>
            <a:pPr marL="0" indent="0" algn="ctr">
              <a:buNone/>
            </a:pPr>
            <a:r>
              <a:rPr lang="en-US" sz="2000" dirty="0"/>
              <a:t>RIM Customer Service </a:t>
            </a:r>
          </a:p>
          <a:p>
            <a:pPr marL="0" indent="0" algn="ctr">
              <a:buNone/>
            </a:pPr>
            <a:r>
              <a:rPr lang="en-US" sz="2000" dirty="0"/>
              <a:t>713-556-6055</a:t>
            </a:r>
          </a:p>
          <a:p>
            <a:pPr marL="0" indent="0" algn="ctr">
              <a:buNone/>
            </a:pPr>
            <a:endParaRPr lang="en-US" sz="2000" dirty="0">
              <a:hlinkClick r:id="rId4"/>
            </a:endParaRPr>
          </a:p>
          <a:p>
            <a:pPr marL="0" indent="0" algn="ctr">
              <a:buNone/>
            </a:pPr>
            <a:r>
              <a:rPr lang="en-US" sz="2000" dirty="0">
                <a:hlinkClick r:id="rId4"/>
              </a:rPr>
              <a:t>http://www.houstonisd.org/Page/31913</a:t>
            </a:r>
            <a:endParaRPr lang="en-US" sz="2000" dirty="0"/>
          </a:p>
          <a:p>
            <a:pPr lvl="1" algn="ctr"/>
            <a:r>
              <a:rPr lang="en-US" sz="2000" dirty="0"/>
              <a:t>Retention Schedules</a:t>
            </a:r>
          </a:p>
          <a:p>
            <a:pPr lvl="1" algn="ctr"/>
            <a:r>
              <a:rPr lang="en-US" sz="2000" dirty="0"/>
              <a:t>Forms and Procedures</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FD52C1F8-3BA5-F24E-8618-E52498D87186}" type="slidenum">
              <a:rPr lang="en-US" smtClean="0"/>
              <a:pPr>
                <a:spcAft>
                  <a:spcPts val="600"/>
                </a:spcAft>
              </a:pPr>
              <a:t>10</a:t>
            </a:fld>
            <a:endParaRPr lang="en-US"/>
          </a:p>
        </p:txBody>
      </p:sp>
    </p:spTree>
    <p:extLst>
      <p:ext uri="{BB962C8B-B14F-4D97-AF65-F5344CB8AC3E}">
        <p14:creationId xmlns:p14="http://schemas.microsoft.com/office/powerpoint/2010/main" val="4138911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457200" y="883001"/>
            <a:ext cx="7772400" cy="3390235"/>
          </a:xfrm>
        </p:spPr>
        <p:txBody>
          <a:bodyPr anchor="ctr"/>
          <a:lstStyle/>
          <a:p>
            <a:pPr algn="ctr"/>
            <a:r>
              <a:rPr lang="en-US" dirty="0"/>
              <a:t>Thank you</a:t>
            </a:r>
          </a:p>
        </p:txBody>
      </p:sp>
    </p:spTree>
    <p:extLst>
      <p:ext uri="{BB962C8B-B14F-4D97-AF65-F5344CB8AC3E}">
        <p14:creationId xmlns:p14="http://schemas.microsoft.com/office/powerpoint/2010/main" val="4216407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chor="ctr">
            <a:normAutofit/>
          </a:bodyPr>
          <a:lstStyle/>
          <a:p>
            <a:r>
              <a:rPr lang="en-US" dirty="0"/>
              <a:t>Important Information</a:t>
            </a:r>
          </a:p>
        </p:txBody>
      </p:sp>
      <p:sp>
        <p:nvSpPr>
          <p:cNvPr id="4" name="Slide Number Placeholder 3"/>
          <p:cNvSpPr>
            <a:spLocks noGrp="1"/>
          </p:cNvSpPr>
          <p:nvPr>
            <p:ph type="sldNum" sz="quarter" idx="12"/>
          </p:nvPr>
        </p:nvSpPr>
        <p:spPr>
          <a:xfrm>
            <a:off x="6553200" y="6356350"/>
            <a:ext cx="2133600" cy="365125"/>
          </a:xfrm>
        </p:spPr>
        <p:txBody>
          <a:bodyPr anchor="ctr">
            <a:normAutofit/>
          </a:bodyPr>
          <a:lstStyle/>
          <a:p>
            <a:pPr>
              <a:spcAft>
                <a:spcPts val="600"/>
              </a:spcAft>
            </a:pPr>
            <a:fld id="{FD52C1F8-3BA5-F24E-8618-E52498D87186}" type="slidenum">
              <a:rPr lang="en-US" smtClean="0"/>
              <a:pPr>
                <a:spcAft>
                  <a:spcPts val="600"/>
                </a:spcAft>
              </a:pPr>
              <a:t>2</a:t>
            </a:fld>
            <a:endParaRPr lang="en-US"/>
          </a:p>
        </p:txBody>
      </p:sp>
      <p:graphicFrame>
        <p:nvGraphicFramePr>
          <p:cNvPr id="6" name="Content Placeholder 2">
            <a:extLst>
              <a:ext uri="{FF2B5EF4-FFF2-40B4-BE49-F238E27FC236}">
                <a16:creationId xmlns:a16="http://schemas.microsoft.com/office/drawing/2014/main" id="{9F657993-826C-4AF2-B087-F151E86F19DF}"/>
              </a:ext>
            </a:extLst>
          </p:cNvPr>
          <p:cNvGraphicFramePr>
            <a:graphicFrameLocks noGrp="1"/>
          </p:cNvGraphicFramePr>
          <p:nvPr>
            <p:ph idx="1"/>
            <p:extLst>
              <p:ext uri="{D42A27DB-BD31-4B8C-83A1-F6EECF244321}">
                <p14:modId xmlns:p14="http://schemas.microsoft.com/office/powerpoint/2010/main" val="225913078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13784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F5112-5EA0-4138-99A3-6A7B3500D357}"/>
              </a:ext>
            </a:extLst>
          </p:cNvPr>
          <p:cNvSpPr>
            <a:spLocks noGrp="1"/>
          </p:cNvSpPr>
          <p:nvPr>
            <p:ph type="title"/>
          </p:nvPr>
        </p:nvSpPr>
        <p:spPr/>
        <p:txBody>
          <a:bodyPr/>
          <a:lstStyle/>
          <a:p>
            <a:r>
              <a:rPr lang="en-US" dirty="0"/>
              <a:t>Identify Folders</a:t>
            </a:r>
          </a:p>
        </p:txBody>
      </p:sp>
      <p:sp>
        <p:nvSpPr>
          <p:cNvPr id="3" name="Content Placeholder 2">
            <a:extLst>
              <a:ext uri="{FF2B5EF4-FFF2-40B4-BE49-F238E27FC236}">
                <a16:creationId xmlns:a16="http://schemas.microsoft.com/office/drawing/2014/main" id="{14A410E1-865C-41F6-B885-6F88FA18A1B1}"/>
              </a:ext>
            </a:extLst>
          </p:cNvPr>
          <p:cNvSpPr>
            <a:spLocks noGrp="1"/>
          </p:cNvSpPr>
          <p:nvPr>
            <p:ph idx="1"/>
          </p:nvPr>
        </p:nvSpPr>
        <p:spPr/>
        <p:txBody>
          <a:bodyPr/>
          <a:lstStyle/>
          <a:p>
            <a:pPr marL="0" indent="0">
              <a:buNone/>
            </a:pPr>
            <a:r>
              <a:rPr lang="en-US" sz="2000" dirty="0"/>
              <a:t>Eligible years based on last date of service</a:t>
            </a:r>
          </a:p>
          <a:p>
            <a:pPr marL="0" indent="0">
              <a:buNone/>
            </a:pPr>
            <a:r>
              <a:rPr lang="en-US" sz="2000" dirty="0"/>
              <a:t>	Last date of Service:</a:t>
            </a:r>
          </a:p>
          <a:p>
            <a:pPr marL="0" indent="0">
              <a:buNone/>
            </a:pPr>
            <a:r>
              <a:rPr lang="en-US" sz="2000" dirty="0"/>
              <a:t>		Admission Review &amp; Dismissal</a:t>
            </a:r>
          </a:p>
          <a:p>
            <a:pPr marL="0" indent="0">
              <a:buNone/>
            </a:pPr>
            <a:r>
              <a:rPr lang="en-US" sz="2000" dirty="0"/>
              <a:t>		Individual Evaluation Program</a:t>
            </a:r>
          </a:p>
          <a:p>
            <a:pPr marL="0" indent="0">
              <a:buNone/>
            </a:pPr>
            <a:r>
              <a:rPr lang="en-US" sz="2000" dirty="0"/>
              <a:t>		Withdrawal or Graduation</a:t>
            </a:r>
          </a:p>
          <a:p>
            <a:pPr marL="0" indent="0">
              <a:buNone/>
            </a:pPr>
            <a:endParaRPr lang="en-US" sz="2000" dirty="0"/>
          </a:p>
          <a:p>
            <a:pPr marL="0" indent="0">
              <a:buNone/>
            </a:pPr>
            <a:r>
              <a:rPr lang="en-US" sz="2000" dirty="0"/>
              <a:t>Separate and Group folders by academic year </a:t>
            </a:r>
          </a:p>
          <a:p>
            <a:pPr marL="0" indent="0">
              <a:buNone/>
            </a:pPr>
            <a:r>
              <a:rPr lang="en-US" sz="2000" dirty="0"/>
              <a:t>	September 1– August 31</a:t>
            </a:r>
          </a:p>
          <a:p>
            <a:pPr marL="0" indent="0">
              <a:buNone/>
            </a:pPr>
            <a:endParaRPr lang="en-US" sz="2000" dirty="0"/>
          </a:p>
          <a:p>
            <a:pPr marL="0" indent="0">
              <a:buNone/>
            </a:pPr>
            <a:endParaRPr lang="en-US" sz="2000" dirty="0"/>
          </a:p>
        </p:txBody>
      </p:sp>
      <p:sp>
        <p:nvSpPr>
          <p:cNvPr id="4" name="Slide Number Placeholder 3">
            <a:extLst>
              <a:ext uri="{FF2B5EF4-FFF2-40B4-BE49-F238E27FC236}">
                <a16:creationId xmlns:a16="http://schemas.microsoft.com/office/drawing/2014/main" id="{D6479B97-08BC-4EFF-9BB5-E0601D3548B5}"/>
              </a:ext>
            </a:extLst>
          </p:cNvPr>
          <p:cNvSpPr>
            <a:spLocks noGrp="1"/>
          </p:cNvSpPr>
          <p:nvPr>
            <p:ph type="sldNum" sz="quarter" idx="12"/>
          </p:nvPr>
        </p:nvSpPr>
        <p:spPr/>
        <p:txBody>
          <a:bodyPr/>
          <a:lstStyle/>
          <a:p>
            <a:fld id="{FD52C1F8-3BA5-F24E-8618-E52498D87186}" type="slidenum">
              <a:rPr lang="en-US" smtClean="0"/>
              <a:t>3</a:t>
            </a:fld>
            <a:endParaRPr lang="en-US" dirty="0"/>
          </a:p>
        </p:txBody>
      </p:sp>
    </p:spTree>
    <p:extLst>
      <p:ext uri="{BB962C8B-B14F-4D97-AF65-F5344CB8AC3E}">
        <p14:creationId xmlns:p14="http://schemas.microsoft.com/office/powerpoint/2010/main" val="1572933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13FDD-4BDC-4636-B256-76D3DED01D69}"/>
              </a:ext>
            </a:extLst>
          </p:cNvPr>
          <p:cNvSpPr>
            <a:spLocks noGrp="1"/>
          </p:cNvSpPr>
          <p:nvPr>
            <p:ph type="title"/>
          </p:nvPr>
        </p:nvSpPr>
        <p:spPr/>
        <p:txBody>
          <a:bodyPr/>
          <a:lstStyle/>
          <a:p>
            <a:r>
              <a:rPr lang="en-US" dirty="0"/>
              <a:t>Inventory Folders</a:t>
            </a:r>
          </a:p>
        </p:txBody>
      </p:sp>
      <p:sp>
        <p:nvSpPr>
          <p:cNvPr id="3" name="Content Placeholder 2">
            <a:extLst>
              <a:ext uri="{FF2B5EF4-FFF2-40B4-BE49-F238E27FC236}">
                <a16:creationId xmlns:a16="http://schemas.microsoft.com/office/drawing/2014/main" id="{9F78996F-1F01-45B2-8679-1C0D25C1C839}"/>
              </a:ext>
            </a:extLst>
          </p:cNvPr>
          <p:cNvSpPr>
            <a:spLocks noGrp="1"/>
          </p:cNvSpPr>
          <p:nvPr>
            <p:ph idx="1"/>
          </p:nvPr>
        </p:nvSpPr>
        <p:spPr/>
        <p:txBody>
          <a:bodyPr/>
          <a:lstStyle/>
          <a:p>
            <a:pPr marL="0" indent="0">
              <a:buNone/>
            </a:pPr>
            <a:r>
              <a:rPr lang="en-US" sz="2000" dirty="0"/>
              <a:t>Complete the Excel box inventory spreadsheet for transfer and destruction folders.</a:t>
            </a:r>
          </a:p>
          <a:p>
            <a:pPr marL="457200" lvl="1" indent="0">
              <a:buNone/>
            </a:pPr>
            <a:endParaRPr lang="en-US" sz="2000" dirty="0"/>
          </a:p>
          <a:p>
            <a:pPr marL="91440" lvl="1" indent="0">
              <a:spcBef>
                <a:spcPts val="0"/>
              </a:spcBef>
              <a:buNone/>
            </a:pPr>
            <a:endParaRPr lang="en-US" sz="2000" b="1" dirty="0"/>
          </a:p>
          <a:p>
            <a:pPr marL="91440" lvl="1" indent="0">
              <a:spcBef>
                <a:spcPts val="0"/>
              </a:spcBef>
              <a:buNone/>
            </a:pPr>
            <a:endParaRPr lang="en-US" sz="2000" b="1" dirty="0"/>
          </a:p>
          <a:p>
            <a:pPr marL="91440" lvl="1" indent="0">
              <a:spcBef>
                <a:spcPts val="0"/>
              </a:spcBef>
              <a:buNone/>
            </a:pPr>
            <a:endParaRPr lang="en-US" sz="2000" b="1" dirty="0"/>
          </a:p>
          <a:p>
            <a:pPr marL="0" lvl="1" indent="0">
              <a:spcBef>
                <a:spcPts val="0"/>
              </a:spcBef>
              <a:buNone/>
            </a:pPr>
            <a:endParaRPr lang="en-US" dirty="0"/>
          </a:p>
        </p:txBody>
      </p:sp>
      <p:sp>
        <p:nvSpPr>
          <p:cNvPr id="4" name="Slide Number Placeholder 3">
            <a:extLst>
              <a:ext uri="{FF2B5EF4-FFF2-40B4-BE49-F238E27FC236}">
                <a16:creationId xmlns:a16="http://schemas.microsoft.com/office/drawing/2014/main" id="{543878A3-DF63-44B4-950A-58514A7F0279}"/>
              </a:ext>
            </a:extLst>
          </p:cNvPr>
          <p:cNvSpPr>
            <a:spLocks noGrp="1"/>
          </p:cNvSpPr>
          <p:nvPr>
            <p:ph type="sldNum" sz="quarter" idx="12"/>
          </p:nvPr>
        </p:nvSpPr>
        <p:spPr/>
        <p:txBody>
          <a:bodyPr/>
          <a:lstStyle/>
          <a:p>
            <a:fld id="{FD52C1F8-3BA5-F24E-8618-E52498D87186}" type="slidenum">
              <a:rPr lang="en-US" smtClean="0"/>
              <a:t>4</a:t>
            </a:fld>
            <a:endParaRPr lang="en-US" dirty="0"/>
          </a:p>
        </p:txBody>
      </p:sp>
      <p:pic>
        <p:nvPicPr>
          <p:cNvPr id="6" name="Picture 5">
            <a:extLst>
              <a:ext uri="{FF2B5EF4-FFF2-40B4-BE49-F238E27FC236}">
                <a16:creationId xmlns:a16="http://schemas.microsoft.com/office/drawing/2014/main" id="{46410457-FDBA-4FCF-BA3D-951C06C7D31A}"/>
              </a:ext>
            </a:extLst>
          </p:cNvPr>
          <p:cNvPicPr>
            <a:picLocks noChangeAspect="1"/>
          </p:cNvPicPr>
          <p:nvPr/>
        </p:nvPicPr>
        <p:blipFill>
          <a:blip r:embed="rId3"/>
          <a:stretch>
            <a:fillRect/>
          </a:stretch>
        </p:blipFill>
        <p:spPr>
          <a:xfrm>
            <a:off x="1950529" y="2415430"/>
            <a:ext cx="5029200" cy="3710733"/>
          </a:xfrm>
          <a:prstGeom prst="rect">
            <a:avLst/>
          </a:prstGeom>
        </p:spPr>
      </p:pic>
    </p:spTree>
    <p:extLst>
      <p:ext uri="{BB962C8B-B14F-4D97-AF65-F5344CB8AC3E}">
        <p14:creationId xmlns:p14="http://schemas.microsoft.com/office/powerpoint/2010/main" val="838031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F00A9D-9DDD-442A-AFC0-CB5BE690E072}"/>
              </a:ext>
            </a:extLst>
          </p:cNvPr>
          <p:cNvSpPr>
            <a:spLocks noGrp="1"/>
          </p:cNvSpPr>
          <p:nvPr>
            <p:ph type="title"/>
          </p:nvPr>
        </p:nvSpPr>
        <p:spPr>
          <a:xfrm>
            <a:off x="457200" y="274638"/>
            <a:ext cx="8229600" cy="1143000"/>
          </a:xfrm>
        </p:spPr>
        <p:txBody>
          <a:bodyPr anchor="ctr">
            <a:normAutofit/>
          </a:bodyPr>
          <a:lstStyle/>
          <a:p>
            <a:r>
              <a:rPr lang="en-US" dirty="0"/>
              <a:t>Box Folders</a:t>
            </a:r>
          </a:p>
        </p:txBody>
      </p:sp>
      <p:pic>
        <p:nvPicPr>
          <p:cNvPr id="15" name="Content Placeholder 14" descr="A close up of a box&#10;&#10;Description automatically generated">
            <a:extLst>
              <a:ext uri="{FF2B5EF4-FFF2-40B4-BE49-F238E27FC236}">
                <a16:creationId xmlns:a16="http://schemas.microsoft.com/office/drawing/2014/main" id="{AA5F0550-6621-412F-B0D9-C40FD56D0F5A}"/>
              </a:ext>
            </a:extLst>
          </p:cNvPr>
          <p:cNvPicPr>
            <a:picLocks noGrp="1" noChangeAspect="1"/>
          </p:cNvPicPr>
          <p:nvPr>
            <p:ph sz="half" idx="1"/>
          </p:nvPr>
        </p:nvPicPr>
        <p:blipFill>
          <a:blip r:embed="rId3">
            <a:extLst>
              <a:ext uri="{837473B0-CC2E-450A-ABE3-18F120FF3D39}">
                <a1611:picAttrSrcUrl xmlns:a1611="http://schemas.microsoft.com/office/drawing/2016/11/main" r:id="rId4"/>
              </a:ext>
            </a:extLst>
          </a:blip>
          <a:stretch>
            <a:fillRect/>
          </a:stretch>
        </p:blipFill>
        <p:spPr>
          <a:xfrm>
            <a:off x="457200" y="2232597"/>
            <a:ext cx="4038600" cy="3261169"/>
          </a:xfrm>
          <a:noFill/>
        </p:spPr>
      </p:pic>
      <p:sp>
        <p:nvSpPr>
          <p:cNvPr id="3" name="Content Placeholder 2">
            <a:extLst>
              <a:ext uri="{FF2B5EF4-FFF2-40B4-BE49-F238E27FC236}">
                <a16:creationId xmlns:a16="http://schemas.microsoft.com/office/drawing/2014/main" id="{68E1FF4D-599F-4F4D-915D-0B9DEFC1905B}"/>
              </a:ext>
            </a:extLst>
          </p:cNvPr>
          <p:cNvSpPr>
            <a:spLocks noGrp="1"/>
          </p:cNvSpPr>
          <p:nvPr>
            <p:ph sz="half" idx="2"/>
          </p:nvPr>
        </p:nvSpPr>
        <p:spPr>
          <a:xfrm>
            <a:off x="4648200" y="1600200"/>
            <a:ext cx="4038600" cy="4525963"/>
          </a:xfrm>
        </p:spPr>
        <p:txBody>
          <a:bodyPr>
            <a:normAutofit/>
          </a:bodyPr>
          <a:lstStyle/>
          <a:p>
            <a:pPr marL="0" indent="0">
              <a:lnSpc>
                <a:spcPct val="90000"/>
              </a:lnSpc>
              <a:buNone/>
            </a:pPr>
            <a:r>
              <a:rPr lang="en-US" sz="2000" dirty="0"/>
              <a:t>Use records storage boxes</a:t>
            </a:r>
          </a:p>
          <a:p>
            <a:pPr lvl="1">
              <a:lnSpc>
                <a:spcPct val="90000"/>
              </a:lnSpc>
            </a:pPr>
            <a:r>
              <a:rPr lang="en-US" sz="2000" dirty="0"/>
              <a:t>(10”x12”x15” with detachable lid) </a:t>
            </a:r>
          </a:p>
          <a:p>
            <a:pPr lvl="1">
              <a:lnSpc>
                <a:spcPct val="90000"/>
              </a:lnSpc>
            </a:pPr>
            <a:r>
              <a:rPr lang="en-US" sz="2000" dirty="0"/>
              <a:t>HISD Warehouse (SAP order # 2692) or an HISD office supply vendor</a:t>
            </a:r>
          </a:p>
          <a:p>
            <a:pPr marL="0" indent="0">
              <a:lnSpc>
                <a:spcPct val="90000"/>
              </a:lnSpc>
              <a:buNone/>
            </a:pPr>
            <a:r>
              <a:rPr lang="en-US" sz="2000" dirty="0"/>
              <a:t>Box by academic year then</a:t>
            </a:r>
          </a:p>
          <a:p>
            <a:pPr marL="0" indent="0">
              <a:lnSpc>
                <a:spcPct val="90000"/>
              </a:lnSpc>
              <a:buNone/>
            </a:pPr>
            <a:r>
              <a:rPr lang="en-US" sz="2000" dirty="0"/>
              <a:t>Alpha order</a:t>
            </a:r>
          </a:p>
          <a:p>
            <a:pPr marL="0" indent="0">
              <a:lnSpc>
                <a:spcPct val="90000"/>
              </a:lnSpc>
              <a:buNone/>
            </a:pPr>
            <a:endParaRPr lang="en-US" sz="2000" b="1" dirty="0"/>
          </a:p>
          <a:p>
            <a:pPr marL="0" indent="0">
              <a:lnSpc>
                <a:spcPct val="90000"/>
              </a:lnSpc>
              <a:buNone/>
            </a:pPr>
            <a:r>
              <a:rPr lang="en-US" sz="2000" b="1" dirty="0"/>
              <a:t>Do not overstuff the boxes. </a:t>
            </a:r>
          </a:p>
        </p:txBody>
      </p:sp>
      <p:sp>
        <p:nvSpPr>
          <p:cNvPr id="4" name="Slide Number Placeholder 3">
            <a:extLst>
              <a:ext uri="{FF2B5EF4-FFF2-40B4-BE49-F238E27FC236}">
                <a16:creationId xmlns:a16="http://schemas.microsoft.com/office/drawing/2014/main" id="{A50B6AD9-0241-4044-893C-EBD00C95F41E}"/>
              </a:ext>
            </a:extLst>
          </p:cNvPr>
          <p:cNvSpPr>
            <a:spLocks noGrp="1"/>
          </p:cNvSpPr>
          <p:nvPr>
            <p:ph type="sldNum" sz="quarter" idx="12"/>
          </p:nvPr>
        </p:nvSpPr>
        <p:spPr>
          <a:xfrm>
            <a:off x="6553200" y="6356350"/>
            <a:ext cx="2133600" cy="365125"/>
          </a:xfrm>
        </p:spPr>
        <p:txBody>
          <a:bodyPr anchor="ctr">
            <a:normAutofit/>
          </a:bodyPr>
          <a:lstStyle/>
          <a:p>
            <a:pPr>
              <a:spcAft>
                <a:spcPts val="600"/>
              </a:spcAft>
            </a:pPr>
            <a:fld id="{FD52C1F8-3BA5-F24E-8618-E52498D87186}" type="slidenum">
              <a:rPr lang="en-US" smtClean="0"/>
              <a:pPr>
                <a:spcAft>
                  <a:spcPts val="600"/>
                </a:spcAft>
              </a:pPr>
              <a:t>5</a:t>
            </a:fld>
            <a:endParaRPr lang="en-US"/>
          </a:p>
        </p:txBody>
      </p:sp>
    </p:spTree>
    <p:extLst>
      <p:ext uri="{BB962C8B-B14F-4D97-AF65-F5344CB8AC3E}">
        <p14:creationId xmlns:p14="http://schemas.microsoft.com/office/powerpoint/2010/main" val="2667773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EB18B-CE8E-4912-9FA6-196F7CF7BC8D}"/>
              </a:ext>
            </a:extLst>
          </p:cNvPr>
          <p:cNvSpPr>
            <a:spLocks noGrp="1"/>
          </p:cNvSpPr>
          <p:nvPr>
            <p:ph type="title"/>
          </p:nvPr>
        </p:nvSpPr>
        <p:spPr>
          <a:xfrm>
            <a:off x="457200" y="274638"/>
            <a:ext cx="8229600" cy="1143000"/>
          </a:xfrm>
        </p:spPr>
        <p:txBody>
          <a:bodyPr anchor="ctr">
            <a:normAutofit/>
          </a:bodyPr>
          <a:lstStyle/>
          <a:p>
            <a:r>
              <a:rPr lang="en-US" dirty="0"/>
              <a:t>Label Boxes</a:t>
            </a:r>
          </a:p>
        </p:txBody>
      </p:sp>
      <p:sp>
        <p:nvSpPr>
          <p:cNvPr id="3" name="Content Placeholder 2">
            <a:extLst>
              <a:ext uri="{FF2B5EF4-FFF2-40B4-BE49-F238E27FC236}">
                <a16:creationId xmlns:a16="http://schemas.microsoft.com/office/drawing/2014/main" id="{C01987EF-3643-49BA-A363-AF1216AE55F7}"/>
              </a:ext>
            </a:extLst>
          </p:cNvPr>
          <p:cNvSpPr>
            <a:spLocks noGrp="1"/>
          </p:cNvSpPr>
          <p:nvPr>
            <p:ph sz="half" idx="1"/>
          </p:nvPr>
        </p:nvSpPr>
        <p:spPr>
          <a:xfrm>
            <a:off x="457200" y="1600200"/>
            <a:ext cx="4038600" cy="4525963"/>
          </a:xfrm>
        </p:spPr>
        <p:txBody>
          <a:bodyPr>
            <a:normAutofit/>
          </a:bodyPr>
          <a:lstStyle/>
          <a:p>
            <a:pPr marL="0" indent="0">
              <a:lnSpc>
                <a:spcPct val="90000"/>
              </a:lnSpc>
              <a:buNone/>
            </a:pPr>
            <a:r>
              <a:rPr lang="en-US" sz="2000"/>
              <a:t>Use black marker only or complete the Word box label template.</a:t>
            </a:r>
          </a:p>
          <a:p>
            <a:pPr>
              <a:lnSpc>
                <a:spcPct val="90000"/>
              </a:lnSpc>
            </a:pPr>
            <a:endParaRPr lang="en-US" sz="2000"/>
          </a:p>
          <a:p>
            <a:pPr marL="0" indent="0">
              <a:lnSpc>
                <a:spcPct val="90000"/>
              </a:lnSpc>
              <a:buNone/>
            </a:pPr>
            <a:r>
              <a:rPr lang="en-US" sz="2000"/>
              <a:t>Include the school's name, box number (1 of 4, 2 of 4, 3 of 4, etc.), date range (academic year) and a description of the contents.</a:t>
            </a:r>
          </a:p>
          <a:p>
            <a:pPr>
              <a:lnSpc>
                <a:spcPct val="90000"/>
              </a:lnSpc>
            </a:pPr>
            <a:endParaRPr lang="en-US" sz="2000"/>
          </a:p>
          <a:p>
            <a:pPr marL="0" indent="0">
              <a:lnSpc>
                <a:spcPct val="90000"/>
              </a:lnSpc>
              <a:buNone/>
            </a:pPr>
            <a:r>
              <a:rPr lang="en-US" sz="2000"/>
              <a:t>Place the label on the short side of the box. If plain paper is used, be sure to tape down all four sides.</a:t>
            </a:r>
          </a:p>
          <a:p>
            <a:pPr>
              <a:lnSpc>
                <a:spcPct val="90000"/>
              </a:lnSpc>
            </a:pPr>
            <a:endParaRPr lang="en-US" sz="2000"/>
          </a:p>
        </p:txBody>
      </p:sp>
      <p:sp>
        <p:nvSpPr>
          <p:cNvPr id="4" name="Slide Number Placeholder 3">
            <a:extLst>
              <a:ext uri="{FF2B5EF4-FFF2-40B4-BE49-F238E27FC236}">
                <a16:creationId xmlns:a16="http://schemas.microsoft.com/office/drawing/2014/main" id="{47676B29-6931-4437-87CC-C73C53D6964C}"/>
              </a:ext>
            </a:extLst>
          </p:cNvPr>
          <p:cNvSpPr>
            <a:spLocks noGrp="1"/>
          </p:cNvSpPr>
          <p:nvPr>
            <p:ph type="sldNum" sz="quarter" idx="12"/>
          </p:nvPr>
        </p:nvSpPr>
        <p:spPr>
          <a:xfrm>
            <a:off x="6553200" y="6356350"/>
            <a:ext cx="2133600" cy="365125"/>
          </a:xfrm>
        </p:spPr>
        <p:txBody>
          <a:bodyPr anchor="ctr">
            <a:normAutofit/>
          </a:bodyPr>
          <a:lstStyle/>
          <a:p>
            <a:pPr>
              <a:spcAft>
                <a:spcPts val="600"/>
              </a:spcAft>
            </a:pPr>
            <a:fld id="{FD52C1F8-3BA5-F24E-8618-E52498D87186}" type="slidenum">
              <a:rPr lang="en-US" smtClean="0"/>
              <a:pPr>
                <a:spcAft>
                  <a:spcPts val="600"/>
                </a:spcAft>
              </a:pPr>
              <a:t>6</a:t>
            </a:fld>
            <a:endParaRPr lang="en-US"/>
          </a:p>
        </p:txBody>
      </p:sp>
      <p:pic>
        <p:nvPicPr>
          <p:cNvPr id="8" name="Content Placeholder 7">
            <a:extLst>
              <a:ext uri="{FF2B5EF4-FFF2-40B4-BE49-F238E27FC236}">
                <a16:creationId xmlns:a16="http://schemas.microsoft.com/office/drawing/2014/main" id="{553BCAF9-90A5-419B-073E-2B5846B8C7F0}"/>
              </a:ext>
            </a:extLst>
          </p:cNvPr>
          <p:cNvPicPr>
            <a:picLocks noGrp="1" noChangeAspect="1"/>
          </p:cNvPicPr>
          <p:nvPr>
            <p:ph sz="half" idx="2"/>
          </p:nvPr>
        </p:nvPicPr>
        <p:blipFill>
          <a:blip r:embed="rId3"/>
          <a:stretch>
            <a:fillRect/>
          </a:stretch>
        </p:blipFill>
        <p:spPr>
          <a:xfrm>
            <a:off x="4795576" y="2316480"/>
            <a:ext cx="3743847" cy="2525485"/>
          </a:xfrm>
        </p:spPr>
      </p:pic>
    </p:spTree>
    <p:extLst>
      <p:ext uri="{BB962C8B-B14F-4D97-AF65-F5344CB8AC3E}">
        <p14:creationId xmlns:p14="http://schemas.microsoft.com/office/powerpoint/2010/main" val="495464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F3CB8-0E1A-489C-8F71-D4EA5BE82386}"/>
              </a:ext>
            </a:extLst>
          </p:cNvPr>
          <p:cNvSpPr>
            <a:spLocks noGrp="1"/>
          </p:cNvSpPr>
          <p:nvPr>
            <p:ph type="title"/>
          </p:nvPr>
        </p:nvSpPr>
        <p:spPr>
          <a:xfrm>
            <a:off x="457200" y="274638"/>
            <a:ext cx="8229600" cy="1143000"/>
          </a:xfrm>
        </p:spPr>
        <p:txBody>
          <a:bodyPr anchor="ctr">
            <a:normAutofit/>
          </a:bodyPr>
          <a:lstStyle/>
          <a:p>
            <a:r>
              <a:rPr lang="en-US" dirty="0"/>
              <a:t>Submit Request</a:t>
            </a:r>
          </a:p>
        </p:txBody>
      </p:sp>
      <p:sp>
        <p:nvSpPr>
          <p:cNvPr id="3" name="Content Placeholder 2">
            <a:extLst>
              <a:ext uri="{FF2B5EF4-FFF2-40B4-BE49-F238E27FC236}">
                <a16:creationId xmlns:a16="http://schemas.microsoft.com/office/drawing/2014/main" id="{B5AFE10C-BF27-46C4-8C52-F6AAC516EA28}"/>
              </a:ext>
            </a:extLst>
          </p:cNvPr>
          <p:cNvSpPr>
            <a:spLocks noGrp="1"/>
          </p:cNvSpPr>
          <p:nvPr>
            <p:ph sz="half" idx="1"/>
          </p:nvPr>
        </p:nvSpPr>
        <p:spPr>
          <a:xfrm>
            <a:off x="457199" y="1600201"/>
            <a:ext cx="8229600" cy="2126848"/>
          </a:xfrm>
        </p:spPr>
        <p:txBody>
          <a:bodyPr>
            <a:normAutofit/>
          </a:bodyPr>
          <a:lstStyle/>
          <a:p>
            <a:pPr marL="0" indent="0">
              <a:buNone/>
            </a:pPr>
            <a:r>
              <a:rPr lang="en-US" sz="2000" dirty="0"/>
              <a:t>Email the Excel box inventory spreadsheet to RecordsManagement@houstonisd.org for review and processing. </a:t>
            </a:r>
          </a:p>
        </p:txBody>
      </p:sp>
      <p:pic>
        <p:nvPicPr>
          <p:cNvPr id="6" name="Picture 5" descr="A close up of a sign&#10;&#10;Description automatically generated">
            <a:extLst>
              <a:ext uri="{FF2B5EF4-FFF2-40B4-BE49-F238E27FC236}">
                <a16:creationId xmlns:a16="http://schemas.microsoft.com/office/drawing/2014/main" id="{61928C4E-F614-49FE-B5BA-2AFC71E1DE39}"/>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5936226" y="3429000"/>
            <a:ext cx="2750574" cy="2487706"/>
          </a:xfrm>
          <a:prstGeom prst="rect">
            <a:avLst/>
          </a:prstGeom>
          <a:noFill/>
        </p:spPr>
      </p:pic>
      <p:sp>
        <p:nvSpPr>
          <p:cNvPr id="4" name="Slide Number Placeholder 3">
            <a:extLst>
              <a:ext uri="{FF2B5EF4-FFF2-40B4-BE49-F238E27FC236}">
                <a16:creationId xmlns:a16="http://schemas.microsoft.com/office/drawing/2014/main" id="{E05AE49C-4AD2-4442-86D9-9E819BAB48D1}"/>
              </a:ext>
            </a:extLst>
          </p:cNvPr>
          <p:cNvSpPr>
            <a:spLocks noGrp="1"/>
          </p:cNvSpPr>
          <p:nvPr>
            <p:ph type="sldNum" sz="quarter" idx="12"/>
          </p:nvPr>
        </p:nvSpPr>
        <p:spPr>
          <a:xfrm>
            <a:off x="6553200" y="6356350"/>
            <a:ext cx="2133600" cy="365125"/>
          </a:xfrm>
        </p:spPr>
        <p:txBody>
          <a:bodyPr anchor="ctr">
            <a:normAutofit/>
          </a:bodyPr>
          <a:lstStyle/>
          <a:p>
            <a:pPr>
              <a:spcAft>
                <a:spcPts val="600"/>
              </a:spcAft>
            </a:pPr>
            <a:fld id="{FD52C1F8-3BA5-F24E-8618-E52498D87186}" type="slidenum">
              <a:rPr lang="en-US" smtClean="0"/>
              <a:pPr>
                <a:spcAft>
                  <a:spcPts val="600"/>
                </a:spcAft>
              </a:pPr>
              <a:t>7</a:t>
            </a:fld>
            <a:endParaRPr lang="en-US"/>
          </a:p>
        </p:txBody>
      </p:sp>
    </p:spTree>
    <p:extLst>
      <p:ext uri="{BB962C8B-B14F-4D97-AF65-F5344CB8AC3E}">
        <p14:creationId xmlns:p14="http://schemas.microsoft.com/office/powerpoint/2010/main" val="3231539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825EB-7FD3-3BFC-C324-EB8E1080D1A6}"/>
              </a:ext>
            </a:extLst>
          </p:cNvPr>
          <p:cNvSpPr>
            <a:spLocks noGrp="1"/>
          </p:cNvSpPr>
          <p:nvPr>
            <p:ph type="title"/>
          </p:nvPr>
        </p:nvSpPr>
        <p:spPr/>
        <p:txBody>
          <a:bodyPr/>
          <a:lstStyle/>
          <a:p>
            <a:r>
              <a:rPr lang="en-US" dirty="0"/>
              <a:t>Signatures Required</a:t>
            </a:r>
          </a:p>
        </p:txBody>
      </p:sp>
      <p:sp>
        <p:nvSpPr>
          <p:cNvPr id="3" name="Text Placeholder 2">
            <a:extLst>
              <a:ext uri="{FF2B5EF4-FFF2-40B4-BE49-F238E27FC236}">
                <a16:creationId xmlns:a16="http://schemas.microsoft.com/office/drawing/2014/main" id="{4050E8B4-7DA6-E909-ECC2-F8089FFD71CB}"/>
              </a:ext>
            </a:extLst>
          </p:cNvPr>
          <p:cNvSpPr>
            <a:spLocks noGrp="1"/>
          </p:cNvSpPr>
          <p:nvPr>
            <p:ph type="body" idx="1"/>
          </p:nvPr>
        </p:nvSpPr>
        <p:spPr/>
        <p:txBody>
          <a:bodyPr/>
          <a:lstStyle/>
          <a:p>
            <a:r>
              <a:rPr lang="en-US" dirty="0"/>
              <a:t>Transfer Form</a:t>
            </a:r>
          </a:p>
        </p:txBody>
      </p:sp>
      <p:sp>
        <p:nvSpPr>
          <p:cNvPr id="5" name="Text Placeholder 4">
            <a:extLst>
              <a:ext uri="{FF2B5EF4-FFF2-40B4-BE49-F238E27FC236}">
                <a16:creationId xmlns:a16="http://schemas.microsoft.com/office/drawing/2014/main" id="{556C7AD9-C942-B09E-A88E-0A2F58D4B7C4}"/>
              </a:ext>
            </a:extLst>
          </p:cNvPr>
          <p:cNvSpPr>
            <a:spLocks noGrp="1"/>
          </p:cNvSpPr>
          <p:nvPr>
            <p:ph type="body" sz="quarter" idx="3"/>
          </p:nvPr>
        </p:nvSpPr>
        <p:spPr/>
        <p:txBody>
          <a:bodyPr/>
          <a:lstStyle/>
          <a:p>
            <a:r>
              <a:rPr lang="en-US" dirty="0"/>
              <a:t>Destruction Form</a:t>
            </a:r>
          </a:p>
        </p:txBody>
      </p:sp>
      <p:pic>
        <p:nvPicPr>
          <p:cNvPr id="12" name="Content Placeholder 11">
            <a:extLst>
              <a:ext uri="{FF2B5EF4-FFF2-40B4-BE49-F238E27FC236}">
                <a16:creationId xmlns:a16="http://schemas.microsoft.com/office/drawing/2014/main" id="{A893CD68-92FC-41BA-A2F4-8BDA27C0A5C6}"/>
              </a:ext>
            </a:extLst>
          </p:cNvPr>
          <p:cNvPicPr>
            <a:picLocks noGrp="1" noChangeAspect="1"/>
          </p:cNvPicPr>
          <p:nvPr>
            <p:ph sz="quarter" idx="4"/>
          </p:nvPr>
        </p:nvPicPr>
        <p:blipFill>
          <a:blip r:embed="rId3"/>
          <a:stretch>
            <a:fillRect/>
          </a:stretch>
        </p:blipFill>
        <p:spPr>
          <a:xfrm>
            <a:off x="4645023" y="2174875"/>
            <a:ext cx="4041775" cy="4027784"/>
          </a:xfrm>
        </p:spPr>
      </p:pic>
      <p:sp>
        <p:nvSpPr>
          <p:cNvPr id="7" name="Slide Number Placeholder 6">
            <a:extLst>
              <a:ext uri="{FF2B5EF4-FFF2-40B4-BE49-F238E27FC236}">
                <a16:creationId xmlns:a16="http://schemas.microsoft.com/office/drawing/2014/main" id="{5000BABC-0217-B4ED-E7FF-BD6FA39FFAB5}"/>
              </a:ext>
            </a:extLst>
          </p:cNvPr>
          <p:cNvSpPr>
            <a:spLocks noGrp="1"/>
          </p:cNvSpPr>
          <p:nvPr>
            <p:ph type="sldNum" sz="quarter" idx="12"/>
          </p:nvPr>
        </p:nvSpPr>
        <p:spPr/>
        <p:txBody>
          <a:bodyPr/>
          <a:lstStyle/>
          <a:p>
            <a:fld id="{FD52C1F8-3BA5-F24E-8618-E52498D87186}" type="slidenum">
              <a:rPr lang="en-US" smtClean="0"/>
              <a:t>8</a:t>
            </a:fld>
            <a:endParaRPr lang="en-US" dirty="0"/>
          </a:p>
        </p:txBody>
      </p:sp>
      <p:pic>
        <p:nvPicPr>
          <p:cNvPr id="16" name="Content Placeholder 15">
            <a:extLst>
              <a:ext uri="{FF2B5EF4-FFF2-40B4-BE49-F238E27FC236}">
                <a16:creationId xmlns:a16="http://schemas.microsoft.com/office/drawing/2014/main" id="{FC09A750-14AF-8C4D-196D-58A6B3DDD969}"/>
              </a:ext>
            </a:extLst>
          </p:cNvPr>
          <p:cNvPicPr>
            <a:picLocks noGrp="1" noChangeAspect="1"/>
          </p:cNvPicPr>
          <p:nvPr>
            <p:ph sz="half" idx="2"/>
          </p:nvPr>
        </p:nvPicPr>
        <p:blipFill>
          <a:blip r:embed="rId4"/>
          <a:stretch>
            <a:fillRect/>
          </a:stretch>
        </p:blipFill>
        <p:spPr>
          <a:xfrm>
            <a:off x="457199" y="2174875"/>
            <a:ext cx="4040187" cy="3951288"/>
          </a:xfrm>
        </p:spPr>
      </p:pic>
    </p:spTree>
    <p:extLst>
      <p:ext uri="{BB962C8B-B14F-4D97-AF65-F5344CB8AC3E}">
        <p14:creationId xmlns:p14="http://schemas.microsoft.com/office/powerpoint/2010/main" val="1279624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B5D33-7B1B-4C64-BB98-302247E14143}"/>
              </a:ext>
            </a:extLst>
          </p:cNvPr>
          <p:cNvSpPr>
            <a:spLocks noGrp="1"/>
          </p:cNvSpPr>
          <p:nvPr>
            <p:ph type="title"/>
          </p:nvPr>
        </p:nvSpPr>
        <p:spPr>
          <a:xfrm>
            <a:off x="457200" y="274638"/>
            <a:ext cx="8229600" cy="1143000"/>
          </a:xfrm>
        </p:spPr>
        <p:txBody>
          <a:bodyPr anchor="ctr">
            <a:normAutofit/>
          </a:bodyPr>
          <a:lstStyle/>
          <a:p>
            <a:r>
              <a:rPr lang="en-US" dirty="0"/>
              <a:t>Ready for Pickup</a:t>
            </a:r>
          </a:p>
        </p:txBody>
      </p:sp>
      <p:sp>
        <p:nvSpPr>
          <p:cNvPr id="4" name="Slide Number Placeholder 3">
            <a:extLst>
              <a:ext uri="{FF2B5EF4-FFF2-40B4-BE49-F238E27FC236}">
                <a16:creationId xmlns:a16="http://schemas.microsoft.com/office/drawing/2014/main" id="{99704224-5284-4E53-859E-938031884C34}"/>
              </a:ext>
            </a:extLst>
          </p:cNvPr>
          <p:cNvSpPr>
            <a:spLocks noGrp="1"/>
          </p:cNvSpPr>
          <p:nvPr>
            <p:ph type="sldNum" sz="quarter" idx="12"/>
          </p:nvPr>
        </p:nvSpPr>
        <p:spPr>
          <a:xfrm>
            <a:off x="6553200" y="6356350"/>
            <a:ext cx="2133600" cy="365125"/>
          </a:xfrm>
        </p:spPr>
        <p:txBody>
          <a:bodyPr anchor="ctr">
            <a:normAutofit/>
          </a:bodyPr>
          <a:lstStyle/>
          <a:p>
            <a:pPr>
              <a:spcAft>
                <a:spcPts val="600"/>
              </a:spcAft>
            </a:pPr>
            <a:fld id="{FD52C1F8-3BA5-F24E-8618-E52498D87186}" type="slidenum">
              <a:rPr lang="en-US" smtClean="0"/>
              <a:pPr>
                <a:spcAft>
                  <a:spcPts val="600"/>
                </a:spcAft>
              </a:pPr>
              <a:t>9</a:t>
            </a:fld>
            <a:endParaRPr lang="en-US"/>
          </a:p>
        </p:txBody>
      </p:sp>
      <p:graphicFrame>
        <p:nvGraphicFramePr>
          <p:cNvPr id="6" name="Content Placeholder 2">
            <a:extLst>
              <a:ext uri="{FF2B5EF4-FFF2-40B4-BE49-F238E27FC236}">
                <a16:creationId xmlns:a16="http://schemas.microsoft.com/office/drawing/2014/main" id="{82D319EA-2112-44D1-8BFC-297016DA5B96}"/>
              </a:ext>
            </a:extLst>
          </p:cNvPr>
          <p:cNvGraphicFramePr>
            <a:graphicFrameLocks noGrp="1"/>
          </p:cNvGraphicFramePr>
          <p:nvPr>
            <p:ph idx="1"/>
            <p:extLst>
              <p:ext uri="{D42A27DB-BD31-4B8C-83A1-F6EECF244321}">
                <p14:modId xmlns:p14="http://schemas.microsoft.com/office/powerpoint/2010/main" val="62652362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3747822"/>
      </p:ext>
    </p:extLst>
  </p:cSld>
  <p:clrMapOvr>
    <a:masterClrMapping/>
  </p:clrMapOvr>
</p:sld>
</file>

<file path=ppt/theme/theme1.xml><?xml version="1.0" encoding="utf-8"?>
<a:theme xmlns:a="http://schemas.openxmlformats.org/drawingml/2006/main" name="HISD-Template-2014-Standard">
  <a:themeElements>
    <a:clrScheme name="2014 HISD Color Theme">
      <a:dk1>
        <a:sysClr val="windowText" lastClr="000000"/>
      </a:dk1>
      <a:lt1>
        <a:sysClr val="window" lastClr="FFFFFF"/>
      </a:lt1>
      <a:dk2>
        <a:srgbClr val="67A2B9"/>
      </a:dk2>
      <a:lt2>
        <a:srgbClr val="F1F5F6"/>
      </a:lt2>
      <a:accent1>
        <a:srgbClr val="DCA900"/>
      </a:accent1>
      <a:accent2>
        <a:srgbClr val="B5CFDB"/>
      </a:accent2>
      <a:accent3>
        <a:srgbClr val="88B5C6"/>
      </a:accent3>
      <a:accent4>
        <a:srgbClr val="949494"/>
      </a:accent4>
      <a:accent5>
        <a:srgbClr val="58595B"/>
      </a:accent5>
      <a:accent6>
        <a:srgbClr val="EAF0F3"/>
      </a:accent6>
      <a:hlink>
        <a:srgbClr val="58595B"/>
      </a:hlink>
      <a:folHlink>
        <a:srgbClr val="D2D2D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1209</TotalTime>
  <Words>763</Words>
  <Application>Microsoft Office PowerPoint</Application>
  <PresentationFormat>On-screen Show (4:3)</PresentationFormat>
  <Paragraphs>102</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Rockwell</vt:lpstr>
      <vt:lpstr>HISD-Template-2014-Standard</vt:lpstr>
      <vt:lpstr>Inactive Special Education Records Transfer to the District Records Center  </vt:lpstr>
      <vt:lpstr>Important Information</vt:lpstr>
      <vt:lpstr>Identify Folders</vt:lpstr>
      <vt:lpstr>Inventory Folders</vt:lpstr>
      <vt:lpstr>Box Folders</vt:lpstr>
      <vt:lpstr>Label Boxes</vt:lpstr>
      <vt:lpstr>Submit Request</vt:lpstr>
      <vt:lpstr>Signatures Required</vt:lpstr>
      <vt:lpstr>Ready for Pickup</vt:lpstr>
      <vt:lpstr>Contact Info / References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Year-End Inactive Special Education Records Transfer to the District Records Center</dc:title>
  <dc:creator>Morris, Shanycka D</dc:creator>
  <cp:lastModifiedBy>Morris, Shanycka D</cp:lastModifiedBy>
  <cp:revision>25</cp:revision>
  <cp:lastPrinted>2024-01-25T14:31:35Z</cp:lastPrinted>
  <dcterms:created xsi:type="dcterms:W3CDTF">2020-06-17T20:27:57Z</dcterms:created>
  <dcterms:modified xsi:type="dcterms:W3CDTF">2024-01-30T16:15:12Z</dcterms:modified>
</cp:coreProperties>
</file>