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4" r:id="rId4"/>
    <p:sldMasterId id="2147483685" r:id="rId5"/>
  </p:sldMasterIdLst>
  <p:notesMasterIdLst>
    <p:notesMasterId r:id="rId63"/>
  </p:notesMasterIdLst>
  <p:sldIdLst>
    <p:sldId id="256" r:id="rId6"/>
    <p:sldId id="257" r:id="rId7"/>
    <p:sldId id="258" r:id="rId8"/>
    <p:sldId id="259" r:id="rId9"/>
    <p:sldId id="260" r:id="rId10"/>
    <p:sldId id="261" r:id="rId11"/>
    <p:sldId id="262" r:id="rId12"/>
    <p:sldId id="263" r:id="rId13"/>
    <p:sldId id="264" r:id="rId14"/>
    <p:sldId id="265" r:id="rId15"/>
    <p:sldId id="312" r:id="rId16"/>
    <p:sldId id="268" r:id="rId17"/>
    <p:sldId id="290" r:id="rId18"/>
    <p:sldId id="266" r:id="rId19"/>
    <p:sldId id="267"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x="9144000" cy="5143500" type="screen16x9"/>
  <p:notesSz cx="6858000" cy="9144000"/>
  <p:embeddedFontLst>
    <p:embeddedFont>
      <p:font typeface="Amatic SC" panose="00000500000000000000" pitchFamily="2" charset="-79"/>
      <p:regular r:id="rId64"/>
      <p:bold r:id="rId65"/>
    </p:embeddedFont>
    <p:embeddedFont>
      <p:font typeface="Anaheim" panose="020B0604020202020204" charset="0"/>
      <p:regular r:id="rId66"/>
    </p:embeddedFont>
    <p:embeddedFont>
      <p:font typeface="Barlow" panose="00000500000000000000" pitchFamily="2" charset="0"/>
      <p:regular r:id="rId67"/>
      <p:bold r:id="rId68"/>
      <p:italic r:id="rId69"/>
      <p:boldItalic r:id="rId70"/>
    </p:embeddedFont>
    <p:embeddedFont>
      <p:font typeface="Bebas Neue" panose="020B0606020202050201" pitchFamily="34" charset="0"/>
      <p:regular r:id="rId71"/>
    </p:embeddedFont>
    <p:embeddedFont>
      <p:font typeface="Calibri" panose="020F0502020204030204" pitchFamily="34" charset="0"/>
      <p:regular r:id="rId72"/>
      <p:bold r:id="rId73"/>
      <p:italic r:id="rId74"/>
      <p:boldItalic r:id="rId75"/>
    </p:embeddedFont>
    <p:embeddedFont>
      <p:font typeface="Montserrat" panose="00000500000000000000" pitchFamily="2" charset="0"/>
      <p:regular r:id="rId76"/>
      <p:bold r:id="rId77"/>
      <p:italic r:id="rId78"/>
      <p:boldItalic r:id="rId79"/>
    </p:embeddedFont>
    <p:embeddedFont>
      <p:font typeface="Montserrat Medium" panose="00000600000000000000" pitchFamily="2" charset="0"/>
      <p:regular r:id="rId80"/>
      <p:bold r:id="rId81"/>
      <p:italic r:id="rId82"/>
      <p:boldItalic r:id="rId83"/>
    </p:embeddedFont>
    <p:embeddedFont>
      <p:font typeface="Nunito Light" pitchFamily="2" charset="0"/>
      <p:regular r:id="rId84"/>
      <p:italic r:id="rId85"/>
    </p:embeddedFont>
    <p:embeddedFont>
      <p:font typeface="Proxima Nova" panose="020B0604020202020204" charset="0"/>
      <p:regular r:id="rId86"/>
      <p:bold r:id="rId87"/>
      <p:italic r:id="rId88"/>
      <p:boldItalic r:id="rId89"/>
    </p:embeddedFont>
    <p:embeddedFont>
      <p:font typeface="PT Sans" panose="020B0503020203020204" pitchFamily="34" charset="0"/>
      <p:regular r:id="rId90"/>
      <p:bold r:id="rId91"/>
      <p:italic r:id="rId92"/>
      <p:boldItalic r:id="rId93"/>
    </p:embeddedFont>
    <p:embeddedFont>
      <p:font typeface="Roboto" panose="02000000000000000000" pitchFamily="2" charset="0"/>
      <p:regular r:id="rId94"/>
      <p:bold r:id="rId95"/>
      <p:italic r:id="rId96"/>
      <p:boldItalic r:id="rId97"/>
    </p:embeddedFont>
    <p:embeddedFont>
      <p:font typeface="Roboto Medium" panose="02000000000000000000" pitchFamily="2" charset="0"/>
      <p:regular r:id="rId98"/>
      <p:bold r:id="rId99"/>
      <p:italic r:id="rId100"/>
      <p:boldItalic r:id="rId101"/>
    </p:embeddedFont>
    <p:embeddedFont>
      <p:font typeface="Sansita" panose="020B0604020202020204" charset="0"/>
      <p:regular r:id="rId102"/>
      <p:bold r:id="rId103"/>
      <p:italic r:id="rId104"/>
      <p:boldItalic r:id="rId105"/>
    </p:embeddedFont>
    <p:embeddedFont>
      <p:font typeface="Sansita ExtraBold" panose="020B0604020202020204" charset="0"/>
      <p:bold r:id="rId106"/>
      <p:boldItalic r:id="rId10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634A524-7997-40B5-8F04-C715424AF2D3}" v="6" dt="2023-05-04T14:55:04.928"/>
  </p1510:revLst>
</p1510:revInfo>
</file>

<file path=ppt/tableStyles.xml><?xml version="1.0" encoding="utf-8"?>
<a:tblStyleLst xmlns:a="http://schemas.openxmlformats.org/drawingml/2006/main" def="{2331548F-54BB-4538-B6D6-4A3ED7892C8B}">
  <a:tblStyle styleId="{2331548F-54BB-4538-B6D6-4A3ED7892C8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0E8C9155-EDB7-4A75-9181-A121D86E2E15}"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9" d="100"/>
          <a:sy n="139" d="100"/>
        </p:scale>
        <p:origin x="804" y="12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notesMaster" Target="notesMasters/notesMaster1.xml"/><Relationship Id="rId68" Type="http://schemas.openxmlformats.org/officeDocument/2006/relationships/font" Target="fonts/font5.fntdata"/><Relationship Id="rId84" Type="http://schemas.openxmlformats.org/officeDocument/2006/relationships/font" Target="fonts/font21.fntdata"/><Relationship Id="rId89" Type="http://schemas.openxmlformats.org/officeDocument/2006/relationships/font" Target="fonts/font26.fntdata"/><Relationship Id="rId112" Type="http://schemas.microsoft.com/office/2015/10/relationships/revisionInfo" Target="revisionInfo.xml"/><Relationship Id="rId16" Type="http://schemas.openxmlformats.org/officeDocument/2006/relationships/slide" Target="slides/slide11.xml"/><Relationship Id="rId107" Type="http://schemas.openxmlformats.org/officeDocument/2006/relationships/font" Target="fonts/font44.fntdata"/><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font" Target="fonts/font11.fntdata"/><Relationship Id="rId79" Type="http://schemas.openxmlformats.org/officeDocument/2006/relationships/font" Target="fonts/font16.fntdata"/><Relationship Id="rId102" Type="http://schemas.openxmlformats.org/officeDocument/2006/relationships/font" Target="fonts/font39.fntdata"/><Relationship Id="rId5" Type="http://schemas.openxmlformats.org/officeDocument/2006/relationships/slideMaster" Target="slideMasters/slideMaster2.xml"/><Relationship Id="rId90" Type="http://schemas.openxmlformats.org/officeDocument/2006/relationships/font" Target="fonts/font27.fntdata"/><Relationship Id="rId95" Type="http://schemas.openxmlformats.org/officeDocument/2006/relationships/font" Target="fonts/font32.fntdata"/><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font" Target="fonts/font1.fntdata"/><Relationship Id="rId69" Type="http://schemas.openxmlformats.org/officeDocument/2006/relationships/font" Target="fonts/font6.fntdata"/><Relationship Id="rId80" Type="http://schemas.openxmlformats.org/officeDocument/2006/relationships/font" Target="fonts/font17.fntdata"/><Relationship Id="rId85" Type="http://schemas.openxmlformats.org/officeDocument/2006/relationships/font" Target="fonts/font22.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40.fntdata"/><Relationship Id="rId108" Type="http://schemas.openxmlformats.org/officeDocument/2006/relationships/presProps" Target="presProps.xml"/><Relationship Id="rId54" Type="http://schemas.openxmlformats.org/officeDocument/2006/relationships/slide" Target="slides/slide49.xml"/><Relationship Id="rId70" Type="http://schemas.openxmlformats.org/officeDocument/2006/relationships/font" Target="fonts/font7.fntdata"/><Relationship Id="rId75" Type="http://schemas.openxmlformats.org/officeDocument/2006/relationships/font" Target="fonts/font12.fntdata"/><Relationship Id="rId91" Type="http://schemas.openxmlformats.org/officeDocument/2006/relationships/font" Target="fonts/font28.fntdata"/><Relationship Id="rId96" Type="http://schemas.openxmlformats.org/officeDocument/2006/relationships/font" Target="fonts/font33.fntdata"/><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font" Target="fonts/font43.fntdata"/><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font" Target="fonts/font2.fntdata"/><Relationship Id="rId73" Type="http://schemas.openxmlformats.org/officeDocument/2006/relationships/font" Target="fonts/font10.fntdata"/><Relationship Id="rId78" Type="http://schemas.openxmlformats.org/officeDocument/2006/relationships/font" Target="fonts/font15.fntdata"/><Relationship Id="rId81" Type="http://schemas.openxmlformats.org/officeDocument/2006/relationships/font" Target="fonts/font18.fntdata"/><Relationship Id="rId86" Type="http://schemas.openxmlformats.org/officeDocument/2006/relationships/font" Target="fonts/font23.fntdata"/><Relationship Id="rId94" Type="http://schemas.openxmlformats.org/officeDocument/2006/relationships/font" Target="fonts/font31.fntdata"/><Relationship Id="rId99" Type="http://schemas.openxmlformats.org/officeDocument/2006/relationships/font" Target="fonts/font36.fntdata"/><Relationship Id="rId101" Type="http://schemas.openxmlformats.org/officeDocument/2006/relationships/font" Target="fonts/font38.fntdata"/><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viewProps" Target="viewProps.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font" Target="fonts/font13.fntdata"/><Relationship Id="rId97" Type="http://schemas.openxmlformats.org/officeDocument/2006/relationships/font" Target="fonts/font34.fntdata"/><Relationship Id="rId104" Type="http://schemas.openxmlformats.org/officeDocument/2006/relationships/font" Target="fonts/font41.fntdata"/><Relationship Id="rId7" Type="http://schemas.openxmlformats.org/officeDocument/2006/relationships/slide" Target="slides/slide2.xml"/><Relationship Id="rId71" Type="http://schemas.openxmlformats.org/officeDocument/2006/relationships/font" Target="fonts/font8.fntdata"/><Relationship Id="rId92" Type="http://schemas.openxmlformats.org/officeDocument/2006/relationships/font" Target="fonts/font29.fntdata"/><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font" Target="fonts/font3.fntdata"/><Relationship Id="rId87" Type="http://schemas.openxmlformats.org/officeDocument/2006/relationships/font" Target="fonts/font24.fntdata"/><Relationship Id="rId110" Type="http://schemas.openxmlformats.org/officeDocument/2006/relationships/theme" Target="theme/theme1.xml"/><Relationship Id="rId61" Type="http://schemas.openxmlformats.org/officeDocument/2006/relationships/slide" Target="slides/slide56.xml"/><Relationship Id="rId82" Type="http://schemas.openxmlformats.org/officeDocument/2006/relationships/font" Target="fonts/font19.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font" Target="fonts/font14.fntdata"/><Relationship Id="rId100" Type="http://schemas.openxmlformats.org/officeDocument/2006/relationships/font" Target="fonts/font37.fntdata"/><Relationship Id="rId105" Type="http://schemas.openxmlformats.org/officeDocument/2006/relationships/font" Target="fonts/font42.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font" Target="fonts/font9.fntdata"/><Relationship Id="rId93" Type="http://schemas.openxmlformats.org/officeDocument/2006/relationships/font" Target="fonts/font30.fntdata"/><Relationship Id="rId98" Type="http://schemas.openxmlformats.org/officeDocument/2006/relationships/font" Target="fonts/font35.fntdata"/><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font" Target="fonts/font4.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font" Target="fonts/font20.fntdata"/><Relationship Id="rId88" Type="http://schemas.openxmlformats.org/officeDocument/2006/relationships/font" Target="fonts/font25.fntdata"/><Relationship Id="rId111"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g1d6afac1d04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 name="Google Shape;374;g1d6afac1d04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31221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
        <p:cNvGrpSpPr/>
        <p:nvPr/>
      </p:nvGrpSpPr>
      <p:grpSpPr>
        <a:xfrm>
          <a:off x="0" y="0"/>
          <a:ext cx="0" cy="0"/>
          <a:chOff x="0" y="0"/>
          <a:chExt cx="0" cy="0"/>
        </a:xfrm>
      </p:grpSpPr>
      <p:sp>
        <p:nvSpPr>
          <p:cNvPr id="997" name="Google Shape;997;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 name="Google Shape;998;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2"/>
        <p:cNvGrpSpPr/>
        <p:nvPr/>
      </p:nvGrpSpPr>
      <p:grpSpPr>
        <a:xfrm>
          <a:off x="0" y="0"/>
          <a:ext cx="0" cy="0"/>
          <a:chOff x="0" y="0"/>
          <a:chExt cx="0" cy="0"/>
        </a:xfrm>
      </p:grpSpPr>
      <p:sp>
        <p:nvSpPr>
          <p:cNvPr id="1803" name="Google Shape;1803;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4" name="Google Shape;1804;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772" name="Google Shape;772;gd5260bdd85_0_2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 name="Google Shape;773;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54dda1946d_4_2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g54ff9c4cb4_3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 name="Google Shape;1042;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54dda1946d_6_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54dda1946d_6_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1e03d12bb6b_0_3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1e03d12bb6b_0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54dda1946d_4_27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
        <p:cNvGrpSpPr/>
        <p:nvPr/>
      </p:nvGrpSpPr>
      <p:grpSpPr>
        <a:xfrm>
          <a:off x="0" y="0"/>
          <a:ext cx="0" cy="0"/>
          <a:chOff x="0" y="0"/>
          <a:chExt cx="0" cy="0"/>
        </a:xfrm>
      </p:grpSpPr>
      <p:sp>
        <p:nvSpPr>
          <p:cNvPr id="1188" name="Google Shape;1188;g54dda1946d_4_2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 name="Google Shape;1189;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54dda1946d_4_27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1e03d12bb6b_0_3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1e03d12bb6b_0_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
        <p:cNvGrpSpPr/>
        <p:nvPr/>
      </p:nvGrpSpPr>
      <p:grpSpPr>
        <a:xfrm>
          <a:off x="0" y="0"/>
          <a:ext cx="0" cy="0"/>
          <a:chOff x="0" y="0"/>
          <a:chExt cx="0" cy="0"/>
        </a:xfrm>
      </p:grpSpPr>
      <p:sp>
        <p:nvSpPr>
          <p:cNvPr id="1325" name="Google Shape;1325;g54dda1946d_4_2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6" name="Google Shape;1326;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54dda1946d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8"/>
        <p:cNvGrpSpPr/>
        <p:nvPr/>
      </p:nvGrpSpPr>
      <p:grpSpPr>
        <a:xfrm>
          <a:off x="0" y="0"/>
          <a:ext cx="0" cy="0"/>
          <a:chOff x="0" y="0"/>
          <a:chExt cx="0" cy="0"/>
        </a:xfrm>
      </p:grpSpPr>
      <p:sp>
        <p:nvSpPr>
          <p:cNvPr id="1379" name="Google Shape;1379;g54dda1946d_4_2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0" name="Google Shape;1380;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1"/>
        <p:cNvGrpSpPr/>
        <p:nvPr/>
      </p:nvGrpSpPr>
      <p:grpSpPr>
        <a:xfrm>
          <a:off x="0" y="0"/>
          <a:ext cx="0" cy="0"/>
          <a:chOff x="0" y="0"/>
          <a:chExt cx="0" cy="0"/>
        </a:xfrm>
      </p:grpSpPr>
      <p:sp>
        <p:nvSpPr>
          <p:cNvPr id="1412" name="Google Shape;1412;g54dda1946d_4_27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3" name="Google Shape;1413;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
        <p:cNvGrpSpPr/>
        <p:nvPr/>
      </p:nvGrpSpPr>
      <p:grpSpPr>
        <a:xfrm>
          <a:off x="0" y="0"/>
          <a:ext cx="0" cy="0"/>
          <a:chOff x="0" y="0"/>
          <a:chExt cx="0" cy="0"/>
        </a:xfrm>
      </p:grpSpPr>
      <p:sp>
        <p:nvSpPr>
          <p:cNvPr id="1446" name="Google Shape;1446;g54dda1946d_4_26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7" name="Google Shape;1447;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2"/>
        <p:cNvGrpSpPr/>
        <p:nvPr/>
      </p:nvGrpSpPr>
      <p:grpSpPr>
        <a:xfrm>
          <a:off x="0" y="0"/>
          <a:ext cx="0" cy="0"/>
          <a:chOff x="0" y="0"/>
          <a:chExt cx="0" cy="0"/>
        </a:xfrm>
      </p:grpSpPr>
      <p:sp>
        <p:nvSpPr>
          <p:cNvPr id="1473" name="Google Shape;1473;g1e03d12bb6b_0_40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4" name="Google Shape;1474;g1e03d12bb6b_0_40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Google Shape;44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 name="Google Shape;44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5"/>
        <p:cNvGrpSpPr/>
        <p:nvPr/>
      </p:nvGrpSpPr>
      <p:grpSpPr>
        <a:xfrm>
          <a:off x="0" y="0"/>
          <a:ext cx="0" cy="0"/>
          <a:chOff x="0" y="0"/>
          <a:chExt cx="0" cy="0"/>
        </a:xfrm>
      </p:grpSpPr>
      <p:sp>
        <p:nvSpPr>
          <p:cNvPr id="1596" name="Google Shape;1596;g1e03d12bb6b_0_400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7" name="Google Shape;1597;g1e03d12bb6b_0_40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1e03d12bb6b_0_40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1e03d12bb6b_0_40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0"/>
        <p:cNvGrpSpPr/>
        <p:nvPr/>
      </p:nvGrpSpPr>
      <p:grpSpPr>
        <a:xfrm>
          <a:off x="0" y="0"/>
          <a:ext cx="0" cy="0"/>
          <a:chOff x="0" y="0"/>
          <a:chExt cx="0" cy="0"/>
        </a:xfrm>
      </p:grpSpPr>
      <p:sp>
        <p:nvSpPr>
          <p:cNvPr id="1721" name="Google Shape;1721;g1e03d12bb6b_0_400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2" name="Google Shape;1722;g1e03d12bb6b_0_40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6"/>
        <p:cNvGrpSpPr/>
        <p:nvPr/>
      </p:nvGrpSpPr>
      <p:grpSpPr>
        <a:xfrm>
          <a:off x="0" y="0"/>
          <a:ext cx="0" cy="0"/>
          <a:chOff x="0" y="0"/>
          <a:chExt cx="0" cy="0"/>
        </a:xfrm>
      </p:grpSpPr>
      <p:sp>
        <p:nvSpPr>
          <p:cNvPr id="1727" name="Google Shape;1727;g1f6934b55cb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8" name="Google Shape;1728;g1f6934b55cb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1"/>
        <p:cNvGrpSpPr/>
        <p:nvPr/>
      </p:nvGrpSpPr>
      <p:grpSpPr>
        <a:xfrm>
          <a:off x="0" y="0"/>
          <a:ext cx="0" cy="0"/>
          <a:chOff x="0" y="0"/>
          <a:chExt cx="0" cy="0"/>
        </a:xfrm>
      </p:grpSpPr>
      <p:sp>
        <p:nvSpPr>
          <p:cNvPr id="1742" name="Google Shape;1742;g1e03d12bb6b_0_40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3" name="Google Shape;1743;g1e03d12bb6b_0_40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Google Shape;1778;gd5260bdd85_0_3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9" name="Google Shape;1779;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1"/>
        <p:cNvGrpSpPr/>
        <p:nvPr/>
      </p:nvGrpSpPr>
      <p:grpSpPr>
        <a:xfrm>
          <a:off x="0" y="0"/>
          <a:ext cx="0" cy="0"/>
          <a:chOff x="0" y="0"/>
          <a:chExt cx="0" cy="0"/>
        </a:xfrm>
      </p:grpSpPr>
      <p:sp>
        <p:nvSpPr>
          <p:cNvPr id="1872" name="Google Shape;1872;g1e03d12bb6b_0_7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3" name="Google Shape;1873;g1e03d12bb6b_0_7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3"/>
        <p:cNvGrpSpPr/>
        <p:nvPr/>
      </p:nvGrpSpPr>
      <p:grpSpPr>
        <a:xfrm>
          <a:off x="0" y="0"/>
          <a:ext cx="0" cy="0"/>
          <a:chOff x="0" y="0"/>
          <a:chExt cx="0" cy="0"/>
        </a:xfrm>
      </p:grpSpPr>
      <p:sp>
        <p:nvSpPr>
          <p:cNvPr id="2604" name="Google Shape;2604;gd44c0c1fca_0_1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5" name="Google Shape;2605;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7"/>
        <p:cNvGrpSpPr/>
        <p:nvPr/>
      </p:nvGrpSpPr>
      <p:grpSpPr>
        <a:xfrm>
          <a:off x="0" y="0"/>
          <a:ext cx="0" cy="0"/>
          <a:chOff x="0" y="0"/>
          <a:chExt cx="0" cy="0"/>
        </a:xfrm>
      </p:grpSpPr>
      <p:sp>
        <p:nvSpPr>
          <p:cNvPr id="2618" name="Google Shape;2618;g51b1a71d38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9" name="Google Shape;261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1e03d12bb6b_0_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1e03d12bb6b_0_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1e03d12bb6b_0_21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1e03d12bb6b_0_21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0"/>
        <p:cNvGrpSpPr/>
        <p:nvPr/>
      </p:nvGrpSpPr>
      <p:grpSpPr>
        <a:xfrm>
          <a:off x="0" y="0"/>
          <a:ext cx="0" cy="0"/>
          <a:chOff x="0" y="0"/>
          <a:chExt cx="0" cy="0"/>
        </a:xfrm>
      </p:grpSpPr>
      <p:sp>
        <p:nvSpPr>
          <p:cNvPr id="2631" name="Google Shape;2631;g1e03d12bb6b_0_213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2" name="Google Shape;2632;g1e03d12bb6b_0_21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6"/>
        <p:cNvGrpSpPr/>
        <p:nvPr/>
      </p:nvGrpSpPr>
      <p:grpSpPr>
        <a:xfrm>
          <a:off x="0" y="0"/>
          <a:ext cx="0" cy="0"/>
          <a:chOff x="0" y="0"/>
          <a:chExt cx="0" cy="0"/>
        </a:xfrm>
      </p:grpSpPr>
      <p:sp>
        <p:nvSpPr>
          <p:cNvPr id="2637" name="Google Shape;2637;g1e03d12bb6b_0_213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8" name="Google Shape;2638;g1e03d12bb6b_0_21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2"/>
        <p:cNvGrpSpPr/>
        <p:nvPr/>
      </p:nvGrpSpPr>
      <p:grpSpPr>
        <a:xfrm>
          <a:off x="0" y="0"/>
          <a:ext cx="0" cy="0"/>
          <a:chOff x="0" y="0"/>
          <a:chExt cx="0" cy="0"/>
        </a:xfrm>
      </p:grpSpPr>
      <p:sp>
        <p:nvSpPr>
          <p:cNvPr id="2663" name="Google Shape;2663;g1e03d12bb6b_0_213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4" name="Google Shape;2664;g1e03d12bb6b_0_21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8"/>
        <p:cNvGrpSpPr/>
        <p:nvPr/>
      </p:nvGrpSpPr>
      <p:grpSpPr>
        <a:xfrm>
          <a:off x="0" y="0"/>
          <a:ext cx="0" cy="0"/>
          <a:chOff x="0" y="0"/>
          <a:chExt cx="0" cy="0"/>
        </a:xfrm>
      </p:grpSpPr>
      <p:sp>
        <p:nvSpPr>
          <p:cNvPr id="2679" name="Google Shape;2679;g1e03d12bb6b_0_213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0" name="Google Shape;2680;g1e03d12bb6b_0_21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7"/>
        <p:cNvGrpSpPr/>
        <p:nvPr/>
      </p:nvGrpSpPr>
      <p:grpSpPr>
        <a:xfrm>
          <a:off x="0" y="0"/>
          <a:ext cx="0" cy="0"/>
          <a:chOff x="0" y="0"/>
          <a:chExt cx="0" cy="0"/>
        </a:xfrm>
      </p:grpSpPr>
      <p:sp>
        <p:nvSpPr>
          <p:cNvPr id="3018" name="Google Shape;3018;g1e03d12bb6b_0_216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9" name="Google Shape;3019;g1e03d12bb6b_0_21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8"/>
        <p:cNvGrpSpPr/>
        <p:nvPr/>
      </p:nvGrpSpPr>
      <p:grpSpPr>
        <a:xfrm>
          <a:off x="0" y="0"/>
          <a:ext cx="0" cy="0"/>
          <a:chOff x="0" y="0"/>
          <a:chExt cx="0" cy="0"/>
        </a:xfrm>
      </p:grpSpPr>
      <p:sp>
        <p:nvSpPr>
          <p:cNvPr id="5219" name="Google Shape;5219;g1e03d12bb6b_0_23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0" name="Google Shape;5220;g1e03d12bb6b_0_23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7"/>
        <p:cNvGrpSpPr/>
        <p:nvPr/>
      </p:nvGrpSpPr>
      <p:grpSpPr>
        <a:xfrm>
          <a:off x="0" y="0"/>
          <a:ext cx="0" cy="0"/>
          <a:chOff x="0" y="0"/>
          <a:chExt cx="0" cy="0"/>
        </a:xfrm>
      </p:grpSpPr>
      <p:sp>
        <p:nvSpPr>
          <p:cNvPr id="5638" name="Google Shape;5638;g1e03d12bb6b_0_24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9" name="Google Shape;5639;g1e03d12bb6b_0_24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7"/>
        <p:cNvGrpSpPr/>
        <p:nvPr/>
      </p:nvGrpSpPr>
      <p:grpSpPr>
        <a:xfrm>
          <a:off x="0" y="0"/>
          <a:ext cx="0" cy="0"/>
          <a:chOff x="0" y="0"/>
          <a:chExt cx="0" cy="0"/>
        </a:xfrm>
      </p:grpSpPr>
      <p:sp>
        <p:nvSpPr>
          <p:cNvPr id="5808" name="Google Shape;5808;g1e03d12bb6b_0_24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9" name="Google Shape;5809;g1e03d12bb6b_0_24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2"/>
        <p:cNvGrpSpPr/>
        <p:nvPr/>
      </p:nvGrpSpPr>
      <p:grpSpPr>
        <a:xfrm>
          <a:off x="0" y="0"/>
          <a:ext cx="0" cy="0"/>
          <a:chOff x="0" y="0"/>
          <a:chExt cx="0" cy="0"/>
        </a:xfrm>
      </p:grpSpPr>
      <p:sp>
        <p:nvSpPr>
          <p:cNvPr id="6213" name="Google Shape;6213;g1e03d12bb6b_0_248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4" name="Google Shape;6214;g1e03d12bb6b_0_24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
        <p:cNvGrpSpPr/>
        <p:nvPr/>
      </p:nvGrpSpPr>
      <p:grpSpPr>
        <a:xfrm>
          <a:off x="0" y="0"/>
          <a:ext cx="0" cy="0"/>
          <a:chOff x="0" y="0"/>
          <a:chExt cx="0" cy="0"/>
        </a:xfrm>
      </p:grpSpPr>
      <p:sp>
        <p:nvSpPr>
          <p:cNvPr id="509" name="Google Shape;509;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0" name="Google Shape;510;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2"/>
        <p:cNvGrpSpPr/>
        <p:nvPr/>
      </p:nvGrpSpPr>
      <p:grpSpPr>
        <a:xfrm>
          <a:off x="0" y="0"/>
          <a:ext cx="0" cy="0"/>
          <a:chOff x="0" y="0"/>
          <a:chExt cx="0" cy="0"/>
        </a:xfrm>
      </p:grpSpPr>
      <p:sp>
        <p:nvSpPr>
          <p:cNvPr id="6593" name="Google Shape;6593;g1e03d12bb6b_0_252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4" name="Google Shape;6594;g1e03d12bb6b_0_25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9"/>
        <p:cNvGrpSpPr/>
        <p:nvPr/>
      </p:nvGrpSpPr>
      <p:grpSpPr>
        <a:xfrm>
          <a:off x="0" y="0"/>
          <a:ext cx="0" cy="0"/>
          <a:chOff x="0" y="0"/>
          <a:chExt cx="0" cy="0"/>
        </a:xfrm>
      </p:grpSpPr>
      <p:sp>
        <p:nvSpPr>
          <p:cNvPr id="7370" name="Google Shape;7370;g1e03d12bb6b_0_260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1" name="Google Shape;7371;g1e03d12bb6b_0_260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6"/>
        <p:cNvGrpSpPr/>
        <p:nvPr/>
      </p:nvGrpSpPr>
      <p:grpSpPr>
        <a:xfrm>
          <a:off x="0" y="0"/>
          <a:ext cx="0" cy="0"/>
          <a:chOff x="0" y="0"/>
          <a:chExt cx="0" cy="0"/>
        </a:xfrm>
      </p:grpSpPr>
      <p:sp>
        <p:nvSpPr>
          <p:cNvPr id="8777" name="Google Shape;8777;g1e03d12bb6b_0_27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8" name="Google Shape;8778;g1e03d12bb6b_0_27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0"/>
        <p:cNvGrpSpPr/>
        <p:nvPr/>
      </p:nvGrpSpPr>
      <p:grpSpPr>
        <a:xfrm>
          <a:off x="0" y="0"/>
          <a:ext cx="0" cy="0"/>
          <a:chOff x="0" y="0"/>
          <a:chExt cx="0" cy="0"/>
        </a:xfrm>
      </p:grpSpPr>
      <p:sp>
        <p:nvSpPr>
          <p:cNvPr id="11171" name="Google Shape;11171;g1e03d12bb6b_0_298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2" name="Google Shape;11172;g1e03d12bb6b_0_29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4"/>
        <p:cNvGrpSpPr/>
        <p:nvPr/>
      </p:nvGrpSpPr>
      <p:grpSpPr>
        <a:xfrm>
          <a:off x="0" y="0"/>
          <a:ext cx="0" cy="0"/>
          <a:chOff x="0" y="0"/>
          <a:chExt cx="0" cy="0"/>
        </a:xfrm>
      </p:grpSpPr>
      <p:sp>
        <p:nvSpPr>
          <p:cNvPr id="13185" name="Google Shape;13185;g1e03d12bb6b_0_318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86" name="Google Shape;13186;g1e03d12bb6b_0_31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0"/>
        <p:cNvGrpSpPr/>
        <p:nvPr/>
      </p:nvGrpSpPr>
      <p:grpSpPr>
        <a:xfrm>
          <a:off x="0" y="0"/>
          <a:ext cx="0" cy="0"/>
          <a:chOff x="0" y="0"/>
          <a:chExt cx="0" cy="0"/>
        </a:xfrm>
      </p:grpSpPr>
      <p:sp>
        <p:nvSpPr>
          <p:cNvPr id="14821" name="Google Shape;14821;g1e03d12bb6b_0_334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2" name="Google Shape;14822;g1e03d12bb6b_0_33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2"/>
        <p:cNvGrpSpPr/>
        <p:nvPr/>
      </p:nvGrpSpPr>
      <p:grpSpPr>
        <a:xfrm>
          <a:off x="0" y="0"/>
          <a:ext cx="0" cy="0"/>
          <a:chOff x="0" y="0"/>
          <a:chExt cx="0" cy="0"/>
        </a:xfrm>
      </p:grpSpPr>
      <p:sp>
        <p:nvSpPr>
          <p:cNvPr id="15863" name="Google Shape;15863;g1e03d12bb6b_0_345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4" name="Google Shape;15864;g1e03d12bb6b_0_34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5"/>
        <p:cNvGrpSpPr/>
        <p:nvPr/>
      </p:nvGrpSpPr>
      <p:grpSpPr>
        <a:xfrm>
          <a:off x="0" y="0"/>
          <a:ext cx="0" cy="0"/>
          <a:chOff x="0" y="0"/>
          <a:chExt cx="0" cy="0"/>
        </a:xfrm>
      </p:grpSpPr>
      <p:sp>
        <p:nvSpPr>
          <p:cNvPr id="17406" name="Google Shape;17406;g1e03d12bb6b_0_400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7" name="Google Shape;17407;g1e03d12bb6b_0_400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
        <p:cNvGrpSpPr/>
        <p:nvPr/>
      </p:nvGrpSpPr>
      <p:grpSpPr>
        <a:xfrm>
          <a:off x="0" y="0"/>
          <a:ext cx="0" cy="0"/>
          <a:chOff x="0" y="0"/>
          <a:chExt cx="0" cy="0"/>
        </a:xfrm>
      </p:grpSpPr>
      <p:sp>
        <p:nvSpPr>
          <p:cNvPr id="596" name="Google Shape;596;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 name="Google Shape;597;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
        <p:cNvGrpSpPr/>
        <p:nvPr/>
      </p:nvGrpSpPr>
      <p:grpSpPr>
        <a:xfrm>
          <a:off x="0" y="0"/>
          <a:ext cx="0" cy="0"/>
          <a:chOff x="0" y="0"/>
          <a:chExt cx="0" cy="0"/>
        </a:xfrm>
      </p:grpSpPr>
      <p:sp>
        <p:nvSpPr>
          <p:cNvPr id="623" name="Google Shape;62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 name="Google Shape;62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9.png"/><Relationship Id="rId3" Type="http://schemas.openxmlformats.org/officeDocument/2006/relationships/image" Target="../media/image2.png"/><Relationship Id="rId7" Type="http://schemas.openxmlformats.org/officeDocument/2006/relationships/image" Target="../media/image8.png"/><Relationship Id="rId12"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11" Type="http://schemas.openxmlformats.org/officeDocument/2006/relationships/image" Target="../media/image4.png"/><Relationship Id="rId5" Type="http://schemas.openxmlformats.org/officeDocument/2006/relationships/image" Target="../media/image5.png"/><Relationship Id="rId10" Type="http://schemas.openxmlformats.org/officeDocument/2006/relationships/image" Target="../media/image13.png"/><Relationship Id="rId4" Type="http://schemas.openxmlformats.org/officeDocument/2006/relationships/image" Target="../media/image3.png"/><Relationship Id="rId9" Type="http://schemas.openxmlformats.org/officeDocument/2006/relationships/image" Target="../media/image12.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3.png"/><Relationship Id="rId3" Type="http://schemas.openxmlformats.org/officeDocument/2006/relationships/image" Target="../media/image2.png"/><Relationship Id="rId7" Type="http://schemas.openxmlformats.org/officeDocument/2006/relationships/image" Target="../media/image8.png"/><Relationship Id="rId12" Type="http://schemas.openxmlformats.org/officeDocument/2006/relationships/image" Target="../media/image10.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image" Target="../media/image4.png"/><Relationship Id="rId5" Type="http://schemas.openxmlformats.org/officeDocument/2006/relationships/image" Target="../media/image6.png"/><Relationship Id="rId10" Type="http://schemas.openxmlformats.org/officeDocument/2006/relationships/image" Target="../media/image14.png"/><Relationship Id="rId4" Type="http://schemas.openxmlformats.org/officeDocument/2006/relationships/image" Target="../media/image5.png"/><Relationship Id="rId9" Type="http://schemas.openxmlformats.org/officeDocument/2006/relationships/image" Target="../media/image9.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3.png"/><Relationship Id="rId3" Type="http://schemas.openxmlformats.org/officeDocument/2006/relationships/image" Target="../media/image2.png"/><Relationship Id="rId7" Type="http://schemas.openxmlformats.org/officeDocument/2006/relationships/image" Target="../media/image5.png"/><Relationship Id="rId12"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20.png"/><Relationship Id="rId15" Type="http://schemas.openxmlformats.org/officeDocument/2006/relationships/image" Target="../media/image21.png"/><Relationship Id="rId10"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0.png"/><Relationship Id="rId14"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3.png"/><Relationship Id="rId3" Type="http://schemas.openxmlformats.org/officeDocument/2006/relationships/image" Target="../media/image18.png"/><Relationship Id="rId7" Type="http://schemas.openxmlformats.org/officeDocument/2006/relationships/image" Target="../media/image8.png"/><Relationship Id="rId12" Type="http://schemas.openxmlformats.org/officeDocument/2006/relationships/image" Target="../media/image10.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image" Target="../media/image4.png"/><Relationship Id="rId5" Type="http://schemas.openxmlformats.org/officeDocument/2006/relationships/image" Target="../media/image6.png"/><Relationship Id="rId10" Type="http://schemas.openxmlformats.org/officeDocument/2006/relationships/image" Target="../media/image14.png"/><Relationship Id="rId4" Type="http://schemas.openxmlformats.org/officeDocument/2006/relationships/image" Target="../media/image5.png"/><Relationship Id="rId9" Type="http://schemas.openxmlformats.org/officeDocument/2006/relationships/image" Target="../media/image9.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97475" y="1508475"/>
            <a:ext cx="5549100" cy="16101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400">
                <a:latin typeface="Roboto"/>
                <a:ea typeface="Roboto"/>
                <a:cs typeface="Roboto"/>
                <a:sym typeface="Roboto"/>
              </a:defRPr>
            </a:lvl1pPr>
            <a:lvl2pPr lvl="1" algn="ctr">
              <a:spcBef>
                <a:spcPts val="20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799310" y="3159225"/>
            <a:ext cx="55455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11" name="Google Shape;11;p2"/>
          <p:cNvPicPr preferRelativeResize="0"/>
          <p:nvPr/>
        </p:nvPicPr>
        <p:blipFill>
          <a:blip r:embed="rId2">
            <a:alphaModFix/>
          </a:blip>
          <a:stretch>
            <a:fillRect/>
          </a:stretch>
        </p:blipFill>
        <p:spPr>
          <a:xfrm flipH="1">
            <a:off x="-707632" y="-355700"/>
            <a:ext cx="5651250" cy="2812900"/>
          </a:xfrm>
          <a:prstGeom prst="rect">
            <a:avLst/>
          </a:prstGeom>
          <a:noFill/>
          <a:ln>
            <a:noFill/>
          </a:ln>
        </p:spPr>
      </p:pic>
      <p:pic>
        <p:nvPicPr>
          <p:cNvPr id="12" name="Google Shape;12;p2"/>
          <p:cNvPicPr preferRelativeResize="0"/>
          <p:nvPr/>
        </p:nvPicPr>
        <p:blipFill>
          <a:blip r:embed="rId3">
            <a:alphaModFix/>
          </a:blip>
          <a:stretch>
            <a:fillRect/>
          </a:stretch>
        </p:blipFill>
        <p:spPr>
          <a:xfrm flipH="1">
            <a:off x="-1250876" y="-498285"/>
            <a:ext cx="5650993" cy="1776859"/>
          </a:xfrm>
          <a:prstGeom prst="rect">
            <a:avLst/>
          </a:prstGeom>
          <a:noFill/>
          <a:ln>
            <a:noFill/>
          </a:ln>
        </p:spPr>
      </p:pic>
      <p:pic>
        <p:nvPicPr>
          <p:cNvPr id="13" name="Google Shape;13;p2"/>
          <p:cNvPicPr preferRelativeResize="0"/>
          <p:nvPr/>
        </p:nvPicPr>
        <p:blipFill>
          <a:blip r:embed="rId2">
            <a:alphaModFix/>
          </a:blip>
          <a:stretch>
            <a:fillRect/>
          </a:stretch>
        </p:blipFill>
        <p:spPr>
          <a:xfrm rot="10800000" flipH="1">
            <a:off x="3970374" y="2886590"/>
            <a:ext cx="5651250" cy="2812900"/>
          </a:xfrm>
          <a:prstGeom prst="rect">
            <a:avLst/>
          </a:prstGeom>
          <a:noFill/>
          <a:ln>
            <a:noFill/>
          </a:ln>
        </p:spPr>
      </p:pic>
      <p:pic>
        <p:nvPicPr>
          <p:cNvPr id="14" name="Google Shape;14;p2"/>
          <p:cNvPicPr preferRelativeResize="0"/>
          <p:nvPr/>
        </p:nvPicPr>
        <p:blipFill>
          <a:blip r:embed="rId3">
            <a:alphaModFix/>
          </a:blip>
          <a:stretch>
            <a:fillRect/>
          </a:stretch>
        </p:blipFill>
        <p:spPr>
          <a:xfrm rot="10800000" flipH="1">
            <a:off x="4513875" y="4065217"/>
            <a:ext cx="5650993" cy="1776859"/>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8"/>
        <p:cNvGrpSpPr/>
        <p:nvPr/>
      </p:nvGrpSpPr>
      <p:grpSpPr>
        <a:xfrm>
          <a:off x="0" y="0"/>
          <a:ext cx="0" cy="0"/>
          <a:chOff x="0" y="0"/>
          <a:chExt cx="0" cy="0"/>
        </a:xfrm>
      </p:grpSpPr>
      <p:sp>
        <p:nvSpPr>
          <p:cNvPr id="79" name="Google Shape;79;p11"/>
          <p:cNvSpPr txBox="1">
            <a:spLocks noGrp="1"/>
          </p:cNvSpPr>
          <p:nvPr>
            <p:ph type="title" hasCustomPrompt="1"/>
          </p:nvPr>
        </p:nvSpPr>
        <p:spPr>
          <a:xfrm>
            <a:off x="1284000" y="1687825"/>
            <a:ext cx="6576000" cy="1270800"/>
          </a:xfrm>
          <a:prstGeom prst="rect">
            <a:avLst/>
          </a:prstGeom>
          <a:solidFill>
            <a:schemeClr val="accent3"/>
          </a:solidFill>
        </p:spPr>
        <p:txBody>
          <a:bodyPr spcFirstLastPara="1" wrap="square" lIns="91425" tIns="91425" rIns="91425" bIns="91425" anchor="ctr" anchorCtr="0">
            <a:noAutofit/>
          </a:bodyPr>
          <a:lstStyle>
            <a:lvl1pPr lvl="0" algn="ctr">
              <a:spcBef>
                <a:spcPts val="0"/>
              </a:spcBef>
              <a:spcAft>
                <a:spcPts val="0"/>
              </a:spcAft>
              <a:buSzPts val="9600"/>
              <a:buNone/>
              <a:defRPr sz="7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0" name="Google Shape;80;p11"/>
          <p:cNvSpPr txBox="1">
            <a:spLocks noGrp="1"/>
          </p:cNvSpPr>
          <p:nvPr>
            <p:ph type="subTitle" idx="1"/>
          </p:nvPr>
        </p:nvSpPr>
        <p:spPr>
          <a:xfrm>
            <a:off x="1284000" y="295857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pic>
        <p:nvPicPr>
          <p:cNvPr id="81" name="Google Shape;81;p11"/>
          <p:cNvPicPr preferRelativeResize="0"/>
          <p:nvPr/>
        </p:nvPicPr>
        <p:blipFill>
          <a:blip r:embed="rId2">
            <a:alphaModFix/>
          </a:blip>
          <a:stretch>
            <a:fillRect/>
          </a:stretch>
        </p:blipFill>
        <p:spPr>
          <a:xfrm rot="10800000">
            <a:off x="898249" y="-338350"/>
            <a:ext cx="9144001" cy="1885851"/>
          </a:xfrm>
          <a:prstGeom prst="rect">
            <a:avLst/>
          </a:prstGeom>
          <a:noFill/>
          <a:ln>
            <a:noFill/>
          </a:ln>
        </p:spPr>
      </p:pic>
      <p:pic>
        <p:nvPicPr>
          <p:cNvPr id="82" name="Google Shape;82;p11"/>
          <p:cNvPicPr preferRelativeResize="0"/>
          <p:nvPr/>
        </p:nvPicPr>
        <p:blipFill>
          <a:blip r:embed="rId3">
            <a:alphaModFix/>
          </a:blip>
          <a:stretch>
            <a:fillRect/>
          </a:stretch>
        </p:blipFill>
        <p:spPr>
          <a:xfrm>
            <a:off x="-448100" y="3645000"/>
            <a:ext cx="9947825" cy="19180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4"/>
        <p:cNvGrpSpPr/>
        <p:nvPr/>
      </p:nvGrpSpPr>
      <p:grpSpPr>
        <a:xfrm>
          <a:off x="0" y="0"/>
          <a:ext cx="0" cy="0"/>
          <a:chOff x="0" y="0"/>
          <a:chExt cx="0" cy="0"/>
        </a:xfrm>
      </p:grpSpPr>
      <p:sp>
        <p:nvSpPr>
          <p:cNvPr id="85" name="Google Shape;85;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 name="Google Shape;86;p13"/>
          <p:cNvSpPr txBox="1">
            <a:spLocks noGrp="1"/>
          </p:cNvSpPr>
          <p:nvPr>
            <p:ph type="subTitle" idx="1"/>
          </p:nvPr>
        </p:nvSpPr>
        <p:spPr>
          <a:xfrm>
            <a:off x="1798745" y="1454114"/>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7" name="Google Shape;87;p13"/>
          <p:cNvSpPr txBox="1">
            <a:spLocks noGrp="1"/>
          </p:cNvSpPr>
          <p:nvPr>
            <p:ph type="title" idx="2" hasCustomPrompt="1"/>
          </p:nvPr>
        </p:nvSpPr>
        <p:spPr>
          <a:xfrm>
            <a:off x="987530" y="1463171"/>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8" name="Google Shape;88;p13"/>
          <p:cNvSpPr txBox="1">
            <a:spLocks noGrp="1"/>
          </p:cNvSpPr>
          <p:nvPr>
            <p:ph type="subTitle" idx="3"/>
          </p:nvPr>
        </p:nvSpPr>
        <p:spPr>
          <a:xfrm>
            <a:off x="1798743" y="1226145"/>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9" name="Google Shape;89;p13"/>
          <p:cNvSpPr txBox="1">
            <a:spLocks noGrp="1"/>
          </p:cNvSpPr>
          <p:nvPr>
            <p:ph type="subTitle" idx="4"/>
          </p:nvPr>
        </p:nvSpPr>
        <p:spPr>
          <a:xfrm>
            <a:off x="1798745" y="2584839"/>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0" name="Google Shape;90;p13"/>
          <p:cNvSpPr txBox="1">
            <a:spLocks noGrp="1"/>
          </p:cNvSpPr>
          <p:nvPr>
            <p:ph type="title" idx="5" hasCustomPrompt="1"/>
          </p:nvPr>
        </p:nvSpPr>
        <p:spPr>
          <a:xfrm>
            <a:off x="987530" y="2593896"/>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 name="Google Shape;91;p13"/>
          <p:cNvSpPr txBox="1">
            <a:spLocks noGrp="1"/>
          </p:cNvSpPr>
          <p:nvPr>
            <p:ph type="subTitle" idx="6"/>
          </p:nvPr>
        </p:nvSpPr>
        <p:spPr>
          <a:xfrm>
            <a:off x="1798743" y="2356870"/>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2" name="Google Shape;92;p13"/>
          <p:cNvSpPr txBox="1">
            <a:spLocks noGrp="1"/>
          </p:cNvSpPr>
          <p:nvPr>
            <p:ph type="subTitle" idx="7"/>
          </p:nvPr>
        </p:nvSpPr>
        <p:spPr>
          <a:xfrm>
            <a:off x="1798745" y="3715564"/>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3" name="Google Shape;93;p13"/>
          <p:cNvSpPr txBox="1">
            <a:spLocks noGrp="1"/>
          </p:cNvSpPr>
          <p:nvPr>
            <p:ph type="title" idx="8" hasCustomPrompt="1"/>
          </p:nvPr>
        </p:nvSpPr>
        <p:spPr>
          <a:xfrm>
            <a:off x="987530" y="3724621"/>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4" name="Google Shape;94;p13"/>
          <p:cNvSpPr txBox="1">
            <a:spLocks noGrp="1"/>
          </p:cNvSpPr>
          <p:nvPr>
            <p:ph type="subTitle" idx="9"/>
          </p:nvPr>
        </p:nvSpPr>
        <p:spPr>
          <a:xfrm>
            <a:off x="1798743" y="3487595"/>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5" name="Google Shape;95;p13"/>
          <p:cNvSpPr txBox="1">
            <a:spLocks noGrp="1"/>
          </p:cNvSpPr>
          <p:nvPr>
            <p:ph type="subTitle" idx="13"/>
          </p:nvPr>
        </p:nvSpPr>
        <p:spPr>
          <a:xfrm>
            <a:off x="5471470" y="1454114"/>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6" name="Google Shape;96;p13"/>
          <p:cNvSpPr txBox="1">
            <a:spLocks noGrp="1"/>
          </p:cNvSpPr>
          <p:nvPr>
            <p:ph type="title" idx="14" hasCustomPrompt="1"/>
          </p:nvPr>
        </p:nvSpPr>
        <p:spPr>
          <a:xfrm>
            <a:off x="4660255" y="1463171"/>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7" name="Google Shape;97;p13"/>
          <p:cNvSpPr txBox="1">
            <a:spLocks noGrp="1"/>
          </p:cNvSpPr>
          <p:nvPr>
            <p:ph type="subTitle" idx="15"/>
          </p:nvPr>
        </p:nvSpPr>
        <p:spPr>
          <a:xfrm>
            <a:off x="5471468" y="1226145"/>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98" name="Google Shape;98;p13"/>
          <p:cNvSpPr txBox="1">
            <a:spLocks noGrp="1"/>
          </p:cNvSpPr>
          <p:nvPr>
            <p:ph type="subTitle" idx="16"/>
          </p:nvPr>
        </p:nvSpPr>
        <p:spPr>
          <a:xfrm>
            <a:off x="5471470" y="2584839"/>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9" name="Google Shape;99;p13"/>
          <p:cNvSpPr txBox="1">
            <a:spLocks noGrp="1"/>
          </p:cNvSpPr>
          <p:nvPr>
            <p:ph type="title" idx="17" hasCustomPrompt="1"/>
          </p:nvPr>
        </p:nvSpPr>
        <p:spPr>
          <a:xfrm>
            <a:off x="4660255" y="2593896"/>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0" name="Google Shape;100;p13"/>
          <p:cNvSpPr txBox="1">
            <a:spLocks noGrp="1"/>
          </p:cNvSpPr>
          <p:nvPr>
            <p:ph type="subTitle" idx="18"/>
          </p:nvPr>
        </p:nvSpPr>
        <p:spPr>
          <a:xfrm>
            <a:off x="5471468" y="2356870"/>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1" name="Google Shape;101;p13"/>
          <p:cNvSpPr txBox="1">
            <a:spLocks noGrp="1"/>
          </p:cNvSpPr>
          <p:nvPr>
            <p:ph type="subTitle" idx="19"/>
          </p:nvPr>
        </p:nvSpPr>
        <p:spPr>
          <a:xfrm>
            <a:off x="5471470" y="3715564"/>
            <a:ext cx="2685000" cy="6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 name="Google Shape;102;p13"/>
          <p:cNvSpPr txBox="1">
            <a:spLocks noGrp="1"/>
          </p:cNvSpPr>
          <p:nvPr>
            <p:ph type="title" idx="20" hasCustomPrompt="1"/>
          </p:nvPr>
        </p:nvSpPr>
        <p:spPr>
          <a:xfrm>
            <a:off x="4660255" y="3724621"/>
            <a:ext cx="734700" cy="4476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3" name="Google Shape;103;p13"/>
          <p:cNvSpPr txBox="1">
            <a:spLocks noGrp="1"/>
          </p:cNvSpPr>
          <p:nvPr>
            <p:ph type="subTitle" idx="21"/>
          </p:nvPr>
        </p:nvSpPr>
        <p:spPr>
          <a:xfrm>
            <a:off x="5471468" y="3487595"/>
            <a:ext cx="26850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04"/>
        <p:cNvGrpSpPr/>
        <p:nvPr/>
      </p:nvGrpSpPr>
      <p:grpSpPr>
        <a:xfrm>
          <a:off x="0" y="0"/>
          <a:ext cx="0" cy="0"/>
          <a:chOff x="0" y="0"/>
          <a:chExt cx="0" cy="0"/>
        </a:xfrm>
      </p:grpSpPr>
      <p:sp>
        <p:nvSpPr>
          <p:cNvPr id="105" name="Google Shape;105;p14"/>
          <p:cNvSpPr txBox="1">
            <a:spLocks noGrp="1"/>
          </p:cNvSpPr>
          <p:nvPr>
            <p:ph type="title"/>
          </p:nvPr>
        </p:nvSpPr>
        <p:spPr>
          <a:xfrm>
            <a:off x="1225350" y="2530638"/>
            <a:ext cx="66933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06" name="Google Shape;106;p14"/>
          <p:cNvSpPr txBox="1">
            <a:spLocks noGrp="1"/>
          </p:cNvSpPr>
          <p:nvPr>
            <p:ph type="subTitle" idx="1"/>
          </p:nvPr>
        </p:nvSpPr>
        <p:spPr>
          <a:xfrm>
            <a:off x="1226400" y="941663"/>
            <a:ext cx="6691200" cy="147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27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07"/>
        <p:cNvGrpSpPr/>
        <p:nvPr/>
      </p:nvGrpSpPr>
      <p:grpSpPr>
        <a:xfrm>
          <a:off x="0" y="0"/>
          <a:ext cx="0" cy="0"/>
          <a:chOff x="0" y="0"/>
          <a:chExt cx="0" cy="0"/>
        </a:xfrm>
      </p:grpSpPr>
      <p:pic>
        <p:nvPicPr>
          <p:cNvPr id="108" name="Google Shape;108;p15"/>
          <p:cNvPicPr preferRelativeResize="0"/>
          <p:nvPr/>
        </p:nvPicPr>
        <p:blipFill>
          <a:blip r:embed="rId2">
            <a:alphaModFix/>
          </a:blip>
          <a:stretch>
            <a:fillRect/>
          </a:stretch>
        </p:blipFill>
        <p:spPr>
          <a:xfrm flipH="1">
            <a:off x="-237926" y="-225236"/>
            <a:ext cx="3999876" cy="1308311"/>
          </a:xfrm>
          <a:prstGeom prst="rect">
            <a:avLst/>
          </a:prstGeom>
          <a:noFill/>
          <a:ln>
            <a:noFill/>
          </a:ln>
        </p:spPr>
      </p:pic>
      <p:pic>
        <p:nvPicPr>
          <p:cNvPr id="109" name="Google Shape;109;p15"/>
          <p:cNvPicPr preferRelativeResize="0"/>
          <p:nvPr/>
        </p:nvPicPr>
        <p:blipFill>
          <a:blip r:embed="rId3">
            <a:alphaModFix/>
          </a:blip>
          <a:stretch>
            <a:fillRect/>
          </a:stretch>
        </p:blipFill>
        <p:spPr>
          <a:xfrm flipH="1">
            <a:off x="-362225" y="-255100"/>
            <a:ext cx="3999876" cy="826475"/>
          </a:xfrm>
          <a:prstGeom prst="rect">
            <a:avLst/>
          </a:prstGeom>
          <a:noFill/>
          <a:ln>
            <a:noFill/>
          </a:ln>
        </p:spPr>
      </p:pic>
      <p:pic>
        <p:nvPicPr>
          <p:cNvPr id="110" name="Google Shape;110;p15"/>
          <p:cNvPicPr preferRelativeResize="0"/>
          <p:nvPr/>
        </p:nvPicPr>
        <p:blipFill>
          <a:blip r:embed="rId4">
            <a:alphaModFix/>
          </a:blip>
          <a:stretch>
            <a:fillRect/>
          </a:stretch>
        </p:blipFill>
        <p:spPr>
          <a:xfrm rot="10800000" flipH="1">
            <a:off x="6304625" y="4549702"/>
            <a:ext cx="3126925" cy="769050"/>
          </a:xfrm>
          <a:prstGeom prst="rect">
            <a:avLst/>
          </a:prstGeom>
          <a:noFill/>
          <a:ln>
            <a:noFill/>
          </a:ln>
        </p:spPr>
      </p:pic>
      <p:sp>
        <p:nvSpPr>
          <p:cNvPr id="111" name="Google Shape;111;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112" name="Google Shape;112;p15"/>
          <p:cNvPicPr preferRelativeResize="0"/>
          <p:nvPr/>
        </p:nvPicPr>
        <p:blipFill>
          <a:blip r:embed="rId5">
            <a:alphaModFix/>
          </a:blip>
          <a:stretch>
            <a:fillRect/>
          </a:stretch>
        </p:blipFill>
        <p:spPr>
          <a:xfrm rot="3803152">
            <a:off x="-367343" y="4295456"/>
            <a:ext cx="1085892" cy="1359439"/>
          </a:xfrm>
          <a:prstGeom prst="rect">
            <a:avLst/>
          </a:prstGeom>
          <a:noFill/>
          <a:ln>
            <a:noFill/>
          </a:ln>
        </p:spPr>
      </p:pic>
      <p:pic>
        <p:nvPicPr>
          <p:cNvPr id="113" name="Google Shape;113;p15"/>
          <p:cNvPicPr preferRelativeResize="0"/>
          <p:nvPr/>
        </p:nvPicPr>
        <p:blipFill>
          <a:blip r:embed="rId5">
            <a:alphaModFix/>
          </a:blip>
          <a:stretch>
            <a:fillRect/>
          </a:stretch>
        </p:blipFill>
        <p:spPr>
          <a:xfrm rot="-7025802">
            <a:off x="8098766" y="-590459"/>
            <a:ext cx="1150419" cy="1440217"/>
          </a:xfrm>
          <a:prstGeom prst="rect">
            <a:avLst/>
          </a:prstGeom>
          <a:noFill/>
          <a:ln>
            <a:noFill/>
          </a:ln>
        </p:spPr>
      </p:pic>
      <p:pic>
        <p:nvPicPr>
          <p:cNvPr id="114" name="Google Shape;114;p15"/>
          <p:cNvPicPr preferRelativeResize="0"/>
          <p:nvPr/>
        </p:nvPicPr>
        <p:blipFill>
          <a:blip r:embed="rId6">
            <a:alphaModFix/>
          </a:blip>
          <a:stretch>
            <a:fillRect/>
          </a:stretch>
        </p:blipFill>
        <p:spPr>
          <a:xfrm rot="969074">
            <a:off x="7422141" y="-472088"/>
            <a:ext cx="1252700" cy="966990"/>
          </a:xfrm>
          <a:prstGeom prst="rect">
            <a:avLst/>
          </a:prstGeom>
          <a:noFill/>
          <a:ln>
            <a:noFill/>
          </a:ln>
        </p:spPr>
      </p:pic>
      <p:pic>
        <p:nvPicPr>
          <p:cNvPr id="115" name="Google Shape;115;p15"/>
          <p:cNvPicPr preferRelativeResize="0"/>
          <p:nvPr/>
        </p:nvPicPr>
        <p:blipFill>
          <a:blip r:embed="rId7">
            <a:alphaModFix/>
          </a:blip>
          <a:stretch>
            <a:fillRect/>
          </a:stretch>
        </p:blipFill>
        <p:spPr>
          <a:xfrm flipH="1">
            <a:off x="-435098" y="3895714"/>
            <a:ext cx="913225" cy="769825"/>
          </a:xfrm>
          <a:prstGeom prst="rect">
            <a:avLst/>
          </a:prstGeom>
          <a:noFill/>
          <a:ln>
            <a:noFill/>
          </a:ln>
        </p:spPr>
      </p:pic>
      <p:pic>
        <p:nvPicPr>
          <p:cNvPr id="116" name="Google Shape;116;p15"/>
          <p:cNvPicPr preferRelativeResize="0"/>
          <p:nvPr/>
        </p:nvPicPr>
        <p:blipFill>
          <a:blip r:embed="rId8">
            <a:alphaModFix/>
          </a:blip>
          <a:stretch>
            <a:fillRect/>
          </a:stretch>
        </p:blipFill>
        <p:spPr>
          <a:xfrm rot="10088059" flipH="1">
            <a:off x="8625495" y="554101"/>
            <a:ext cx="1004361" cy="858277"/>
          </a:xfrm>
          <a:prstGeom prst="rect">
            <a:avLst/>
          </a:prstGeom>
          <a:noFill/>
          <a:ln>
            <a:noFill/>
          </a:ln>
        </p:spPr>
      </p:pic>
      <p:pic>
        <p:nvPicPr>
          <p:cNvPr id="117" name="Google Shape;117;p15"/>
          <p:cNvPicPr preferRelativeResize="0"/>
          <p:nvPr/>
        </p:nvPicPr>
        <p:blipFill>
          <a:blip r:embed="rId9">
            <a:alphaModFix/>
          </a:blip>
          <a:stretch>
            <a:fillRect/>
          </a:stretch>
        </p:blipFill>
        <p:spPr>
          <a:xfrm flipH="1">
            <a:off x="8430763" y="798299"/>
            <a:ext cx="418375" cy="369868"/>
          </a:xfrm>
          <a:prstGeom prst="rect">
            <a:avLst/>
          </a:prstGeom>
          <a:noFill/>
          <a:ln>
            <a:noFill/>
          </a:ln>
        </p:spPr>
      </p:pic>
      <p:pic>
        <p:nvPicPr>
          <p:cNvPr id="118" name="Google Shape;118;p15"/>
          <p:cNvPicPr preferRelativeResize="0"/>
          <p:nvPr/>
        </p:nvPicPr>
        <p:blipFill>
          <a:blip r:embed="rId10">
            <a:alphaModFix/>
          </a:blip>
          <a:stretch>
            <a:fillRect/>
          </a:stretch>
        </p:blipFill>
        <p:spPr>
          <a:xfrm flipH="1">
            <a:off x="7770902" y="-11"/>
            <a:ext cx="418376" cy="475800"/>
          </a:xfrm>
          <a:prstGeom prst="rect">
            <a:avLst/>
          </a:prstGeom>
          <a:noFill/>
          <a:ln>
            <a:noFill/>
          </a:ln>
        </p:spPr>
      </p:pic>
      <p:pic>
        <p:nvPicPr>
          <p:cNvPr id="119" name="Google Shape;119;p15"/>
          <p:cNvPicPr preferRelativeResize="0"/>
          <p:nvPr/>
        </p:nvPicPr>
        <p:blipFill>
          <a:blip r:embed="rId11">
            <a:alphaModFix/>
          </a:blip>
          <a:stretch>
            <a:fillRect/>
          </a:stretch>
        </p:blipFill>
        <p:spPr>
          <a:xfrm rot="5400000" flipH="1">
            <a:off x="763793" y="4679857"/>
            <a:ext cx="1067350" cy="1038750"/>
          </a:xfrm>
          <a:prstGeom prst="rect">
            <a:avLst/>
          </a:prstGeom>
          <a:noFill/>
          <a:ln>
            <a:noFill/>
          </a:ln>
        </p:spPr>
      </p:pic>
      <p:pic>
        <p:nvPicPr>
          <p:cNvPr id="120" name="Google Shape;120;p15"/>
          <p:cNvPicPr preferRelativeResize="0"/>
          <p:nvPr/>
        </p:nvPicPr>
        <p:blipFill>
          <a:blip r:embed="rId9">
            <a:alphaModFix/>
          </a:blip>
          <a:stretch>
            <a:fillRect/>
          </a:stretch>
        </p:blipFill>
        <p:spPr>
          <a:xfrm flipH="1">
            <a:off x="180913" y="3895711"/>
            <a:ext cx="418375" cy="369868"/>
          </a:xfrm>
          <a:prstGeom prst="rect">
            <a:avLst/>
          </a:prstGeom>
          <a:noFill/>
          <a:ln>
            <a:noFill/>
          </a:ln>
        </p:spPr>
      </p:pic>
      <p:pic>
        <p:nvPicPr>
          <p:cNvPr id="121" name="Google Shape;121;p15"/>
          <p:cNvPicPr preferRelativeResize="0"/>
          <p:nvPr/>
        </p:nvPicPr>
        <p:blipFill>
          <a:blip r:embed="rId12">
            <a:alphaModFix/>
          </a:blip>
          <a:stretch>
            <a:fillRect/>
          </a:stretch>
        </p:blipFill>
        <p:spPr>
          <a:xfrm rot="-1908570" flipH="1">
            <a:off x="-314793" y="1701248"/>
            <a:ext cx="912356" cy="840331"/>
          </a:xfrm>
          <a:prstGeom prst="rect">
            <a:avLst/>
          </a:prstGeom>
          <a:noFill/>
          <a:ln>
            <a:noFill/>
          </a:ln>
        </p:spPr>
      </p:pic>
      <p:pic>
        <p:nvPicPr>
          <p:cNvPr id="122" name="Google Shape;122;p15"/>
          <p:cNvPicPr preferRelativeResize="0"/>
          <p:nvPr/>
        </p:nvPicPr>
        <p:blipFill>
          <a:blip r:embed="rId10">
            <a:alphaModFix/>
          </a:blip>
          <a:stretch>
            <a:fillRect/>
          </a:stretch>
        </p:blipFill>
        <p:spPr>
          <a:xfrm flipH="1">
            <a:off x="8731802" y="284489"/>
            <a:ext cx="418376" cy="475800"/>
          </a:xfrm>
          <a:prstGeom prst="rect">
            <a:avLst/>
          </a:prstGeom>
          <a:noFill/>
          <a:ln>
            <a:noFill/>
          </a:ln>
        </p:spPr>
      </p:pic>
      <p:pic>
        <p:nvPicPr>
          <p:cNvPr id="123" name="Google Shape;123;p15"/>
          <p:cNvPicPr preferRelativeResize="0"/>
          <p:nvPr/>
        </p:nvPicPr>
        <p:blipFill>
          <a:blip r:embed="rId9">
            <a:alphaModFix/>
          </a:blip>
          <a:stretch>
            <a:fillRect/>
          </a:stretch>
        </p:blipFill>
        <p:spPr>
          <a:xfrm flipH="1">
            <a:off x="2116813" y="4694524"/>
            <a:ext cx="418375" cy="369868"/>
          </a:xfrm>
          <a:prstGeom prst="rect">
            <a:avLst/>
          </a:prstGeom>
          <a:noFill/>
          <a:ln>
            <a:noFill/>
          </a:ln>
        </p:spPr>
      </p:pic>
      <p:pic>
        <p:nvPicPr>
          <p:cNvPr id="124" name="Google Shape;124;p15"/>
          <p:cNvPicPr preferRelativeResize="0"/>
          <p:nvPr/>
        </p:nvPicPr>
        <p:blipFill>
          <a:blip r:embed="rId13">
            <a:alphaModFix/>
          </a:blip>
          <a:stretch>
            <a:fillRect/>
          </a:stretch>
        </p:blipFill>
        <p:spPr>
          <a:xfrm rot="5400000" flipH="1">
            <a:off x="-114688" y="3165461"/>
            <a:ext cx="580600" cy="573275"/>
          </a:xfrm>
          <a:prstGeom prst="rect">
            <a:avLst/>
          </a:prstGeom>
          <a:noFill/>
          <a:ln>
            <a:noFill/>
          </a:ln>
        </p:spPr>
      </p:pic>
      <p:pic>
        <p:nvPicPr>
          <p:cNvPr id="125" name="Google Shape;125;p15"/>
          <p:cNvPicPr preferRelativeResize="0"/>
          <p:nvPr/>
        </p:nvPicPr>
        <p:blipFill>
          <a:blip r:embed="rId12">
            <a:alphaModFix/>
          </a:blip>
          <a:stretch>
            <a:fillRect/>
          </a:stretch>
        </p:blipFill>
        <p:spPr>
          <a:xfrm rot="9716333" flipH="1">
            <a:off x="8671494" y="4183835"/>
            <a:ext cx="912356" cy="84033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26"/>
        <p:cNvGrpSpPr/>
        <p:nvPr/>
      </p:nvGrpSpPr>
      <p:grpSpPr>
        <a:xfrm>
          <a:off x="0" y="0"/>
          <a:ext cx="0" cy="0"/>
          <a:chOff x="0" y="0"/>
          <a:chExt cx="0" cy="0"/>
        </a:xfrm>
      </p:grpSpPr>
      <p:grpSp>
        <p:nvGrpSpPr>
          <p:cNvPr id="127" name="Google Shape;127;p16"/>
          <p:cNvGrpSpPr/>
          <p:nvPr/>
        </p:nvGrpSpPr>
        <p:grpSpPr>
          <a:xfrm>
            <a:off x="-657529" y="4133900"/>
            <a:ext cx="3659430" cy="1345675"/>
            <a:chOff x="-657529" y="4133900"/>
            <a:chExt cx="3659430" cy="1345675"/>
          </a:xfrm>
        </p:grpSpPr>
        <p:pic>
          <p:nvPicPr>
            <p:cNvPr id="128" name="Google Shape;128;p16"/>
            <p:cNvPicPr preferRelativeResize="0"/>
            <p:nvPr/>
          </p:nvPicPr>
          <p:blipFill>
            <a:blip r:embed="rId2">
              <a:alphaModFix/>
            </a:blip>
            <a:stretch>
              <a:fillRect/>
            </a:stretch>
          </p:blipFill>
          <p:spPr>
            <a:xfrm>
              <a:off x="-657529" y="4133900"/>
              <a:ext cx="3659430" cy="1277275"/>
            </a:xfrm>
            <a:prstGeom prst="rect">
              <a:avLst/>
            </a:prstGeom>
            <a:noFill/>
            <a:ln>
              <a:noFill/>
            </a:ln>
          </p:spPr>
        </p:pic>
        <p:pic>
          <p:nvPicPr>
            <p:cNvPr id="129" name="Google Shape;129;p16"/>
            <p:cNvPicPr preferRelativeResize="0"/>
            <p:nvPr/>
          </p:nvPicPr>
          <p:blipFill>
            <a:blip r:embed="rId2">
              <a:alphaModFix/>
            </a:blip>
            <a:stretch>
              <a:fillRect/>
            </a:stretch>
          </p:blipFill>
          <p:spPr>
            <a:xfrm>
              <a:off x="-657529" y="4202300"/>
              <a:ext cx="3659430" cy="1277275"/>
            </a:xfrm>
            <a:prstGeom prst="rect">
              <a:avLst/>
            </a:prstGeom>
            <a:noFill/>
            <a:ln>
              <a:noFill/>
            </a:ln>
          </p:spPr>
        </p:pic>
      </p:grpSp>
      <p:grpSp>
        <p:nvGrpSpPr>
          <p:cNvPr id="130" name="Google Shape;130;p16"/>
          <p:cNvGrpSpPr/>
          <p:nvPr/>
        </p:nvGrpSpPr>
        <p:grpSpPr>
          <a:xfrm>
            <a:off x="8325951" y="607100"/>
            <a:ext cx="1648450" cy="4767724"/>
            <a:chOff x="8325951" y="607100"/>
            <a:chExt cx="1648450" cy="4767724"/>
          </a:xfrm>
        </p:grpSpPr>
        <p:pic>
          <p:nvPicPr>
            <p:cNvPr id="131" name="Google Shape;131;p16"/>
            <p:cNvPicPr preferRelativeResize="0"/>
            <p:nvPr/>
          </p:nvPicPr>
          <p:blipFill>
            <a:blip r:embed="rId3">
              <a:alphaModFix/>
            </a:blip>
            <a:stretch>
              <a:fillRect/>
            </a:stretch>
          </p:blipFill>
          <p:spPr>
            <a:xfrm rot="5400000">
              <a:off x="6691639" y="2241412"/>
              <a:ext cx="4767724" cy="1499100"/>
            </a:xfrm>
            <a:prstGeom prst="rect">
              <a:avLst/>
            </a:prstGeom>
            <a:noFill/>
            <a:ln>
              <a:noFill/>
            </a:ln>
          </p:spPr>
        </p:pic>
        <p:pic>
          <p:nvPicPr>
            <p:cNvPr id="132" name="Google Shape;132;p16"/>
            <p:cNvPicPr preferRelativeResize="0"/>
            <p:nvPr/>
          </p:nvPicPr>
          <p:blipFill>
            <a:blip r:embed="rId3">
              <a:alphaModFix/>
            </a:blip>
            <a:stretch>
              <a:fillRect/>
            </a:stretch>
          </p:blipFill>
          <p:spPr>
            <a:xfrm rot="5400000">
              <a:off x="6840989" y="2241412"/>
              <a:ext cx="4767724" cy="1499100"/>
            </a:xfrm>
            <a:prstGeom prst="rect">
              <a:avLst/>
            </a:prstGeom>
            <a:noFill/>
            <a:ln>
              <a:noFill/>
            </a:ln>
          </p:spPr>
        </p:pic>
      </p:grpSp>
      <p:pic>
        <p:nvPicPr>
          <p:cNvPr id="133" name="Google Shape;133;p16"/>
          <p:cNvPicPr preferRelativeResize="0"/>
          <p:nvPr/>
        </p:nvPicPr>
        <p:blipFill>
          <a:blip r:embed="rId4">
            <a:alphaModFix/>
          </a:blip>
          <a:stretch>
            <a:fillRect/>
          </a:stretch>
        </p:blipFill>
        <p:spPr>
          <a:xfrm rot="7837649" flipH="1">
            <a:off x="-283758" y="-542352"/>
            <a:ext cx="1085892" cy="1359440"/>
          </a:xfrm>
          <a:prstGeom prst="rect">
            <a:avLst/>
          </a:prstGeom>
          <a:noFill/>
          <a:ln>
            <a:noFill/>
          </a:ln>
        </p:spPr>
      </p:pic>
      <p:pic>
        <p:nvPicPr>
          <p:cNvPr id="134" name="Google Shape;134;p16"/>
          <p:cNvPicPr preferRelativeResize="0"/>
          <p:nvPr/>
        </p:nvPicPr>
        <p:blipFill>
          <a:blip r:embed="rId5">
            <a:alphaModFix/>
          </a:blip>
          <a:stretch>
            <a:fillRect/>
          </a:stretch>
        </p:blipFill>
        <p:spPr>
          <a:xfrm rot="-969074" flipH="1">
            <a:off x="1434700" y="-728384"/>
            <a:ext cx="1252700" cy="966990"/>
          </a:xfrm>
          <a:prstGeom prst="rect">
            <a:avLst/>
          </a:prstGeom>
          <a:noFill/>
          <a:ln>
            <a:noFill/>
          </a:ln>
        </p:spPr>
      </p:pic>
      <p:pic>
        <p:nvPicPr>
          <p:cNvPr id="135" name="Google Shape;135;p16"/>
          <p:cNvPicPr preferRelativeResize="0"/>
          <p:nvPr/>
        </p:nvPicPr>
        <p:blipFill>
          <a:blip r:embed="rId6">
            <a:alphaModFix/>
          </a:blip>
          <a:stretch>
            <a:fillRect/>
          </a:stretch>
        </p:blipFill>
        <p:spPr>
          <a:xfrm rot="-4242389">
            <a:off x="953363" y="-611027"/>
            <a:ext cx="1218400" cy="1196241"/>
          </a:xfrm>
          <a:prstGeom prst="rect">
            <a:avLst/>
          </a:prstGeom>
          <a:noFill/>
          <a:ln>
            <a:noFill/>
          </a:ln>
        </p:spPr>
      </p:pic>
      <p:pic>
        <p:nvPicPr>
          <p:cNvPr id="136" name="Google Shape;136;p16"/>
          <p:cNvPicPr preferRelativeResize="0"/>
          <p:nvPr/>
        </p:nvPicPr>
        <p:blipFill>
          <a:blip r:embed="rId7">
            <a:alphaModFix/>
          </a:blip>
          <a:stretch>
            <a:fillRect/>
          </a:stretch>
        </p:blipFill>
        <p:spPr>
          <a:xfrm>
            <a:off x="8513576" y="1151956"/>
            <a:ext cx="913225" cy="769825"/>
          </a:xfrm>
          <a:prstGeom prst="rect">
            <a:avLst/>
          </a:prstGeom>
          <a:noFill/>
          <a:ln>
            <a:noFill/>
          </a:ln>
        </p:spPr>
      </p:pic>
      <p:pic>
        <p:nvPicPr>
          <p:cNvPr id="137" name="Google Shape;137;p16"/>
          <p:cNvPicPr preferRelativeResize="0"/>
          <p:nvPr/>
        </p:nvPicPr>
        <p:blipFill>
          <a:blip r:embed="rId8">
            <a:alphaModFix/>
          </a:blip>
          <a:stretch>
            <a:fillRect/>
          </a:stretch>
        </p:blipFill>
        <p:spPr>
          <a:xfrm flipH="1">
            <a:off x="8470835" y="607095"/>
            <a:ext cx="418375" cy="369868"/>
          </a:xfrm>
          <a:prstGeom prst="rect">
            <a:avLst/>
          </a:prstGeom>
          <a:noFill/>
          <a:ln>
            <a:noFill/>
          </a:ln>
        </p:spPr>
      </p:pic>
      <p:pic>
        <p:nvPicPr>
          <p:cNvPr id="138" name="Google Shape;138;p16"/>
          <p:cNvPicPr preferRelativeResize="0"/>
          <p:nvPr/>
        </p:nvPicPr>
        <p:blipFill>
          <a:blip r:embed="rId9">
            <a:alphaModFix/>
          </a:blip>
          <a:stretch>
            <a:fillRect/>
          </a:stretch>
        </p:blipFill>
        <p:spPr>
          <a:xfrm rot="-5400000">
            <a:off x="8680230" y="-429273"/>
            <a:ext cx="688900" cy="680150"/>
          </a:xfrm>
          <a:prstGeom prst="rect">
            <a:avLst/>
          </a:prstGeom>
          <a:noFill/>
          <a:ln>
            <a:noFill/>
          </a:ln>
        </p:spPr>
      </p:pic>
      <p:pic>
        <p:nvPicPr>
          <p:cNvPr id="139" name="Google Shape;139;p16"/>
          <p:cNvPicPr preferRelativeResize="0"/>
          <p:nvPr/>
        </p:nvPicPr>
        <p:blipFill>
          <a:blip r:embed="rId10">
            <a:alphaModFix/>
          </a:blip>
          <a:stretch>
            <a:fillRect/>
          </a:stretch>
        </p:blipFill>
        <p:spPr>
          <a:xfrm rot="-1296148">
            <a:off x="7384830" y="-703679"/>
            <a:ext cx="1334288" cy="1228948"/>
          </a:xfrm>
          <a:prstGeom prst="rect">
            <a:avLst/>
          </a:prstGeom>
          <a:noFill/>
          <a:ln>
            <a:noFill/>
          </a:ln>
        </p:spPr>
      </p:pic>
      <p:pic>
        <p:nvPicPr>
          <p:cNvPr id="140" name="Google Shape;140;p16"/>
          <p:cNvPicPr preferRelativeResize="0"/>
          <p:nvPr/>
        </p:nvPicPr>
        <p:blipFill>
          <a:blip r:embed="rId11">
            <a:alphaModFix/>
          </a:blip>
          <a:stretch>
            <a:fillRect/>
          </a:stretch>
        </p:blipFill>
        <p:spPr>
          <a:xfrm rot="-5400000">
            <a:off x="8541835" y="37336"/>
            <a:ext cx="1067350" cy="1038750"/>
          </a:xfrm>
          <a:prstGeom prst="rect">
            <a:avLst/>
          </a:prstGeom>
          <a:noFill/>
          <a:ln>
            <a:noFill/>
          </a:ln>
        </p:spPr>
      </p:pic>
      <p:pic>
        <p:nvPicPr>
          <p:cNvPr id="141" name="Google Shape;141;p16"/>
          <p:cNvPicPr preferRelativeResize="0"/>
          <p:nvPr/>
        </p:nvPicPr>
        <p:blipFill>
          <a:blip r:embed="rId6">
            <a:alphaModFix/>
          </a:blip>
          <a:stretch>
            <a:fillRect/>
          </a:stretch>
        </p:blipFill>
        <p:spPr>
          <a:xfrm rot="-1056013">
            <a:off x="7974031" y="-560122"/>
            <a:ext cx="1225862" cy="1203552"/>
          </a:xfrm>
          <a:prstGeom prst="rect">
            <a:avLst/>
          </a:prstGeom>
          <a:noFill/>
          <a:ln>
            <a:noFill/>
          </a:ln>
        </p:spPr>
      </p:pic>
      <p:pic>
        <p:nvPicPr>
          <p:cNvPr id="142" name="Google Shape;142;p16"/>
          <p:cNvPicPr preferRelativeResize="0"/>
          <p:nvPr/>
        </p:nvPicPr>
        <p:blipFill>
          <a:blip r:embed="rId12">
            <a:alphaModFix/>
          </a:blip>
          <a:stretch>
            <a:fillRect/>
          </a:stretch>
        </p:blipFill>
        <p:spPr>
          <a:xfrm rot="-9769674">
            <a:off x="301300" y="-624446"/>
            <a:ext cx="1252700" cy="1070489"/>
          </a:xfrm>
          <a:prstGeom prst="rect">
            <a:avLst/>
          </a:prstGeom>
          <a:noFill/>
          <a:ln>
            <a:noFill/>
          </a:ln>
        </p:spPr>
      </p:pic>
      <p:pic>
        <p:nvPicPr>
          <p:cNvPr id="143" name="Google Shape;143;p16"/>
          <p:cNvPicPr preferRelativeResize="0"/>
          <p:nvPr/>
        </p:nvPicPr>
        <p:blipFill>
          <a:blip r:embed="rId7">
            <a:alphaModFix/>
          </a:blip>
          <a:stretch>
            <a:fillRect/>
          </a:stretch>
        </p:blipFill>
        <p:spPr>
          <a:xfrm flipH="1">
            <a:off x="-579533" y="405555"/>
            <a:ext cx="1252700" cy="1056000"/>
          </a:xfrm>
          <a:prstGeom prst="rect">
            <a:avLst/>
          </a:prstGeom>
          <a:noFill/>
          <a:ln>
            <a:noFill/>
          </a:ln>
        </p:spPr>
      </p:pic>
      <p:pic>
        <p:nvPicPr>
          <p:cNvPr id="144" name="Google Shape;144;p16"/>
          <p:cNvPicPr preferRelativeResize="0"/>
          <p:nvPr/>
        </p:nvPicPr>
        <p:blipFill>
          <a:blip r:embed="rId8">
            <a:alphaModFix/>
          </a:blip>
          <a:stretch>
            <a:fillRect/>
          </a:stretch>
        </p:blipFill>
        <p:spPr>
          <a:xfrm>
            <a:off x="-56022" y="1465103"/>
            <a:ext cx="418375" cy="369868"/>
          </a:xfrm>
          <a:prstGeom prst="rect">
            <a:avLst/>
          </a:prstGeom>
          <a:noFill/>
          <a:ln>
            <a:noFill/>
          </a:ln>
        </p:spPr>
      </p:pic>
      <p:pic>
        <p:nvPicPr>
          <p:cNvPr id="145" name="Google Shape;145;p16"/>
          <p:cNvPicPr preferRelativeResize="0"/>
          <p:nvPr/>
        </p:nvPicPr>
        <p:blipFill>
          <a:blip r:embed="rId13">
            <a:alphaModFix/>
          </a:blip>
          <a:stretch>
            <a:fillRect/>
          </a:stretch>
        </p:blipFill>
        <p:spPr>
          <a:xfrm>
            <a:off x="378375" y="198468"/>
            <a:ext cx="418376" cy="475800"/>
          </a:xfrm>
          <a:prstGeom prst="rect">
            <a:avLst/>
          </a:prstGeom>
          <a:noFill/>
          <a:ln>
            <a:noFill/>
          </a:ln>
        </p:spPr>
      </p:pic>
      <p:sp>
        <p:nvSpPr>
          <p:cNvPr id="146" name="Google Shape;146;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47"/>
        <p:cNvGrpSpPr/>
        <p:nvPr/>
      </p:nvGrpSpPr>
      <p:grpSpPr>
        <a:xfrm>
          <a:off x="0" y="0"/>
          <a:ext cx="0" cy="0"/>
          <a:chOff x="0" y="0"/>
          <a:chExt cx="0" cy="0"/>
        </a:xfrm>
      </p:grpSpPr>
      <p:grpSp>
        <p:nvGrpSpPr>
          <p:cNvPr id="148" name="Google Shape;148;p17"/>
          <p:cNvGrpSpPr/>
          <p:nvPr/>
        </p:nvGrpSpPr>
        <p:grpSpPr>
          <a:xfrm rot="5400000" flipH="1">
            <a:off x="1203199" y="-2227812"/>
            <a:ext cx="2884300" cy="5794726"/>
            <a:chOff x="6944124" y="-325612"/>
            <a:chExt cx="2884300" cy="5794726"/>
          </a:xfrm>
        </p:grpSpPr>
        <p:pic>
          <p:nvPicPr>
            <p:cNvPr id="149" name="Google Shape;149;p17"/>
            <p:cNvPicPr preferRelativeResize="0"/>
            <p:nvPr/>
          </p:nvPicPr>
          <p:blipFill>
            <a:blip r:embed="rId2">
              <a:alphaModFix/>
            </a:blip>
            <a:stretch>
              <a:fillRect/>
            </a:stretch>
          </p:blipFill>
          <p:spPr>
            <a:xfrm rot="5400000">
              <a:off x="5488911" y="1129600"/>
              <a:ext cx="5794726" cy="2884300"/>
            </a:xfrm>
            <a:prstGeom prst="rect">
              <a:avLst/>
            </a:prstGeom>
            <a:noFill/>
            <a:ln>
              <a:noFill/>
            </a:ln>
          </p:spPr>
        </p:pic>
        <p:pic>
          <p:nvPicPr>
            <p:cNvPr id="150" name="Google Shape;150;p17"/>
            <p:cNvPicPr preferRelativeResize="0"/>
            <p:nvPr/>
          </p:nvPicPr>
          <p:blipFill>
            <a:blip r:embed="rId3">
              <a:alphaModFix/>
            </a:blip>
            <a:stretch>
              <a:fillRect/>
            </a:stretch>
          </p:blipFill>
          <p:spPr>
            <a:xfrm rot="5400000">
              <a:off x="5873305" y="1660726"/>
              <a:ext cx="5794724" cy="1822046"/>
            </a:xfrm>
            <a:prstGeom prst="rect">
              <a:avLst/>
            </a:prstGeom>
            <a:noFill/>
            <a:ln>
              <a:noFill/>
            </a:ln>
          </p:spPr>
        </p:pic>
      </p:grpSp>
      <p:sp>
        <p:nvSpPr>
          <p:cNvPr id="151" name="Google Shape;151;p17"/>
          <p:cNvSpPr txBox="1">
            <a:spLocks noGrp="1"/>
          </p:cNvSpPr>
          <p:nvPr>
            <p:ph type="title"/>
          </p:nvPr>
        </p:nvSpPr>
        <p:spPr>
          <a:xfrm>
            <a:off x="1514850" y="2608053"/>
            <a:ext cx="6114300" cy="919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2" name="Google Shape;152;p17"/>
          <p:cNvSpPr txBox="1">
            <a:spLocks noGrp="1"/>
          </p:cNvSpPr>
          <p:nvPr>
            <p:ph type="title" idx="2" hasCustomPrompt="1"/>
          </p:nvPr>
        </p:nvSpPr>
        <p:spPr>
          <a:xfrm>
            <a:off x="3894000" y="1248965"/>
            <a:ext cx="1356000" cy="12669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6"/>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53" name="Google Shape;153;p17"/>
          <p:cNvSpPr txBox="1">
            <a:spLocks noGrp="1"/>
          </p:cNvSpPr>
          <p:nvPr>
            <p:ph type="subTitle" idx="1"/>
          </p:nvPr>
        </p:nvSpPr>
        <p:spPr>
          <a:xfrm>
            <a:off x="1514850" y="3430735"/>
            <a:ext cx="6114300" cy="46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54" name="Google Shape;154;p17"/>
          <p:cNvGrpSpPr/>
          <p:nvPr/>
        </p:nvGrpSpPr>
        <p:grpSpPr>
          <a:xfrm rot="-5400000" flipH="1">
            <a:off x="5512088" y="1621483"/>
            <a:ext cx="2039200" cy="5794726"/>
            <a:chOff x="6944124" y="-325612"/>
            <a:chExt cx="2884300" cy="5794726"/>
          </a:xfrm>
        </p:grpSpPr>
        <p:pic>
          <p:nvPicPr>
            <p:cNvPr id="155" name="Google Shape;155;p17"/>
            <p:cNvPicPr preferRelativeResize="0"/>
            <p:nvPr/>
          </p:nvPicPr>
          <p:blipFill>
            <a:blip r:embed="rId2">
              <a:alphaModFix/>
            </a:blip>
            <a:stretch>
              <a:fillRect/>
            </a:stretch>
          </p:blipFill>
          <p:spPr>
            <a:xfrm rot="5400000">
              <a:off x="5488911" y="1129600"/>
              <a:ext cx="5794726" cy="2884300"/>
            </a:xfrm>
            <a:prstGeom prst="rect">
              <a:avLst/>
            </a:prstGeom>
            <a:noFill/>
            <a:ln>
              <a:noFill/>
            </a:ln>
          </p:spPr>
        </p:pic>
        <p:pic>
          <p:nvPicPr>
            <p:cNvPr id="156" name="Google Shape;156;p17"/>
            <p:cNvPicPr preferRelativeResize="0"/>
            <p:nvPr/>
          </p:nvPicPr>
          <p:blipFill>
            <a:blip r:embed="rId3">
              <a:alphaModFix/>
            </a:blip>
            <a:stretch>
              <a:fillRect/>
            </a:stretch>
          </p:blipFill>
          <p:spPr>
            <a:xfrm rot="5400000">
              <a:off x="5873305" y="1660726"/>
              <a:ext cx="5794724" cy="1822046"/>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57"/>
        <p:cNvGrpSpPr/>
        <p:nvPr/>
      </p:nvGrpSpPr>
      <p:grpSpPr>
        <a:xfrm>
          <a:off x="0" y="0"/>
          <a:ext cx="0" cy="0"/>
          <a:chOff x="0" y="0"/>
          <a:chExt cx="0" cy="0"/>
        </a:xfrm>
      </p:grpSpPr>
      <p:sp>
        <p:nvSpPr>
          <p:cNvPr id="158" name="Google Shape;158;p18"/>
          <p:cNvSpPr txBox="1">
            <a:spLocks noGrp="1"/>
          </p:cNvSpPr>
          <p:nvPr>
            <p:ph type="title"/>
          </p:nvPr>
        </p:nvSpPr>
        <p:spPr>
          <a:xfrm>
            <a:off x="4864588" y="643175"/>
            <a:ext cx="3054000" cy="2446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9" name="Google Shape;159;p18"/>
          <p:cNvSpPr txBox="1">
            <a:spLocks noGrp="1"/>
          </p:cNvSpPr>
          <p:nvPr>
            <p:ph type="subTitle" idx="1"/>
          </p:nvPr>
        </p:nvSpPr>
        <p:spPr>
          <a:xfrm>
            <a:off x="4864588" y="3090025"/>
            <a:ext cx="3054000" cy="141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 name="Google Shape;160;p18"/>
          <p:cNvSpPr>
            <a:spLocks noGrp="1"/>
          </p:cNvSpPr>
          <p:nvPr>
            <p:ph type="pic" idx="2"/>
          </p:nvPr>
        </p:nvSpPr>
        <p:spPr>
          <a:xfrm>
            <a:off x="1178738" y="925800"/>
            <a:ext cx="3290700" cy="3291900"/>
          </a:xfrm>
          <a:prstGeom prst="ellipse">
            <a:avLst/>
          </a:prstGeom>
          <a:noFill/>
          <a:ln>
            <a:noFill/>
          </a:ln>
        </p:spPr>
      </p:sp>
      <p:pic>
        <p:nvPicPr>
          <p:cNvPr id="161" name="Google Shape;161;p18"/>
          <p:cNvPicPr preferRelativeResize="0"/>
          <p:nvPr/>
        </p:nvPicPr>
        <p:blipFill>
          <a:blip r:embed="rId2">
            <a:alphaModFix/>
          </a:blip>
          <a:stretch>
            <a:fillRect/>
          </a:stretch>
        </p:blipFill>
        <p:spPr>
          <a:xfrm rot="-5400000" flipH="1">
            <a:off x="6473769" y="736935"/>
            <a:ext cx="3629739" cy="1971625"/>
          </a:xfrm>
          <a:prstGeom prst="rect">
            <a:avLst/>
          </a:prstGeom>
          <a:noFill/>
          <a:ln>
            <a:noFill/>
          </a:ln>
        </p:spPr>
      </p:pic>
      <p:pic>
        <p:nvPicPr>
          <p:cNvPr id="162" name="Google Shape;162;p18"/>
          <p:cNvPicPr preferRelativeResize="0"/>
          <p:nvPr/>
        </p:nvPicPr>
        <p:blipFill>
          <a:blip r:embed="rId3">
            <a:alphaModFix/>
          </a:blip>
          <a:stretch>
            <a:fillRect/>
          </a:stretch>
        </p:blipFill>
        <p:spPr>
          <a:xfrm rot="-5400000" flipH="1">
            <a:off x="6603422" y="980568"/>
            <a:ext cx="4243174" cy="1481037"/>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63"/>
        <p:cNvGrpSpPr/>
        <p:nvPr/>
      </p:nvGrpSpPr>
      <p:grpSpPr>
        <a:xfrm>
          <a:off x="0" y="0"/>
          <a:ext cx="0" cy="0"/>
          <a:chOff x="0" y="0"/>
          <a:chExt cx="0" cy="0"/>
        </a:xfrm>
      </p:grpSpPr>
      <p:sp>
        <p:nvSpPr>
          <p:cNvPr id="164" name="Google Shape;164;p19"/>
          <p:cNvSpPr txBox="1">
            <a:spLocks noGrp="1"/>
          </p:cNvSpPr>
          <p:nvPr>
            <p:ph type="title"/>
          </p:nvPr>
        </p:nvSpPr>
        <p:spPr>
          <a:xfrm>
            <a:off x="1053342" y="1316188"/>
            <a:ext cx="2928000" cy="1183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5" name="Google Shape;165;p19"/>
          <p:cNvSpPr txBox="1">
            <a:spLocks noGrp="1"/>
          </p:cNvSpPr>
          <p:nvPr>
            <p:ph type="subTitle" idx="1"/>
          </p:nvPr>
        </p:nvSpPr>
        <p:spPr>
          <a:xfrm>
            <a:off x="1053342" y="2423013"/>
            <a:ext cx="2928000" cy="140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66" name="Google Shape;166;p19"/>
          <p:cNvPicPr preferRelativeResize="0"/>
          <p:nvPr/>
        </p:nvPicPr>
        <p:blipFill>
          <a:blip r:embed="rId2">
            <a:alphaModFix/>
          </a:blip>
          <a:stretch>
            <a:fillRect/>
          </a:stretch>
        </p:blipFill>
        <p:spPr>
          <a:xfrm flipH="1">
            <a:off x="4362551" y="3071150"/>
            <a:ext cx="5156299" cy="2287400"/>
          </a:xfrm>
          <a:prstGeom prst="rect">
            <a:avLst/>
          </a:prstGeom>
          <a:noFill/>
          <a:ln>
            <a:noFill/>
          </a:ln>
        </p:spPr>
      </p:pic>
      <p:pic>
        <p:nvPicPr>
          <p:cNvPr id="167" name="Google Shape;167;p19"/>
          <p:cNvPicPr preferRelativeResize="0"/>
          <p:nvPr/>
        </p:nvPicPr>
        <p:blipFill>
          <a:blip r:embed="rId2">
            <a:alphaModFix/>
          </a:blip>
          <a:stretch>
            <a:fillRect/>
          </a:stretch>
        </p:blipFill>
        <p:spPr>
          <a:xfrm flipH="1">
            <a:off x="4362551" y="3148850"/>
            <a:ext cx="5156299" cy="2287400"/>
          </a:xfrm>
          <a:prstGeom prst="rect">
            <a:avLst/>
          </a:prstGeom>
          <a:noFill/>
          <a:ln>
            <a:noFill/>
          </a:ln>
        </p:spPr>
      </p:pic>
      <p:pic>
        <p:nvPicPr>
          <p:cNvPr id="168" name="Google Shape;168;p19"/>
          <p:cNvPicPr preferRelativeResize="0"/>
          <p:nvPr/>
        </p:nvPicPr>
        <p:blipFill>
          <a:blip r:embed="rId3">
            <a:alphaModFix/>
          </a:blip>
          <a:stretch>
            <a:fillRect/>
          </a:stretch>
        </p:blipFill>
        <p:spPr>
          <a:xfrm flipH="1">
            <a:off x="-470749" y="-230656"/>
            <a:ext cx="4898615" cy="15403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69"/>
        <p:cNvGrpSpPr/>
        <p:nvPr/>
      </p:nvGrpSpPr>
      <p:grpSpPr>
        <a:xfrm>
          <a:off x="0" y="0"/>
          <a:ext cx="0" cy="0"/>
          <a:chOff x="0" y="0"/>
          <a:chExt cx="0" cy="0"/>
        </a:xfrm>
      </p:grpSpPr>
      <p:sp>
        <p:nvSpPr>
          <p:cNvPr id="170" name="Google Shape;170;p20"/>
          <p:cNvSpPr txBox="1">
            <a:spLocks noGrp="1"/>
          </p:cNvSpPr>
          <p:nvPr>
            <p:ph type="title"/>
          </p:nvPr>
        </p:nvSpPr>
        <p:spPr>
          <a:xfrm>
            <a:off x="4870656" y="1314238"/>
            <a:ext cx="2926200" cy="1179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1" name="Google Shape;171;p20"/>
          <p:cNvSpPr txBox="1">
            <a:spLocks noGrp="1"/>
          </p:cNvSpPr>
          <p:nvPr>
            <p:ph type="subTitle" idx="1"/>
          </p:nvPr>
        </p:nvSpPr>
        <p:spPr>
          <a:xfrm>
            <a:off x="4870656" y="2421063"/>
            <a:ext cx="2926200" cy="14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72" name="Google Shape;172;p20"/>
          <p:cNvPicPr preferRelativeResize="0"/>
          <p:nvPr/>
        </p:nvPicPr>
        <p:blipFill>
          <a:blip r:embed="rId2">
            <a:alphaModFix/>
          </a:blip>
          <a:stretch>
            <a:fillRect/>
          </a:stretch>
        </p:blipFill>
        <p:spPr>
          <a:xfrm rot="5399989">
            <a:off x="-2637300" y="1619059"/>
            <a:ext cx="5744201" cy="1905382"/>
          </a:xfrm>
          <a:prstGeom prst="rect">
            <a:avLst/>
          </a:prstGeom>
          <a:noFill/>
          <a:ln>
            <a:noFill/>
          </a:ln>
        </p:spPr>
      </p:pic>
      <p:pic>
        <p:nvPicPr>
          <p:cNvPr id="173" name="Google Shape;173;p20"/>
          <p:cNvPicPr preferRelativeResize="0"/>
          <p:nvPr/>
        </p:nvPicPr>
        <p:blipFill>
          <a:blip r:embed="rId3">
            <a:alphaModFix/>
          </a:blip>
          <a:stretch>
            <a:fillRect/>
          </a:stretch>
        </p:blipFill>
        <p:spPr>
          <a:xfrm rot="-5400000">
            <a:off x="-2168449" y="714225"/>
            <a:ext cx="4186651" cy="139000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4209925" y="2139805"/>
            <a:ext cx="3203400" cy="15597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4347280" y="746500"/>
            <a:ext cx="1356000" cy="12669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6"/>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 name="Google Shape;18;p3"/>
          <p:cNvSpPr txBox="1">
            <a:spLocks noGrp="1"/>
          </p:cNvSpPr>
          <p:nvPr>
            <p:ph type="subTitle" idx="1"/>
          </p:nvPr>
        </p:nvSpPr>
        <p:spPr>
          <a:xfrm>
            <a:off x="4209925" y="3671600"/>
            <a:ext cx="3203400" cy="72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9" name="Google Shape;19;p3"/>
          <p:cNvPicPr preferRelativeResize="0"/>
          <p:nvPr/>
        </p:nvPicPr>
        <p:blipFill>
          <a:blip r:embed="rId2">
            <a:alphaModFix/>
          </a:blip>
          <a:stretch>
            <a:fillRect/>
          </a:stretch>
        </p:blipFill>
        <p:spPr>
          <a:xfrm rot="5400000">
            <a:off x="5488911" y="1129600"/>
            <a:ext cx="5794726" cy="2884300"/>
          </a:xfrm>
          <a:prstGeom prst="rect">
            <a:avLst/>
          </a:prstGeom>
          <a:noFill/>
          <a:ln>
            <a:noFill/>
          </a:ln>
        </p:spPr>
      </p:pic>
      <p:pic>
        <p:nvPicPr>
          <p:cNvPr id="20" name="Google Shape;20;p3"/>
          <p:cNvPicPr preferRelativeResize="0"/>
          <p:nvPr/>
        </p:nvPicPr>
        <p:blipFill>
          <a:blip r:embed="rId3">
            <a:alphaModFix/>
          </a:blip>
          <a:stretch>
            <a:fillRect/>
          </a:stretch>
        </p:blipFill>
        <p:spPr>
          <a:xfrm rot="5400000">
            <a:off x="5873305" y="1660726"/>
            <a:ext cx="5794724" cy="1822046"/>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174"/>
        <p:cNvGrpSpPr/>
        <p:nvPr/>
      </p:nvGrpSpPr>
      <p:grpSpPr>
        <a:xfrm>
          <a:off x="0" y="0"/>
          <a:ext cx="0" cy="0"/>
          <a:chOff x="0" y="0"/>
          <a:chExt cx="0" cy="0"/>
        </a:xfrm>
      </p:grpSpPr>
      <p:sp>
        <p:nvSpPr>
          <p:cNvPr id="175" name="Google Shape;175;p21"/>
          <p:cNvSpPr txBox="1">
            <a:spLocks noGrp="1"/>
          </p:cNvSpPr>
          <p:nvPr>
            <p:ph type="title"/>
          </p:nvPr>
        </p:nvSpPr>
        <p:spPr>
          <a:xfrm>
            <a:off x="1670925" y="1265300"/>
            <a:ext cx="5802000" cy="196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11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76" name="Google Shape;176;p21"/>
          <p:cNvSpPr txBox="1">
            <a:spLocks noGrp="1"/>
          </p:cNvSpPr>
          <p:nvPr>
            <p:ph type="subTitle" idx="1"/>
          </p:nvPr>
        </p:nvSpPr>
        <p:spPr>
          <a:xfrm>
            <a:off x="1670925" y="3153500"/>
            <a:ext cx="58020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77" name="Google Shape;177;p21"/>
          <p:cNvPicPr preferRelativeResize="0"/>
          <p:nvPr/>
        </p:nvPicPr>
        <p:blipFill>
          <a:blip r:embed="rId2">
            <a:alphaModFix/>
          </a:blip>
          <a:stretch>
            <a:fillRect/>
          </a:stretch>
        </p:blipFill>
        <p:spPr>
          <a:xfrm rot="5400000">
            <a:off x="-1979875" y="1012600"/>
            <a:ext cx="5281175" cy="2092200"/>
          </a:xfrm>
          <a:prstGeom prst="rect">
            <a:avLst/>
          </a:prstGeom>
          <a:noFill/>
          <a:ln>
            <a:noFill/>
          </a:ln>
        </p:spPr>
      </p:pic>
      <p:pic>
        <p:nvPicPr>
          <p:cNvPr id="178" name="Google Shape;178;p21"/>
          <p:cNvPicPr preferRelativeResize="0"/>
          <p:nvPr/>
        </p:nvPicPr>
        <p:blipFill>
          <a:blip r:embed="rId3">
            <a:alphaModFix/>
          </a:blip>
          <a:stretch>
            <a:fillRect/>
          </a:stretch>
        </p:blipFill>
        <p:spPr>
          <a:xfrm rot="5400000">
            <a:off x="-816187" y="437686"/>
            <a:ext cx="2941224" cy="1766150"/>
          </a:xfrm>
          <a:prstGeom prst="rect">
            <a:avLst/>
          </a:prstGeom>
          <a:noFill/>
          <a:ln>
            <a:noFill/>
          </a:ln>
        </p:spPr>
      </p:pic>
      <p:pic>
        <p:nvPicPr>
          <p:cNvPr id="179" name="Google Shape;179;p21"/>
          <p:cNvPicPr preferRelativeResize="0"/>
          <p:nvPr/>
        </p:nvPicPr>
        <p:blipFill>
          <a:blip r:embed="rId2">
            <a:alphaModFix/>
          </a:blip>
          <a:stretch>
            <a:fillRect/>
          </a:stretch>
        </p:blipFill>
        <p:spPr>
          <a:xfrm rot="-5400000">
            <a:off x="6011875" y="2219000"/>
            <a:ext cx="5281175" cy="2092200"/>
          </a:xfrm>
          <a:prstGeom prst="rect">
            <a:avLst/>
          </a:prstGeom>
          <a:noFill/>
          <a:ln>
            <a:noFill/>
          </a:ln>
        </p:spPr>
      </p:pic>
      <p:pic>
        <p:nvPicPr>
          <p:cNvPr id="180" name="Google Shape;180;p21"/>
          <p:cNvPicPr preferRelativeResize="0"/>
          <p:nvPr/>
        </p:nvPicPr>
        <p:blipFill>
          <a:blip r:embed="rId3">
            <a:alphaModFix/>
          </a:blip>
          <a:stretch>
            <a:fillRect/>
          </a:stretch>
        </p:blipFill>
        <p:spPr>
          <a:xfrm rot="-5400000">
            <a:off x="6400813" y="2566788"/>
            <a:ext cx="4369124" cy="176615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4_1_1_1">
    <p:spTree>
      <p:nvGrpSpPr>
        <p:cNvPr id="1" name="Shape 181"/>
        <p:cNvGrpSpPr/>
        <p:nvPr/>
      </p:nvGrpSpPr>
      <p:grpSpPr>
        <a:xfrm>
          <a:off x="0" y="0"/>
          <a:ext cx="0" cy="0"/>
          <a:chOff x="0" y="0"/>
          <a:chExt cx="0" cy="0"/>
        </a:xfrm>
      </p:grpSpPr>
      <p:pic>
        <p:nvPicPr>
          <p:cNvPr id="182" name="Google Shape;182;p22"/>
          <p:cNvPicPr preferRelativeResize="0"/>
          <p:nvPr/>
        </p:nvPicPr>
        <p:blipFill>
          <a:blip r:embed="rId2">
            <a:alphaModFix/>
          </a:blip>
          <a:stretch>
            <a:fillRect/>
          </a:stretch>
        </p:blipFill>
        <p:spPr>
          <a:xfrm rot="-5400000">
            <a:off x="-1885387" y="867775"/>
            <a:ext cx="4366626" cy="2173475"/>
          </a:xfrm>
          <a:prstGeom prst="rect">
            <a:avLst/>
          </a:prstGeom>
          <a:noFill/>
          <a:ln>
            <a:noFill/>
          </a:ln>
        </p:spPr>
      </p:pic>
      <p:pic>
        <p:nvPicPr>
          <p:cNvPr id="183" name="Google Shape;183;p22"/>
          <p:cNvPicPr preferRelativeResize="0"/>
          <p:nvPr/>
        </p:nvPicPr>
        <p:blipFill>
          <a:blip r:embed="rId3">
            <a:alphaModFix/>
          </a:blip>
          <a:stretch>
            <a:fillRect/>
          </a:stretch>
        </p:blipFill>
        <p:spPr>
          <a:xfrm rot="-5400000">
            <a:off x="-1885386" y="1268009"/>
            <a:ext cx="4366624" cy="1373010"/>
          </a:xfrm>
          <a:prstGeom prst="rect">
            <a:avLst/>
          </a:prstGeom>
          <a:noFill/>
          <a:ln>
            <a:noFill/>
          </a:ln>
        </p:spPr>
      </p:pic>
      <p:sp>
        <p:nvSpPr>
          <p:cNvPr id="184" name="Google Shape;184;p22"/>
          <p:cNvSpPr txBox="1">
            <a:spLocks noGrp="1"/>
          </p:cNvSpPr>
          <p:nvPr>
            <p:ph type="subTitle" idx="1"/>
          </p:nvPr>
        </p:nvSpPr>
        <p:spPr>
          <a:xfrm>
            <a:off x="713225" y="1451475"/>
            <a:ext cx="5373000" cy="284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85" name="Google Shape;185;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86"/>
        <p:cNvGrpSpPr/>
        <p:nvPr/>
      </p:nvGrpSpPr>
      <p:grpSpPr>
        <a:xfrm>
          <a:off x="0" y="0"/>
          <a:ext cx="0" cy="0"/>
          <a:chOff x="0" y="0"/>
          <a:chExt cx="0" cy="0"/>
        </a:xfrm>
      </p:grpSpPr>
      <p:grpSp>
        <p:nvGrpSpPr>
          <p:cNvPr id="187" name="Google Shape;187;p23"/>
          <p:cNvGrpSpPr/>
          <p:nvPr/>
        </p:nvGrpSpPr>
        <p:grpSpPr>
          <a:xfrm>
            <a:off x="-219762" y="-130725"/>
            <a:ext cx="1990350" cy="3435326"/>
            <a:chOff x="-219762" y="-130725"/>
            <a:chExt cx="1990350" cy="3435326"/>
          </a:xfrm>
        </p:grpSpPr>
        <p:pic>
          <p:nvPicPr>
            <p:cNvPr id="188" name="Google Shape;188;p23"/>
            <p:cNvPicPr preferRelativeResize="0"/>
            <p:nvPr/>
          </p:nvPicPr>
          <p:blipFill>
            <a:blip r:embed="rId2">
              <a:alphaModFix/>
            </a:blip>
            <a:stretch>
              <a:fillRect/>
            </a:stretch>
          </p:blipFill>
          <p:spPr>
            <a:xfrm rot="5400000">
              <a:off x="-880063" y="653950"/>
              <a:ext cx="3435326" cy="1865975"/>
            </a:xfrm>
            <a:prstGeom prst="rect">
              <a:avLst/>
            </a:prstGeom>
            <a:noFill/>
            <a:ln>
              <a:noFill/>
            </a:ln>
          </p:spPr>
        </p:pic>
        <p:pic>
          <p:nvPicPr>
            <p:cNvPr id="189" name="Google Shape;189;p23"/>
            <p:cNvPicPr preferRelativeResize="0"/>
            <p:nvPr/>
          </p:nvPicPr>
          <p:blipFill>
            <a:blip r:embed="rId2">
              <a:alphaModFix/>
            </a:blip>
            <a:stretch>
              <a:fillRect/>
            </a:stretch>
          </p:blipFill>
          <p:spPr>
            <a:xfrm rot="5400000">
              <a:off x="-1004438" y="653950"/>
              <a:ext cx="3435326" cy="1865975"/>
            </a:xfrm>
            <a:prstGeom prst="rect">
              <a:avLst/>
            </a:prstGeom>
            <a:noFill/>
            <a:ln>
              <a:noFill/>
            </a:ln>
          </p:spPr>
        </p:pic>
      </p:grpSp>
      <p:pic>
        <p:nvPicPr>
          <p:cNvPr id="190" name="Google Shape;190;p23"/>
          <p:cNvPicPr preferRelativeResize="0"/>
          <p:nvPr/>
        </p:nvPicPr>
        <p:blipFill>
          <a:blip r:embed="rId3">
            <a:alphaModFix/>
          </a:blip>
          <a:stretch>
            <a:fillRect/>
          </a:stretch>
        </p:blipFill>
        <p:spPr>
          <a:xfrm rot="-5400000">
            <a:off x="5780276" y="1322950"/>
            <a:ext cx="6536849" cy="2228150"/>
          </a:xfrm>
          <a:prstGeom prst="rect">
            <a:avLst/>
          </a:prstGeom>
          <a:noFill/>
          <a:ln>
            <a:noFill/>
          </a:ln>
        </p:spPr>
      </p:pic>
      <p:sp>
        <p:nvSpPr>
          <p:cNvPr id="191" name="Google Shape;191;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2" name="Google Shape;192;p23"/>
          <p:cNvSpPr txBox="1">
            <a:spLocks noGrp="1"/>
          </p:cNvSpPr>
          <p:nvPr>
            <p:ph type="subTitle" idx="1"/>
          </p:nvPr>
        </p:nvSpPr>
        <p:spPr>
          <a:xfrm>
            <a:off x="4833588" y="2515798"/>
            <a:ext cx="26847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 name="Google Shape;193;p23"/>
          <p:cNvSpPr txBox="1">
            <a:spLocks noGrp="1"/>
          </p:cNvSpPr>
          <p:nvPr>
            <p:ph type="subTitle" idx="2"/>
          </p:nvPr>
        </p:nvSpPr>
        <p:spPr>
          <a:xfrm>
            <a:off x="1625712" y="2515798"/>
            <a:ext cx="26883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4" name="Google Shape;194;p23"/>
          <p:cNvSpPr txBox="1">
            <a:spLocks noGrp="1"/>
          </p:cNvSpPr>
          <p:nvPr>
            <p:ph type="subTitle" idx="3"/>
          </p:nvPr>
        </p:nvSpPr>
        <p:spPr>
          <a:xfrm>
            <a:off x="1625712" y="2203025"/>
            <a:ext cx="2688300" cy="468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5" name="Google Shape;195;p23"/>
          <p:cNvSpPr txBox="1">
            <a:spLocks noGrp="1"/>
          </p:cNvSpPr>
          <p:nvPr>
            <p:ph type="subTitle" idx="4"/>
          </p:nvPr>
        </p:nvSpPr>
        <p:spPr>
          <a:xfrm>
            <a:off x="4833588" y="2203025"/>
            <a:ext cx="2684700" cy="468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96"/>
        <p:cNvGrpSpPr/>
        <p:nvPr/>
      </p:nvGrpSpPr>
      <p:grpSpPr>
        <a:xfrm>
          <a:off x="0" y="0"/>
          <a:ext cx="0" cy="0"/>
          <a:chOff x="0" y="0"/>
          <a:chExt cx="0" cy="0"/>
        </a:xfrm>
      </p:grpSpPr>
      <p:sp>
        <p:nvSpPr>
          <p:cNvPr id="197" name="Google Shape;19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8" name="Google Shape;198;p24"/>
          <p:cNvSpPr txBox="1">
            <a:spLocks noGrp="1"/>
          </p:cNvSpPr>
          <p:nvPr>
            <p:ph type="subTitle" idx="1"/>
          </p:nvPr>
        </p:nvSpPr>
        <p:spPr>
          <a:xfrm>
            <a:off x="4736175" y="1378675"/>
            <a:ext cx="3227700" cy="287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 name="Google Shape;199;p24"/>
          <p:cNvSpPr txBox="1">
            <a:spLocks noGrp="1"/>
          </p:cNvSpPr>
          <p:nvPr>
            <p:ph type="subTitle" idx="2"/>
          </p:nvPr>
        </p:nvSpPr>
        <p:spPr>
          <a:xfrm>
            <a:off x="1180125" y="1376725"/>
            <a:ext cx="32262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200"/>
        <p:cNvGrpSpPr/>
        <p:nvPr/>
      </p:nvGrpSpPr>
      <p:grpSpPr>
        <a:xfrm>
          <a:off x="0" y="0"/>
          <a:ext cx="0" cy="0"/>
          <a:chOff x="0" y="0"/>
          <a:chExt cx="0" cy="0"/>
        </a:xfrm>
      </p:grpSpPr>
      <p:sp>
        <p:nvSpPr>
          <p:cNvPr id="201" name="Google Shape;20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2" name="Google Shape;202;p25"/>
          <p:cNvSpPr txBox="1">
            <a:spLocks noGrp="1"/>
          </p:cNvSpPr>
          <p:nvPr>
            <p:ph type="subTitle" idx="1"/>
          </p:nvPr>
        </p:nvSpPr>
        <p:spPr>
          <a:xfrm>
            <a:off x="4598270" y="1315728"/>
            <a:ext cx="3832500" cy="328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Font typeface="Manrope Medium"/>
              <a:buChar char="●"/>
              <a:defRPr b="0"/>
            </a:lvl1pPr>
            <a:lvl2pPr lvl="1" algn="ctr" rtl="0">
              <a:lnSpc>
                <a:spcPct val="100000"/>
              </a:lnSpc>
              <a:spcBef>
                <a:spcPts val="0"/>
              </a:spcBef>
              <a:spcAft>
                <a:spcPts val="0"/>
              </a:spcAft>
              <a:buClr>
                <a:srgbClr val="383022"/>
              </a:buClr>
              <a:buSzPts val="1400"/>
              <a:buFont typeface="Manrope Medium"/>
              <a:buChar char="○"/>
              <a:defRPr/>
            </a:lvl2pPr>
            <a:lvl3pPr lvl="2" algn="ctr" rtl="0">
              <a:lnSpc>
                <a:spcPct val="100000"/>
              </a:lnSpc>
              <a:spcBef>
                <a:spcPts val="0"/>
              </a:spcBef>
              <a:spcAft>
                <a:spcPts val="0"/>
              </a:spcAft>
              <a:buClr>
                <a:srgbClr val="383022"/>
              </a:buClr>
              <a:buSzPts val="1400"/>
              <a:buFont typeface="Manrope Medium"/>
              <a:buChar char="■"/>
              <a:defRPr/>
            </a:lvl3pPr>
            <a:lvl4pPr lvl="3" algn="ctr" rtl="0">
              <a:lnSpc>
                <a:spcPct val="100000"/>
              </a:lnSpc>
              <a:spcBef>
                <a:spcPts val="0"/>
              </a:spcBef>
              <a:spcAft>
                <a:spcPts val="0"/>
              </a:spcAft>
              <a:buClr>
                <a:srgbClr val="383022"/>
              </a:buClr>
              <a:buSzPts val="1400"/>
              <a:buFont typeface="Manrope Medium"/>
              <a:buChar char="●"/>
              <a:defRPr/>
            </a:lvl4pPr>
            <a:lvl5pPr lvl="4" algn="ctr" rtl="0">
              <a:lnSpc>
                <a:spcPct val="100000"/>
              </a:lnSpc>
              <a:spcBef>
                <a:spcPts val="0"/>
              </a:spcBef>
              <a:spcAft>
                <a:spcPts val="0"/>
              </a:spcAft>
              <a:buClr>
                <a:srgbClr val="383022"/>
              </a:buClr>
              <a:buSzPts val="1400"/>
              <a:buFont typeface="Manrope Medium"/>
              <a:buChar char="○"/>
              <a:defRPr/>
            </a:lvl5pPr>
            <a:lvl6pPr lvl="5" algn="ctr" rtl="0">
              <a:lnSpc>
                <a:spcPct val="100000"/>
              </a:lnSpc>
              <a:spcBef>
                <a:spcPts val="0"/>
              </a:spcBef>
              <a:spcAft>
                <a:spcPts val="0"/>
              </a:spcAft>
              <a:buClr>
                <a:srgbClr val="383022"/>
              </a:buClr>
              <a:buSzPts val="1400"/>
              <a:buFont typeface="Manrope Medium"/>
              <a:buChar char="■"/>
              <a:defRPr/>
            </a:lvl6pPr>
            <a:lvl7pPr lvl="6" algn="ctr" rtl="0">
              <a:lnSpc>
                <a:spcPct val="100000"/>
              </a:lnSpc>
              <a:spcBef>
                <a:spcPts val="0"/>
              </a:spcBef>
              <a:spcAft>
                <a:spcPts val="0"/>
              </a:spcAft>
              <a:buClr>
                <a:srgbClr val="383022"/>
              </a:buClr>
              <a:buSzPts val="1400"/>
              <a:buFont typeface="Manrope Medium"/>
              <a:buChar char="●"/>
              <a:defRPr/>
            </a:lvl7pPr>
            <a:lvl8pPr lvl="7" algn="ctr" rtl="0">
              <a:lnSpc>
                <a:spcPct val="100000"/>
              </a:lnSpc>
              <a:spcBef>
                <a:spcPts val="0"/>
              </a:spcBef>
              <a:spcAft>
                <a:spcPts val="0"/>
              </a:spcAft>
              <a:buClr>
                <a:srgbClr val="383022"/>
              </a:buClr>
              <a:buSzPts val="1400"/>
              <a:buFont typeface="Manrope Medium"/>
              <a:buChar char="○"/>
              <a:defRPr/>
            </a:lvl8pPr>
            <a:lvl9pPr lvl="8" algn="ctr" rtl="0">
              <a:lnSpc>
                <a:spcPct val="100000"/>
              </a:lnSpc>
              <a:spcBef>
                <a:spcPts val="0"/>
              </a:spcBef>
              <a:spcAft>
                <a:spcPts val="0"/>
              </a:spcAft>
              <a:buClr>
                <a:srgbClr val="383022"/>
              </a:buClr>
              <a:buSzPts val="1400"/>
              <a:buFont typeface="Manrope Medium"/>
              <a:buChar char="■"/>
              <a:defRPr/>
            </a:lvl9pPr>
          </a:lstStyle>
          <a:p>
            <a:endParaRPr/>
          </a:p>
        </p:txBody>
      </p:sp>
      <p:sp>
        <p:nvSpPr>
          <p:cNvPr id="203" name="Google Shape;203;p25"/>
          <p:cNvSpPr txBox="1">
            <a:spLocks noGrp="1"/>
          </p:cNvSpPr>
          <p:nvPr>
            <p:ph type="subTitle" idx="2"/>
          </p:nvPr>
        </p:nvSpPr>
        <p:spPr>
          <a:xfrm>
            <a:off x="713225" y="1315575"/>
            <a:ext cx="3832500" cy="328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Font typeface="Manrope Medium"/>
              <a:buChar char="●"/>
              <a:defRPr b="0"/>
            </a:lvl1pPr>
            <a:lvl2pPr lvl="1" algn="ctr" rtl="0">
              <a:lnSpc>
                <a:spcPct val="100000"/>
              </a:lnSpc>
              <a:spcBef>
                <a:spcPts val="0"/>
              </a:spcBef>
              <a:spcAft>
                <a:spcPts val="0"/>
              </a:spcAft>
              <a:buClr>
                <a:srgbClr val="383022"/>
              </a:buClr>
              <a:buSzPts val="1400"/>
              <a:buFont typeface="Manrope Medium"/>
              <a:buChar char="○"/>
              <a:defRPr/>
            </a:lvl2pPr>
            <a:lvl3pPr lvl="2" algn="ctr" rtl="0">
              <a:lnSpc>
                <a:spcPct val="100000"/>
              </a:lnSpc>
              <a:spcBef>
                <a:spcPts val="0"/>
              </a:spcBef>
              <a:spcAft>
                <a:spcPts val="0"/>
              </a:spcAft>
              <a:buClr>
                <a:srgbClr val="383022"/>
              </a:buClr>
              <a:buSzPts val="1400"/>
              <a:buFont typeface="Manrope Medium"/>
              <a:buChar char="■"/>
              <a:defRPr/>
            </a:lvl3pPr>
            <a:lvl4pPr lvl="3" algn="ctr" rtl="0">
              <a:lnSpc>
                <a:spcPct val="100000"/>
              </a:lnSpc>
              <a:spcBef>
                <a:spcPts val="0"/>
              </a:spcBef>
              <a:spcAft>
                <a:spcPts val="0"/>
              </a:spcAft>
              <a:buClr>
                <a:srgbClr val="383022"/>
              </a:buClr>
              <a:buSzPts val="1400"/>
              <a:buFont typeface="Manrope Medium"/>
              <a:buChar char="●"/>
              <a:defRPr/>
            </a:lvl4pPr>
            <a:lvl5pPr lvl="4" algn="ctr" rtl="0">
              <a:lnSpc>
                <a:spcPct val="100000"/>
              </a:lnSpc>
              <a:spcBef>
                <a:spcPts val="0"/>
              </a:spcBef>
              <a:spcAft>
                <a:spcPts val="0"/>
              </a:spcAft>
              <a:buClr>
                <a:srgbClr val="383022"/>
              </a:buClr>
              <a:buSzPts val="1400"/>
              <a:buFont typeface="Manrope Medium"/>
              <a:buChar char="○"/>
              <a:defRPr/>
            </a:lvl5pPr>
            <a:lvl6pPr lvl="5" algn="ctr" rtl="0">
              <a:lnSpc>
                <a:spcPct val="100000"/>
              </a:lnSpc>
              <a:spcBef>
                <a:spcPts val="0"/>
              </a:spcBef>
              <a:spcAft>
                <a:spcPts val="0"/>
              </a:spcAft>
              <a:buClr>
                <a:srgbClr val="383022"/>
              </a:buClr>
              <a:buSzPts val="1400"/>
              <a:buFont typeface="Manrope Medium"/>
              <a:buChar char="■"/>
              <a:defRPr/>
            </a:lvl6pPr>
            <a:lvl7pPr lvl="6" algn="ctr" rtl="0">
              <a:lnSpc>
                <a:spcPct val="100000"/>
              </a:lnSpc>
              <a:spcBef>
                <a:spcPts val="0"/>
              </a:spcBef>
              <a:spcAft>
                <a:spcPts val="0"/>
              </a:spcAft>
              <a:buClr>
                <a:srgbClr val="383022"/>
              </a:buClr>
              <a:buSzPts val="1400"/>
              <a:buFont typeface="Manrope Medium"/>
              <a:buChar char="●"/>
              <a:defRPr/>
            </a:lvl7pPr>
            <a:lvl8pPr lvl="7" algn="ctr" rtl="0">
              <a:lnSpc>
                <a:spcPct val="100000"/>
              </a:lnSpc>
              <a:spcBef>
                <a:spcPts val="0"/>
              </a:spcBef>
              <a:spcAft>
                <a:spcPts val="0"/>
              </a:spcAft>
              <a:buClr>
                <a:srgbClr val="383022"/>
              </a:buClr>
              <a:buSzPts val="1400"/>
              <a:buFont typeface="Manrope Medium"/>
              <a:buChar char="○"/>
              <a:defRPr/>
            </a:lvl8pPr>
            <a:lvl9pPr lvl="8" algn="ctr" rtl="0">
              <a:lnSpc>
                <a:spcPct val="100000"/>
              </a:lnSpc>
              <a:spcBef>
                <a:spcPts val="0"/>
              </a:spcBef>
              <a:spcAft>
                <a:spcPts val="0"/>
              </a:spcAft>
              <a:buClr>
                <a:srgbClr val="383022"/>
              </a:buClr>
              <a:buSzPts val="1400"/>
              <a:buFont typeface="Manrope Medium"/>
              <a:buChar char="■"/>
              <a:defRPr/>
            </a:lvl9pPr>
          </a:lstStyle>
          <a:p>
            <a:endParaRPr/>
          </a:p>
        </p:txBody>
      </p:sp>
      <p:pic>
        <p:nvPicPr>
          <p:cNvPr id="204" name="Google Shape;204;p25"/>
          <p:cNvPicPr preferRelativeResize="0"/>
          <p:nvPr/>
        </p:nvPicPr>
        <p:blipFill>
          <a:blip r:embed="rId2">
            <a:alphaModFix/>
          </a:blip>
          <a:stretch>
            <a:fillRect/>
          </a:stretch>
        </p:blipFill>
        <p:spPr>
          <a:xfrm rot="5400000">
            <a:off x="-405082" y="3999920"/>
            <a:ext cx="1067350" cy="1038750"/>
          </a:xfrm>
          <a:prstGeom prst="rect">
            <a:avLst/>
          </a:prstGeom>
          <a:noFill/>
          <a:ln>
            <a:noFill/>
          </a:ln>
        </p:spPr>
      </p:pic>
      <p:pic>
        <p:nvPicPr>
          <p:cNvPr id="205" name="Google Shape;205;p25"/>
          <p:cNvPicPr preferRelativeResize="0"/>
          <p:nvPr/>
        </p:nvPicPr>
        <p:blipFill>
          <a:blip r:embed="rId3">
            <a:alphaModFix/>
          </a:blip>
          <a:stretch>
            <a:fillRect/>
          </a:stretch>
        </p:blipFill>
        <p:spPr>
          <a:xfrm rot="6996848" flipH="1">
            <a:off x="-367343" y="-694994"/>
            <a:ext cx="1085892" cy="1359439"/>
          </a:xfrm>
          <a:prstGeom prst="rect">
            <a:avLst/>
          </a:prstGeom>
          <a:noFill/>
          <a:ln>
            <a:noFill/>
          </a:ln>
        </p:spPr>
      </p:pic>
      <p:pic>
        <p:nvPicPr>
          <p:cNvPr id="206" name="Google Shape;206;p25"/>
          <p:cNvPicPr preferRelativeResize="0"/>
          <p:nvPr/>
        </p:nvPicPr>
        <p:blipFill>
          <a:blip r:embed="rId3">
            <a:alphaModFix/>
          </a:blip>
          <a:stretch>
            <a:fillRect/>
          </a:stretch>
        </p:blipFill>
        <p:spPr>
          <a:xfrm rot="-3774186" flipH="1">
            <a:off x="8356562" y="4531628"/>
            <a:ext cx="839630" cy="1051144"/>
          </a:xfrm>
          <a:prstGeom prst="rect">
            <a:avLst/>
          </a:prstGeom>
          <a:noFill/>
          <a:ln>
            <a:noFill/>
          </a:ln>
        </p:spPr>
      </p:pic>
      <p:pic>
        <p:nvPicPr>
          <p:cNvPr id="207" name="Google Shape;207;p25"/>
          <p:cNvPicPr preferRelativeResize="0"/>
          <p:nvPr/>
        </p:nvPicPr>
        <p:blipFill>
          <a:blip r:embed="rId4">
            <a:alphaModFix/>
          </a:blip>
          <a:stretch>
            <a:fillRect/>
          </a:stretch>
        </p:blipFill>
        <p:spPr>
          <a:xfrm rot="9830926" flipH="1">
            <a:off x="5097766" y="4605025"/>
            <a:ext cx="1252700" cy="966990"/>
          </a:xfrm>
          <a:prstGeom prst="rect">
            <a:avLst/>
          </a:prstGeom>
          <a:noFill/>
          <a:ln>
            <a:noFill/>
          </a:ln>
        </p:spPr>
      </p:pic>
      <p:pic>
        <p:nvPicPr>
          <p:cNvPr id="208" name="Google Shape;208;p25"/>
          <p:cNvPicPr preferRelativeResize="0"/>
          <p:nvPr/>
        </p:nvPicPr>
        <p:blipFill>
          <a:blip r:embed="rId5">
            <a:alphaModFix/>
          </a:blip>
          <a:stretch>
            <a:fillRect/>
          </a:stretch>
        </p:blipFill>
        <p:spPr>
          <a:xfrm rot="9260281">
            <a:off x="6407542" y="4630898"/>
            <a:ext cx="887569" cy="871431"/>
          </a:xfrm>
          <a:prstGeom prst="rect">
            <a:avLst/>
          </a:prstGeom>
          <a:noFill/>
          <a:ln>
            <a:noFill/>
          </a:ln>
        </p:spPr>
      </p:pic>
      <p:pic>
        <p:nvPicPr>
          <p:cNvPr id="209" name="Google Shape;209;p25"/>
          <p:cNvPicPr preferRelativeResize="0"/>
          <p:nvPr/>
        </p:nvPicPr>
        <p:blipFill>
          <a:blip r:embed="rId6">
            <a:alphaModFix/>
          </a:blip>
          <a:stretch>
            <a:fillRect/>
          </a:stretch>
        </p:blipFill>
        <p:spPr>
          <a:xfrm rot="10800000">
            <a:off x="-435098" y="294363"/>
            <a:ext cx="913225" cy="769825"/>
          </a:xfrm>
          <a:prstGeom prst="rect">
            <a:avLst/>
          </a:prstGeom>
          <a:noFill/>
          <a:ln>
            <a:noFill/>
          </a:ln>
        </p:spPr>
      </p:pic>
      <p:pic>
        <p:nvPicPr>
          <p:cNvPr id="210" name="Google Shape;210;p25"/>
          <p:cNvPicPr preferRelativeResize="0"/>
          <p:nvPr/>
        </p:nvPicPr>
        <p:blipFill>
          <a:blip r:embed="rId7">
            <a:alphaModFix/>
          </a:blip>
          <a:stretch>
            <a:fillRect/>
          </a:stretch>
        </p:blipFill>
        <p:spPr>
          <a:xfrm rot="5400000">
            <a:off x="7681517" y="-225109"/>
            <a:ext cx="575300" cy="568025"/>
          </a:xfrm>
          <a:prstGeom prst="rect">
            <a:avLst/>
          </a:prstGeom>
          <a:noFill/>
          <a:ln>
            <a:noFill/>
          </a:ln>
        </p:spPr>
      </p:pic>
      <p:pic>
        <p:nvPicPr>
          <p:cNvPr id="211" name="Google Shape;211;p25"/>
          <p:cNvPicPr preferRelativeResize="0"/>
          <p:nvPr/>
        </p:nvPicPr>
        <p:blipFill>
          <a:blip r:embed="rId5">
            <a:alphaModFix/>
          </a:blip>
          <a:stretch>
            <a:fillRect/>
          </a:stretch>
        </p:blipFill>
        <p:spPr>
          <a:xfrm rot="9743973">
            <a:off x="226506" y="4725570"/>
            <a:ext cx="948209" cy="930963"/>
          </a:xfrm>
          <a:prstGeom prst="rect">
            <a:avLst/>
          </a:prstGeom>
          <a:noFill/>
          <a:ln>
            <a:noFill/>
          </a:ln>
        </p:spPr>
      </p:pic>
      <p:pic>
        <p:nvPicPr>
          <p:cNvPr id="212" name="Google Shape;212;p25"/>
          <p:cNvPicPr preferRelativeResize="0"/>
          <p:nvPr/>
        </p:nvPicPr>
        <p:blipFill>
          <a:blip r:embed="rId8">
            <a:alphaModFix/>
          </a:blip>
          <a:stretch>
            <a:fillRect/>
          </a:stretch>
        </p:blipFill>
        <p:spPr>
          <a:xfrm rot="1948344">
            <a:off x="5750058" y="4637474"/>
            <a:ext cx="1004361" cy="858276"/>
          </a:xfrm>
          <a:prstGeom prst="rect">
            <a:avLst/>
          </a:prstGeom>
          <a:noFill/>
          <a:ln>
            <a:noFill/>
          </a:ln>
        </p:spPr>
      </p:pic>
      <p:pic>
        <p:nvPicPr>
          <p:cNvPr id="213" name="Google Shape;213;p25"/>
          <p:cNvPicPr preferRelativeResize="0"/>
          <p:nvPr/>
        </p:nvPicPr>
        <p:blipFill>
          <a:blip r:embed="rId9">
            <a:alphaModFix/>
          </a:blip>
          <a:stretch>
            <a:fillRect/>
          </a:stretch>
        </p:blipFill>
        <p:spPr>
          <a:xfrm rot="-8099978">
            <a:off x="8374333" y="-617021"/>
            <a:ext cx="804112" cy="1351840"/>
          </a:xfrm>
          <a:prstGeom prst="rect">
            <a:avLst/>
          </a:prstGeom>
          <a:noFill/>
          <a:ln>
            <a:noFill/>
          </a:ln>
        </p:spPr>
      </p:pic>
      <p:pic>
        <p:nvPicPr>
          <p:cNvPr id="214" name="Google Shape;214;p25"/>
          <p:cNvPicPr preferRelativeResize="0"/>
          <p:nvPr/>
        </p:nvPicPr>
        <p:blipFill>
          <a:blip r:embed="rId10">
            <a:alphaModFix/>
          </a:blip>
          <a:stretch>
            <a:fillRect/>
          </a:stretch>
        </p:blipFill>
        <p:spPr>
          <a:xfrm rot="10800000">
            <a:off x="7916038" y="4893235"/>
            <a:ext cx="418375" cy="369868"/>
          </a:xfrm>
          <a:prstGeom prst="rect">
            <a:avLst/>
          </a:prstGeom>
          <a:noFill/>
          <a:ln>
            <a:noFill/>
          </a:ln>
        </p:spPr>
      </p:pic>
      <p:pic>
        <p:nvPicPr>
          <p:cNvPr id="215" name="Google Shape;215;p25"/>
          <p:cNvPicPr preferRelativeResize="0"/>
          <p:nvPr/>
        </p:nvPicPr>
        <p:blipFill>
          <a:blip r:embed="rId10">
            <a:alphaModFix/>
          </a:blip>
          <a:stretch>
            <a:fillRect/>
          </a:stretch>
        </p:blipFill>
        <p:spPr>
          <a:xfrm rot="10800000">
            <a:off x="7440013" y="233998"/>
            <a:ext cx="418375" cy="369868"/>
          </a:xfrm>
          <a:prstGeom prst="rect">
            <a:avLst/>
          </a:prstGeom>
          <a:noFill/>
          <a:ln>
            <a:noFill/>
          </a:ln>
        </p:spPr>
      </p:pic>
      <p:pic>
        <p:nvPicPr>
          <p:cNvPr id="216" name="Google Shape;216;p25"/>
          <p:cNvPicPr preferRelativeResize="0"/>
          <p:nvPr/>
        </p:nvPicPr>
        <p:blipFill>
          <a:blip r:embed="rId11">
            <a:alphaModFix/>
          </a:blip>
          <a:stretch>
            <a:fillRect/>
          </a:stretch>
        </p:blipFill>
        <p:spPr>
          <a:xfrm rot="10800000">
            <a:off x="7529377" y="4839563"/>
            <a:ext cx="418376" cy="475800"/>
          </a:xfrm>
          <a:prstGeom prst="rect">
            <a:avLst/>
          </a:prstGeom>
          <a:noFill/>
          <a:ln>
            <a:noFill/>
          </a:ln>
        </p:spPr>
      </p:pic>
      <p:pic>
        <p:nvPicPr>
          <p:cNvPr id="217" name="Google Shape;217;p25"/>
          <p:cNvPicPr preferRelativeResize="0"/>
          <p:nvPr/>
        </p:nvPicPr>
        <p:blipFill>
          <a:blip r:embed="rId10">
            <a:alphaModFix/>
          </a:blip>
          <a:stretch>
            <a:fillRect/>
          </a:stretch>
        </p:blipFill>
        <p:spPr>
          <a:xfrm rot="10800000">
            <a:off x="180913" y="694323"/>
            <a:ext cx="418375" cy="369868"/>
          </a:xfrm>
          <a:prstGeom prst="rect">
            <a:avLst/>
          </a:prstGeom>
          <a:noFill/>
          <a:ln>
            <a:noFill/>
          </a:ln>
        </p:spPr>
      </p:pic>
      <p:pic>
        <p:nvPicPr>
          <p:cNvPr id="218" name="Google Shape;218;p25"/>
          <p:cNvPicPr preferRelativeResize="0"/>
          <p:nvPr/>
        </p:nvPicPr>
        <p:blipFill>
          <a:blip r:embed="rId12">
            <a:alphaModFix/>
          </a:blip>
          <a:stretch>
            <a:fillRect/>
          </a:stretch>
        </p:blipFill>
        <p:spPr>
          <a:xfrm rot="-8891430">
            <a:off x="-327568" y="2632848"/>
            <a:ext cx="912356" cy="840331"/>
          </a:xfrm>
          <a:prstGeom prst="rect">
            <a:avLst/>
          </a:prstGeom>
          <a:noFill/>
          <a:ln>
            <a:noFill/>
          </a:ln>
        </p:spPr>
      </p:pic>
      <p:pic>
        <p:nvPicPr>
          <p:cNvPr id="219" name="Google Shape;219;p25"/>
          <p:cNvPicPr preferRelativeResize="0"/>
          <p:nvPr/>
        </p:nvPicPr>
        <p:blipFill>
          <a:blip r:embed="rId11">
            <a:alphaModFix/>
          </a:blip>
          <a:stretch>
            <a:fillRect/>
          </a:stretch>
        </p:blipFill>
        <p:spPr>
          <a:xfrm rot="10800000">
            <a:off x="8731802" y="4199613"/>
            <a:ext cx="418376" cy="475800"/>
          </a:xfrm>
          <a:prstGeom prst="rect">
            <a:avLst/>
          </a:prstGeom>
          <a:noFill/>
          <a:ln>
            <a:noFill/>
          </a:ln>
        </p:spPr>
      </p:pic>
      <p:pic>
        <p:nvPicPr>
          <p:cNvPr id="220" name="Google Shape;220;p25"/>
          <p:cNvPicPr preferRelativeResize="0"/>
          <p:nvPr/>
        </p:nvPicPr>
        <p:blipFill>
          <a:blip r:embed="rId10">
            <a:alphaModFix/>
          </a:blip>
          <a:stretch>
            <a:fillRect/>
          </a:stretch>
        </p:blipFill>
        <p:spPr>
          <a:xfrm rot="10800000">
            <a:off x="3369963" y="-23315"/>
            <a:ext cx="418375" cy="369868"/>
          </a:xfrm>
          <a:prstGeom prst="rect">
            <a:avLst/>
          </a:prstGeom>
          <a:noFill/>
          <a:ln>
            <a:noFill/>
          </a:ln>
        </p:spPr>
      </p:pic>
      <p:pic>
        <p:nvPicPr>
          <p:cNvPr id="221" name="Google Shape;221;p25"/>
          <p:cNvPicPr preferRelativeResize="0"/>
          <p:nvPr/>
        </p:nvPicPr>
        <p:blipFill>
          <a:blip r:embed="rId7">
            <a:alphaModFix/>
          </a:blip>
          <a:stretch>
            <a:fillRect/>
          </a:stretch>
        </p:blipFill>
        <p:spPr>
          <a:xfrm rot="5400000">
            <a:off x="716337" y="-125022"/>
            <a:ext cx="580600" cy="573275"/>
          </a:xfrm>
          <a:prstGeom prst="rect">
            <a:avLst/>
          </a:prstGeom>
          <a:noFill/>
          <a:ln>
            <a:noFill/>
          </a:ln>
        </p:spPr>
      </p:pic>
      <p:pic>
        <p:nvPicPr>
          <p:cNvPr id="222" name="Google Shape;222;p25"/>
          <p:cNvPicPr preferRelativeResize="0"/>
          <p:nvPr/>
        </p:nvPicPr>
        <p:blipFill>
          <a:blip r:embed="rId7">
            <a:alphaModFix/>
          </a:blip>
          <a:stretch>
            <a:fillRect/>
          </a:stretch>
        </p:blipFill>
        <p:spPr>
          <a:xfrm rot="5400000">
            <a:off x="-173044" y="4679789"/>
            <a:ext cx="688900" cy="68015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23"/>
        <p:cNvGrpSpPr/>
        <p:nvPr/>
      </p:nvGrpSpPr>
      <p:grpSpPr>
        <a:xfrm>
          <a:off x="0" y="0"/>
          <a:ext cx="0" cy="0"/>
          <a:chOff x="0" y="0"/>
          <a:chExt cx="0" cy="0"/>
        </a:xfrm>
      </p:grpSpPr>
      <p:sp>
        <p:nvSpPr>
          <p:cNvPr id="224" name="Google Shape;224;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5" name="Google Shape;225;p26"/>
          <p:cNvSpPr txBox="1">
            <a:spLocks noGrp="1"/>
          </p:cNvSpPr>
          <p:nvPr>
            <p:ph type="subTitle" idx="1"/>
          </p:nvPr>
        </p:nvSpPr>
        <p:spPr>
          <a:xfrm>
            <a:off x="4363600" y="1678528"/>
            <a:ext cx="3532500" cy="61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26"/>
          <p:cNvSpPr txBox="1">
            <a:spLocks noGrp="1"/>
          </p:cNvSpPr>
          <p:nvPr>
            <p:ph type="subTitle" idx="2"/>
          </p:nvPr>
        </p:nvSpPr>
        <p:spPr>
          <a:xfrm>
            <a:off x="4362400" y="2777601"/>
            <a:ext cx="3534900" cy="61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7" name="Google Shape;227;p26"/>
          <p:cNvSpPr txBox="1">
            <a:spLocks noGrp="1"/>
          </p:cNvSpPr>
          <p:nvPr>
            <p:ph type="subTitle" idx="3"/>
          </p:nvPr>
        </p:nvSpPr>
        <p:spPr>
          <a:xfrm>
            <a:off x="4363600" y="3876675"/>
            <a:ext cx="3532500" cy="61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8" name="Google Shape;228;p26"/>
          <p:cNvSpPr txBox="1">
            <a:spLocks noGrp="1"/>
          </p:cNvSpPr>
          <p:nvPr>
            <p:ph type="subTitle" idx="4"/>
          </p:nvPr>
        </p:nvSpPr>
        <p:spPr>
          <a:xfrm>
            <a:off x="4363600" y="1307975"/>
            <a:ext cx="35325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9" name="Google Shape;229;p26"/>
          <p:cNvSpPr txBox="1">
            <a:spLocks noGrp="1"/>
          </p:cNvSpPr>
          <p:nvPr>
            <p:ph type="subTitle" idx="5"/>
          </p:nvPr>
        </p:nvSpPr>
        <p:spPr>
          <a:xfrm>
            <a:off x="4362400" y="2407045"/>
            <a:ext cx="35349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0" name="Google Shape;230;p26"/>
          <p:cNvSpPr txBox="1">
            <a:spLocks noGrp="1"/>
          </p:cNvSpPr>
          <p:nvPr>
            <p:ph type="subTitle" idx="6"/>
          </p:nvPr>
        </p:nvSpPr>
        <p:spPr>
          <a:xfrm>
            <a:off x="4363600" y="3506116"/>
            <a:ext cx="35325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31"/>
        <p:cNvGrpSpPr/>
        <p:nvPr/>
      </p:nvGrpSpPr>
      <p:grpSpPr>
        <a:xfrm>
          <a:off x="0" y="0"/>
          <a:ext cx="0" cy="0"/>
          <a:chOff x="0" y="0"/>
          <a:chExt cx="0" cy="0"/>
        </a:xfrm>
      </p:grpSpPr>
      <p:sp>
        <p:nvSpPr>
          <p:cNvPr id="232" name="Google Shape;232;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3" name="Google Shape;233;p27"/>
          <p:cNvSpPr txBox="1">
            <a:spLocks noGrp="1"/>
          </p:cNvSpPr>
          <p:nvPr>
            <p:ph type="subTitle" idx="1"/>
          </p:nvPr>
        </p:nvSpPr>
        <p:spPr>
          <a:xfrm>
            <a:off x="2125711" y="2036766"/>
            <a:ext cx="21348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4" name="Google Shape;234;p27"/>
          <p:cNvSpPr txBox="1">
            <a:spLocks noGrp="1"/>
          </p:cNvSpPr>
          <p:nvPr>
            <p:ph type="subTitle" idx="2"/>
          </p:nvPr>
        </p:nvSpPr>
        <p:spPr>
          <a:xfrm>
            <a:off x="4887689" y="2036766"/>
            <a:ext cx="21306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5" name="Google Shape;235;p27"/>
          <p:cNvSpPr txBox="1">
            <a:spLocks noGrp="1"/>
          </p:cNvSpPr>
          <p:nvPr>
            <p:ph type="subTitle" idx="3"/>
          </p:nvPr>
        </p:nvSpPr>
        <p:spPr>
          <a:xfrm>
            <a:off x="2125711" y="3470166"/>
            <a:ext cx="21348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6" name="Google Shape;236;p27"/>
          <p:cNvSpPr txBox="1">
            <a:spLocks noGrp="1"/>
          </p:cNvSpPr>
          <p:nvPr>
            <p:ph type="subTitle" idx="4"/>
          </p:nvPr>
        </p:nvSpPr>
        <p:spPr>
          <a:xfrm>
            <a:off x="4887689" y="3470166"/>
            <a:ext cx="21306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7" name="Google Shape;237;p27"/>
          <p:cNvSpPr txBox="1">
            <a:spLocks noGrp="1"/>
          </p:cNvSpPr>
          <p:nvPr>
            <p:ph type="subTitle" idx="5"/>
          </p:nvPr>
        </p:nvSpPr>
        <p:spPr>
          <a:xfrm>
            <a:off x="2125711" y="1809175"/>
            <a:ext cx="21348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8" name="Google Shape;238;p27"/>
          <p:cNvSpPr txBox="1">
            <a:spLocks noGrp="1"/>
          </p:cNvSpPr>
          <p:nvPr>
            <p:ph type="subTitle" idx="6"/>
          </p:nvPr>
        </p:nvSpPr>
        <p:spPr>
          <a:xfrm>
            <a:off x="2125711" y="3242650"/>
            <a:ext cx="21348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9" name="Google Shape;239;p27"/>
          <p:cNvSpPr txBox="1">
            <a:spLocks noGrp="1"/>
          </p:cNvSpPr>
          <p:nvPr>
            <p:ph type="subTitle" idx="7"/>
          </p:nvPr>
        </p:nvSpPr>
        <p:spPr>
          <a:xfrm>
            <a:off x="4887686" y="1809175"/>
            <a:ext cx="21306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40" name="Google Shape;240;p27"/>
          <p:cNvSpPr txBox="1">
            <a:spLocks noGrp="1"/>
          </p:cNvSpPr>
          <p:nvPr>
            <p:ph type="subTitle" idx="8"/>
          </p:nvPr>
        </p:nvSpPr>
        <p:spPr>
          <a:xfrm>
            <a:off x="4887686" y="3242650"/>
            <a:ext cx="21306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41" name="Google Shape;241;p27"/>
          <p:cNvGrpSpPr/>
          <p:nvPr/>
        </p:nvGrpSpPr>
        <p:grpSpPr>
          <a:xfrm>
            <a:off x="-843800" y="-407374"/>
            <a:ext cx="10746000" cy="6267023"/>
            <a:chOff x="-843800" y="-407374"/>
            <a:chExt cx="10746000" cy="6267023"/>
          </a:xfrm>
        </p:grpSpPr>
        <p:pic>
          <p:nvPicPr>
            <p:cNvPr id="242" name="Google Shape;242;p27"/>
            <p:cNvPicPr preferRelativeResize="0"/>
            <p:nvPr/>
          </p:nvPicPr>
          <p:blipFill>
            <a:blip r:embed="rId2">
              <a:alphaModFix/>
            </a:blip>
            <a:stretch>
              <a:fillRect/>
            </a:stretch>
          </p:blipFill>
          <p:spPr>
            <a:xfrm>
              <a:off x="-713125" y="3806449"/>
              <a:ext cx="5472639" cy="1910150"/>
            </a:xfrm>
            <a:prstGeom prst="rect">
              <a:avLst/>
            </a:prstGeom>
            <a:noFill/>
            <a:ln>
              <a:noFill/>
            </a:ln>
          </p:spPr>
        </p:pic>
        <p:pic>
          <p:nvPicPr>
            <p:cNvPr id="243" name="Google Shape;243;p27"/>
            <p:cNvPicPr preferRelativeResize="0"/>
            <p:nvPr/>
          </p:nvPicPr>
          <p:blipFill>
            <a:blip r:embed="rId3">
              <a:alphaModFix/>
            </a:blip>
            <a:stretch>
              <a:fillRect/>
            </a:stretch>
          </p:blipFill>
          <p:spPr>
            <a:xfrm>
              <a:off x="4504950" y="-371049"/>
              <a:ext cx="5397250" cy="1388775"/>
            </a:xfrm>
            <a:prstGeom prst="rect">
              <a:avLst/>
            </a:prstGeom>
            <a:noFill/>
            <a:ln>
              <a:noFill/>
            </a:ln>
          </p:spPr>
        </p:pic>
        <p:pic>
          <p:nvPicPr>
            <p:cNvPr id="244" name="Google Shape;244;p27"/>
            <p:cNvPicPr preferRelativeResize="0"/>
            <p:nvPr/>
          </p:nvPicPr>
          <p:blipFill>
            <a:blip r:embed="rId3">
              <a:alphaModFix/>
            </a:blip>
            <a:stretch>
              <a:fillRect/>
            </a:stretch>
          </p:blipFill>
          <p:spPr>
            <a:xfrm>
              <a:off x="4495605" y="-407374"/>
              <a:ext cx="5397250" cy="1388775"/>
            </a:xfrm>
            <a:prstGeom prst="rect">
              <a:avLst/>
            </a:prstGeom>
            <a:noFill/>
            <a:ln>
              <a:noFill/>
            </a:ln>
          </p:spPr>
        </p:pic>
        <p:pic>
          <p:nvPicPr>
            <p:cNvPr id="245" name="Google Shape;245;p27"/>
            <p:cNvPicPr preferRelativeResize="0"/>
            <p:nvPr/>
          </p:nvPicPr>
          <p:blipFill>
            <a:blip r:embed="rId2">
              <a:alphaModFix/>
            </a:blip>
            <a:stretch>
              <a:fillRect/>
            </a:stretch>
          </p:blipFill>
          <p:spPr>
            <a:xfrm>
              <a:off x="-843800" y="3949499"/>
              <a:ext cx="5472639" cy="1910150"/>
            </a:xfrm>
            <a:prstGeom prst="rect">
              <a:avLst/>
            </a:prstGeom>
            <a:noFill/>
            <a:ln>
              <a:noFill/>
            </a:ln>
          </p:spPr>
        </p:pic>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ive columns">
  <p:cSld name="CUSTOM_6_1_1">
    <p:spTree>
      <p:nvGrpSpPr>
        <p:cNvPr id="1" name="Shape 246"/>
        <p:cNvGrpSpPr/>
        <p:nvPr/>
      </p:nvGrpSpPr>
      <p:grpSpPr>
        <a:xfrm>
          <a:off x="0" y="0"/>
          <a:ext cx="0" cy="0"/>
          <a:chOff x="0" y="0"/>
          <a:chExt cx="0" cy="0"/>
        </a:xfrm>
      </p:grpSpPr>
      <p:pic>
        <p:nvPicPr>
          <p:cNvPr id="247" name="Google Shape;247;p28"/>
          <p:cNvPicPr preferRelativeResize="0"/>
          <p:nvPr/>
        </p:nvPicPr>
        <p:blipFill>
          <a:blip r:embed="rId2">
            <a:alphaModFix/>
          </a:blip>
          <a:stretch>
            <a:fillRect/>
          </a:stretch>
        </p:blipFill>
        <p:spPr>
          <a:xfrm>
            <a:off x="-988775" y="3971958"/>
            <a:ext cx="10499675" cy="1264625"/>
          </a:xfrm>
          <a:prstGeom prst="rect">
            <a:avLst/>
          </a:prstGeom>
          <a:noFill/>
          <a:ln>
            <a:noFill/>
          </a:ln>
        </p:spPr>
      </p:pic>
      <p:pic>
        <p:nvPicPr>
          <p:cNvPr id="248" name="Google Shape;248;p28"/>
          <p:cNvPicPr preferRelativeResize="0"/>
          <p:nvPr/>
        </p:nvPicPr>
        <p:blipFill>
          <a:blip r:embed="rId3">
            <a:alphaModFix/>
          </a:blip>
          <a:stretch>
            <a:fillRect/>
          </a:stretch>
        </p:blipFill>
        <p:spPr>
          <a:xfrm>
            <a:off x="-819425" y="4350033"/>
            <a:ext cx="10424976" cy="1264625"/>
          </a:xfrm>
          <a:prstGeom prst="rect">
            <a:avLst/>
          </a:prstGeom>
          <a:noFill/>
          <a:ln>
            <a:noFill/>
          </a:ln>
        </p:spPr>
      </p:pic>
      <p:sp>
        <p:nvSpPr>
          <p:cNvPr id="249" name="Google Shape;249;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0" name="Google Shape;250;p28"/>
          <p:cNvSpPr txBox="1">
            <a:spLocks noGrp="1"/>
          </p:cNvSpPr>
          <p:nvPr>
            <p:ph type="subTitle" idx="1"/>
          </p:nvPr>
        </p:nvSpPr>
        <p:spPr>
          <a:xfrm>
            <a:off x="939143" y="2083835"/>
            <a:ext cx="21348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1" name="Google Shape;251;p28"/>
          <p:cNvSpPr txBox="1">
            <a:spLocks noGrp="1"/>
          </p:cNvSpPr>
          <p:nvPr>
            <p:ph type="subTitle" idx="2"/>
          </p:nvPr>
        </p:nvSpPr>
        <p:spPr>
          <a:xfrm>
            <a:off x="3510900" y="2083835"/>
            <a:ext cx="2130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2" name="Google Shape;252;p28"/>
          <p:cNvSpPr txBox="1">
            <a:spLocks noGrp="1"/>
          </p:cNvSpPr>
          <p:nvPr>
            <p:ph type="subTitle" idx="3"/>
          </p:nvPr>
        </p:nvSpPr>
        <p:spPr>
          <a:xfrm>
            <a:off x="2225021" y="3565598"/>
            <a:ext cx="21348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3" name="Google Shape;253;p28"/>
          <p:cNvSpPr txBox="1">
            <a:spLocks noGrp="1"/>
          </p:cNvSpPr>
          <p:nvPr>
            <p:ph type="subTitle" idx="4"/>
          </p:nvPr>
        </p:nvSpPr>
        <p:spPr>
          <a:xfrm>
            <a:off x="4792579" y="3565598"/>
            <a:ext cx="2130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4" name="Google Shape;254;p28"/>
          <p:cNvSpPr txBox="1">
            <a:spLocks noGrp="1"/>
          </p:cNvSpPr>
          <p:nvPr>
            <p:ph type="subTitle" idx="5"/>
          </p:nvPr>
        </p:nvSpPr>
        <p:spPr>
          <a:xfrm>
            <a:off x="939143" y="1856244"/>
            <a:ext cx="2134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5" name="Google Shape;255;p28"/>
          <p:cNvSpPr txBox="1">
            <a:spLocks noGrp="1"/>
          </p:cNvSpPr>
          <p:nvPr>
            <p:ph type="subTitle" idx="6"/>
          </p:nvPr>
        </p:nvSpPr>
        <p:spPr>
          <a:xfrm>
            <a:off x="2225021" y="3338082"/>
            <a:ext cx="21348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6" name="Google Shape;256;p28"/>
          <p:cNvSpPr txBox="1">
            <a:spLocks noGrp="1"/>
          </p:cNvSpPr>
          <p:nvPr>
            <p:ph type="subTitle" idx="7"/>
          </p:nvPr>
        </p:nvSpPr>
        <p:spPr>
          <a:xfrm>
            <a:off x="3510900" y="1856244"/>
            <a:ext cx="21306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7" name="Google Shape;257;p28"/>
          <p:cNvSpPr txBox="1">
            <a:spLocks noGrp="1"/>
          </p:cNvSpPr>
          <p:nvPr>
            <p:ph type="subTitle" idx="8"/>
          </p:nvPr>
        </p:nvSpPr>
        <p:spPr>
          <a:xfrm>
            <a:off x="4792579" y="3338082"/>
            <a:ext cx="21306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8" name="Google Shape;258;p28"/>
          <p:cNvSpPr txBox="1">
            <a:spLocks noGrp="1"/>
          </p:cNvSpPr>
          <p:nvPr>
            <p:ph type="subTitle" idx="9"/>
          </p:nvPr>
        </p:nvSpPr>
        <p:spPr>
          <a:xfrm>
            <a:off x="6074257" y="2083835"/>
            <a:ext cx="2130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9" name="Google Shape;259;p28"/>
          <p:cNvSpPr txBox="1">
            <a:spLocks noGrp="1"/>
          </p:cNvSpPr>
          <p:nvPr>
            <p:ph type="subTitle" idx="13"/>
          </p:nvPr>
        </p:nvSpPr>
        <p:spPr>
          <a:xfrm>
            <a:off x="6074257" y="1856244"/>
            <a:ext cx="21306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60"/>
        <p:cNvGrpSpPr/>
        <p:nvPr/>
      </p:nvGrpSpPr>
      <p:grpSpPr>
        <a:xfrm>
          <a:off x="0" y="0"/>
          <a:ext cx="0" cy="0"/>
          <a:chOff x="0" y="0"/>
          <a:chExt cx="0" cy="0"/>
        </a:xfrm>
      </p:grpSpPr>
      <p:sp>
        <p:nvSpPr>
          <p:cNvPr id="261" name="Google Shape;261;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2" name="Google Shape;262;p29"/>
          <p:cNvSpPr txBox="1">
            <a:spLocks noGrp="1"/>
          </p:cNvSpPr>
          <p:nvPr>
            <p:ph type="subTitle" idx="1"/>
          </p:nvPr>
        </p:nvSpPr>
        <p:spPr>
          <a:xfrm>
            <a:off x="1651200" y="1870061"/>
            <a:ext cx="2386500" cy="61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3" name="Google Shape;263;p29"/>
          <p:cNvSpPr txBox="1">
            <a:spLocks noGrp="1"/>
          </p:cNvSpPr>
          <p:nvPr>
            <p:ph type="subTitle" idx="2"/>
          </p:nvPr>
        </p:nvSpPr>
        <p:spPr>
          <a:xfrm>
            <a:off x="1650750" y="3272460"/>
            <a:ext cx="2387400" cy="61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4" name="Google Shape;264;p29"/>
          <p:cNvSpPr txBox="1">
            <a:spLocks noGrp="1"/>
          </p:cNvSpPr>
          <p:nvPr>
            <p:ph type="subTitle" idx="3"/>
          </p:nvPr>
        </p:nvSpPr>
        <p:spPr>
          <a:xfrm>
            <a:off x="5106300" y="1870061"/>
            <a:ext cx="2386500" cy="619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5" name="Google Shape;265;p29"/>
          <p:cNvSpPr txBox="1">
            <a:spLocks noGrp="1"/>
          </p:cNvSpPr>
          <p:nvPr>
            <p:ph type="subTitle" idx="4"/>
          </p:nvPr>
        </p:nvSpPr>
        <p:spPr>
          <a:xfrm>
            <a:off x="1651200" y="2320551"/>
            <a:ext cx="2386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6" name="Google Shape;266;p29"/>
          <p:cNvSpPr txBox="1">
            <a:spLocks noGrp="1"/>
          </p:cNvSpPr>
          <p:nvPr>
            <p:ph type="subTitle" idx="5"/>
          </p:nvPr>
        </p:nvSpPr>
        <p:spPr>
          <a:xfrm>
            <a:off x="1650750" y="3722950"/>
            <a:ext cx="23874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7" name="Google Shape;267;p29"/>
          <p:cNvSpPr txBox="1">
            <a:spLocks noGrp="1"/>
          </p:cNvSpPr>
          <p:nvPr>
            <p:ph type="subTitle" idx="6"/>
          </p:nvPr>
        </p:nvSpPr>
        <p:spPr>
          <a:xfrm>
            <a:off x="5106300" y="2320551"/>
            <a:ext cx="2386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8" name="Google Shape;268;p29"/>
          <p:cNvSpPr txBox="1">
            <a:spLocks noGrp="1"/>
          </p:cNvSpPr>
          <p:nvPr>
            <p:ph type="subTitle" idx="7"/>
          </p:nvPr>
        </p:nvSpPr>
        <p:spPr>
          <a:xfrm>
            <a:off x="5105850" y="3272460"/>
            <a:ext cx="2387400" cy="619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9" name="Google Shape;269;p29"/>
          <p:cNvSpPr txBox="1">
            <a:spLocks noGrp="1"/>
          </p:cNvSpPr>
          <p:nvPr>
            <p:ph type="subTitle" idx="8"/>
          </p:nvPr>
        </p:nvSpPr>
        <p:spPr>
          <a:xfrm>
            <a:off x="5105850" y="3722950"/>
            <a:ext cx="23874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pic>
        <p:nvPicPr>
          <p:cNvPr id="270" name="Google Shape;270;p29"/>
          <p:cNvPicPr preferRelativeResize="0"/>
          <p:nvPr/>
        </p:nvPicPr>
        <p:blipFill>
          <a:blip r:embed="rId2">
            <a:alphaModFix/>
          </a:blip>
          <a:stretch>
            <a:fillRect/>
          </a:stretch>
        </p:blipFill>
        <p:spPr>
          <a:xfrm rot="5400000">
            <a:off x="-3070716" y="1753337"/>
            <a:ext cx="6030274" cy="1693850"/>
          </a:xfrm>
          <a:prstGeom prst="rect">
            <a:avLst/>
          </a:prstGeom>
          <a:noFill/>
          <a:ln>
            <a:noFill/>
          </a:ln>
        </p:spPr>
      </p:pic>
      <p:grpSp>
        <p:nvGrpSpPr>
          <p:cNvPr id="271" name="Google Shape;271;p29"/>
          <p:cNvGrpSpPr/>
          <p:nvPr/>
        </p:nvGrpSpPr>
        <p:grpSpPr>
          <a:xfrm>
            <a:off x="7644350" y="-93351"/>
            <a:ext cx="1927549" cy="5498476"/>
            <a:chOff x="7644350" y="-93351"/>
            <a:chExt cx="1927549" cy="5498476"/>
          </a:xfrm>
        </p:grpSpPr>
        <p:pic>
          <p:nvPicPr>
            <p:cNvPr id="272" name="Google Shape;272;p29"/>
            <p:cNvPicPr preferRelativeResize="0"/>
            <p:nvPr/>
          </p:nvPicPr>
          <p:blipFill>
            <a:blip r:embed="rId3">
              <a:alphaModFix/>
            </a:blip>
            <a:stretch>
              <a:fillRect/>
            </a:stretch>
          </p:blipFill>
          <p:spPr>
            <a:xfrm rot="-5400000">
              <a:off x="5816874" y="1734125"/>
              <a:ext cx="5458101" cy="1803149"/>
            </a:xfrm>
            <a:prstGeom prst="rect">
              <a:avLst/>
            </a:prstGeom>
            <a:noFill/>
            <a:ln>
              <a:noFill/>
            </a:ln>
          </p:spPr>
        </p:pic>
        <p:pic>
          <p:nvPicPr>
            <p:cNvPr id="273" name="Google Shape;273;p29"/>
            <p:cNvPicPr preferRelativeResize="0"/>
            <p:nvPr/>
          </p:nvPicPr>
          <p:blipFill>
            <a:blip r:embed="rId3">
              <a:alphaModFix/>
            </a:blip>
            <a:stretch>
              <a:fillRect/>
            </a:stretch>
          </p:blipFill>
          <p:spPr>
            <a:xfrm rot="-5400000">
              <a:off x="5941274" y="1774500"/>
              <a:ext cx="5458101" cy="1803149"/>
            </a:xfrm>
            <a:prstGeom prst="rect">
              <a:avLst/>
            </a:prstGeom>
            <a:noFill/>
            <a:ln>
              <a:noFill/>
            </a:ln>
          </p:spPr>
        </p:pic>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74"/>
        <p:cNvGrpSpPr/>
        <p:nvPr/>
      </p:nvGrpSpPr>
      <p:grpSpPr>
        <a:xfrm>
          <a:off x="0" y="0"/>
          <a:ext cx="0" cy="0"/>
          <a:chOff x="0" y="0"/>
          <a:chExt cx="0" cy="0"/>
        </a:xfrm>
      </p:grpSpPr>
      <p:sp>
        <p:nvSpPr>
          <p:cNvPr id="275" name="Google Shape;27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6" name="Google Shape;276;p30"/>
          <p:cNvSpPr txBox="1">
            <a:spLocks noGrp="1"/>
          </p:cNvSpPr>
          <p:nvPr>
            <p:ph type="subTitle" idx="1"/>
          </p:nvPr>
        </p:nvSpPr>
        <p:spPr>
          <a:xfrm>
            <a:off x="922146" y="2278698"/>
            <a:ext cx="237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7" name="Google Shape;277;p30"/>
          <p:cNvSpPr txBox="1">
            <a:spLocks noGrp="1"/>
          </p:cNvSpPr>
          <p:nvPr>
            <p:ph type="subTitle" idx="2"/>
          </p:nvPr>
        </p:nvSpPr>
        <p:spPr>
          <a:xfrm>
            <a:off x="3381000" y="2278698"/>
            <a:ext cx="237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8" name="Google Shape;278;p30"/>
          <p:cNvSpPr txBox="1">
            <a:spLocks noGrp="1"/>
          </p:cNvSpPr>
          <p:nvPr>
            <p:ph type="subTitle" idx="3"/>
          </p:nvPr>
        </p:nvSpPr>
        <p:spPr>
          <a:xfrm>
            <a:off x="922146" y="3788298"/>
            <a:ext cx="237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9" name="Google Shape;279;p30"/>
          <p:cNvSpPr txBox="1">
            <a:spLocks noGrp="1"/>
          </p:cNvSpPr>
          <p:nvPr>
            <p:ph type="subTitle" idx="4"/>
          </p:nvPr>
        </p:nvSpPr>
        <p:spPr>
          <a:xfrm>
            <a:off x="3383515" y="3788298"/>
            <a:ext cx="237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0" name="Google Shape;280;p30"/>
          <p:cNvSpPr txBox="1">
            <a:spLocks noGrp="1"/>
          </p:cNvSpPr>
          <p:nvPr>
            <p:ph type="subTitle" idx="5"/>
          </p:nvPr>
        </p:nvSpPr>
        <p:spPr>
          <a:xfrm>
            <a:off x="5839854" y="2278711"/>
            <a:ext cx="2382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1" name="Google Shape;281;p30"/>
          <p:cNvSpPr txBox="1">
            <a:spLocks noGrp="1"/>
          </p:cNvSpPr>
          <p:nvPr>
            <p:ph type="subTitle" idx="6"/>
          </p:nvPr>
        </p:nvSpPr>
        <p:spPr>
          <a:xfrm>
            <a:off x="5839854" y="3788299"/>
            <a:ext cx="2382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2" name="Google Shape;282;p30"/>
          <p:cNvSpPr txBox="1">
            <a:spLocks noGrp="1"/>
          </p:cNvSpPr>
          <p:nvPr>
            <p:ph type="subTitle" idx="7"/>
          </p:nvPr>
        </p:nvSpPr>
        <p:spPr>
          <a:xfrm>
            <a:off x="926796" y="2061988"/>
            <a:ext cx="236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3" name="Google Shape;283;p30"/>
          <p:cNvSpPr txBox="1">
            <a:spLocks noGrp="1"/>
          </p:cNvSpPr>
          <p:nvPr>
            <p:ph type="subTitle" idx="8"/>
          </p:nvPr>
        </p:nvSpPr>
        <p:spPr>
          <a:xfrm>
            <a:off x="3388165" y="2061988"/>
            <a:ext cx="236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4" name="Google Shape;284;p30"/>
          <p:cNvSpPr txBox="1">
            <a:spLocks noGrp="1"/>
          </p:cNvSpPr>
          <p:nvPr>
            <p:ph type="subTitle" idx="9"/>
          </p:nvPr>
        </p:nvSpPr>
        <p:spPr>
          <a:xfrm>
            <a:off x="5844504" y="2062000"/>
            <a:ext cx="23727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5" name="Google Shape;285;p30"/>
          <p:cNvSpPr txBox="1">
            <a:spLocks noGrp="1"/>
          </p:cNvSpPr>
          <p:nvPr>
            <p:ph type="subTitle" idx="13"/>
          </p:nvPr>
        </p:nvSpPr>
        <p:spPr>
          <a:xfrm>
            <a:off x="926796" y="3494250"/>
            <a:ext cx="236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6" name="Google Shape;286;p30"/>
          <p:cNvSpPr txBox="1">
            <a:spLocks noGrp="1"/>
          </p:cNvSpPr>
          <p:nvPr>
            <p:ph type="subTitle" idx="14"/>
          </p:nvPr>
        </p:nvSpPr>
        <p:spPr>
          <a:xfrm>
            <a:off x="3388165" y="3494250"/>
            <a:ext cx="236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7" name="Google Shape;287;p30"/>
          <p:cNvSpPr txBox="1">
            <a:spLocks noGrp="1"/>
          </p:cNvSpPr>
          <p:nvPr>
            <p:ph type="subTitle" idx="15"/>
          </p:nvPr>
        </p:nvSpPr>
        <p:spPr>
          <a:xfrm>
            <a:off x="5844504" y="3494252"/>
            <a:ext cx="23727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88" name="Google Shape;288;p30"/>
          <p:cNvGrpSpPr/>
          <p:nvPr/>
        </p:nvGrpSpPr>
        <p:grpSpPr>
          <a:xfrm>
            <a:off x="-462940" y="-504101"/>
            <a:ext cx="1113241" cy="4336551"/>
            <a:chOff x="-462940" y="-504101"/>
            <a:chExt cx="1113241" cy="4336551"/>
          </a:xfrm>
        </p:grpSpPr>
        <p:pic>
          <p:nvPicPr>
            <p:cNvPr id="289" name="Google Shape;289;p30"/>
            <p:cNvPicPr preferRelativeResize="0"/>
            <p:nvPr/>
          </p:nvPicPr>
          <p:blipFill>
            <a:blip r:embed="rId2">
              <a:alphaModFix/>
            </a:blip>
            <a:stretch>
              <a:fillRect/>
            </a:stretch>
          </p:blipFill>
          <p:spPr>
            <a:xfrm rot="-5400000">
              <a:off x="-2051262" y="1130887"/>
              <a:ext cx="4336551" cy="1066575"/>
            </a:xfrm>
            <a:prstGeom prst="rect">
              <a:avLst/>
            </a:prstGeom>
            <a:noFill/>
            <a:ln>
              <a:noFill/>
            </a:ln>
          </p:spPr>
        </p:pic>
        <p:pic>
          <p:nvPicPr>
            <p:cNvPr id="290" name="Google Shape;290;p30"/>
            <p:cNvPicPr preferRelativeResize="0"/>
            <p:nvPr/>
          </p:nvPicPr>
          <p:blipFill>
            <a:blip r:embed="rId2">
              <a:alphaModFix/>
            </a:blip>
            <a:stretch>
              <a:fillRect/>
            </a:stretch>
          </p:blipFill>
          <p:spPr>
            <a:xfrm rot="-5400000">
              <a:off x="-2097928" y="1130887"/>
              <a:ext cx="4336551" cy="1066575"/>
            </a:xfrm>
            <a:prstGeom prst="rect">
              <a:avLst/>
            </a:prstGeom>
            <a:noFill/>
            <a:ln>
              <a:noFill/>
            </a:ln>
          </p:spPr>
        </p:pic>
      </p:grpSp>
      <p:pic>
        <p:nvPicPr>
          <p:cNvPr id="291" name="Google Shape;291;p30"/>
          <p:cNvPicPr preferRelativeResize="0"/>
          <p:nvPr/>
        </p:nvPicPr>
        <p:blipFill>
          <a:blip r:embed="rId3">
            <a:alphaModFix/>
          </a:blip>
          <a:stretch>
            <a:fillRect/>
          </a:stretch>
        </p:blipFill>
        <p:spPr>
          <a:xfrm rot="5400000">
            <a:off x="6892699" y="2770775"/>
            <a:ext cx="4064900" cy="127815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215751"/>
            <a:ext cx="7704000" cy="3804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Font typeface="Nunito Light"/>
              <a:buChar char="●"/>
              <a:defRPr sz="1100"/>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pic>
        <p:nvPicPr>
          <p:cNvPr id="24" name="Google Shape;24;p4"/>
          <p:cNvPicPr preferRelativeResize="0"/>
          <p:nvPr/>
        </p:nvPicPr>
        <p:blipFill>
          <a:blip r:embed="rId2">
            <a:alphaModFix/>
          </a:blip>
          <a:stretch>
            <a:fillRect/>
          </a:stretch>
        </p:blipFill>
        <p:spPr>
          <a:xfrm>
            <a:off x="5955623" y="-93600"/>
            <a:ext cx="3421625" cy="943325"/>
          </a:xfrm>
          <a:prstGeom prst="rect">
            <a:avLst/>
          </a:prstGeom>
          <a:noFill/>
          <a:ln>
            <a:noFill/>
          </a:ln>
        </p:spPr>
      </p:pic>
      <p:pic>
        <p:nvPicPr>
          <p:cNvPr id="25" name="Google Shape;25;p4"/>
          <p:cNvPicPr preferRelativeResize="0"/>
          <p:nvPr/>
        </p:nvPicPr>
        <p:blipFill>
          <a:blip r:embed="rId3">
            <a:alphaModFix/>
          </a:blip>
          <a:stretch>
            <a:fillRect/>
          </a:stretch>
        </p:blipFill>
        <p:spPr>
          <a:xfrm>
            <a:off x="6313974" y="-342827"/>
            <a:ext cx="3203274" cy="787850"/>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92"/>
        <p:cNvGrpSpPr/>
        <p:nvPr/>
      </p:nvGrpSpPr>
      <p:grpSpPr>
        <a:xfrm>
          <a:off x="0" y="0"/>
          <a:ext cx="0" cy="0"/>
          <a:chOff x="0" y="0"/>
          <a:chExt cx="0" cy="0"/>
        </a:xfrm>
      </p:grpSpPr>
      <p:sp>
        <p:nvSpPr>
          <p:cNvPr id="293" name="Google Shape;293;p31"/>
          <p:cNvSpPr txBox="1">
            <a:spLocks noGrp="1"/>
          </p:cNvSpPr>
          <p:nvPr>
            <p:ph type="title" hasCustomPrompt="1"/>
          </p:nvPr>
        </p:nvSpPr>
        <p:spPr>
          <a:xfrm>
            <a:off x="1173138" y="730013"/>
            <a:ext cx="3795600" cy="655200"/>
          </a:xfrm>
          <a:prstGeom prst="rect">
            <a:avLst/>
          </a:prstGeom>
          <a:solidFill>
            <a:schemeClr val="accent3"/>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accent6"/>
                </a:solidFill>
                <a:latin typeface="Sansita"/>
                <a:ea typeface="Sansita"/>
                <a:cs typeface="Sansita"/>
                <a:sym typeface="Sansita"/>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94" name="Google Shape;294;p31"/>
          <p:cNvSpPr txBox="1">
            <a:spLocks noGrp="1"/>
          </p:cNvSpPr>
          <p:nvPr>
            <p:ph type="subTitle" idx="1"/>
          </p:nvPr>
        </p:nvSpPr>
        <p:spPr>
          <a:xfrm>
            <a:off x="1173138" y="1372957"/>
            <a:ext cx="3795600" cy="42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95" name="Google Shape;295;p31"/>
          <p:cNvSpPr txBox="1">
            <a:spLocks noGrp="1"/>
          </p:cNvSpPr>
          <p:nvPr>
            <p:ph type="title" idx="2" hasCustomPrompt="1"/>
          </p:nvPr>
        </p:nvSpPr>
        <p:spPr>
          <a:xfrm>
            <a:off x="1173138" y="2046398"/>
            <a:ext cx="3795600" cy="658500"/>
          </a:xfrm>
          <a:prstGeom prst="rect">
            <a:avLst/>
          </a:prstGeom>
          <a:solidFill>
            <a:schemeClr val="accent3"/>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accent6"/>
                </a:solidFill>
                <a:latin typeface="Sansita"/>
                <a:ea typeface="Sansita"/>
                <a:cs typeface="Sansita"/>
                <a:sym typeface="Sansita"/>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96" name="Google Shape;296;p31"/>
          <p:cNvSpPr txBox="1">
            <a:spLocks noGrp="1"/>
          </p:cNvSpPr>
          <p:nvPr>
            <p:ph type="subTitle" idx="3"/>
          </p:nvPr>
        </p:nvSpPr>
        <p:spPr>
          <a:xfrm>
            <a:off x="1173138" y="2683390"/>
            <a:ext cx="3795600" cy="42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97" name="Google Shape;297;p31"/>
          <p:cNvSpPr txBox="1">
            <a:spLocks noGrp="1"/>
          </p:cNvSpPr>
          <p:nvPr>
            <p:ph type="title" idx="4" hasCustomPrompt="1"/>
          </p:nvPr>
        </p:nvSpPr>
        <p:spPr>
          <a:xfrm>
            <a:off x="1173138" y="3344113"/>
            <a:ext cx="3795600" cy="658500"/>
          </a:xfrm>
          <a:prstGeom prst="rect">
            <a:avLst/>
          </a:prstGeom>
          <a:solidFill>
            <a:schemeClr val="accent3"/>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500">
                <a:solidFill>
                  <a:schemeClr val="accent6"/>
                </a:solidFill>
                <a:latin typeface="Sansita"/>
                <a:ea typeface="Sansita"/>
                <a:cs typeface="Sansita"/>
                <a:sym typeface="Sansita"/>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98" name="Google Shape;298;p31"/>
          <p:cNvSpPr txBox="1">
            <a:spLocks noGrp="1"/>
          </p:cNvSpPr>
          <p:nvPr>
            <p:ph type="subTitle" idx="5"/>
          </p:nvPr>
        </p:nvSpPr>
        <p:spPr>
          <a:xfrm>
            <a:off x="1173138" y="3984487"/>
            <a:ext cx="3795600" cy="42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pic>
        <p:nvPicPr>
          <p:cNvPr id="299" name="Google Shape;299;p31"/>
          <p:cNvPicPr preferRelativeResize="0"/>
          <p:nvPr/>
        </p:nvPicPr>
        <p:blipFill>
          <a:blip r:embed="rId2">
            <a:alphaModFix/>
          </a:blip>
          <a:stretch>
            <a:fillRect/>
          </a:stretch>
        </p:blipFill>
        <p:spPr>
          <a:xfrm rot="-5400000">
            <a:off x="-2513112" y="1563150"/>
            <a:ext cx="5747200" cy="1413500"/>
          </a:xfrm>
          <a:prstGeom prst="rect">
            <a:avLst/>
          </a:prstGeom>
          <a:noFill/>
          <a:ln>
            <a:noFill/>
          </a:ln>
        </p:spPr>
      </p:pic>
      <p:pic>
        <p:nvPicPr>
          <p:cNvPr id="300" name="Google Shape;300;p31"/>
          <p:cNvPicPr preferRelativeResize="0"/>
          <p:nvPr/>
        </p:nvPicPr>
        <p:blipFill>
          <a:blip r:embed="rId3">
            <a:alphaModFix/>
          </a:blip>
          <a:stretch>
            <a:fillRect/>
          </a:stretch>
        </p:blipFill>
        <p:spPr>
          <a:xfrm rot="5400000" flipH="1">
            <a:off x="5793004" y="1749720"/>
            <a:ext cx="5729525" cy="1801575"/>
          </a:xfrm>
          <a:prstGeom prst="rect">
            <a:avLst/>
          </a:prstGeom>
          <a:noFill/>
          <a:ln>
            <a:noFill/>
          </a:ln>
        </p:spPr>
      </p:pic>
      <p:pic>
        <p:nvPicPr>
          <p:cNvPr id="301" name="Google Shape;301;p31"/>
          <p:cNvPicPr preferRelativeResize="0"/>
          <p:nvPr/>
        </p:nvPicPr>
        <p:blipFill>
          <a:blip r:embed="rId3">
            <a:alphaModFix/>
          </a:blip>
          <a:stretch>
            <a:fillRect/>
          </a:stretch>
        </p:blipFill>
        <p:spPr>
          <a:xfrm rot="5400000" flipH="1">
            <a:off x="5849013" y="1749733"/>
            <a:ext cx="5729525" cy="1801575"/>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302"/>
        <p:cNvGrpSpPr/>
        <p:nvPr/>
      </p:nvGrpSpPr>
      <p:grpSpPr>
        <a:xfrm>
          <a:off x="0" y="0"/>
          <a:ext cx="0" cy="0"/>
          <a:chOff x="0" y="0"/>
          <a:chExt cx="0" cy="0"/>
        </a:xfrm>
      </p:grpSpPr>
      <p:pic>
        <p:nvPicPr>
          <p:cNvPr id="303" name="Google Shape;303;p32"/>
          <p:cNvPicPr preferRelativeResize="0"/>
          <p:nvPr/>
        </p:nvPicPr>
        <p:blipFill>
          <a:blip r:embed="rId2">
            <a:alphaModFix/>
          </a:blip>
          <a:stretch>
            <a:fillRect/>
          </a:stretch>
        </p:blipFill>
        <p:spPr>
          <a:xfrm rot="-5400000" flipH="1">
            <a:off x="6477237" y="811338"/>
            <a:ext cx="4614526" cy="1828100"/>
          </a:xfrm>
          <a:prstGeom prst="rect">
            <a:avLst/>
          </a:prstGeom>
          <a:noFill/>
          <a:ln>
            <a:noFill/>
          </a:ln>
        </p:spPr>
      </p:pic>
      <p:pic>
        <p:nvPicPr>
          <p:cNvPr id="304" name="Google Shape;304;p32"/>
          <p:cNvPicPr preferRelativeResize="0"/>
          <p:nvPr/>
        </p:nvPicPr>
        <p:blipFill>
          <a:blip r:embed="rId3">
            <a:alphaModFix/>
          </a:blip>
          <a:stretch>
            <a:fillRect/>
          </a:stretch>
        </p:blipFill>
        <p:spPr>
          <a:xfrm rot="-5400000" flipH="1">
            <a:off x="7505018" y="308997"/>
            <a:ext cx="2569951" cy="1543206"/>
          </a:xfrm>
          <a:prstGeom prst="rect">
            <a:avLst/>
          </a:prstGeom>
          <a:noFill/>
          <a:ln>
            <a:noFill/>
          </a:ln>
        </p:spPr>
      </p:pic>
      <p:pic>
        <p:nvPicPr>
          <p:cNvPr id="305" name="Google Shape;305;p32"/>
          <p:cNvPicPr preferRelativeResize="0"/>
          <p:nvPr/>
        </p:nvPicPr>
        <p:blipFill>
          <a:blip r:embed="rId2">
            <a:alphaModFix/>
          </a:blip>
          <a:stretch>
            <a:fillRect/>
          </a:stretch>
        </p:blipFill>
        <p:spPr>
          <a:xfrm rot="5400000" flipH="1">
            <a:off x="-2081047" y="2544224"/>
            <a:ext cx="5055999" cy="2003004"/>
          </a:xfrm>
          <a:prstGeom prst="rect">
            <a:avLst/>
          </a:prstGeom>
          <a:noFill/>
          <a:ln>
            <a:noFill/>
          </a:ln>
        </p:spPr>
      </p:pic>
      <p:pic>
        <p:nvPicPr>
          <p:cNvPr id="306" name="Google Shape;306;p32"/>
          <p:cNvPicPr preferRelativeResize="0"/>
          <p:nvPr/>
        </p:nvPicPr>
        <p:blipFill>
          <a:blip r:embed="rId3">
            <a:alphaModFix/>
          </a:blip>
          <a:stretch>
            <a:fillRect/>
          </a:stretch>
        </p:blipFill>
        <p:spPr>
          <a:xfrm rot="5400000" flipH="1">
            <a:off x="-1580238" y="2877184"/>
            <a:ext cx="4182836" cy="1690854"/>
          </a:xfrm>
          <a:prstGeom prst="rect">
            <a:avLst/>
          </a:prstGeom>
          <a:noFill/>
          <a:ln>
            <a:noFill/>
          </a:ln>
        </p:spPr>
      </p:pic>
      <p:sp>
        <p:nvSpPr>
          <p:cNvPr id="307" name="Google Shape;307;p32"/>
          <p:cNvSpPr txBox="1">
            <a:spLocks noGrp="1"/>
          </p:cNvSpPr>
          <p:nvPr>
            <p:ph type="title" hasCustomPrompt="1"/>
          </p:nvPr>
        </p:nvSpPr>
        <p:spPr>
          <a:xfrm>
            <a:off x="3327449" y="1592225"/>
            <a:ext cx="718200" cy="295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08" name="Google Shape;308;p32"/>
          <p:cNvSpPr txBox="1">
            <a:spLocks noGrp="1"/>
          </p:cNvSpPr>
          <p:nvPr>
            <p:ph type="subTitle" idx="1"/>
          </p:nvPr>
        </p:nvSpPr>
        <p:spPr>
          <a:xfrm>
            <a:off x="4294226" y="1588673"/>
            <a:ext cx="3545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09" name="Google Shape;309;p32"/>
          <p:cNvSpPr txBox="1">
            <a:spLocks noGrp="1"/>
          </p:cNvSpPr>
          <p:nvPr>
            <p:ph type="subTitle" idx="2"/>
          </p:nvPr>
        </p:nvSpPr>
        <p:spPr>
          <a:xfrm>
            <a:off x="4294226" y="1318325"/>
            <a:ext cx="35451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10" name="Google Shape;310;p32"/>
          <p:cNvSpPr txBox="1">
            <a:spLocks noGrp="1"/>
          </p:cNvSpPr>
          <p:nvPr>
            <p:ph type="title" idx="3" hasCustomPrompt="1"/>
          </p:nvPr>
        </p:nvSpPr>
        <p:spPr>
          <a:xfrm>
            <a:off x="1447624" y="2736647"/>
            <a:ext cx="720300" cy="296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11" name="Google Shape;311;p32"/>
          <p:cNvSpPr txBox="1">
            <a:spLocks noGrp="1"/>
          </p:cNvSpPr>
          <p:nvPr>
            <p:ph type="subTitle" idx="4"/>
          </p:nvPr>
        </p:nvSpPr>
        <p:spPr>
          <a:xfrm>
            <a:off x="2421901" y="2729399"/>
            <a:ext cx="35451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12" name="Google Shape;312;p32"/>
          <p:cNvSpPr txBox="1">
            <a:spLocks noGrp="1"/>
          </p:cNvSpPr>
          <p:nvPr>
            <p:ph type="subTitle" idx="5"/>
          </p:nvPr>
        </p:nvSpPr>
        <p:spPr>
          <a:xfrm>
            <a:off x="2421901" y="2462654"/>
            <a:ext cx="35451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13" name="Google Shape;313;p32"/>
          <p:cNvSpPr txBox="1">
            <a:spLocks noGrp="1"/>
          </p:cNvSpPr>
          <p:nvPr>
            <p:ph type="title" idx="6" hasCustomPrompt="1"/>
          </p:nvPr>
        </p:nvSpPr>
        <p:spPr>
          <a:xfrm>
            <a:off x="3326999" y="3877975"/>
            <a:ext cx="719100" cy="296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18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14" name="Google Shape;314;p32"/>
          <p:cNvSpPr txBox="1">
            <a:spLocks noGrp="1"/>
          </p:cNvSpPr>
          <p:nvPr>
            <p:ph type="subTitle" idx="7"/>
          </p:nvPr>
        </p:nvSpPr>
        <p:spPr>
          <a:xfrm>
            <a:off x="4300676" y="3873424"/>
            <a:ext cx="3545100" cy="5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15" name="Google Shape;315;p32"/>
          <p:cNvSpPr txBox="1">
            <a:spLocks noGrp="1"/>
          </p:cNvSpPr>
          <p:nvPr>
            <p:ph type="subTitle" idx="8"/>
          </p:nvPr>
        </p:nvSpPr>
        <p:spPr>
          <a:xfrm>
            <a:off x="4300676" y="3603083"/>
            <a:ext cx="35451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16" name="Google Shape;316;p32"/>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317"/>
        <p:cNvGrpSpPr/>
        <p:nvPr/>
      </p:nvGrpSpPr>
      <p:grpSpPr>
        <a:xfrm>
          <a:off x="0" y="0"/>
          <a:ext cx="0" cy="0"/>
          <a:chOff x="0" y="0"/>
          <a:chExt cx="0" cy="0"/>
        </a:xfrm>
      </p:grpSpPr>
      <p:sp>
        <p:nvSpPr>
          <p:cNvPr id="318" name="Google Shape;318;p33"/>
          <p:cNvSpPr txBox="1">
            <a:spLocks noGrp="1"/>
          </p:cNvSpPr>
          <p:nvPr>
            <p:ph type="title"/>
          </p:nvPr>
        </p:nvSpPr>
        <p:spPr>
          <a:xfrm>
            <a:off x="2422175" y="701609"/>
            <a:ext cx="4334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9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9" name="Google Shape;319;p33"/>
          <p:cNvSpPr txBox="1">
            <a:spLocks noGrp="1"/>
          </p:cNvSpPr>
          <p:nvPr>
            <p:ph type="subTitle" idx="1"/>
          </p:nvPr>
        </p:nvSpPr>
        <p:spPr>
          <a:xfrm>
            <a:off x="2422175" y="1986756"/>
            <a:ext cx="43341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20"/>
        <p:cNvGrpSpPr/>
        <p:nvPr/>
      </p:nvGrpSpPr>
      <p:grpSpPr>
        <a:xfrm>
          <a:off x="0" y="0"/>
          <a:ext cx="0" cy="0"/>
          <a:chOff x="0" y="0"/>
          <a:chExt cx="0" cy="0"/>
        </a:xfrm>
      </p:grpSpPr>
      <p:pic>
        <p:nvPicPr>
          <p:cNvPr id="321" name="Google Shape;321;p34"/>
          <p:cNvPicPr preferRelativeResize="0"/>
          <p:nvPr/>
        </p:nvPicPr>
        <p:blipFill>
          <a:blip r:embed="rId2">
            <a:alphaModFix/>
          </a:blip>
          <a:stretch>
            <a:fillRect/>
          </a:stretch>
        </p:blipFill>
        <p:spPr>
          <a:xfrm rot="-5400000">
            <a:off x="-2513112" y="1563150"/>
            <a:ext cx="5747200" cy="1413500"/>
          </a:xfrm>
          <a:prstGeom prst="rect">
            <a:avLst/>
          </a:prstGeom>
          <a:noFill/>
          <a:ln>
            <a:noFill/>
          </a:ln>
        </p:spPr>
      </p:pic>
      <p:pic>
        <p:nvPicPr>
          <p:cNvPr id="322" name="Google Shape;322;p34"/>
          <p:cNvPicPr preferRelativeResize="0"/>
          <p:nvPr/>
        </p:nvPicPr>
        <p:blipFill>
          <a:blip r:embed="rId3">
            <a:alphaModFix/>
          </a:blip>
          <a:stretch>
            <a:fillRect/>
          </a:stretch>
        </p:blipFill>
        <p:spPr>
          <a:xfrm rot="5400000" flipH="1">
            <a:off x="5793004" y="1749720"/>
            <a:ext cx="5729525" cy="1801575"/>
          </a:xfrm>
          <a:prstGeom prst="rect">
            <a:avLst/>
          </a:prstGeom>
          <a:noFill/>
          <a:ln>
            <a:noFill/>
          </a:ln>
        </p:spPr>
      </p:pic>
      <p:pic>
        <p:nvPicPr>
          <p:cNvPr id="323" name="Google Shape;323;p34"/>
          <p:cNvPicPr preferRelativeResize="0"/>
          <p:nvPr/>
        </p:nvPicPr>
        <p:blipFill>
          <a:blip r:embed="rId3">
            <a:alphaModFix/>
          </a:blip>
          <a:stretch>
            <a:fillRect/>
          </a:stretch>
        </p:blipFill>
        <p:spPr>
          <a:xfrm rot="5400000" flipH="1">
            <a:off x="5849013" y="1749733"/>
            <a:ext cx="5729525" cy="1801575"/>
          </a:xfrm>
          <a:prstGeom prst="rect">
            <a:avLst/>
          </a:prstGeom>
          <a:noFill/>
          <a:ln>
            <a:noFill/>
          </a:ln>
        </p:spPr>
      </p:pic>
      <p:pic>
        <p:nvPicPr>
          <p:cNvPr id="324" name="Google Shape;324;p34"/>
          <p:cNvPicPr preferRelativeResize="0"/>
          <p:nvPr/>
        </p:nvPicPr>
        <p:blipFill>
          <a:blip r:embed="rId4">
            <a:alphaModFix/>
          </a:blip>
          <a:stretch>
            <a:fillRect/>
          </a:stretch>
        </p:blipFill>
        <p:spPr>
          <a:xfrm rot="-10005435" flipH="1">
            <a:off x="7967755" y="3703797"/>
            <a:ext cx="2020971" cy="1984231"/>
          </a:xfrm>
          <a:prstGeom prst="rect">
            <a:avLst/>
          </a:prstGeom>
          <a:noFill/>
          <a:ln>
            <a:noFill/>
          </a:ln>
        </p:spPr>
      </p:pic>
      <p:pic>
        <p:nvPicPr>
          <p:cNvPr id="325" name="Google Shape;325;p34"/>
          <p:cNvPicPr preferRelativeResize="0"/>
          <p:nvPr/>
        </p:nvPicPr>
        <p:blipFill>
          <a:blip r:embed="rId5">
            <a:alphaModFix/>
          </a:blip>
          <a:stretch>
            <a:fillRect/>
          </a:stretch>
        </p:blipFill>
        <p:spPr>
          <a:xfrm rot="3332381" flipH="1">
            <a:off x="-514517" y="816656"/>
            <a:ext cx="1308381" cy="950709"/>
          </a:xfrm>
          <a:prstGeom prst="rect">
            <a:avLst/>
          </a:prstGeom>
          <a:noFill/>
          <a:ln>
            <a:noFill/>
          </a:ln>
        </p:spPr>
      </p:pic>
      <p:pic>
        <p:nvPicPr>
          <p:cNvPr id="326" name="Google Shape;326;p34"/>
          <p:cNvPicPr preferRelativeResize="0"/>
          <p:nvPr/>
        </p:nvPicPr>
        <p:blipFill>
          <a:blip r:embed="rId6">
            <a:alphaModFix/>
          </a:blip>
          <a:stretch>
            <a:fillRect/>
          </a:stretch>
        </p:blipFill>
        <p:spPr>
          <a:xfrm rot="-6009797">
            <a:off x="459109" y="-458478"/>
            <a:ext cx="981326" cy="757511"/>
          </a:xfrm>
          <a:prstGeom prst="rect">
            <a:avLst/>
          </a:prstGeom>
          <a:noFill/>
          <a:ln>
            <a:noFill/>
          </a:ln>
        </p:spPr>
      </p:pic>
      <p:pic>
        <p:nvPicPr>
          <p:cNvPr id="327" name="Google Shape;327;p34"/>
          <p:cNvPicPr preferRelativeResize="0"/>
          <p:nvPr/>
        </p:nvPicPr>
        <p:blipFill>
          <a:blip r:embed="rId7">
            <a:alphaModFix/>
          </a:blip>
          <a:stretch>
            <a:fillRect/>
          </a:stretch>
        </p:blipFill>
        <p:spPr>
          <a:xfrm rot="-585653" flipH="1">
            <a:off x="5431642" y="4238531"/>
            <a:ext cx="1127556" cy="1411572"/>
          </a:xfrm>
          <a:prstGeom prst="rect">
            <a:avLst/>
          </a:prstGeom>
          <a:noFill/>
          <a:ln>
            <a:noFill/>
          </a:ln>
        </p:spPr>
      </p:pic>
      <p:pic>
        <p:nvPicPr>
          <p:cNvPr id="328" name="Google Shape;328;p34"/>
          <p:cNvPicPr preferRelativeResize="0"/>
          <p:nvPr/>
        </p:nvPicPr>
        <p:blipFill>
          <a:blip r:embed="rId8">
            <a:alphaModFix/>
          </a:blip>
          <a:stretch>
            <a:fillRect/>
          </a:stretch>
        </p:blipFill>
        <p:spPr>
          <a:xfrm rot="-1501236">
            <a:off x="7449668" y="3868421"/>
            <a:ext cx="1158101" cy="1946979"/>
          </a:xfrm>
          <a:prstGeom prst="rect">
            <a:avLst/>
          </a:prstGeom>
          <a:noFill/>
          <a:ln>
            <a:noFill/>
          </a:ln>
        </p:spPr>
      </p:pic>
      <p:pic>
        <p:nvPicPr>
          <p:cNvPr id="329" name="Google Shape;329;p34"/>
          <p:cNvPicPr preferRelativeResize="0"/>
          <p:nvPr/>
        </p:nvPicPr>
        <p:blipFill>
          <a:blip r:embed="rId6">
            <a:alphaModFix/>
          </a:blip>
          <a:stretch>
            <a:fillRect/>
          </a:stretch>
        </p:blipFill>
        <p:spPr>
          <a:xfrm rot="-10410676">
            <a:off x="51091" y="4555032"/>
            <a:ext cx="1264017" cy="975740"/>
          </a:xfrm>
          <a:prstGeom prst="rect">
            <a:avLst/>
          </a:prstGeom>
          <a:noFill/>
          <a:ln>
            <a:noFill/>
          </a:ln>
        </p:spPr>
      </p:pic>
      <p:pic>
        <p:nvPicPr>
          <p:cNvPr id="330" name="Google Shape;330;p34"/>
          <p:cNvPicPr preferRelativeResize="0"/>
          <p:nvPr/>
        </p:nvPicPr>
        <p:blipFill>
          <a:blip r:embed="rId9">
            <a:alphaModFix/>
          </a:blip>
          <a:stretch>
            <a:fillRect/>
          </a:stretch>
        </p:blipFill>
        <p:spPr>
          <a:xfrm rot="-1402274" flipH="1">
            <a:off x="3200847" y="4589302"/>
            <a:ext cx="1061637" cy="907219"/>
          </a:xfrm>
          <a:prstGeom prst="rect">
            <a:avLst/>
          </a:prstGeom>
          <a:noFill/>
          <a:ln>
            <a:noFill/>
          </a:ln>
        </p:spPr>
      </p:pic>
      <p:pic>
        <p:nvPicPr>
          <p:cNvPr id="331" name="Google Shape;331;p34"/>
          <p:cNvPicPr preferRelativeResize="0"/>
          <p:nvPr/>
        </p:nvPicPr>
        <p:blipFill>
          <a:blip r:embed="rId10">
            <a:alphaModFix/>
          </a:blip>
          <a:stretch>
            <a:fillRect/>
          </a:stretch>
        </p:blipFill>
        <p:spPr>
          <a:xfrm rot="5400000">
            <a:off x="6209679" y="4272947"/>
            <a:ext cx="1592825" cy="1342700"/>
          </a:xfrm>
          <a:prstGeom prst="rect">
            <a:avLst/>
          </a:prstGeom>
          <a:noFill/>
          <a:ln>
            <a:noFill/>
          </a:ln>
        </p:spPr>
      </p:pic>
      <p:pic>
        <p:nvPicPr>
          <p:cNvPr id="332" name="Google Shape;332;p34"/>
          <p:cNvPicPr preferRelativeResize="0"/>
          <p:nvPr/>
        </p:nvPicPr>
        <p:blipFill>
          <a:blip r:embed="rId8">
            <a:alphaModFix/>
          </a:blip>
          <a:stretch>
            <a:fillRect/>
          </a:stretch>
        </p:blipFill>
        <p:spPr>
          <a:xfrm rot="1805524" flipH="1">
            <a:off x="-283916" y="3803661"/>
            <a:ext cx="952133" cy="1600676"/>
          </a:xfrm>
          <a:prstGeom prst="rect">
            <a:avLst/>
          </a:prstGeom>
          <a:noFill/>
          <a:ln>
            <a:noFill/>
          </a:ln>
        </p:spPr>
      </p:pic>
      <p:pic>
        <p:nvPicPr>
          <p:cNvPr id="333" name="Google Shape;333;p34"/>
          <p:cNvPicPr preferRelativeResize="0"/>
          <p:nvPr/>
        </p:nvPicPr>
        <p:blipFill>
          <a:blip r:embed="rId11">
            <a:alphaModFix/>
          </a:blip>
          <a:stretch>
            <a:fillRect/>
          </a:stretch>
        </p:blipFill>
        <p:spPr>
          <a:xfrm rot="5400000" flipH="1">
            <a:off x="1137304" y="4510984"/>
            <a:ext cx="418375" cy="369868"/>
          </a:xfrm>
          <a:prstGeom prst="rect">
            <a:avLst/>
          </a:prstGeom>
          <a:noFill/>
          <a:ln>
            <a:noFill/>
          </a:ln>
        </p:spPr>
      </p:pic>
      <p:pic>
        <p:nvPicPr>
          <p:cNvPr id="334" name="Google Shape;334;p34"/>
          <p:cNvPicPr preferRelativeResize="0"/>
          <p:nvPr/>
        </p:nvPicPr>
        <p:blipFill>
          <a:blip r:embed="rId9">
            <a:alphaModFix/>
          </a:blip>
          <a:stretch>
            <a:fillRect/>
          </a:stretch>
        </p:blipFill>
        <p:spPr>
          <a:xfrm rot="837001">
            <a:off x="1994935" y="4469783"/>
            <a:ext cx="1153829" cy="985982"/>
          </a:xfrm>
          <a:prstGeom prst="rect">
            <a:avLst/>
          </a:prstGeom>
          <a:noFill/>
          <a:ln>
            <a:noFill/>
          </a:ln>
        </p:spPr>
      </p:pic>
      <p:pic>
        <p:nvPicPr>
          <p:cNvPr id="335" name="Google Shape;335;p34"/>
          <p:cNvPicPr preferRelativeResize="0"/>
          <p:nvPr/>
        </p:nvPicPr>
        <p:blipFill>
          <a:blip r:embed="rId10">
            <a:alphaModFix/>
          </a:blip>
          <a:stretch>
            <a:fillRect/>
          </a:stretch>
        </p:blipFill>
        <p:spPr>
          <a:xfrm flipH="1">
            <a:off x="2533601" y="4368487"/>
            <a:ext cx="1366200" cy="1151650"/>
          </a:xfrm>
          <a:prstGeom prst="rect">
            <a:avLst/>
          </a:prstGeom>
          <a:noFill/>
          <a:ln>
            <a:noFill/>
          </a:ln>
        </p:spPr>
      </p:pic>
      <p:pic>
        <p:nvPicPr>
          <p:cNvPr id="336" name="Google Shape;336;p34"/>
          <p:cNvPicPr preferRelativeResize="0"/>
          <p:nvPr/>
        </p:nvPicPr>
        <p:blipFill>
          <a:blip r:embed="rId5">
            <a:alphaModFix/>
          </a:blip>
          <a:stretch>
            <a:fillRect/>
          </a:stretch>
        </p:blipFill>
        <p:spPr>
          <a:xfrm rot="-5701086" flipH="1">
            <a:off x="1260485" y="4478959"/>
            <a:ext cx="1960933" cy="1424850"/>
          </a:xfrm>
          <a:prstGeom prst="rect">
            <a:avLst/>
          </a:prstGeom>
          <a:noFill/>
          <a:ln>
            <a:noFill/>
          </a:ln>
        </p:spPr>
      </p:pic>
      <p:pic>
        <p:nvPicPr>
          <p:cNvPr id="337" name="Google Shape;337;p34"/>
          <p:cNvPicPr preferRelativeResize="0"/>
          <p:nvPr/>
        </p:nvPicPr>
        <p:blipFill>
          <a:blip r:embed="rId4">
            <a:alphaModFix/>
          </a:blip>
          <a:stretch>
            <a:fillRect/>
          </a:stretch>
        </p:blipFill>
        <p:spPr>
          <a:xfrm rot="8100011">
            <a:off x="4183917" y="4146892"/>
            <a:ext cx="1415765" cy="1390012"/>
          </a:xfrm>
          <a:prstGeom prst="rect">
            <a:avLst/>
          </a:prstGeom>
          <a:noFill/>
          <a:ln>
            <a:noFill/>
          </a:ln>
        </p:spPr>
      </p:pic>
      <p:pic>
        <p:nvPicPr>
          <p:cNvPr id="338" name="Google Shape;338;p34"/>
          <p:cNvPicPr preferRelativeResize="0"/>
          <p:nvPr/>
        </p:nvPicPr>
        <p:blipFill>
          <a:blip r:embed="rId12">
            <a:alphaModFix/>
          </a:blip>
          <a:stretch>
            <a:fillRect/>
          </a:stretch>
        </p:blipFill>
        <p:spPr>
          <a:xfrm>
            <a:off x="8392512" y="546162"/>
            <a:ext cx="926925" cy="915189"/>
          </a:xfrm>
          <a:prstGeom prst="rect">
            <a:avLst/>
          </a:prstGeom>
          <a:noFill/>
          <a:ln>
            <a:noFill/>
          </a:ln>
        </p:spPr>
      </p:pic>
      <p:pic>
        <p:nvPicPr>
          <p:cNvPr id="339" name="Google Shape;339;p34"/>
          <p:cNvPicPr preferRelativeResize="0"/>
          <p:nvPr/>
        </p:nvPicPr>
        <p:blipFill>
          <a:blip r:embed="rId4">
            <a:alphaModFix/>
          </a:blip>
          <a:stretch>
            <a:fillRect/>
          </a:stretch>
        </p:blipFill>
        <p:spPr>
          <a:xfrm rot="1809968">
            <a:off x="7846786" y="-500669"/>
            <a:ext cx="1167969" cy="1146743"/>
          </a:xfrm>
          <a:prstGeom prst="rect">
            <a:avLst/>
          </a:prstGeom>
          <a:noFill/>
          <a:ln>
            <a:noFill/>
          </a:ln>
        </p:spPr>
      </p:pic>
      <p:pic>
        <p:nvPicPr>
          <p:cNvPr id="340" name="Google Shape;340;p34"/>
          <p:cNvPicPr preferRelativeResize="0"/>
          <p:nvPr/>
        </p:nvPicPr>
        <p:blipFill>
          <a:blip r:embed="rId13">
            <a:alphaModFix/>
          </a:blip>
          <a:stretch>
            <a:fillRect/>
          </a:stretch>
        </p:blipFill>
        <p:spPr>
          <a:xfrm>
            <a:off x="5192687" y="4604003"/>
            <a:ext cx="418376" cy="475800"/>
          </a:xfrm>
          <a:prstGeom prst="rect">
            <a:avLst/>
          </a:prstGeom>
          <a:noFill/>
          <a:ln>
            <a:noFill/>
          </a:ln>
        </p:spPr>
      </p:pic>
      <p:pic>
        <p:nvPicPr>
          <p:cNvPr id="341" name="Google Shape;341;p34"/>
          <p:cNvPicPr preferRelativeResize="0"/>
          <p:nvPr/>
        </p:nvPicPr>
        <p:blipFill>
          <a:blip r:embed="rId12">
            <a:alphaModFix/>
          </a:blip>
          <a:stretch>
            <a:fillRect/>
          </a:stretch>
        </p:blipFill>
        <p:spPr>
          <a:xfrm>
            <a:off x="4138326" y="4444531"/>
            <a:ext cx="1012425" cy="999575"/>
          </a:xfrm>
          <a:prstGeom prst="rect">
            <a:avLst/>
          </a:prstGeom>
          <a:noFill/>
          <a:ln>
            <a:noFill/>
          </a:ln>
        </p:spPr>
      </p:pic>
      <p:pic>
        <p:nvPicPr>
          <p:cNvPr id="342" name="Google Shape;342;p34"/>
          <p:cNvPicPr preferRelativeResize="0"/>
          <p:nvPr/>
        </p:nvPicPr>
        <p:blipFill>
          <a:blip r:embed="rId14">
            <a:alphaModFix/>
          </a:blip>
          <a:stretch>
            <a:fillRect/>
          </a:stretch>
        </p:blipFill>
        <p:spPr>
          <a:xfrm rot="-5400000">
            <a:off x="-636717" y="3099307"/>
            <a:ext cx="1067350" cy="1038750"/>
          </a:xfrm>
          <a:prstGeom prst="rect">
            <a:avLst/>
          </a:prstGeom>
          <a:noFill/>
          <a:ln>
            <a:noFill/>
          </a:ln>
        </p:spPr>
      </p:pic>
      <p:pic>
        <p:nvPicPr>
          <p:cNvPr id="343" name="Google Shape;343;p34"/>
          <p:cNvPicPr preferRelativeResize="0"/>
          <p:nvPr/>
        </p:nvPicPr>
        <p:blipFill>
          <a:blip r:embed="rId15">
            <a:alphaModFix/>
          </a:blip>
          <a:stretch>
            <a:fillRect/>
          </a:stretch>
        </p:blipFill>
        <p:spPr>
          <a:xfrm rot="-2699974">
            <a:off x="8269658" y="2352384"/>
            <a:ext cx="1570791" cy="2071392"/>
          </a:xfrm>
          <a:prstGeom prst="rect">
            <a:avLst/>
          </a:prstGeom>
          <a:noFill/>
          <a:ln>
            <a:noFill/>
          </a:ln>
        </p:spPr>
      </p:pic>
      <p:pic>
        <p:nvPicPr>
          <p:cNvPr id="344" name="Google Shape;344;p34"/>
          <p:cNvPicPr preferRelativeResize="0"/>
          <p:nvPr/>
        </p:nvPicPr>
        <p:blipFill>
          <a:blip r:embed="rId4">
            <a:alphaModFix/>
          </a:blip>
          <a:stretch>
            <a:fillRect/>
          </a:stretch>
        </p:blipFill>
        <p:spPr>
          <a:xfrm rot="-4599204">
            <a:off x="-105082" y="-273104"/>
            <a:ext cx="1047663" cy="1028634"/>
          </a:xfrm>
          <a:prstGeom prst="rect">
            <a:avLst/>
          </a:prstGeom>
          <a:noFill/>
          <a:ln>
            <a:noFill/>
          </a:ln>
        </p:spPr>
      </p:pic>
      <p:pic>
        <p:nvPicPr>
          <p:cNvPr id="345" name="Google Shape;345;p34"/>
          <p:cNvPicPr preferRelativeResize="0"/>
          <p:nvPr/>
        </p:nvPicPr>
        <p:blipFill>
          <a:blip r:embed="rId10">
            <a:alphaModFix/>
          </a:blip>
          <a:stretch>
            <a:fillRect/>
          </a:stretch>
        </p:blipFill>
        <p:spPr>
          <a:xfrm>
            <a:off x="4181413" y="-387178"/>
            <a:ext cx="781171" cy="658500"/>
          </a:xfrm>
          <a:prstGeom prst="rect">
            <a:avLst/>
          </a:prstGeom>
          <a:noFill/>
          <a:ln>
            <a:noFill/>
          </a:ln>
        </p:spPr>
      </p:pic>
      <p:pic>
        <p:nvPicPr>
          <p:cNvPr id="346" name="Google Shape;346;p34"/>
          <p:cNvPicPr preferRelativeResize="0"/>
          <p:nvPr/>
        </p:nvPicPr>
        <p:blipFill>
          <a:blip r:embed="rId14">
            <a:alphaModFix/>
          </a:blip>
          <a:stretch>
            <a:fillRect/>
          </a:stretch>
        </p:blipFill>
        <p:spPr>
          <a:xfrm rot="-5400000">
            <a:off x="2663089" y="-318239"/>
            <a:ext cx="803400" cy="781875"/>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47"/>
        <p:cNvGrpSpPr/>
        <p:nvPr/>
      </p:nvGrpSpPr>
      <p:grpSpPr>
        <a:xfrm>
          <a:off x="0" y="0"/>
          <a:ext cx="0" cy="0"/>
          <a:chOff x="0" y="0"/>
          <a:chExt cx="0" cy="0"/>
        </a:xfrm>
      </p:grpSpPr>
      <p:pic>
        <p:nvPicPr>
          <p:cNvPr id="348" name="Google Shape;348;p35"/>
          <p:cNvPicPr preferRelativeResize="0"/>
          <p:nvPr/>
        </p:nvPicPr>
        <p:blipFill>
          <a:blip r:embed="rId2">
            <a:alphaModFix/>
          </a:blip>
          <a:stretch>
            <a:fillRect/>
          </a:stretch>
        </p:blipFill>
        <p:spPr>
          <a:xfrm flipH="1">
            <a:off x="5802172" y="3672012"/>
            <a:ext cx="3629739" cy="1971625"/>
          </a:xfrm>
          <a:prstGeom prst="rect">
            <a:avLst/>
          </a:prstGeom>
          <a:noFill/>
          <a:ln>
            <a:noFill/>
          </a:ln>
        </p:spPr>
      </p:pic>
      <p:pic>
        <p:nvPicPr>
          <p:cNvPr id="349" name="Google Shape;349;p35"/>
          <p:cNvPicPr preferRelativeResize="0"/>
          <p:nvPr/>
        </p:nvPicPr>
        <p:blipFill>
          <a:blip r:embed="rId3">
            <a:alphaModFix/>
          </a:blip>
          <a:stretch>
            <a:fillRect/>
          </a:stretch>
        </p:blipFill>
        <p:spPr>
          <a:xfrm flipH="1">
            <a:off x="5497115" y="4353675"/>
            <a:ext cx="4243174" cy="1481037"/>
          </a:xfrm>
          <a:prstGeom prst="rect">
            <a:avLst/>
          </a:prstGeom>
          <a:noFill/>
          <a:ln>
            <a:noFill/>
          </a:ln>
        </p:spPr>
      </p:pic>
      <p:grpSp>
        <p:nvGrpSpPr>
          <p:cNvPr id="350" name="Google Shape;350;p35"/>
          <p:cNvGrpSpPr/>
          <p:nvPr/>
        </p:nvGrpSpPr>
        <p:grpSpPr>
          <a:xfrm rot="5400000" flipH="1">
            <a:off x="1334000" y="-2109651"/>
            <a:ext cx="1927549" cy="5498476"/>
            <a:chOff x="7644350" y="-93351"/>
            <a:chExt cx="1927549" cy="5498476"/>
          </a:xfrm>
        </p:grpSpPr>
        <p:pic>
          <p:nvPicPr>
            <p:cNvPr id="351" name="Google Shape;351;p35"/>
            <p:cNvPicPr preferRelativeResize="0"/>
            <p:nvPr/>
          </p:nvPicPr>
          <p:blipFill>
            <a:blip r:embed="rId2">
              <a:alphaModFix/>
            </a:blip>
            <a:stretch>
              <a:fillRect/>
            </a:stretch>
          </p:blipFill>
          <p:spPr>
            <a:xfrm rot="-5400000">
              <a:off x="5816874" y="1734125"/>
              <a:ext cx="5458101" cy="1803149"/>
            </a:xfrm>
            <a:prstGeom prst="rect">
              <a:avLst/>
            </a:prstGeom>
            <a:noFill/>
            <a:ln>
              <a:noFill/>
            </a:ln>
          </p:spPr>
        </p:pic>
        <p:pic>
          <p:nvPicPr>
            <p:cNvPr id="352" name="Google Shape;352;p35"/>
            <p:cNvPicPr preferRelativeResize="0"/>
            <p:nvPr/>
          </p:nvPicPr>
          <p:blipFill>
            <a:blip r:embed="rId2">
              <a:alphaModFix/>
            </a:blip>
            <a:stretch>
              <a:fillRect/>
            </a:stretch>
          </p:blipFill>
          <p:spPr>
            <a:xfrm rot="-5400000">
              <a:off x="5941274" y="1774500"/>
              <a:ext cx="5458101" cy="1803149"/>
            </a:xfrm>
            <a:prstGeom prst="rect">
              <a:avLst/>
            </a:prstGeom>
            <a:noFill/>
            <a:ln>
              <a:noFill/>
            </a:ln>
          </p:spPr>
        </p:pic>
      </p:grpSp>
      <p:pic>
        <p:nvPicPr>
          <p:cNvPr id="353" name="Google Shape;353;p35"/>
          <p:cNvPicPr preferRelativeResize="0"/>
          <p:nvPr/>
        </p:nvPicPr>
        <p:blipFill>
          <a:blip r:embed="rId4">
            <a:alphaModFix/>
          </a:blip>
          <a:stretch>
            <a:fillRect/>
          </a:stretch>
        </p:blipFill>
        <p:spPr>
          <a:xfrm rot="2962351">
            <a:off x="-339767" y="4055016"/>
            <a:ext cx="1085892" cy="1359440"/>
          </a:xfrm>
          <a:prstGeom prst="rect">
            <a:avLst/>
          </a:prstGeom>
          <a:noFill/>
          <a:ln>
            <a:noFill/>
          </a:ln>
        </p:spPr>
      </p:pic>
      <p:pic>
        <p:nvPicPr>
          <p:cNvPr id="354" name="Google Shape;354;p35"/>
          <p:cNvPicPr preferRelativeResize="0"/>
          <p:nvPr/>
        </p:nvPicPr>
        <p:blipFill>
          <a:blip r:embed="rId5">
            <a:alphaModFix/>
          </a:blip>
          <a:stretch>
            <a:fillRect/>
          </a:stretch>
        </p:blipFill>
        <p:spPr>
          <a:xfrm rot="-9830926">
            <a:off x="1490725" y="4610692"/>
            <a:ext cx="1252700" cy="966990"/>
          </a:xfrm>
          <a:prstGeom prst="rect">
            <a:avLst/>
          </a:prstGeom>
          <a:noFill/>
          <a:ln>
            <a:noFill/>
          </a:ln>
        </p:spPr>
      </p:pic>
      <p:pic>
        <p:nvPicPr>
          <p:cNvPr id="355" name="Google Shape;355;p35"/>
          <p:cNvPicPr preferRelativeResize="0"/>
          <p:nvPr/>
        </p:nvPicPr>
        <p:blipFill>
          <a:blip r:embed="rId6">
            <a:alphaModFix/>
          </a:blip>
          <a:stretch>
            <a:fillRect/>
          </a:stretch>
        </p:blipFill>
        <p:spPr>
          <a:xfrm rot="-6557611" flipH="1">
            <a:off x="953363" y="4174872"/>
            <a:ext cx="1218400" cy="1196241"/>
          </a:xfrm>
          <a:prstGeom prst="rect">
            <a:avLst/>
          </a:prstGeom>
          <a:noFill/>
          <a:ln>
            <a:noFill/>
          </a:ln>
        </p:spPr>
      </p:pic>
      <p:pic>
        <p:nvPicPr>
          <p:cNvPr id="356" name="Google Shape;356;p35"/>
          <p:cNvPicPr preferRelativeResize="0"/>
          <p:nvPr/>
        </p:nvPicPr>
        <p:blipFill>
          <a:blip r:embed="rId7">
            <a:alphaModFix/>
          </a:blip>
          <a:stretch>
            <a:fillRect/>
          </a:stretch>
        </p:blipFill>
        <p:spPr>
          <a:xfrm>
            <a:off x="8223401" y="1996281"/>
            <a:ext cx="913225" cy="769825"/>
          </a:xfrm>
          <a:prstGeom prst="rect">
            <a:avLst/>
          </a:prstGeom>
          <a:noFill/>
          <a:ln>
            <a:noFill/>
          </a:ln>
        </p:spPr>
      </p:pic>
      <p:pic>
        <p:nvPicPr>
          <p:cNvPr id="357" name="Google Shape;357;p35"/>
          <p:cNvPicPr preferRelativeResize="0"/>
          <p:nvPr/>
        </p:nvPicPr>
        <p:blipFill>
          <a:blip r:embed="rId8">
            <a:alphaModFix/>
          </a:blip>
          <a:stretch>
            <a:fillRect/>
          </a:stretch>
        </p:blipFill>
        <p:spPr>
          <a:xfrm flipH="1">
            <a:off x="6977260" y="169620"/>
            <a:ext cx="418375" cy="369868"/>
          </a:xfrm>
          <a:prstGeom prst="rect">
            <a:avLst/>
          </a:prstGeom>
          <a:noFill/>
          <a:ln>
            <a:noFill/>
          </a:ln>
        </p:spPr>
      </p:pic>
      <p:pic>
        <p:nvPicPr>
          <p:cNvPr id="358" name="Google Shape;358;p35"/>
          <p:cNvPicPr preferRelativeResize="0"/>
          <p:nvPr/>
        </p:nvPicPr>
        <p:blipFill>
          <a:blip r:embed="rId9">
            <a:alphaModFix/>
          </a:blip>
          <a:stretch>
            <a:fillRect/>
          </a:stretch>
        </p:blipFill>
        <p:spPr>
          <a:xfrm rot="-5400000">
            <a:off x="8680230" y="-157998"/>
            <a:ext cx="688900" cy="680150"/>
          </a:xfrm>
          <a:prstGeom prst="rect">
            <a:avLst/>
          </a:prstGeom>
          <a:noFill/>
          <a:ln>
            <a:noFill/>
          </a:ln>
        </p:spPr>
      </p:pic>
      <p:pic>
        <p:nvPicPr>
          <p:cNvPr id="359" name="Google Shape;359;p35"/>
          <p:cNvPicPr preferRelativeResize="0"/>
          <p:nvPr/>
        </p:nvPicPr>
        <p:blipFill>
          <a:blip r:embed="rId10">
            <a:alphaModFix/>
          </a:blip>
          <a:stretch>
            <a:fillRect/>
          </a:stretch>
        </p:blipFill>
        <p:spPr>
          <a:xfrm rot="-1296148">
            <a:off x="7156630" y="-703679"/>
            <a:ext cx="1334288" cy="1228948"/>
          </a:xfrm>
          <a:prstGeom prst="rect">
            <a:avLst/>
          </a:prstGeom>
          <a:noFill/>
          <a:ln>
            <a:noFill/>
          </a:ln>
        </p:spPr>
      </p:pic>
      <p:pic>
        <p:nvPicPr>
          <p:cNvPr id="360" name="Google Shape;360;p35"/>
          <p:cNvPicPr preferRelativeResize="0"/>
          <p:nvPr/>
        </p:nvPicPr>
        <p:blipFill>
          <a:blip r:embed="rId11">
            <a:alphaModFix/>
          </a:blip>
          <a:stretch>
            <a:fillRect/>
          </a:stretch>
        </p:blipFill>
        <p:spPr>
          <a:xfrm rot="-5400000">
            <a:off x="8491010" y="742036"/>
            <a:ext cx="1067350" cy="1038750"/>
          </a:xfrm>
          <a:prstGeom prst="rect">
            <a:avLst/>
          </a:prstGeom>
          <a:noFill/>
          <a:ln>
            <a:noFill/>
          </a:ln>
        </p:spPr>
      </p:pic>
      <p:pic>
        <p:nvPicPr>
          <p:cNvPr id="361" name="Google Shape;361;p35"/>
          <p:cNvPicPr preferRelativeResize="0"/>
          <p:nvPr/>
        </p:nvPicPr>
        <p:blipFill>
          <a:blip r:embed="rId6">
            <a:alphaModFix/>
          </a:blip>
          <a:stretch>
            <a:fillRect/>
          </a:stretch>
        </p:blipFill>
        <p:spPr>
          <a:xfrm rot="-1056013">
            <a:off x="7817843" y="-632985"/>
            <a:ext cx="1225862" cy="1203552"/>
          </a:xfrm>
          <a:prstGeom prst="rect">
            <a:avLst/>
          </a:prstGeom>
          <a:noFill/>
          <a:ln>
            <a:noFill/>
          </a:ln>
        </p:spPr>
      </p:pic>
      <p:pic>
        <p:nvPicPr>
          <p:cNvPr id="362" name="Google Shape;362;p35"/>
          <p:cNvPicPr preferRelativeResize="0"/>
          <p:nvPr/>
        </p:nvPicPr>
        <p:blipFill>
          <a:blip r:embed="rId12">
            <a:alphaModFix/>
          </a:blip>
          <a:stretch>
            <a:fillRect/>
          </a:stretch>
        </p:blipFill>
        <p:spPr>
          <a:xfrm rot="-1030326" flipH="1">
            <a:off x="301300" y="4314043"/>
            <a:ext cx="1252700" cy="1070489"/>
          </a:xfrm>
          <a:prstGeom prst="rect">
            <a:avLst/>
          </a:prstGeom>
          <a:noFill/>
          <a:ln>
            <a:noFill/>
          </a:ln>
        </p:spPr>
      </p:pic>
      <p:pic>
        <p:nvPicPr>
          <p:cNvPr id="363" name="Google Shape;363;p35"/>
          <p:cNvPicPr preferRelativeResize="0"/>
          <p:nvPr/>
        </p:nvPicPr>
        <p:blipFill>
          <a:blip r:embed="rId7">
            <a:alphaModFix/>
          </a:blip>
          <a:stretch>
            <a:fillRect/>
          </a:stretch>
        </p:blipFill>
        <p:spPr>
          <a:xfrm rot="10800000">
            <a:off x="-579533" y="3298531"/>
            <a:ext cx="1252700" cy="1056000"/>
          </a:xfrm>
          <a:prstGeom prst="rect">
            <a:avLst/>
          </a:prstGeom>
          <a:noFill/>
          <a:ln>
            <a:noFill/>
          </a:ln>
        </p:spPr>
      </p:pic>
      <p:pic>
        <p:nvPicPr>
          <p:cNvPr id="364" name="Google Shape;364;p35"/>
          <p:cNvPicPr preferRelativeResize="0"/>
          <p:nvPr/>
        </p:nvPicPr>
        <p:blipFill>
          <a:blip r:embed="rId8">
            <a:alphaModFix/>
          </a:blip>
          <a:stretch>
            <a:fillRect/>
          </a:stretch>
        </p:blipFill>
        <p:spPr>
          <a:xfrm rot="10800000" flipH="1">
            <a:off x="-56022" y="2925115"/>
            <a:ext cx="418375" cy="369868"/>
          </a:xfrm>
          <a:prstGeom prst="rect">
            <a:avLst/>
          </a:prstGeom>
          <a:noFill/>
          <a:ln>
            <a:noFill/>
          </a:ln>
        </p:spPr>
      </p:pic>
      <p:pic>
        <p:nvPicPr>
          <p:cNvPr id="365" name="Google Shape;365;p35"/>
          <p:cNvPicPr preferRelativeResize="0"/>
          <p:nvPr/>
        </p:nvPicPr>
        <p:blipFill>
          <a:blip r:embed="rId13">
            <a:alphaModFix/>
          </a:blip>
          <a:stretch>
            <a:fillRect/>
          </a:stretch>
        </p:blipFill>
        <p:spPr>
          <a:xfrm rot="10800000" flipH="1">
            <a:off x="378375" y="4085818"/>
            <a:ext cx="418376" cy="4758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69"/>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70"/>
        <p:cNvGrpSpPr/>
        <p:nvPr/>
      </p:nvGrpSpPr>
      <p:grpSpPr>
        <a:xfrm>
          <a:off x="0" y="0"/>
          <a:ext cx="0" cy="0"/>
          <a:chOff x="0" y="0"/>
          <a:chExt cx="0" cy="0"/>
        </a:xfrm>
      </p:grpSpPr>
      <p:sp>
        <p:nvSpPr>
          <p:cNvPr id="371" name="Google Shape;371;p38"/>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a:blip r:embed="rId2">
            <a:alphaModFix/>
          </a:blip>
          <a:stretch>
            <a:fillRect/>
          </a:stretch>
        </p:blipFill>
        <p:spPr>
          <a:xfrm>
            <a:off x="5307376" y="-225236"/>
            <a:ext cx="3999876" cy="1308311"/>
          </a:xfrm>
          <a:prstGeom prst="rect">
            <a:avLst/>
          </a:prstGeom>
          <a:noFill/>
          <a:ln>
            <a:noFill/>
          </a:ln>
        </p:spPr>
      </p:pic>
      <p:pic>
        <p:nvPicPr>
          <p:cNvPr id="28" name="Google Shape;28;p5"/>
          <p:cNvPicPr preferRelativeResize="0"/>
          <p:nvPr/>
        </p:nvPicPr>
        <p:blipFill>
          <a:blip r:embed="rId3">
            <a:alphaModFix/>
          </a:blip>
          <a:stretch>
            <a:fillRect/>
          </a:stretch>
        </p:blipFill>
        <p:spPr>
          <a:xfrm>
            <a:off x="5431674" y="-255100"/>
            <a:ext cx="3999876" cy="826475"/>
          </a:xfrm>
          <a:prstGeom prst="rect">
            <a:avLst/>
          </a:prstGeom>
          <a:noFill/>
          <a:ln>
            <a:noFill/>
          </a:ln>
        </p:spPr>
      </p:pic>
      <p:pic>
        <p:nvPicPr>
          <p:cNvPr id="29" name="Google Shape;29;p5"/>
          <p:cNvPicPr preferRelativeResize="0"/>
          <p:nvPr/>
        </p:nvPicPr>
        <p:blipFill>
          <a:blip r:embed="rId4">
            <a:alphaModFix/>
          </a:blip>
          <a:stretch>
            <a:fillRect/>
          </a:stretch>
        </p:blipFill>
        <p:spPr>
          <a:xfrm rot="10800000">
            <a:off x="-362225" y="4549702"/>
            <a:ext cx="3126926" cy="769050"/>
          </a:xfrm>
          <a:prstGeom prst="rect">
            <a:avLst/>
          </a:prstGeom>
          <a:noFill/>
          <a:ln>
            <a:noFill/>
          </a:ln>
        </p:spPr>
      </p:pic>
      <p:sp>
        <p:nvSpPr>
          <p:cNvPr id="30" name="Google Shape;30;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 name="Google Shape;31;p5"/>
          <p:cNvSpPr txBox="1">
            <a:spLocks noGrp="1"/>
          </p:cNvSpPr>
          <p:nvPr>
            <p:ph type="subTitle" idx="1"/>
          </p:nvPr>
        </p:nvSpPr>
        <p:spPr>
          <a:xfrm>
            <a:off x="4996596" y="3606427"/>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2" name="Google Shape;32;p5"/>
          <p:cNvSpPr txBox="1">
            <a:spLocks noGrp="1"/>
          </p:cNvSpPr>
          <p:nvPr>
            <p:ph type="subTitle" idx="2"/>
          </p:nvPr>
        </p:nvSpPr>
        <p:spPr>
          <a:xfrm>
            <a:off x="1641804" y="3606427"/>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 name="Google Shape;33;p5"/>
          <p:cNvSpPr txBox="1">
            <a:spLocks noGrp="1"/>
          </p:cNvSpPr>
          <p:nvPr>
            <p:ph type="subTitle" idx="3"/>
          </p:nvPr>
        </p:nvSpPr>
        <p:spPr>
          <a:xfrm>
            <a:off x="4996596" y="3373082"/>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Sansita ExtraBold"/>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2pPr>
            <a:lvl3pPr lvl="2"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3pPr>
            <a:lvl4pPr lvl="3"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4pPr>
            <a:lvl5pPr lvl="4"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5pPr>
            <a:lvl6pPr lvl="5"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6pPr>
            <a:lvl7pPr lvl="6"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7pPr>
            <a:lvl8pPr lvl="7"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8pPr>
            <a:lvl9pPr lvl="8"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9pPr>
          </a:lstStyle>
          <a:p>
            <a:endParaRPr/>
          </a:p>
        </p:txBody>
      </p:sp>
      <p:sp>
        <p:nvSpPr>
          <p:cNvPr id="34" name="Google Shape;34;p5"/>
          <p:cNvSpPr txBox="1">
            <a:spLocks noGrp="1"/>
          </p:cNvSpPr>
          <p:nvPr>
            <p:ph type="subTitle" idx="4"/>
          </p:nvPr>
        </p:nvSpPr>
        <p:spPr>
          <a:xfrm>
            <a:off x="1641804" y="3373082"/>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Sansita ExtraBold"/>
              <a:buNone/>
              <a:defRPr sz="2100">
                <a:solidFill>
                  <a:schemeClr val="dk1"/>
                </a:solidFill>
                <a:latin typeface="Sansita ExtraBold"/>
                <a:ea typeface="Sansita ExtraBold"/>
                <a:cs typeface="Sansita ExtraBold"/>
                <a:sym typeface="Sansita ExtraBold"/>
              </a:defRPr>
            </a:lvl1pPr>
            <a:lvl2pPr lvl="1"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2pPr>
            <a:lvl3pPr lvl="2"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3pPr>
            <a:lvl4pPr lvl="3"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4pPr>
            <a:lvl5pPr lvl="4"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5pPr>
            <a:lvl6pPr lvl="5"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6pPr>
            <a:lvl7pPr lvl="6"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7pPr>
            <a:lvl8pPr lvl="7"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8pPr>
            <a:lvl9pPr lvl="8" algn="ctr" rtl="0">
              <a:lnSpc>
                <a:spcPct val="100000"/>
              </a:lnSpc>
              <a:spcBef>
                <a:spcPts val="0"/>
              </a:spcBef>
              <a:spcAft>
                <a:spcPts val="0"/>
              </a:spcAft>
              <a:buSzPts val="2400"/>
              <a:buFont typeface="Sansita ExtraBold"/>
              <a:buNone/>
              <a:defRPr sz="2400">
                <a:latin typeface="Sansita ExtraBold"/>
                <a:ea typeface="Sansita ExtraBold"/>
                <a:cs typeface="Sansita ExtraBold"/>
                <a:sym typeface="Sansita ExtraBold"/>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5"/>
        <p:cNvGrpSpPr/>
        <p:nvPr/>
      </p:nvGrpSpPr>
      <p:grpSpPr>
        <a:xfrm>
          <a:off x="0" y="0"/>
          <a:ext cx="0" cy="0"/>
          <a:chOff x="0" y="0"/>
          <a:chExt cx="0" cy="0"/>
        </a:xfrm>
      </p:grpSpPr>
      <p:sp>
        <p:nvSpPr>
          <p:cNvPr id="36" name="Google Shape;3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7" name="Google Shape;37;p6"/>
          <p:cNvPicPr preferRelativeResize="0"/>
          <p:nvPr/>
        </p:nvPicPr>
        <p:blipFill>
          <a:blip r:embed="rId2">
            <a:alphaModFix/>
          </a:blip>
          <a:stretch>
            <a:fillRect/>
          </a:stretch>
        </p:blipFill>
        <p:spPr>
          <a:xfrm rot="5400000">
            <a:off x="-405082" y="3999920"/>
            <a:ext cx="1067350" cy="1038750"/>
          </a:xfrm>
          <a:prstGeom prst="rect">
            <a:avLst/>
          </a:prstGeom>
          <a:noFill/>
          <a:ln>
            <a:noFill/>
          </a:ln>
        </p:spPr>
      </p:pic>
      <p:pic>
        <p:nvPicPr>
          <p:cNvPr id="38" name="Google Shape;38;p6"/>
          <p:cNvPicPr preferRelativeResize="0"/>
          <p:nvPr/>
        </p:nvPicPr>
        <p:blipFill>
          <a:blip r:embed="rId3">
            <a:alphaModFix/>
          </a:blip>
          <a:stretch>
            <a:fillRect/>
          </a:stretch>
        </p:blipFill>
        <p:spPr>
          <a:xfrm rot="6996848" flipH="1">
            <a:off x="-367343" y="-694994"/>
            <a:ext cx="1085892" cy="1359439"/>
          </a:xfrm>
          <a:prstGeom prst="rect">
            <a:avLst/>
          </a:prstGeom>
          <a:noFill/>
          <a:ln>
            <a:noFill/>
          </a:ln>
        </p:spPr>
      </p:pic>
      <p:pic>
        <p:nvPicPr>
          <p:cNvPr id="39" name="Google Shape;39;p6"/>
          <p:cNvPicPr preferRelativeResize="0"/>
          <p:nvPr/>
        </p:nvPicPr>
        <p:blipFill>
          <a:blip r:embed="rId3">
            <a:alphaModFix/>
          </a:blip>
          <a:stretch>
            <a:fillRect/>
          </a:stretch>
        </p:blipFill>
        <p:spPr>
          <a:xfrm rot="-3774186" flipH="1">
            <a:off x="8356562" y="4531628"/>
            <a:ext cx="839630" cy="1051144"/>
          </a:xfrm>
          <a:prstGeom prst="rect">
            <a:avLst/>
          </a:prstGeom>
          <a:noFill/>
          <a:ln>
            <a:noFill/>
          </a:ln>
        </p:spPr>
      </p:pic>
      <p:pic>
        <p:nvPicPr>
          <p:cNvPr id="40" name="Google Shape;40;p6"/>
          <p:cNvPicPr preferRelativeResize="0"/>
          <p:nvPr/>
        </p:nvPicPr>
        <p:blipFill>
          <a:blip r:embed="rId4">
            <a:alphaModFix/>
          </a:blip>
          <a:stretch>
            <a:fillRect/>
          </a:stretch>
        </p:blipFill>
        <p:spPr>
          <a:xfrm rot="9830926" flipH="1">
            <a:off x="5097766" y="4605025"/>
            <a:ext cx="1252700" cy="966990"/>
          </a:xfrm>
          <a:prstGeom prst="rect">
            <a:avLst/>
          </a:prstGeom>
          <a:noFill/>
          <a:ln>
            <a:noFill/>
          </a:ln>
        </p:spPr>
      </p:pic>
      <p:pic>
        <p:nvPicPr>
          <p:cNvPr id="41" name="Google Shape;41;p6"/>
          <p:cNvPicPr preferRelativeResize="0"/>
          <p:nvPr/>
        </p:nvPicPr>
        <p:blipFill>
          <a:blip r:embed="rId5">
            <a:alphaModFix/>
          </a:blip>
          <a:stretch>
            <a:fillRect/>
          </a:stretch>
        </p:blipFill>
        <p:spPr>
          <a:xfrm rot="9260281">
            <a:off x="6407542" y="4630898"/>
            <a:ext cx="887569" cy="871431"/>
          </a:xfrm>
          <a:prstGeom prst="rect">
            <a:avLst/>
          </a:prstGeom>
          <a:noFill/>
          <a:ln>
            <a:noFill/>
          </a:ln>
        </p:spPr>
      </p:pic>
      <p:pic>
        <p:nvPicPr>
          <p:cNvPr id="42" name="Google Shape;42;p6"/>
          <p:cNvPicPr preferRelativeResize="0"/>
          <p:nvPr/>
        </p:nvPicPr>
        <p:blipFill>
          <a:blip r:embed="rId6">
            <a:alphaModFix/>
          </a:blip>
          <a:stretch>
            <a:fillRect/>
          </a:stretch>
        </p:blipFill>
        <p:spPr>
          <a:xfrm rot="10800000">
            <a:off x="-435098" y="294363"/>
            <a:ext cx="913225" cy="769825"/>
          </a:xfrm>
          <a:prstGeom prst="rect">
            <a:avLst/>
          </a:prstGeom>
          <a:noFill/>
          <a:ln>
            <a:noFill/>
          </a:ln>
        </p:spPr>
      </p:pic>
      <p:pic>
        <p:nvPicPr>
          <p:cNvPr id="43" name="Google Shape;43;p6"/>
          <p:cNvPicPr preferRelativeResize="0"/>
          <p:nvPr/>
        </p:nvPicPr>
        <p:blipFill>
          <a:blip r:embed="rId7">
            <a:alphaModFix/>
          </a:blip>
          <a:stretch>
            <a:fillRect/>
          </a:stretch>
        </p:blipFill>
        <p:spPr>
          <a:xfrm rot="5400000">
            <a:off x="7681517" y="-225109"/>
            <a:ext cx="575300" cy="568025"/>
          </a:xfrm>
          <a:prstGeom prst="rect">
            <a:avLst/>
          </a:prstGeom>
          <a:noFill/>
          <a:ln>
            <a:noFill/>
          </a:ln>
        </p:spPr>
      </p:pic>
      <p:pic>
        <p:nvPicPr>
          <p:cNvPr id="44" name="Google Shape;44;p6"/>
          <p:cNvPicPr preferRelativeResize="0"/>
          <p:nvPr/>
        </p:nvPicPr>
        <p:blipFill>
          <a:blip r:embed="rId5">
            <a:alphaModFix/>
          </a:blip>
          <a:stretch>
            <a:fillRect/>
          </a:stretch>
        </p:blipFill>
        <p:spPr>
          <a:xfrm rot="9743973">
            <a:off x="226506" y="4725570"/>
            <a:ext cx="948209" cy="930963"/>
          </a:xfrm>
          <a:prstGeom prst="rect">
            <a:avLst/>
          </a:prstGeom>
          <a:noFill/>
          <a:ln>
            <a:noFill/>
          </a:ln>
        </p:spPr>
      </p:pic>
      <p:pic>
        <p:nvPicPr>
          <p:cNvPr id="45" name="Google Shape;45;p6"/>
          <p:cNvPicPr preferRelativeResize="0"/>
          <p:nvPr/>
        </p:nvPicPr>
        <p:blipFill>
          <a:blip r:embed="rId8">
            <a:alphaModFix/>
          </a:blip>
          <a:stretch>
            <a:fillRect/>
          </a:stretch>
        </p:blipFill>
        <p:spPr>
          <a:xfrm rot="1948344">
            <a:off x="5750058" y="4637474"/>
            <a:ext cx="1004361" cy="858276"/>
          </a:xfrm>
          <a:prstGeom prst="rect">
            <a:avLst/>
          </a:prstGeom>
          <a:noFill/>
          <a:ln>
            <a:noFill/>
          </a:ln>
        </p:spPr>
      </p:pic>
      <p:pic>
        <p:nvPicPr>
          <p:cNvPr id="46" name="Google Shape;46;p6"/>
          <p:cNvPicPr preferRelativeResize="0"/>
          <p:nvPr/>
        </p:nvPicPr>
        <p:blipFill>
          <a:blip r:embed="rId9">
            <a:alphaModFix/>
          </a:blip>
          <a:stretch>
            <a:fillRect/>
          </a:stretch>
        </p:blipFill>
        <p:spPr>
          <a:xfrm rot="-8099978">
            <a:off x="8374333" y="-617021"/>
            <a:ext cx="804112" cy="1351840"/>
          </a:xfrm>
          <a:prstGeom prst="rect">
            <a:avLst/>
          </a:prstGeom>
          <a:noFill/>
          <a:ln>
            <a:noFill/>
          </a:ln>
        </p:spPr>
      </p:pic>
      <p:pic>
        <p:nvPicPr>
          <p:cNvPr id="47" name="Google Shape;47;p6"/>
          <p:cNvPicPr preferRelativeResize="0"/>
          <p:nvPr/>
        </p:nvPicPr>
        <p:blipFill>
          <a:blip r:embed="rId10">
            <a:alphaModFix/>
          </a:blip>
          <a:stretch>
            <a:fillRect/>
          </a:stretch>
        </p:blipFill>
        <p:spPr>
          <a:xfrm rot="10800000">
            <a:off x="7916038" y="4893235"/>
            <a:ext cx="418375" cy="369868"/>
          </a:xfrm>
          <a:prstGeom prst="rect">
            <a:avLst/>
          </a:prstGeom>
          <a:noFill/>
          <a:ln>
            <a:noFill/>
          </a:ln>
        </p:spPr>
      </p:pic>
      <p:pic>
        <p:nvPicPr>
          <p:cNvPr id="48" name="Google Shape;48;p6"/>
          <p:cNvPicPr preferRelativeResize="0"/>
          <p:nvPr/>
        </p:nvPicPr>
        <p:blipFill>
          <a:blip r:embed="rId10">
            <a:alphaModFix/>
          </a:blip>
          <a:stretch>
            <a:fillRect/>
          </a:stretch>
        </p:blipFill>
        <p:spPr>
          <a:xfrm rot="10800000">
            <a:off x="7440013" y="233998"/>
            <a:ext cx="418375" cy="369868"/>
          </a:xfrm>
          <a:prstGeom prst="rect">
            <a:avLst/>
          </a:prstGeom>
          <a:noFill/>
          <a:ln>
            <a:noFill/>
          </a:ln>
        </p:spPr>
      </p:pic>
      <p:pic>
        <p:nvPicPr>
          <p:cNvPr id="49" name="Google Shape;49;p6"/>
          <p:cNvPicPr preferRelativeResize="0"/>
          <p:nvPr/>
        </p:nvPicPr>
        <p:blipFill>
          <a:blip r:embed="rId11">
            <a:alphaModFix/>
          </a:blip>
          <a:stretch>
            <a:fillRect/>
          </a:stretch>
        </p:blipFill>
        <p:spPr>
          <a:xfrm rot="10800000">
            <a:off x="7529377" y="4839563"/>
            <a:ext cx="418376" cy="475800"/>
          </a:xfrm>
          <a:prstGeom prst="rect">
            <a:avLst/>
          </a:prstGeom>
          <a:noFill/>
          <a:ln>
            <a:noFill/>
          </a:ln>
        </p:spPr>
      </p:pic>
      <p:pic>
        <p:nvPicPr>
          <p:cNvPr id="50" name="Google Shape;50;p6"/>
          <p:cNvPicPr preferRelativeResize="0"/>
          <p:nvPr/>
        </p:nvPicPr>
        <p:blipFill>
          <a:blip r:embed="rId10">
            <a:alphaModFix/>
          </a:blip>
          <a:stretch>
            <a:fillRect/>
          </a:stretch>
        </p:blipFill>
        <p:spPr>
          <a:xfrm rot="10800000">
            <a:off x="180913" y="694323"/>
            <a:ext cx="418375" cy="369868"/>
          </a:xfrm>
          <a:prstGeom prst="rect">
            <a:avLst/>
          </a:prstGeom>
          <a:noFill/>
          <a:ln>
            <a:noFill/>
          </a:ln>
        </p:spPr>
      </p:pic>
      <p:pic>
        <p:nvPicPr>
          <p:cNvPr id="51" name="Google Shape;51;p6"/>
          <p:cNvPicPr preferRelativeResize="0"/>
          <p:nvPr/>
        </p:nvPicPr>
        <p:blipFill>
          <a:blip r:embed="rId12">
            <a:alphaModFix/>
          </a:blip>
          <a:stretch>
            <a:fillRect/>
          </a:stretch>
        </p:blipFill>
        <p:spPr>
          <a:xfrm rot="-8891430">
            <a:off x="-327568" y="2632848"/>
            <a:ext cx="912356" cy="840331"/>
          </a:xfrm>
          <a:prstGeom prst="rect">
            <a:avLst/>
          </a:prstGeom>
          <a:noFill/>
          <a:ln>
            <a:noFill/>
          </a:ln>
        </p:spPr>
      </p:pic>
      <p:pic>
        <p:nvPicPr>
          <p:cNvPr id="52" name="Google Shape;52;p6"/>
          <p:cNvPicPr preferRelativeResize="0"/>
          <p:nvPr/>
        </p:nvPicPr>
        <p:blipFill>
          <a:blip r:embed="rId11">
            <a:alphaModFix/>
          </a:blip>
          <a:stretch>
            <a:fillRect/>
          </a:stretch>
        </p:blipFill>
        <p:spPr>
          <a:xfrm rot="10800000">
            <a:off x="8731802" y="4199613"/>
            <a:ext cx="418376" cy="475800"/>
          </a:xfrm>
          <a:prstGeom prst="rect">
            <a:avLst/>
          </a:prstGeom>
          <a:noFill/>
          <a:ln>
            <a:noFill/>
          </a:ln>
        </p:spPr>
      </p:pic>
      <p:pic>
        <p:nvPicPr>
          <p:cNvPr id="53" name="Google Shape;53;p6"/>
          <p:cNvPicPr preferRelativeResize="0"/>
          <p:nvPr/>
        </p:nvPicPr>
        <p:blipFill>
          <a:blip r:embed="rId10">
            <a:alphaModFix/>
          </a:blip>
          <a:stretch>
            <a:fillRect/>
          </a:stretch>
        </p:blipFill>
        <p:spPr>
          <a:xfrm rot="10800000">
            <a:off x="3369963" y="-23315"/>
            <a:ext cx="418375" cy="369868"/>
          </a:xfrm>
          <a:prstGeom prst="rect">
            <a:avLst/>
          </a:prstGeom>
          <a:noFill/>
          <a:ln>
            <a:noFill/>
          </a:ln>
        </p:spPr>
      </p:pic>
      <p:pic>
        <p:nvPicPr>
          <p:cNvPr id="54" name="Google Shape;54;p6"/>
          <p:cNvPicPr preferRelativeResize="0"/>
          <p:nvPr/>
        </p:nvPicPr>
        <p:blipFill>
          <a:blip r:embed="rId7">
            <a:alphaModFix/>
          </a:blip>
          <a:stretch>
            <a:fillRect/>
          </a:stretch>
        </p:blipFill>
        <p:spPr>
          <a:xfrm rot="5400000">
            <a:off x="716337" y="-125022"/>
            <a:ext cx="580600" cy="573275"/>
          </a:xfrm>
          <a:prstGeom prst="rect">
            <a:avLst/>
          </a:prstGeom>
          <a:noFill/>
          <a:ln>
            <a:noFill/>
          </a:ln>
        </p:spPr>
      </p:pic>
      <p:pic>
        <p:nvPicPr>
          <p:cNvPr id="55" name="Google Shape;55;p6"/>
          <p:cNvPicPr preferRelativeResize="0"/>
          <p:nvPr/>
        </p:nvPicPr>
        <p:blipFill>
          <a:blip r:embed="rId7">
            <a:alphaModFix/>
          </a:blip>
          <a:stretch>
            <a:fillRect/>
          </a:stretch>
        </p:blipFill>
        <p:spPr>
          <a:xfrm rot="5400000">
            <a:off x="-173044" y="4679789"/>
            <a:ext cx="688900" cy="68015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gradFill>
          <a:gsLst>
            <a:gs pos="0">
              <a:schemeClr val="lt1"/>
            </a:gs>
            <a:gs pos="68000">
              <a:srgbClr val="BFADE7"/>
            </a:gs>
            <a:gs pos="100000">
              <a:schemeClr val="dk2"/>
            </a:gs>
          </a:gsLst>
          <a:path path="circle">
            <a:fillToRect l="50000" t="50000" r="50000" b="50000"/>
          </a:path>
          <a:tileRect/>
        </a:gradFill>
        <a:effectLst/>
      </p:bgPr>
    </p:bg>
    <p:spTree>
      <p:nvGrpSpPr>
        <p:cNvPr id="1" name="Shape 56"/>
        <p:cNvGrpSpPr/>
        <p:nvPr/>
      </p:nvGrpSpPr>
      <p:grpSpPr>
        <a:xfrm>
          <a:off x="0" y="0"/>
          <a:ext cx="0" cy="0"/>
          <a:chOff x="0" y="0"/>
          <a:chExt cx="0" cy="0"/>
        </a:xfrm>
      </p:grpSpPr>
      <p:grpSp>
        <p:nvGrpSpPr>
          <p:cNvPr id="57" name="Google Shape;57;p7"/>
          <p:cNvGrpSpPr/>
          <p:nvPr/>
        </p:nvGrpSpPr>
        <p:grpSpPr>
          <a:xfrm rot="5400000" flipH="1">
            <a:off x="6013257" y="908645"/>
            <a:ext cx="4984394" cy="2480971"/>
            <a:chOff x="4312700" y="-184678"/>
            <a:chExt cx="9144000" cy="4551405"/>
          </a:xfrm>
        </p:grpSpPr>
        <p:pic>
          <p:nvPicPr>
            <p:cNvPr id="58" name="Google Shape;58;p7"/>
            <p:cNvPicPr preferRelativeResize="0"/>
            <p:nvPr/>
          </p:nvPicPr>
          <p:blipFill>
            <a:blip r:embed="rId2">
              <a:alphaModFix/>
            </a:blip>
            <a:stretch>
              <a:fillRect/>
            </a:stretch>
          </p:blipFill>
          <p:spPr>
            <a:xfrm>
              <a:off x="4312700" y="653437"/>
              <a:ext cx="9144000" cy="2875175"/>
            </a:xfrm>
            <a:prstGeom prst="rect">
              <a:avLst/>
            </a:prstGeom>
            <a:noFill/>
            <a:ln>
              <a:noFill/>
            </a:ln>
          </p:spPr>
        </p:pic>
        <p:pic>
          <p:nvPicPr>
            <p:cNvPr id="59" name="Google Shape;59;p7"/>
            <p:cNvPicPr preferRelativeResize="0"/>
            <p:nvPr/>
          </p:nvPicPr>
          <p:blipFill>
            <a:blip r:embed="rId3">
              <a:alphaModFix/>
            </a:blip>
            <a:stretch>
              <a:fillRect/>
            </a:stretch>
          </p:blipFill>
          <p:spPr>
            <a:xfrm>
              <a:off x="4312700" y="-184678"/>
              <a:ext cx="9144000" cy="4551405"/>
            </a:xfrm>
            <a:prstGeom prst="rect">
              <a:avLst/>
            </a:prstGeom>
            <a:noFill/>
            <a:ln>
              <a:noFill/>
            </a:ln>
          </p:spPr>
        </p:pic>
      </p:grpSp>
      <p:pic>
        <p:nvPicPr>
          <p:cNvPr id="60" name="Google Shape;60;p7"/>
          <p:cNvPicPr preferRelativeResize="0"/>
          <p:nvPr/>
        </p:nvPicPr>
        <p:blipFill>
          <a:blip r:embed="rId4">
            <a:alphaModFix/>
          </a:blip>
          <a:stretch>
            <a:fillRect/>
          </a:stretch>
        </p:blipFill>
        <p:spPr>
          <a:xfrm rot="10800000">
            <a:off x="-1274062" y="4426077"/>
            <a:ext cx="3974574" cy="977525"/>
          </a:xfrm>
          <a:prstGeom prst="rect">
            <a:avLst/>
          </a:prstGeom>
          <a:noFill/>
          <a:ln>
            <a:noFill/>
          </a:ln>
        </p:spPr>
      </p:pic>
      <p:sp>
        <p:nvSpPr>
          <p:cNvPr id="61" name="Google Shape;61;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2" name="Google Shape;62;p7"/>
          <p:cNvSpPr txBox="1">
            <a:spLocks noGrp="1"/>
          </p:cNvSpPr>
          <p:nvPr>
            <p:ph type="subTitle" idx="1"/>
          </p:nvPr>
        </p:nvSpPr>
        <p:spPr>
          <a:xfrm>
            <a:off x="720000" y="1756650"/>
            <a:ext cx="4294800" cy="193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3"/>
        <p:cNvGrpSpPr/>
        <p:nvPr/>
      </p:nvGrpSpPr>
      <p:grpSpPr>
        <a:xfrm>
          <a:off x="0" y="0"/>
          <a:ext cx="0" cy="0"/>
          <a:chOff x="0" y="0"/>
          <a:chExt cx="0" cy="0"/>
        </a:xfrm>
      </p:grpSpPr>
      <p:pic>
        <p:nvPicPr>
          <p:cNvPr id="64" name="Google Shape;64;p8"/>
          <p:cNvPicPr preferRelativeResize="0"/>
          <p:nvPr/>
        </p:nvPicPr>
        <p:blipFill>
          <a:blip r:embed="rId2">
            <a:alphaModFix/>
          </a:blip>
          <a:stretch>
            <a:fillRect/>
          </a:stretch>
        </p:blipFill>
        <p:spPr>
          <a:xfrm rot="385528">
            <a:off x="289375" y="3281700"/>
            <a:ext cx="9144000" cy="2388588"/>
          </a:xfrm>
          <a:prstGeom prst="rect">
            <a:avLst/>
          </a:prstGeom>
          <a:noFill/>
          <a:ln>
            <a:noFill/>
          </a:ln>
        </p:spPr>
      </p:pic>
      <p:pic>
        <p:nvPicPr>
          <p:cNvPr id="65" name="Google Shape;65;p8"/>
          <p:cNvPicPr preferRelativeResize="0"/>
          <p:nvPr/>
        </p:nvPicPr>
        <p:blipFill rotWithShape="1">
          <a:blip r:embed="rId3">
            <a:alphaModFix/>
          </a:blip>
          <a:srcRect l="5134" t="5416" r="5731" b="10344"/>
          <a:stretch/>
        </p:blipFill>
        <p:spPr>
          <a:xfrm>
            <a:off x="-186700" y="3513900"/>
            <a:ext cx="9409526" cy="2574350"/>
          </a:xfrm>
          <a:prstGeom prst="rect">
            <a:avLst/>
          </a:prstGeom>
          <a:noFill/>
          <a:ln>
            <a:noFill/>
          </a:ln>
        </p:spPr>
      </p:pic>
      <p:pic>
        <p:nvPicPr>
          <p:cNvPr id="66" name="Google Shape;66;p8"/>
          <p:cNvPicPr preferRelativeResize="0"/>
          <p:nvPr/>
        </p:nvPicPr>
        <p:blipFill>
          <a:blip r:embed="rId4">
            <a:alphaModFix/>
          </a:blip>
          <a:stretch>
            <a:fillRect/>
          </a:stretch>
        </p:blipFill>
        <p:spPr>
          <a:xfrm>
            <a:off x="5317700" y="-261375"/>
            <a:ext cx="4155224" cy="2068250"/>
          </a:xfrm>
          <a:prstGeom prst="rect">
            <a:avLst/>
          </a:prstGeom>
          <a:noFill/>
          <a:ln>
            <a:noFill/>
          </a:ln>
        </p:spPr>
      </p:pic>
      <p:pic>
        <p:nvPicPr>
          <p:cNvPr id="67" name="Google Shape;67;p8"/>
          <p:cNvPicPr preferRelativeResize="0"/>
          <p:nvPr/>
        </p:nvPicPr>
        <p:blipFill>
          <a:blip r:embed="rId5">
            <a:alphaModFix/>
          </a:blip>
          <a:stretch>
            <a:fillRect/>
          </a:stretch>
        </p:blipFill>
        <p:spPr>
          <a:xfrm>
            <a:off x="5429600" y="-361126"/>
            <a:ext cx="4155224" cy="1021970"/>
          </a:xfrm>
          <a:prstGeom prst="rect">
            <a:avLst/>
          </a:prstGeom>
          <a:noFill/>
          <a:ln>
            <a:noFill/>
          </a:ln>
        </p:spPr>
      </p:pic>
      <p:sp>
        <p:nvSpPr>
          <p:cNvPr id="68" name="Google Shape;68;p8"/>
          <p:cNvSpPr txBox="1">
            <a:spLocks noGrp="1"/>
          </p:cNvSpPr>
          <p:nvPr>
            <p:ph type="title"/>
          </p:nvPr>
        </p:nvSpPr>
        <p:spPr>
          <a:xfrm>
            <a:off x="2609600" y="1475000"/>
            <a:ext cx="3924900" cy="219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9"/>
        <p:cNvGrpSpPr/>
        <p:nvPr/>
      </p:nvGrpSpPr>
      <p:grpSpPr>
        <a:xfrm>
          <a:off x="0" y="0"/>
          <a:ext cx="0" cy="0"/>
          <a:chOff x="0" y="0"/>
          <a:chExt cx="0" cy="0"/>
        </a:xfrm>
      </p:grpSpPr>
      <p:sp>
        <p:nvSpPr>
          <p:cNvPr id="70" name="Google Shape;70;p9"/>
          <p:cNvSpPr txBox="1">
            <a:spLocks noGrp="1"/>
          </p:cNvSpPr>
          <p:nvPr>
            <p:ph type="title"/>
          </p:nvPr>
        </p:nvSpPr>
        <p:spPr>
          <a:xfrm>
            <a:off x="1671000" y="1301250"/>
            <a:ext cx="5802000" cy="1166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6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1" name="Google Shape;71;p9"/>
          <p:cNvSpPr txBox="1">
            <a:spLocks noGrp="1"/>
          </p:cNvSpPr>
          <p:nvPr>
            <p:ph type="subTitle" idx="1"/>
          </p:nvPr>
        </p:nvSpPr>
        <p:spPr>
          <a:xfrm>
            <a:off x="1671000" y="2391750"/>
            <a:ext cx="5802000" cy="145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2" name="Google Shape;72;p9"/>
          <p:cNvGrpSpPr/>
          <p:nvPr/>
        </p:nvGrpSpPr>
        <p:grpSpPr>
          <a:xfrm rot="-5400000" flipH="1">
            <a:off x="461688" y="-1092200"/>
            <a:ext cx="1990350" cy="3435326"/>
            <a:chOff x="-219762" y="-130725"/>
            <a:chExt cx="1990350" cy="3435326"/>
          </a:xfrm>
        </p:grpSpPr>
        <p:pic>
          <p:nvPicPr>
            <p:cNvPr id="73" name="Google Shape;73;p9"/>
            <p:cNvPicPr preferRelativeResize="0"/>
            <p:nvPr/>
          </p:nvPicPr>
          <p:blipFill>
            <a:blip r:embed="rId2">
              <a:alphaModFix/>
            </a:blip>
            <a:stretch>
              <a:fillRect/>
            </a:stretch>
          </p:blipFill>
          <p:spPr>
            <a:xfrm rot="5400000">
              <a:off x="-880063" y="653950"/>
              <a:ext cx="3435326" cy="1865975"/>
            </a:xfrm>
            <a:prstGeom prst="rect">
              <a:avLst/>
            </a:prstGeom>
            <a:noFill/>
            <a:ln>
              <a:noFill/>
            </a:ln>
          </p:spPr>
        </p:pic>
        <p:pic>
          <p:nvPicPr>
            <p:cNvPr id="74" name="Google Shape;74;p9"/>
            <p:cNvPicPr preferRelativeResize="0"/>
            <p:nvPr/>
          </p:nvPicPr>
          <p:blipFill>
            <a:blip r:embed="rId2">
              <a:alphaModFix/>
            </a:blip>
            <a:stretch>
              <a:fillRect/>
            </a:stretch>
          </p:blipFill>
          <p:spPr>
            <a:xfrm rot="5400000">
              <a:off x="-1004438" y="653950"/>
              <a:ext cx="3435326" cy="1865975"/>
            </a:xfrm>
            <a:prstGeom prst="rect">
              <a:avLst/>
            </a:prstGeom>
            <a:noFill/>
            <a:ln>
              <a:noFill/>
            </a:ln>
          </p:spPr>
        </p:pic>
      </p:grpSp>
      <p:pic>
        <p:nvPicPr>
          <p:cNvPr id="75" name="Google Shape;75;p9"/>
          <p:cNvPicPr preferRelativeResize="0"/>
          <p:nvPr/>
        </p:nvPicPr>
        <p:blipFill>
          <a:blip r:embed="rId3">
            <a:alphaModFix/>
          </a:blip>
          <a:stretch>
            <a:fillRect/>
          </a:stretch>
        </p:blipFill>
        <p:spPr>
          <a:xfrm rot="-210633">
            <a:off x="-574986" y="3496419"/>
            <a:ext cx="10500999" cy="35793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6"/>
        <p:cNvGrpSpPr/>
        <p:nvPr/>
      </p:nvGrpSpPr>
      <p:grpSpPr>
        <a:xfrm>
          <a:off x="0" y="0"/>
          <a:ext cx="0" cy="0"/>
          <a:chOff x="0" y="0"/>
          <a:chExt cx="0" cy="0"/>
        </a:xfrm>
      </p:grpSpPr>
      <p:sp>
        <p:nvSpPr>
          <p:cNvPr id="77" name="Google Shape;77;p10"/>
          <p:cNvSpPr txBox="1">
            <a:spLocks noGrp="1"/>
          </p:cNvSpPr>
          <p:nvPr>
            <p:ph type="title"/>
          </p:nvPr>
        </p:nvSpPr>
        <p:spPr>
          <a:xfrm>
            <a:off x="713225" y="3411500"/>
            <a:ext cx="3236700" cy="1192500"/>
          </a:xfrm>
          <a:prstGeom prst="rect">
            <a:avLst/>
          </a:prstGeom>
          <a:gradFill>
            <a:gsLst>
              <a:gs pos="0">
                <a:schemeClr val="lt1"/>
              </a:gs>
              <a:gs pos="100000">
                <a:schemeClr val="dk2"/>
              </a:gs>
            </a:gsLst>
            <a:path path="circle">
              <a:fillToRect l="50000" t="50000" r="50000" b="50000"/>
            </a:path>
            <a:tileRect/>
          </a:gradFill>
        </p:spPr>
        <p:txBody>
          <a:bodyPr spcFirstLastPara="1" wrap="square" lIns="91425" tIns="91425" rIns="91425" bIns="91425" anchor="t" anchorCtr="0">
            <a:noAutofit/>
          </a:bodyPr>
          <a:lstStyle>
            <a:lvl1pPr lvl="0" algn="ctr" rtl="0">
              <a:spcBef>
                <a:spcPts val="0"/>
              </a:spcBef>
              <a:spcAft>
                <a:spcPts val="0"/>
              </a:spcAft>
              <a:buSzPts val="3500"/>
              <a:buNone/>
              <a:defRPr sz="3100">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chemeClr val="lt1"/>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Sansita ExtraBold"/>
              <a:buNone/>
              <a:defRPr sz="3500">
                <a:solidFill>
                  <a:schemeClr val="dk1"/>
                </a:solidFill>
                <a:latin typeface="Sansita ExtraBold"/>
                <a:ea typeface="Sansita ExtraBold"/>
                <a:cs typeface="Sansita ExtraBold"/>
                <a:sym typeface="Sansita ExtraBold"/>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1pPr>
            <a:lvl2pPr marL="914400" lvl="1"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a:lnSpc>
                <a:spcPct val="100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a:lnSpc>
                <a:spcPct val="100000"/>
              </a:lnSpc>
              <a:spcBef>
                <a:spcPts val="1600"/>
              </a:spcBef>
              <a:spcAft>
                <a:spcPts val="160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66"/>
        <p:cNvGrpSpPr/>
        <p:nvPr/>
      </p:nvGrpSpPr>
      <p:grpSpPr>
        <a:xfrm>
          <a:off x="0" y="0"/>
          <a:ext cx="0" cy="0"/>
          <a:chOff x="0" y="0"/>
          <a:chExt cx="0" cy="0"/>
        </a:xfrm>
      </p:grpSpPr>
      <p:sp>
        <p:nvSpPr>
          <p:cNvPr id="367" name="Google Shape;367;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368" name="Google Shape;368;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 id="214748368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4.png"/><Relationship Id="rId3" Type="http://schemas.openxmlformats.org/officeDocument/2006/relationships/image" Target="../media/image10.png"/><Relationship Id="rId7" Type="http://schemas.openxmlformats.org/officeDocument/2006/relationships/image" Target="../media/image21.png"/><Relationship Id="rId12" Type="http://schemas.openxmlformats.org/officeDocument/2006/relationships/image" Target="../media/image9.png"/><Relationship Id="rId2" Type="http://schemas.openxmlformats.org/officeDocument/2006/relationships/notesSlide" Target="../notesSlides/notesSlide1.xml"/><Relationship Id="rId16" Type="http://schemas.openxmlformats.org/officeDocument/2006/relationships/image" Target="../media/image5.png"/><Relationship Id="rId1" Type="http://schemas.openxmlformats.org/officeDocument/2006/relationships/slideLayout" Target="../slideLayouts/slideLayout1.xml"/><Relationship Id="rId6" Type="http://schemas.openxmlformats.org/officeDocument/2006/relationships/image" Target="../media/image11.png"/><Relationship Id="rId11" Type="http://schemas.openxmlformats.org/officeDocument/2006/relationships/image" Target="../media/image12.png"/><Relationship Id="rId5" Type="http://schemas.openxmlformats.org/officeDocument/2006/relationships/image" Target="../media/image22.png"/><Relationship Id="rId15" Type="http://schemas.openxmlformats.org/officeDocument/2006/relationships/image" Target="../media/image20.png"/><Relationship Id="rId10" Type="http://schemas.openxmlformats.org/officeDocument/2006/relationships/image" Target="../media/image13.png"/><Relationship Id="rId4" Type="http://schemas.openxmlformats.org/officeDocument/2006/relationships/image" Target="../media/image6.png"/><Relationship Id="rId9" Type="http://schemas.openxmlformats.org/officeDocument/2006/relationships/image" Target="../media/image14.png"/><Relationship Id="rId14"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6.png"/><Relationship Id="rId12" Type="http://schemas.openxmlformats.org/officeDocument/2006/relationships/image" Target="../media/image10.png"/><Relationship Id="rId2" Type="http://schemas.openxmlformats.org/officeDocument/2006/relationships/notesSlide" Target="../notesSlides/notesSlide10.xml"/><Relationship Id="rId1" Type="http://schemas.openxmlformats.org/officeDocument/2006/relationships/slideLayout" Target="../slideLayouts/slideLayout25.xml"/><Relationship Id="rId6" Type="http://schemas.openxmlformats.org/officeDocument/2006/relationships/image" Target="../media/image8.png"/><Relationship Id="rId11" Type="http://schemas.openxmlformats.org/officeDocument/2006/relationships/image" Target="../media/image21.png"/><Relationship Id="rId5" Type="http://schemas.openxmlformats.org/officeDocument/2006/relationships/image" Target="../media/image4.png"/><Relationship Id="rId10" Type="http://schemas.openxmlformats.org/officeDocument/2006/relationships/image" Target="../media/image14.png"/><Relationship Id="rId4" Type="http://schemas.openxmlformats.org/officeDocument/2006/relationships/image" Target="../media/image9.png"/><Relationship Id="rId9" Type="http://schemas.openxmlformats.org/officeDocument/2006/relationships/image" Target="../media/image12.png"/><Relationship Id="rId14" Type="http://schemas.openxmlformats.org/officeDocument/2006/relationships/image" Target="../media/image13.png"/></Relationships>
</file>

<file path=ppt/slides/_rels/slide1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6.png"/><Relationship Id="rId12"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5.xml"/><Relationship Id="rId6" Type="http://schemas.openxmlformats.org/officeDocument/2006/relationships/image" Target="../media/image8.png"/><Relationship Id="rId11" Type="http://schemas.openxmlformats.org/officeDocument/2006/relationships/image" Target="../media/image21.png"/><Relationship Id="rId5" Type="http://schemas.openxmlformats.org/officeDocument/2006/relationships/image" Target="../media/image4.png"/><Relationship Id="rId10" Type="http://schemas.openxmlformats.org/officeDocument/2006/relationships/image" Target="../media/image14.png"/><Relationship Id="rId4" Type="http://schemas.openxmlformats.org/officeDocument/2006/relationships/image" Target="../media/image9.png"/><Relationship Id="rId9" Type="http://schemas.openxmlformats.org/officeDocument/2006/relationships/image" Target="../media/image12.png"/><Relationship Id="rId14" Type="http://schemas.openxmlformats.org/officeDocument/2006/relationships/image" Target="../media/image13.png"/></Relationships>
</file>

<file path=ppt/slides/_rels/slide1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20.png"/><Relationship Id="rId3" Type="http://schemas.openxmlformats.org/officeDocument/2006/relationships/image" Target="../media/image10.png"/><Relationship Id="rId7" Type="http://schemas.openxmlformats.org/officeDocument/2006/relationships/image" Target="../media/image21.png"/><Relationship Id="rId12" Type="http://schemas.openxmlformats.org/officeDocument/2006/relationships/image" Target="../media/image8.png"/><Relationship Id="rId17" Type="http://schemas.openxmlformats.org/officeDocument/2006/relationships/hyperlink" Target="https://houstonisd.research.net/r/GHFHP2S" TargetMode="External"/><Relationship Id="rId2" Type="http://schemas.openxmlformats.org/officeDocument/2006/relationships/notesSlide" Target="../notesSlides/notesSlide12.xml"/><Relationship Id="rId16" Type="http://schemas.openxmlformats.org/officeDocument/2006/relationships/image" Target="../media/image13.png"/><Relationship Id="rId1" Type="http://schemas.openxmlformats.org/officeDocument/2006/relationships/slideLayout" Target="../slideLayouts/slideLayout7.xml"/><Relationship Id="rId6" Type="http://schemas.openxmlformats.org/officeDocument/2006/relationships/image" Target="../media/image11.png"/><Relationship Id="rId11" Type="http://schemas.openxmlformats.org/officeDocument/2006/relationships/image" Target="../media/image9.png"/><Relationship Id="rId5" Type="http://schemas.openxmlformats.org/officeDocument/2006/relationships/image" Target="../media/image22.png"/><Relationship Id="rId15" Type="http://schemas.openxmlformats.org/officeDocument/2006/relationships/image" Target="../media/image4.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4.png"/><Relationship Id="rId14" Type="http://schemas.openxmlformats.org/officeDocument/2006/relationships/image" Target="../media/image5.png"/></Relationships>
</file>

<file path=ppt/slides/_rels/slide1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9.png"/><Relationship Id="rId3" Type="http://schemas.openxmlformats.org/officeDocument/2006/relationships/image" Target="../media/image22.png"/><Relationship Id="rId7" Type="http://schemas.openxmlformats.org/officeDocument/2006/relationships/image" Target="../media/image21.png"/><Relationship Id="rId12" Type="http://schemas.openxmlformats.org/officeDocument/2006/relationships/image" Target="../media/image6.png"/><Relationship Id="rId17" Type="http://schemas.openxmlformats.org/officeDocument/2006/relationships/image" Target="../media/image5.png"/><Relationship Id="rId2" Type="http://schemas.openxmlformats.org/officeDocument/2006/relationships/notesSlide" Target="../notesSlides/notesSlide13.xml"/><Relationship Id="rId16" Type="http://schemas.openxmlformats.org/officeDocument/2006/relationships/image" Target="../media/image20.png"/><Relationship Id="rId1" Type="http://schemas.openxmlformats.org/officeDocument/2006/relationships/slideLayout" Target="../slideLayouts/slideLayout32.xml"/><Relationship Id="rId6" Type="http://schemas.openxmlformats.org/officeDocument/2006/relationships/image" Target="../media/image11.png"/><Relationship Id="rId11" Type="http://schemas.openxmlformats.org/officeDocument/2006/relationships/image" Target="../media/image12.png"/><Relationship Id="rId5" Type="http://schemas.openxmlformats.org/officeDocument/2006/relationships/image" Target="../media/image10.png"/><Relationship Id="rId15" Type="http://schemas.openxmlformats.org/officeDocument/2006/relationships/image" Target="../media/image8.png"/><Relationship Id="rId10" Type="http://schemas.openxmlformats.org/officeDocument/2006/relationships/image" Target="../media/image13.png"/><Relationship Id="rId4" Type="http://schemas.openxmlformats.org/officeDocument/2006/relationships/hyperlink" Target="mailto:DLOFTON@HOUSTONISD.ORG" TargetMode="External"/><Relationship Id="rId9" Type="http://schemas.openxmlformats.org/officeDocument/2006/relationships/image" Target="../media/image14.png"/><Relationship Id="rId14" Type="http://schemas.openxmlformats.org/officeDocument/2006/relationships/image" Target="../media/image4.png"/></Relationships>
</file>

<file path=ppt/slides/_rels/slide14.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26.xml"/><Relationship Id="rId6" Type="http://schemas.openxmlformats.org/officeDocument/2006/relationships/image" Target="../media/image7.png"/><Relationship Id="rId11" Type="http://schemas.openxmlformats.org/officeDocument/2006/relationships/image" Target="../media/image9.png"/><Relationship Id="rId5" Type="http://schemas.openxmlformats.org/officeDocument/2006/relationships/image" Target="../media/image6.png"/><Relationship Id="rId10" Type="http://schemas.openxmlformats.org/officeDocument/2006/relationships/image" Target="../media/image20.png"/><Relationship Id="rId4" Type="http://schemas.openxmlformats.org/officeDocument/2006/relationships/image" Target="../media/image11.png"/><Relationship Id="rId9" Type="http://schemas.openxmlformats.org/officeDocument/2006/relationships/image" Target="../media/image12.png"/><Relationship Id="rId14" Type="http://schemas.openxmlformats.org/officeDocument/2006/relationships/image" Target="../media/image21.png"/></Relationships>
</file>

<file path=ppt/slides/_rels/slide1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7.png"/><Relationship Id="rId3" Type="http://schemas.openxmlformats.org/officeDocument/2006/relationships/image" Target="../media/image10.png"/><Relationship Id="rId7" Type="http://schemas.openxmlformats.org/officeDocument/2006/relationships/image" Target="../media/image12.png"/><Relationship Id="rId12"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29.xml"/><Relationship Id="rId6" Type="http://schemas.openxmlformats.org/officeDocument/2006/relationships/image" Target="../media/image22.png"/><Relationship Id="rId11" Type="http://schemas.openxmlformats.org/officeDocument/2006/relationships/image" Target="../media/image14.png"/><Relationship Id="rId5" Type="http://schemas.openxmlformats.org/officeDocument/2006/relationships/image" Target="../media/image6.png"/><Relationship Id="rId10" Type="http://schemas.openxmlformats.org/officeDocument/2006/relationships/image" Target="../media/image4.png"/><Relationship Id="rId4" Type="http://schemas.openxmlformats.org/officeDocument/2006/relationships/image" Target="../media/image5.png"/><Relationship Id="rId9" Type="http://schemas.openxmlformats.org/officeDocument/2006/relationships/image" Target="../media/image11.png"/></Relationships>
</file>

<file path=ppt/slides/_rels/slide16.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7.png"/><Relationship Id="rId7"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5.png"/><Relationship Id="rId11" Type="http://schemas.openxmlformats.org/officeDocument/2006/relationships/image" Target="../media/image13.png"/><Relationship Id="rId5" Type="http://schemas.openxmlformats.org/officeDocument/2006/relationships/image" Target="../media/image11.png"/><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image" Target="../media/image8.png"/></Relationships>
</file>

<file path=ppt/slides/_rels/slide1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7.png"/><Relationship Id="rId3" Type="http://schemas.openxmlformats.org/officeDocument/2006/relationships/image" Target="../media/image24.jpg"/><Relationship Id="rId7" Type="http://schemas.openxmlformats.org/officeDocument/2006/relationships/image" Target="../media/image12.png"/><Relationship Id="rId12"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9.xml"/><Relationship Id="rId6" Type="http://schemas.openxmlformats.org/officeDocument/2006/relationships/image" Target="../media/image5.png"/><Relationship Id="rId11" Type="http://schemas.openxmlformats.org/officeDocument/2006/relationships/image" Target="../media/image14.png"/><Relationship Id="rId5" Type="http://schemas.openxmlformats.org/officeDocument/2006/relationships/image" Target="../media/image22.png"/><Relationship Id="rId10" Type="http://schemas.openxmlformats.org/officeDocument/2006/relationships/image" Target="../media/image4.png"/><Relationship Id="rId4" Type="http://schemas.openxmlformats.org/officeDocument/2006/relationships/image" Target="../media/image6.png"/><Relationship Id="rId9" Type="http://schemas.openxmlformats.org/officeDocument/2006/relationships/image" Target="../media/image11.png"/></Relationships>
</file>

<file path=ppt/slides/_rels/slide18.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3.png"/><Relationship Id="rId3" Type="http://schemas.openxmlformats.org/officeDocument/2006/relationships/image" Target="../media/image10.png"/><Relationship Id="rId7" Type="http://schemas.openxmlformats.org/officeDocument/2006/relationships/image" Target="../media/image22.png"/><Relationship Id="rId12"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17.xml"/><Relationship Id="rId6" Type="http://schemas.openxmlformats.org/officeDocument/2006/relationships/image" Target="../media/image11.png"/><Relationship Id="rId11" Type="http://schemas.openxmlformats.org/officeDocument/2006/relationships/image" Target="../media/image4.png"/><Relationship Id="rId5" Type="http://schemas.openxmlformats.org/officeDocument/2006/relationships/image" Target="../media/image21.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25.jpg"/><Relationship Id="rId14" Type="http://schemas.openxmlformats.org/officeDocument/2006/relationships/image" Target="../media/image7.png"/></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6.png"/><Relationship Id="rId3" Type="http://schemas.openxmlformats.org/officeDocument/2006/relationships/image" Target="../media/image10.png"/><Relationship Id="rId7" Type="http://schemas.openxmlformats.org/officeDocument/2006/relationships/image" Target="../media/image13.png"/><Relationship Id="rId12"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16.xml"/><Relationship Id="rId6" Type="http://schemas.openxmlformats.org/officeDocument/2006/relationships/image" Target="../media/image7.png"/><Relationship Id="rId11" Type="http://schemas.openxmlformats.org/officeDocument/2006/relationships/image" Target="../media/image20.png"/><Relationship Id="rId5" Type="http://schemas.openxmlformats.org/officeDocument/2006/relationships/image" Target="../media/image11.png"/><Relationship Id="rId10" Type="http://schemas.openxmlformats.org/officeDocument/2006/relationships/image" Target="../media/image8.png"/><Relationship Id="rId4" Type="http://schemas.openxmlformats.org/officeDocument/2006/relationships/image" Target="../media/image22.png"/><Relationship Id="rId9" Type="http://schemas.openxmlformats.org/officeDocument/2006/relationships/image" Target="../media/image4.png"/><Relationship Id="rId14" Type="http://schemas.openxmlformats.org/officeDocument/2006/relationships/image" Target="../media/image14.png"/></Relationships>
</file>

<file path=ppt/slides/_rels/slide2.xml.rels><?xml version="1.0" encoding="UTF-8" standalone="yes"?>
<Relationships xmlns="http://schemas.openxmlformats.org/package/2006/relationships"><Relationship Id="rId8" Type="http://schemas.openxmlformats.org/officeDocument/2006/relationships/slide" Target="slide44.xml"/><Relationship Id="rId13" Type="http://schemas.openxmlformats.org/officeDocument/2006/relationships/hyperlink" Target="https://www.freepik.com/?utm_source=slidesgo_template&amp;utm_medium=referral-link&amp;utm_campaign=promo-slide&amp;utm_term=slidesgo&amp;utm_content=freepik" TargetMode="External"/><Relationship Id="rId18" Type="http://schemas.openxmlformats.org/officeDocument/2006/relationships/image" Target="../media/image10.png"/><Relationship Id="rId26" Type="http://schemas.openxmlformats.org/officeDocument/2006/relationships/image" Target="../media/image9.png"/><Relationship Id="rId3" Type="http://schemas.openxmlformats.org/officeDocument/2006/relationships/slide" Target="slide42.xml"/><Relationship Id="rId21" Type="http://schemas.openxmlformats.org/officeDocument/2006/relationships/image" Target="../media/image7.png"/><Relationship Id="rId7" Type="http://schemas.openxmlformats.org/officeDocument/2006/relationships/slide" Target="slide50.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5" Type="http://schemas.openxmlformats.org/officeDocument/2006/relationships/image" Target="../media/image6.png"/><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20" Type="http://schemas.openxmlformats.org/officeDocument/2006/relationships/image" Target="../media/image14.png"/><Relationship Id="rId1" Type="http://schemas.openxmlformats.org/officeDocument/2006/relationships/slideLayout" Target="../slideLayouts/slideLayout3.xml"/><Relationship Id="rId6" Type="http://schemas.openxmlformats.org/officeDocument/2006/relationships/slide" Target="slide13.xml"/><Relationship Id="rId11" Type="http://schemas.openxmlformats.org/officeDocument/2006/relationships/hyperlink" Target="http://bit.ly/30B07Gq" TargetMode="External"/><Relationship Id="rId24" Type="http://schemas.openxmlformats.org/officeDocument/2006/relationships/image" Target="../media/image13.png"/><Relationship Id="rId5" Type="http://schemas.openxmlformats.org/officeDocument/2006/relationships/slide" Target="slide38.xml"/><Relationship Id="rId15" Type="http://schemas.openxmlformats.org/officeDocument/2006/relationships/hyperlink" Target="https://storyset.com/?utm_source=slidesgo_template&amp;utm_medium=referral-link&amp;utm_campaign=promo-slide&amp;utm_term=slidesgo&amp;utm_content=storyset" TargetMode="External"/><Relationship Id="rId23" Type="http://schemas.openxmlformats.org/officeDocument/2006/relationships/image" Target="../media/image11.png"/><Relationship Id="rId10" Type="http://schemas.openxmlformats.org/officeDocument/2006/relationships/hyperlink" Target="https://bit.ly/3A1uf1Q" TargetMode="External"/><Relationship Id="rId19" Type="http://schemas.openxmlformats.org/officeDocument/2006/relationships/image" Target="../media/image5.png"/><Relationship Id="rId4" Type="http://schemas.openxmlformats.org/officeDocument/2006/relationships/slide" Target="slide39.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 Id="rId22" Type="http://schemas.openxmlformats.org/officeDocument/2006/relationships/image" Target="../media/image4.png"/></Relationships>
</file>

<file path=ppt/slides/_rels/slide20.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2.png"/><Relationship Id="rId12"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0.xml"/><Relationship Id="rId6" Type="http://schemas.openxmlformats.org/officeDocument/2006/relationships/image" Target="../media/image8.png"/><Relationship Id="rId11" Type="http://schemas.openxmlformats.org/officeDocument/2006/relationships/image" Target="../media/image4.png"/><Relationship Id="rId5" Type="http://schemas.openxmlformats.org/officeDocument/2006/relationships/image" Target="../media/image7.png"/><Relationship Id="rId15" Type="http://schemas.openxmlformats.org/officeDocument/2006/relationships/image" Target="../media/image20.png"/><Relationship Id="rId10" Type="http://schemas.openxmlformats.org/officeDocument/2006/relationships/image" Target="../media/image21.png"/><Relationship Id="rId4" Type="http://schemas.openxmlformats.org/officeDocument/2006/relationships/image" Target="../media/image5.png"/><Relationship Id="rId9" Type="http://schemas.openxmlformats.org/officeDocument/2006/relationships/image" Target="../media/image14.png"/><Relationship Id="rId1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image" Target="../media/image8.png"/><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4.png"/><Relationship Id="rId3" Type="http://schemas.openxmlformats.org/officeDocument/2006/relationships/image" Target="../media/image20.png"/><Relationship Id="rId7" Type="http://schemas.openxmlformats.org/officeDocument/2006/relationships/image" Target="../media/image10.png"/><Relationship Id="rId12"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30.xml"/><Relationship Id="rId6" Type="http://schemas.openxmlformats.org/officeDocument/2006/relationships/image" Target="../media/image1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21.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8.png"/><Relationship Id="rId14" Type="http://schemas.openxmlformats.org/officeDocument/2006/relationships/image" Target="../media/image14.png"/></Relationships>
</file>

<file path=ppt/slides/_rels/slide2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20.png"/><Relationship Id="rId12"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31.xml"/><Relationship Id="rId6" Type="http://schemas.openxmlformats.org/officeDocument/2006/relationships/image" Target="../media/image10.png"/><Relationship Id="rId11" Type="http://schemas.openxmlformats.org/officeDocument/2006/relationships/image" Target="../media/image21.png"/><Relationship Id="rId5" Type="http://schemas.openxmlformats.org/officeDocument/2006/relationships/image" Target="../media/image12.png"/><Relationship Id="rId10" Type="http://schemas.openxmlformats.org/officeDocument/2006/relationships/image" Target="../media/image14.png"/><Relationship Id="rId4" Type="http://schemas.openxmlformats.org/officeDocument/2006/relationships/image" Target="../media/image6.png"/><Relationship Id="rId9" Type="http://schemas.openxmlformats.org/officeDocument/2006/relationships/image" Target="../media/image9.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6.jpg"/><Relationship Id="rId3" Type="http://schemas.openxmlformats.org/officeDocument/2006/relationships/image" Target="../media/image7.png"/><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image" Target="../media/image9.png"/><Relationship Id="rId11" Type="http://schemas.openxmlformats.org/officeDocument/2006/relationships/image" Target="../media/image5.png"/><Relationship Id="rId5" Type="http://schemas.openxmlformats.org/officeDocument/2006/relationships/image" Target="../media/image14.png"/><Relationship Id="rId10" Type="http://schemas.openxmlformats.org/officeDocument/2006/relationships/image" Target="../media/image13.png"/><Relationship Id="rId4" Type="http://schemas.openxmlformats.org/officeDocument/2006/relationships/image" Target="../media/image11.png"/><Relationship Id="rId9" Type="http://schemas.openxmlformats.org/officeDocument/2006/relationships/image" Target="../media/image12.png"/></Relationships>
</file>

<file path=ppt/slides/_rels/slide2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4.png"/><Relationship Id="rId3" Type="http://schemas.openxmlformats.org/officeDocument/2006/relationships/image" Target="../media/image6.png"/><Relationship Id="rId7" Type="http://schemas.openxmlformats.org/officeDocument/2006/relationships/image" Target="../media/image7.png"/><Relationship Id="rId12" Type="http://schemas.openxmlformats.org/officeDocument/2006/relationships/image" Target="../media/image13.png"/><Relationship Id="rId2" Type="http://schemas.openxmlformats.org/officeDocument/2006/relationships/notesSlide" Target="../notesSlides/notesSlide26.xml"/><Relationship Id="rId16" Type="http://schemas.openxmlformats.org/officeDocument/2006/relationships/image" Target="../media/image27.jpg"/><Relationship Id="rId1" Type="http://schemas.openxmlformats.org/officeDocument/2006/relationships/slideLayout" Target="../slideLayouts/slideLayout19.xml"/><Relationship Id="rId6" Type="http://schemas.openxmlformats.org/officeDocument/2006/relationships/image" Target="../media/image10.png"/><Relationship Id="rId11" Type="http://schemas.openxmlformats.org/officeDocument/2006/relationships/image" Target="../media/image9.png"/><Relationship Id="rId5" Type="http://schemas.openxmlformats.org/officeDocument/2006/relationships/image" Target="../media/image11.png"/><Relationship Id="rId15" Type="http://schemas.openxmlformats.org/officeDocument/2006/relationships/image" Target="../media/image21.png"/><Relationship Id="rId10" Type="http://schemas.openxmlformats.org/officeDocument/2006/relationships/image" Target="../media/image20.png"/><Relationship Id="rId4" Type="http://schemas.openxmlformats.org/officeDocument/2006/relationships/image" Target="../media/image5.png"/><Relationship Id="rId9" Type="http://schemas.openxmlformats.org/officeDocument/2006/relationships/image" Target="../media/image12.png"/><Relationship Id="rId14" Type="http://schemas.openxmlformats.org/officeDocument/2006/relationships/image" Target="../media/image14.png"/></Relationships>
</file>

<file path=ppt/slides/_rels/slide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8.jpg"/><Relationship Id="rId3" Type="http://schemas.openxmlformats.org/officeDocument/2006/relationships/image" Target="../media/image7.png"/><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9.png"/><Relationship Id="rId11" Type="http://schemas.openxmlformats.org/officeDocument/2006/relationships/image" Target="../media/image5.png"/><Relationship Id="rId5" Type="http://schemas.openxmlformats.org/officeDocument/2006/relationships/image" Target="../media/image14.png"/><Relationship Id="rId10" Type="http://schemas.openxmlformats.org/officeDocument/2006/relationships/image" Target="../media/image13.png"/><Relationship Id="rId4" Type="http://schemas.openxmlformats.org/officeDocument/2006/relationships/image" Target="../media/image11.png"/><Relationship Id="rId9" Type="http://schemas.openxmlformats.org/officeDocument/2006/relationships/image" Target="../media/image12.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3.png"/><Relationship Id="rId3" Type="http://schemas.openxmlformats.org/officeDocument/2006/relationships/image" Target="../media/image10.png"/><Relationship Id="rId7" Type="http://schemas.openxmlformats.org/officeDocument/2006/relationships/image" Target="../media/image11.png"/><Relationship Id="rId12"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28.xml"/><Relationship Id="rId6" Type="http://schemas.openxmlformats.org/officeDocument/2006/relationships/image" Target="../media/image22.png"/><Relationship Id="rId11" Type="http://schemas.openxmlformats.org/officeDocument/2006/relationships/image" Target="../media/image4.png"/><Relationship Id="rId5" Type="http://schemas.openxmlformats.org/officeDocument/2006/relationships/image" Target="../media/image6.png"/><Relationship Id="rId10" Type="http://schemas.openxmlformats.org/officeDocument/2006/relationships/image" Target="../media/image8.png"/><Relationship Id="rId4" Type="http://schemas.openxmlformats.org/officeDocument/2006/relationships/image" Target="../media/image5.png"/><Relationship Id="rId9" Type="http://schemas.openxmlformats.org/officeDocument/2006/relationships/image" Target="../media/image12.png"/><Relationship Id="rId14" Type="http://schemas.openxmlformats.org/officeDocument/2006/relationships/image" Target="../media/image7.png"/></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1.png"/><Relationship Id="rId3" Type="http://schemas.openxmlformats.org/officeDocument/2006/relationships/image" Target="../media/image10.png"/><Relationship Id="rId7" Type="http://schemas.openxmlformats.org/officeDocument/2006/relationships/image" Target="../media/image20.png"/><Relationship Id="rId12"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11.png"/><Relationship Id="rId11" Type="http://schemas.openxmlformats.org/officeDocument/2006/relationships/image" Target="../media/image7.png"/><Relationship Id="rId5" Type="http://schemas.openxmlformats.org/officeDocument/2006/relationships/image" Target="../media/image8.png"/><Relationship Id="rId15" Type="http://schemas.openxmlformats.org/officeDocument/2006/relationships/image" Target="../media/image4.png"/><Relationship Id="rId10" Type="http://schemas.openxmlformats.org/officeDocument/2006/relationships/image" Target="../media/image13.png"/><Relationship Id="rId4" Type="http://schemas.openxmlformats.org/officeDocument/2006/relationships/image" Target="../media/image5.png"/><Relationship Id="rId9" Type="http://schemas.openxmlformats.org/officeDocument/2006/relationships/image" Target="../media/image12.png"/><Relationship Id="rId14" Type="http://schemas.openxmlformats.org/officeDocument/2006/relationships/image" Target="../media/image14.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1.xml"/><Relationship Id="rId1" Type="http://schemas.openxmlformats.org/officeDocument/2006/relationships/slideLayout" Target="../slideLayouts/slideLayout14.xml"/><Relationship Id="rId5" Type="http://schemas.openxmlformats.org/officeDocument/2006/relationships/image" Target="../media/image29.png"/><Relationship Id="rId4" Type="http://schemas.openxmlformats.org/officeDocument/2006/relationships/hyperlink" Target="https://docs.google.com/spreadsheets/d/1KVZXa4U-gbq96sL3IP6yUw29FqTqy0ZiEwdpk3tlLGY/copy" TargetMode="External"/></Relationships>
</file>

<file path=ppt/slides/_rels/slide3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4.png"/><Relationship Id="rId2" Type="http://schemas.openxmlformats.org/officeDocument/2006/relationships/notesSlide" Target="../notesSlides/notesSlide32.xml"/><Relationship Id="rId1" Type="http://schemas.openxmlformats.org/officeDocument/2006/relationships/slideLayout" Target="../slideLayouts/slideLayout27.xml"/><Relationship Id="rId6" Type="http://schemas.openxmlformats.org/officeDocument/2006/relationships/image" Target="../media/image12.png"/><Relationship Id="rId11" Type="http://schemas.openxmlformats.org/officeDocument/2006/relationships/image" Target="../media/image13.png"/><Relationship Id="rId5" Type="http://schemas.openxmlformats.org/officeDocument/2006/relationships/image" Target="../media/image8.png"/><Relationship Id="rId10" Type="http://schemas.openxmlformats.org/officeDocument/2006/relationships/image" Target="../media/image7.png"/><Relationship Id="rId4" Type="http://schemas.openxmlformats.org/officeDocument/2006/relationships/image" Target="../media/image6.png"/><Relationship Id="rId9" Type="http://schemas.openxmlformats.org/officeDocument/2006/relationships/image" Target="../media/image21.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4.xml"/><Relationship Id="rId1" Type="http://schemas.openxmlformats.org/officeDocument/2006/relationships/slideLayout" Target="../slideLayouts/slideLayout5.xml"/><Relationship Id="rId5" Type="http://schemas.openxmlformats.org/officeDocument/2006/relationships/image" Target="../media/image30.png"/><Relationship Id="rId4" Type="http://schemas.openxmlformats.org/officeDocument/2006/relationships/hyperlink" Target="https://docs.google.com/spreadsheets/d/1KVZXa4U-gbq96sL3IP6yUw29FqTqy0ZiEwdpk3tlLGY/copy" TargetMode="External"/></Relationships>
</file>

<file path=ppt/slides/_rels/slide3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1.png"/><Relationship Id="rId3" Type="http://schemas.openxmlformats.org/officeDocument/2006/relationships/image" Target="../media/image5.png"/><Relationship Id="rId7" Type="http://schemas.openxmlformats.org/officeDocument/2006/relationships/image" Target="../media/image12.png"/><Relationship Id="rId12"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21.xml"/><Relationship Id="rId6" Type="http://schemas.openxmlformats.org/officeDocument/2006/relationships/image" Target="../media/image8.png"/><Relationship Id="rId11" Type="http://schemas.openxmlformats.org/officeDocument/2006/relationships/image" Target="../media/image4.png"/><Relationship Id="rId5" Type="http://schemas.openxmlformats.org/officeDocument/2006/relationships/image" Target="../media/image7.png"/><Relationship Id="rId10"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4.png"/><Relationship Id="rId14" Type="http://schemas.openxmlformats.org/officeDocument/2006/relationships/image" Target="../media/image13.png"/></Relationships>
</file>

<file path=ppt/slides/_rels/slide3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9.png"/><Relationship Id="rId3" Type="http://schemas.openxmlformats.org/officeDocument/2006/relationships/image" Target="../media/image7.png"/><Relationship Id="rId7" Type="http://schemas.openxmlformats.org/officeDocument/2006/relationships/image" Target="../media/image5.png"/><Relationship Id="rId12" Type="http://schemas.openxmlformats.org/officeDocument/2006/relationships/image" Target="../media/image20.png"/><Relationship Id="rId2" Type="http://schemas.openxmlformats.org/officeDocument/2006/relationships/notesSlide" Target="../notesSlides/notesSlide36.xml"/><Relationship Id="rId1" Type="http://schemas.openxmlformats.org/officeDocument/2006/relationships/slideLayout" Target="../slideLayouts/slideLayout4.xml"/><Relationship Id="rId6" Type="http://schemas.openxmlformats.org/officeDocument/2006/relationships/image" Target="../media/image32.jpg"/><Relationship Id="rId11" Type="http://schemas.openxmlformats.org/officeDocument/2006/relationships/image" Target="../media/image10.png"/><Relationship Id="rId5" Type="http://schemas.openxmlformats.org/officeDocument/2006/relationships/image" Target="../media/image31.jpg"/><Relationship Id="rId15" Type="http://schemas.openxmlformats.org/officeDocument/2006/relationships/image" Target="../media/image4.png"/><Relationship Id="rId10" Type="http://schemas.openxmlformats.org/officeDocument/2006/relationships/image" Target="../media/image12.png"/><Relationship Id="rId4" Type="http://schemas.openxmlformats.org/officeDocument/2006/relationships/image" Target="../media/image14.png"/><Relationship Id="rId9" Type="http://schemas.openxmlformats.org/officeDocument/2006/relationships/image" Target="../media/image8.png"/><Relationship Id="rId14" Type="http://schemas.openxmlformats.org/officeDocument/2006/relationships/image" Target="../media/image21.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hyperlink" Target="https://www.freepik.com/free-vector/spring-background-colorful-paper-style_6703528.htm/?utm_source=slidesgo_template&amp;utm_medium=referral-link&amp;utm_campaign=sg_resources&amp;utm_content=freepik" TargetMode="External"/><Relationship Id="rId7" Type="http://schemas.openxmlformats.org/officeDocument/2006/relationships/image" Target="../media/image36.png"/><Relationship Id="rId2" Type="http://schemas.openxmlformats.org/officeDocument/2006/relationships/notesSlide" Target="../notesSlides/notesSlide38.xml"/><Relationship Id="rId1" Type="http://schemas.openxmlformats.org/officeDocument/2006/relationships/slideLayout" Target="../slideLayouts/slideLayout14.xml"/><Relationship Id="rId6" Type="http://schemas.openxmlformats.org/officeDocument/2006/relationships/image" Target="../media/image35.png"/><Relationship Id="rId11" Type="http://schemas.openxmlformats.org/officeDocument/2006/relationships/image" Target="../media/image40.png"/><Relationship Id="rId5" Type="http://schemas.openxmlformats.org/officeDocument/2006/relationships/image" Target="../media/image34.png"/><Relationship Id="rId10" Type="http://schemas.openxmlformats.org/officeDocument/2006/relationships/image" Target="../media/image39.png"/><Relationship Id="rId4" Type="http://schemas.openxmlformats.org/officeDocument/2006/relationships/image" Target="../media/image33.png"/><Relationship Id="rId9" Type="http://schemas.openxmlformats.org/officeDocument/2006/relationships/image" Target="../media/image38.png"/></Relationships>
</file>

<file path=ppt/slides/_rels/slide39.xml.rels><?xml version="1.0" encoding="UTF-8" standalone="yes"?>
<Relationships xmlns="http://schemas.openxmlformats.org/package/2006/relationships"><Relationship Id="rId8" Type="http://schemas.openxmlformats.org/officeDocument/2006/relationships/hyperlink" Target="https://www.freepik.com/free-photo/cute-boyfriend-girlfriend-lying-grass_14493968.htm/?utm_source=slidesgo_template&amp;utm_medium=referral-link&amp;utm_campaign=sg_resources&amp;utm_content=freepik" TargetMode="External"/><Relationship Id="rId3" Type="http://schemas.openxmlformats.org/officeDocument/2006/relationships/hyperlink" Target="https://www.freepik.com/free-photo/portrait-cute-beautiful-girl-smiling_10164333.htm/?utm_source=slidesgo_template&amp;utm_medium=referral-link&amp;utm_campaign=sg_resources&amp;utm_content=freepik4" TargetMode="External"/><Relationship Id="rId7" Type="http://schemas.openxmlformats.org/officeDocument/2006/relationships/hyperlink" Target="https://www.freepik.com/free-vector/paper-style-spring-background_22773522.htm/?utm_source=slidesgo_template&amp;utm_medium=referral-link&amp;utm_campaign=sg_resources&amp;utm_content=freepik" TargetMode="External"/><Relationship Id="rId2" Type="http://schemas.openxmlformats.org/officeDocument/2006/relationships/notesSlide" Target="../notesSlides/notesSlide39.xml"/><Relationship Id="rId1" Type="http://schemas.openxmlformats.org/officeDocument/2006/relationships/slideLayout" Target="../slideLayouts/slideLayout24.xml"/><Relationship Id="rId6" Type="http://schemas.openxmlformats.org/officeDocument/2006/relationships/hyperlink" Target="https://www.freepik.com/free-vector/paper-style-spring-background_23181788.htm/?utm_source=slidesgo_template&amp;utm_medium=referral-link&amp;utm_campaign=sg_resources&amp;utm_content=freepik" TargetMode="External"/><Relationship Id="rId5" Type="http://schemas.openxmlformats.org/officeDocument/2006/relationships/hyperlink" Target="https://www.flaticon.com/packs/spring-285?word=relations/?utm_source=slidesgo_template&amp;utm_medium=referral-link&amp;utm_campaign=sg_resources&amp;utm_content=flaticon/?utm_source=slidesgo_template&amp;utm_medium=referral-link&amp;utm_campaign=sg_resources&amp;utm_content=freepik" TargetMode="External"/><Relationship Id="rId4" Type="http://schemas.openxmlformats.org/officeDocument/2006/relationships/hyperlink" Target="https://www.freepik.com/free-photo/medium-shot-smiley-woman-holding-flowers_15276178.htm/?utm_source=slidesgo_template&amp;utm_medium=referral-link&amp;utm_campaign=sg_resources&amp;utm_content=freepik" TargetMode="External"/><Relationship Id="rId9" Type="http://schemas.openxmlformats.org/officeDocument/2006/relationships/hyperlink" Target="https://www.freepik.com/free-photo/top-view-free-girl-staying-grass_7595886.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3.png"/><Relationship Id="rId3" Type="http://schemas.openxmlformats.org/officeDocument/2006/relationships/image" Target="../media/image10.png"/><Relationship Id="rId7" Type="http://schemas.openxmlformats.org/officeDocument/2006/relationships/image" Target="../media/image11.png"/><Relationship Id="rId12"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22.png"/><Relationship Id="rId11" Type="http://schemas.openxmlformats.org/officeDocument/2006/relationships/image" Target="../media/image4.png"/><Relationship Id="rId5" Type="http://schemas.openxmlformats.org/officeDocument/2006/relationships/image" Target="../media/image6.png"/><Relationship Id="rId10" Type="http://schemas.openxmlformats.org/officeDocument/2006/relationships/image" Target="../media/image8.png"/><Relationship Id="rId4" Type="http://schemas.openxmlformats.org/officeDocument/2006/relationships/image" Target="../media/image5.png"/><Relationship Id="rId9" Type="http://schemas.openxmlformats.org/officeDocument/2006/relationships/image" Target="../media/image12.png"/><Relationship Id="rId1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3.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3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3.xm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Sansita" TargetMode="External"/><Relationship Id="rId2" Type="http://schemas.openxmlformats.org/officeDocument/2006/relationships/notesSlide" Target="../notesSlides/notesSlide42.xml"/><Relationship Id="rId1" Type="http://schemas.openxmlformats.org/officeDocument/2006/relationships/slideLayout" Target="../slideLayouts/slideLayout36.xml"/><Relationship Id="rId4" Type="http://schemas.openxmlformats.org/officeDocument/2006/relationships/hyperlink" Target="https://fonts.google.com/specimen/Montserrat"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5.png"/><Relationship Id="rId2" Type="http://schemas.openxmlformats.org/officeDocument/2006/relationships/notesSlide" Target="../notesSlides/notesSlide43.xml"/><Relationship Id="rId1" Type="http://schemas.openxmlformats.org/officeDocument/2006/relationships/slideLayout" Target="../slideLayouts/slideLayout3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4.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3.png"/><Relationship Id="rId4" Type="http://schemas.openxmlformats.org/officeDocument/2006/relationships/image" Target="../media/image41.png"/><Relationship Id="rId9" Type="http://schemas.openxmlformats.org/officeDocument/2006/relationships/image" Target="../media/image42.png"/></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5.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1.png"/><Relationship Id="rId3" Type="http://schemas.openxmlformats.org/officeDocument/2006/relationships/image" Target="../media/image6.png"/><Relationship Id="rId7" Type="http://schemas.openxmlformats.org/officeDocument/2006/relationships/image" Target="../media/image11.png"/><Relationship Id="rId12" Type="http://schemas.openxmlformats.org/officeDocument/2006/relationships/image" Target="../media/image7.png"/><Relationship Id="rId2" Type="http://schemas.openxmlformats.org/officeDocument/2006/relationships/notesSlide" Target="../notesSlides/notesSlide5.xml"/><Relationship Id="rId16" Type="http://schemas.openxmlformats.org/officeDocument/2006/relationships/image" Target="../media/image4.png"/><Relationship Id="rId1" Type="http://schemas.openxmlformats.org/officeDocument/2006/relationships/slideLayout" Target="../slideLayouts/slideLayout20.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10.png"/><Relationship Id="rId15" Type="http://schemas.openxmlformats.org/officeDocument/2006/relationships/image" Target="../media/image9.png"/><Relationship Id="rId10" Type="http://schemas.openxmlformats.org/officeDocument/2006/relationships/image" Target="../media/image12.png"/><Relationship Id="rId4" Type="http://schemas.openxmlformats.org/officeDocument/2006/relationships/image" Target="../media/image22.png"/><Relationship Id="rId9" Type="http://schemas.openxmlformats.org/officeDocument/2006/relationships/image" Target="../media/image5.png"/><Relationship Id="rId14" Type="http://schemas.openxmlformats.org/officeDocument/2006/relationships/image" Target="../media/image14.png"/></Relationships>
</file>

<file path=ppt/slides/_rels/slide5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6.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35.xml"/><Relationship Id="rId4" Type="http://schemas.openxmlformats.org/officeDocument/2006/relationships/image" Target="../media/image46.png"/></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4.pn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png"/><Relationship Id="rId11" Type="http://schemas.openxmlformats.org/officeDocument/2006/relationships/image" Target="../media/image9.png"/><Relationship Id="rId5" Type="http://schemas.openxmlformats.org/officeDocument/2006/relationships/image" Target="../media/image6.png"/><Relationship Id="rId15" Type="http://schemas.openxmlformats.org/officeDocument/2006/relationships/image" Target="../media/image21.png"/><Relationship Id="rId10" Type="http://schemas.openxmlformats.org/officeDocument/2006/relationships/image" Target="../media/image20.png"/><Relationship Id="rId4" Type="http://schemas.openxmlformats.org/officeDocument/2006/relationships/image" Target="../media/image11.png"/><Relationship Id="rId9" Type="http://schemas.openxmlformats.org/officeDocument/2006/relationships/image" Target="../media/image12.png"/><Relationship Id="rId14" Type="http://schemas.openxmlformats.org/officeDocument/2006/relationships/image" Target="../media/image14.png"/></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7.png"/><Relationship Id="rId7" Type="http://schemas.openxmlformats.org/officeDocument/2006/relationships/image" Target="../media/image9.png"/><Relationship Id="rId12"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3.xml"/><Relationship Id="rId6" Type="http://schemas.openxmlformats.org/officeDocument/2006/relationships/image" Target="../media/image13.png"/><Relationship Id="rId11" Type="http://schemas.openxmlformats.org/officeDocument/2006/relationships/image" Target="../media/image5.png"/><Relationship Id="rId5" Type="http://schemas.openxmlformats.org/officeDocument/2006/relationships/image" Target="../media/image14.png"/><Relationship Id="rId10" Type="http://schemas.openxmlformats.org/officeDocument/2006/relationships/image" Target="../media/image12.png"/><Relationship Id="rId4" Type="http://schemas.openxmlformats.org/officeDocument/2006/relationships/image" Target="../media/image11.png"/><Relationship Id="rId9" Type="http://schemas.openxmlformats.org/officeDocument/2006/relationships/image" Target="../media/image6.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4.png"/><Relationship Id="rId3" Type="http://schemas.openxmlformats.org/officeDocument/2006/relationships/image" Target="../media/image7.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6.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4.png"/><Relationship Id="rId10" Type="http://schemas.openxmlformats.org/officeDocument/2006/relationships/image" Target="../media/image20.png"/><Relationship Id="rId4" Type="http://schemas.openxmlformats.org/officeDocument/2006/relationships/image" Target="../media/image23.png"/><Relationship Id="rId9" Type="http://schemas.openxmlformats.org/officeDocument/2006/relationships/image" Target="../media/image10.png"/><Relationship Id="rId14" Type="http://schemas.openxmlformats.org/officeDocument/2006/relationships/image" Target="../media/image21.png"/></Relationships>
</file>

<file path=ppt/slides/_rels/slide9.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21.png"/><Relationship Id="rId12"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2.xml"/><Relationship Id="rId6" Type="http://schemas.openxmlformats.org/officeDocument/2006/relationships/image" Target="../media/image11.png"/><Relationship Id="rId11" Type="http://schemas.openxmlformats.org/officeDocument/2006/relationships/image" Target="../media/image5.png"/><Relationship Id="rId5" Type="http://schemas.openxmlformats.org/officeDocument/2006/relationships/image" Target="../media/image22.png"/><Relationship Id="rId10" Type="http://schemas.openxmlformats.org/officeDocument/2006/relationships/image" Target="../media/image8.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75"/>
        <p:cNvGrpSpPr/>
        <p:nvPr/>
      </p:nvGrpSpPr>
      <p:grpSpPr>
        <a:xfrm>
          <a:off x="0" y="0"/>
          <a:ext cx="0" cy="0"/>
          <a:chOff x="0" y="0"/>
          <a:chExt cx="0" cy="0"/>
        </a:xfrm>
      </p:grpSpPr>
      <p:sp>
        <p:nvSpPr>
          <p:cNvPr id="376" name="Google Shape;376;p39"/>
          <p:cNvSpPr txBox="1">
            <a:spLocks noGrp="1"/>
          </p:cNvSpPr>
          <p:nvPr>
            <p:ph type="ctrTitle"/>
          </p:nvPr>
        </p:nvSpPr>
        <p:spPr>
          <a:xfrm>
            <a:off x="1797475" y="1508475"/>
            <a:ext cx="5549100" cy="1610100"/>
          </a:xfrm>
          <a:prstGeom prst="rect">
            <a:avLst/>
          </a:prstGeom>
        </p:spPr>
        <p:txBody>
          <a:bodyPr spcFirstLastPara="1" wrap="square" lIns="91425" tIns="91425" rIns="91425" bIns="91425" anchor="ctr" anchorCtr="0">
            <a:noAutofit/>
          </a:bodyPr>
          <a:lstStyle/>
          <a:p>
            <a:pPr marL="0" lvl="0" indent="0" algn="ctr" rtl="0">
              <a:spcBef>
                <a:spcPts val="0"/>
              </a:spcBef>
              <a:spcAft>
                <a:spcPts val="200"/>
              </a:spcAft>
              <a:buNone/>
            </a:pPr>
            <a:r>
              <a:rPr lang="en" dirty="0">
                <a:solidFill>
                  <a:schemeClr val="dk1"/>
                </a:solidFill>
                <a:latin typeface="Sansita"/>
                <a:ea typeface="Sansita"/>
                <a:cs typeface="Sansita"/>
                <a:sym typeface="Sansita"/>
              </a:rPr>
              <a:t>SDMC Quarter 3 Meeting</a:t>
            </a:r>
            <a:r>
              <a:rPr lang="en" dirty="0">
                <a:solidFill>
                  <a:schemeClr val="dk1"/>
                </a:solidFill>
                <a:latin typeface="Sansita ExtraBold"/>
                <a:ea typeface="Sansita ExtraBold"/>
                <a:cs typeface="Sansita ExtraBold"/>
                <a:sym typeface="Sansita ExtraBold"/>
              </a:rPr>
              <a:t>!</a:t>
            </a:r>
            <a:endParaRPr dirty="0">
              <a:solidFill>
                <a:schemeClr val="dk1"/>
              </a:solidFill>
              <a:latin typeface="Sansita ExtraBold"/>
              <a:ea typeface="Sansita ExtraBold"/>
              <a:cs typeface="Sansita ExtraBold"/>
              <a:sym typeface="Sansita ExtraBold"/>
            </a:endParaRPr>
          </a:p>
        </p:txBody>
      </p:sp>
      <p:sp>
        <p:nvSpPr>
          <p:cNvPr id="377" name="Google Shape;377;p39"/>
          <p:cNvSpPr txBox="1">
            <a:spLocks noGrp="1"/>
          </p:cNvSpPr>
          <p:nvPr>
            <p:ph type="subTitle" idx="1"/>
          </p:nvPr>
        </p:nvSpPr>
        <p:spPr>
          <a:xfrm>
            <a:off x="1799310" y="3159225"/>
            <a:ext cx="55455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Jean Hines Caldwell Elementary </a:t>
            </a:r>
          </a:p>
          <a:p>
            <a:pPr marL="0" lvl="0" indent="0" algn="ctr" rtl="0">
              <a:spcBef>
                <a:spcPts val="0"/>
              </a:spcBef>
              <a:spcAft>
                <a:spcPts val="0"/>
              </a:spcAft>
              <a:buNone/>
            </a:pPr>
            <a:r>
              <a:rPr lang="en" dirty="0"/>
              <a:t>April 20, 2023</a:t>
            </a:r>
            <a:endParaRPr dirty="0"/>
          </a:p>
        </p:txBody>
      </p:sp>
      <p:pic>
        <p:nvPicPr>
          <p:cNvPr id="378" name="Google Shape;378;p39"/>
          <p:cNvPicPr preferRelativeResize="0"/>
          <p:nvPr/>
        </p:nvPicPr>
        <p:blipFill>
          <a:blip r:embed="rId3">
            <a:alphaModFix/>
          </a:blip>
          <a:stretch>
            <a:fillRect/>
          </a:stretch>
        </p:blipFill>
        <p:spPr>
          <a:xfrm rot="8701827">
            <a:off x="-482325" y="3026273"/>
            <a:ext cx="1252700" cy="1070489"/>
          </a:xfrm>
          <a:prstGeom prst="rect">
            <a:avLst/>
          </a:prstGeom>
          <a:noFill/>
          <a:ln>
            <a:noFill/>
          </a:ln>
        </p:spPr>
      </p:pic>
      <p:pic>
        <p:nvPicPr>
          <p:cNvPr id="379" name="Google Shape;379;p39"/>
          <p:cNvPicPr preferRelativeResize="0"/>
          <p:nvPr/>
        </p:nvPicPr>
        <p:blipFill>
          <a:blip r:embed="rId4">
            <a:alphaModFix/>
          </a:blip>
          <a:stretch>
            <a:fillRect/>
          </a:stretch>
        </p:blipFill>
        <p:spPr>
          <a:xfrm rot="5400008">
            <a:off x="8414090" y="2563063"/>
            <a:ext cx="1424856" cy="1099875"/>
          </a:xfrm>
          <a:prstGeom prst="rect">
            <a:avLst/>
          </a:prstGeom>
          <a:noFill/>
          <a:ln>
            <a:noFill/>
          </a:ln>
        </p:spPr>
      </p:pic>
      <p:pic>
        <p:nvPicPr>
          <p:cNvPr id="380" name="Google Shape;380;p39"/>
          <p:cNvPicPr preferRelativeResize="0"/>
          <p:nvPr/>
        </p:nvPicPr>
        <p:blipFill>
          <a:blip r:embed="rId5">
            <a:alphaModFix/>
          </a:blip>
          <a:stretch>
            <a:fillRect/>
          </a:stretch>
        </p:blipFill>
        <p:spPr>
          <a:xfrm flipH="1">
            <a:off x="8106607" y="2393626"/>
            <a:ext cx="2197587" cy="2335800"/>
          </a:xfrm>
          <a:prstGeom prst="rect">
            <a:avLst/>
          </a:prstGeom>
          <a:noFill/>
          <a:ln>
            <a:noFill/>
          </a:ln>
        </p:spPr>
      </p:pic>
      <p:pic>
        <p:nvPicPr>
          <p:cNvPr id="381" name="Google Shape;381;p39"/>
          <p:cNvPicPr preferRelativeResize="0"/>
          <p:nvPr/>
        </p:nvPicPr>
        <p:blipFill>
          <a:blip r:embed="rId6">
            <a:alphaModFix/>
          </a:blip>
          <a:stretch>
            <a:fillRect/>
          </a:stretch>
        </p:blipFill>
        <p:spPr>
          <a:xfrm rot="-1188708">
            <a:off x="7185788" y="3766975"/>
            <a:ext cx="1108375" cy="1863352"/>
          </a:xfrm>
          <a:prstGeom prst="rect">
            <a:avLst/>
          </a:prstGeom>
          <a:noFill/>
          <a:ln>
            <a:noFill/>
          </a:ln>
        </p:spPr>
      </p:pic>
      <p:pic>
        <p:nvPicPr>
          <p:cNvPr id="382" name="Google Shape;382;p39"/>
          <p:cNvPicPr preferRelativeResize="0"/>
          <p:nvPr/>
        </p:nvPicPr>
        <p:blipFill>
          <a:blip r:embed="rId7">
            <a:alphaModFix/>
          </a:blip>
          <a:stretch>
            <a:fillRect/>
          </a:stretch>
        </p:blipFill>
        <p:spPr>
          <a:xfrm rot="-1374651">
            <a:off x="8262744" y="3231838"/>
            <a:ext cx="1252700" cy="1651912"/>
          </a:xfrm>
          <a:prstGeom prst="rect">
            <a:avLst/>
          </a:prstGeom>
          <a:noFill/>
          <a:ln>
            <a:noFill/>
          </a:ln>
        </p:spPr>
      </p:pic>
      <p:pic>
        <p:nvPicPr>
          <p:cNvPr id="383" name="Google Shape;383;p39"/>
          <p:cNvPicPr preferRelativeResize="0"/>
          <p:nvPr/>
        </p:nvPicPr>
        <p:blipFill>
          <a:blip r:embed="rId8">
            <a:alphaModFix/>
          </a:blip>
          <a:stretch>
            <a:fillRect/>
          </a:stretch>
        </p:blipFill>
        <p:spPr>
          <a:xfrm rot="7648539">
            <a:off x="7929892" y="4139963"/>
            <a:ext cx="1138090" cy="1117399"/>
          </a:xfrm>
          <a:prstGeom prst="rect">
            <a:avLst/>
          </a:prstGeom>
          <a:noFill/>
          <a:ln>
            <a:noFill/>
          </a:ln>
        </p:spPr>
      </p:pic>
      <p:pic>
        <p:nvPicPr>
          <p:cNvPr id="384" name="Google Shape;384;p39"/>
          <p:cNvPicPr preferRelativeResize="0"/>
          <p:nvPr/>
        </p:nvPicPr>
        <p:blipFill>
          <a:blip r:embed="rId9">
            <a:alphaModFix/>
          </a:blip>
          <a:stretch>
            <a:fillRect/>
          </a:stretch>
        </p:blipFill>
        <p:spPr>
          <a:xfrm rot="8333803">
            <a:off x="6440250" y="4418690"/>
            <a:ext cx="1252700" cy="1153802"/>
          </a:xfrm>
          <a:prstGeom prst="rect">
            <a:avLst/>
          </a:prstGeom>
          <a:noFill/>
          <a:ln>
            <a:noFill/>
          </a:ln>
        </p:spPr>
      </p:pic>
      <p:pic>
        <p:nvPicPr>
          <p:cNvPr id="385" name="Google Shape;385;p39"/>
          <p:cNvPicPr preferRelativeResize="0"/>
          <p:nvPr/>
        </p:nvPicPr>
        <p:blipFill>
          <a:blip r:embed="rId10">
            <a:alphaModFix/>
          </a:blip>
          <a:stretch>
            <a:fillRect/>
          </a:stretch>
        </p:blipFill>
        <p:spPr>
          <a:xfrm>
            <a:off x="6679375" y="3866563"/>
            <a:ext cx="418376" cy="475800"/>
          </a:xfrm>
          <a:prstGeom prst="rect">
            <a:avLst/>
          </a:prstGeom>
          <a:noFill/>
          <a:ln>
            <a:noFill/>
          </a:ln>
        </p:spPr>
      </p:pic>
      <p:pic>
        <p:nvPicPr>
          <p:cNvPr id="386" name="Google Shape;386;p39"/>
          <p:cNvPicPr preferRelativeResize="0"/>
          <p:nvPr/>
        </p:nvPicPr>
        <p:blipFill>
          <a:blip r:embed="rId11">
            <a:alphaModFix/>
          </a:blip>
          <a:stretch>
            <a:fillRect/>
          </a:stretch>
        </p:blipFill>
        <p:spPr>
          <a:xfrm>
            <a:off x="8274440" y="3152773"/>
            <a:ext cx="418375" cy="369868"/>
          </a:xfrm>
          <a:prstGeom prst="rect">
            <a:avLst/>
          </a:prstGeom>
          <a:noFill/>
          <a:ln>
            <a:noFill/>
          </a:ln>
        </p:spPr>
      </p:pic>
      <p:pic>
        <p:nvPicPr>
          <p:cNvPr id="387" name="Google Shape;387;p39"/>
          <p:cNvPicPr preferRelativeResize="0"/>
          <p:nvPr/>
        </p:nvPicPr>
        <p:blipFill>
          <a:blip r:embed="rId11">
            <a:alphaModFix/>
          </a:blip>
          <a:stretch>
            <a:fillRect/>
          </a:stretch>
        </p:blipFill>
        <p:spPr>
          <a:xfrm>
            <a:off x="8694490" y="2742048"/>
            <a:ext cx="418375" cy="369868"/>
          </a:xfrm>
          <a:prstGeom prst="rect">
            <a:avLst/>
          </a:prstGeom>
          <a:noFill/>
          <a:ln>
            <a:noFill/>
          </a:ln>
        </p:spPr>
      </p:pic>
      <p:pic>
        <p:nvPicPr>
          <p:cNvPr id="388" name="Google Shape;388;p39"/>
          <p:cNvPicPr preferRelativeResize="0"/>
          <p:nvPr/>
        </p:nvPicPr>
        <p:blipFill>
          <a:blip r:embed="rId4">
            <a:alphaModFix/>
          </a:blip>
          <a:stretch>
            <a:fillRect/>
          </a:stretch>
        </p:blipFill>
        <p:spPr>
          <a:xfrm rot="5063324">
            <a:off x="5391541" y="4403715"/>
            <a:ext cx="1424855" cy="1099875"/>
          </a:xfrm>
          <a:prstGeom prst="rect">
            <a:avLst/>
          </a:prstGeom>
          <a:noFill/>
          <a:ln>
            <a:noFill/>
          </a:ln>
        </p:spPr>
      </p:pic>
      <p:pic>
        <p:nvPicPr>
          <p:cNvPr id="389" name="Google Shape;389;p39"/>
          <p:cNvPicPr preferRelativeResize="0"/>
          <p:nvPr/>
        </p:nvPicPr>
        <p:blipFill>
          <a:blip r:embed="rId12">
            <a:alphaModFix/>
          </a:blip>
          <a:stretch>
            <a:fillRect/>
          </a:stretch>
        </p:blipFill>
        <p:spPr>
          <a:xfrm>
            <a:off x="5992899" y="4279565"/>
            <a:ext cx="848950" cy="838200"/>
          </a:xfrm>
          <a:prstGeom prst="rect">
            <a:avLst/>
          </a:prstGeom>
          <a:noFill/>
          <a:ln>
            <a:noFill/>
          </a:ln>
        </p:spPr>
      </p:pic>
      <p:pic>
        <p:nvPicPr>
          <p:cNvPr id="390" name="Google Shape;390;p39"/>
          <p:cNvPicPr preferRelativeResize="0"/>
          <p:nvPr/>
        </p:nvPicPr>
        <p:blipFill>
          <a:blip r:embed="rId13">
            <a:alphaModFix/>
          </a:blip>
          <a:stretch>
            <a:fillRect/>
          </a:stretch>
        </p:blipFill>
        <p:spPr>
          <a:xfrm>
            <a:off x="5140225" y="4729435"/>
            <a:ext cx="689025" cy="670575"/>
          </a:xfrm>
          <a:prstGeom prst="rect">
            <a:avLst/>
          </a:prstGeom>
          <a:noFill/>
          <a:ln>
            <a:noFill/>
          </a:ln>
        </p:spPr>
      </p:pic>
      <p:pic>
        <p:nvPicPr>
          <p:cNvPr id="391" name="Google Shape;391;p39"/>
          <p:cNvPicPr preferRelativeResize="0"/>
          <p:nvPr/>
        </p:nvPicPr>
        <p:blipFill>
          <a:blip r:embed="rId14">
            <a:alphaModFix/>
          </a:blip>
          <a:stretch>
            <a:fillRect/>
          </a:stretch>
        </p:blipFill>
        <p:spPr>
          <a:xfrm flipH="1">
            <a:off x="-315420" y="2457188"/>
            <a:ext cx="1252700" cy="1056000"/>
          </a:xfrm>
          <a:prstGeom prst="rect">
            <a:avLst/>
          </a:prstGeom>
          <a:noFill/>
          <a:ln>
            <a:noFill/>
          </a:ln>
        </p:spPr>
      </p:pic>
      <p:pic>
        <p:nvPicPr>
          <p:cNvPr id="392" name="Google Shape;392;p39"/>
          <p:cNvPicPr preferRelativeResize="0"/>
          <p:nvPr/>
        </p:nvPicPr>
        <p:blipFill>
          <a:blip r:embed="rId6">
            <a:alphaModFix/>
          </a:blip>
          <a:stretch>
            <a:fillRect/>
          </a:stretch>
        </p:blipFill>
        <p:spPr>
          <a:xfrm rot="2868203">
            <a:off x="-579162" y="3522149"/>
            <a:ext cx="1108376" cy="1863353"/>
          </a:xfrm>
          <a:prstGeom prst="rect">
            <a:avLst/>
          </a:prstGeom>
          <a:noFill/>
          <a:ln>
            <a:noFill/>
          </a:ln>
        </p:spPr>
      </p:pic>
      <p:pic>
        <p:nvPicPr>
          <p:cNvPr id="393" name="Google Shape;393;p39"/>
          <p:cNvPicPr preferRelativeResize="0"/>
          <p:nvPr/>
        </p:nvPicPr>
        <p:blipFill>
          <a:blip r:embed="rId15">
            <a:alphaModFix/>
          </a:blip>
          <a:stretch>
            <a:fillRect/>
          </a:stretch>
        </p:blipFill>
        <p:spPr>
          <a:xfrm rot="-2853206" flipH="1">
            <a:off x="810986" y="4510969"/>
            <a:ext cx="1960933" cy="1424850"/>
          </a:xfrm>
          <a:prstGeom prst="rect">
            <a:avLst/>
          </a:prstGeom>
          <a:noFill/>
          <a:ln>
            <a:noFill/>
          </a:ln>
        </p:spPr>
      </p:pic>
      <p:pic>
        <p:nvPicPr>
          <p:cNvPr id="394" name="Google Shape;394;p39"/>
          <p:cNvPicPr preferRelativeResize="0"/>
          <p:nvPr/>
        </p:nvPicPr>
        <p:blipFill>
          <a:blip r:embed="rId16">
            <a:alphaModFix/>
          </a:blip>
          <a:stretch>
            <a:fillRect/>
          </a:stretch>
        </p:blipFill>
        <p:spPr>
          <a:xfrm rot="1017752" flipH="1">
            <a:off x="-217234" y="4107174"/>
            <a:ext cx="1419306" cy="1776849"/>
          </a:xfrm>
          <a:prstGeom prst="rect">
            <a:avLst/>
          </a:prstGeom>
          <a:noFill/>
          <a:ln>
            <a:noFill/>
          </a:ln>
        </p:spPr>
      </p:pic>
      <p:pic>
        <p:nvPicPr>
          <p:cNvPr id="395" name="Google Shape;395;p39"/>
          <p:cNvPicPr preferRelativeResize="0"/>
          <p:nvPr/>
        </p:nvPicPr>
        <p:blipFill>
          <a:blip r:embed="rId4">
            <a:alphaModFix/>
          </a:blip>
          <a:stretch>
            <a:fillRect/>
          </a:stretch>
        </p:blipFill>
        <p:spPr>
          <a:xfrm rot="7957566">
            <a:off x="1853217" y="4626252"/>
            <a:ext cx="1424855" cy="1099875"/>
          </a:xfrm>
          <a:prstGeom prst="rect">
            <a:avLst/>
          </a:prstGeom>
          <a:noFill/>
          <a:ln>
            <a:noFill/>
          </a:ln>
        </p:spPr>
      </p:pic>
      <p:pic>
        <p:nvPicPr>
          <p:cNvPr id="396" name="Google Shape;396;p39"/>
          <p:cNvPicPr preferRelativeResize="0"/>
          <p:nvPr/>
        </p:nvPicPr>
        <p:blipFill>
          <a:blip r:embed="rId3">
            <a:alphaModFix/>
          </a:blip>
          <a:stretch>
            <a:fillRect/>
          </a:stretch>
        </p:blipFill>
        <p:spPr>
          <a:xfrm rot="-6087165">
            <a:off x="8120575" y="68661"/>
            <a:ext cx="1252700" cy="1070489"/>
          </a:xfrm>
          <a:prstGeom prst="rect">
            <a:avLst/>
          </a:prstGeom>
          <a:noFill/>
          <a:ln>
            <a:noFill/>
          </a:ln>
        </p:spPr>
      </p:pic>
      <p:pic>
        <p:nvPicPr>
          <p:cNvPr id="397" name="Google Shape;397;p39"/>
          <p:cNvPicPr preferRelativeResize="0"/>
          <p:nvPr/>
        </p:nvPicPr>
        <p:blipFill>
          <a:blip r:embed="rId4">
            <a:alphaModFix/>
          </a:blip>
          <a:stretch>
            <a:fillRect/>
          </a:stretch>
        </p:blipFill>
        <p:spPr>
          <a:xfrm>
            <a:off x="8430775" y="1193775"/>
            <a:ext cx="1252700" cy="966990"/>
          </a:xfrm>
          <a:prstGeom prst="rect">
            <a:avLst/>
          </a:prstGeom>
          <a:noFill/>
          <a:ln>
            <a:noFill/>
          </a:ln>
        </p:spPr>
      </p:pic>
      <p:pic>
        <p:nvPicPr>
          <p:cNvPr id="398" name="Google Shape;398;p39"/>
          <p:cNvPicPr preferRelativeResize="0"/>
          <p:nvPr/>
        </p:nvPicPr>
        <p:blipFill>
          <a:blip r:embed="rId4">
            <a:alphaModFix/>
          </a:blip>
          <a:stretch>
            <a:fillRect/>
          </a:stretch>
        </p:blipFill>
        <p:spPr>
          <a:xfrm rot="-2700000">
            <a:off x="7814675" y="-309125"/>
            <a:ext cx="1252700" cy="966990"/>
          </a:xfrm>
          <a:prstGeom prst="rect">
            <a:avLst/>
          </a:prstGeom>
          <a:noFill/>
          <a:ln>
            <a:noFill/>
          </a:ln>
        </p:spPr>
      </p:pic>
      <p:pic>
        <p:nvPicPr>
          <p:cNvPr id="399" name="Google Shape;399;p39"/>
          <p:cNvPicPr preferRelativeResize="0"/>
          <p:nvPr/>
        </p:nvPicPr>
        <p:blipFill>
          <a:blip r:embed="rId4">
            <a:alphaModFix/>
          </a:blip>
          <a:stretch>
            <a:fillRect/>
          </a:stretch>
        </p:blipFill>
        <p:spPr>
          <a:xfrm rot="-3974695">
            <a:off x="5042225" y="-514500"/>
            <a:ext cx="1252700" cy="966990"/>
          </a:xfrm>
          <a:prstGeom prst="rect">
            <a:avLst/>
          </a:prstGeom>
          <a:noFill/>
          <a:ln>
            <a:noFill/>
          </a:ln>
        </p:spPr>
      </p:pic>
      <p:pic>
        <p:nvPicPr>
          <p:cNvPr id="400" name="Google Shape;400;p39"/>
          <p:cNvPicPr preferRelativeResize="0"/>
          <p:nvPr/>
        </p:nvPicPr>
        <p:blipFill>
          <a:blip r:embed="rId3">
            <a:alphaModFix/>
          </a:blip>
          <a:stretch>
            <a:fillRect/>
          </a:stretch>
        </p:blipFill>
        <p:spPr>
          <a:xfrm rot="-10271057">
            <a:off x="6017475" y="-520727"/>
            <a:ext cx="1252700" cy="1070489"/>
          </a:xfrm>
          <a:prstGeom prst="rect">
            <a:avLst/>
          </a:prstGeom>
          <a:noFill/>
          <a:ln>
            <a:noFill/>
          </a:ln>
        </p:spPr>
      </p:pic>
      <p:pic>
        <p:nvPicPr>
          <p:cNvPr id="401" name="Google Shape;401;p39"/>
          <p:cNvPicPr preferRelativeResize="0"/>
          <p:nvPr/>
        </p:nvPicPr>
        <p:blipFill>
          <a:blip r:embed="rId13">
            <a:alphaModFix/>
          </a:blip>
          <a:stretch>
            <a:fillRect/>
          </a:stretch>
        </p:blipFill>
        <p:spPr>
          <a:xfrm>
            <a:off x="6791800" y="-405190"/>
            <a:ext cx="984100" cy="957750"/>
          </a:xfrm>
          <a:prstGeom prst="rect">
            <a:avLst/>
          </a:prstGeom>
          <a:noFill/>
          <a:ln>
            <a:noFill/>
          </a:ln>
        </p:spPr>
      </p:pic>
      <p:pic>
        <p:nvPicPr>
          <p:cNvPr id="402" name="Google Shape;402;p39"/>
          <p:cNvPicPr preferRelativeResize="0"/>
          <p:nvPr/>
        </p:nvPicPr>
        <p:blipFill>
          <a:blip r:embed="rId11">
            <a:alphaModFix/>
          </a:blip>
          <a:stretch>
            <a:fillRect/>
          </a:stretch>
        </p:blipFill>
        <p:spPr>
          <a:xfrm>
            <a:off x="8470465" y="1080448"/>
            <a:ext cx="418375" cy="369868"/>
          </a:xfrm>
          <a:prstGeom prst="rect">
            <a:avLst/>
          </a:prstGeom>
          <a:noFill/>
          <a:ln>
            <a:noFill/>
          </a:ln>
        </p:spPr>
      </p:pic>
      <p:pic>
        <p:nvPicPr>
          <p:cNvPr id="403" name="Google Shape;403;p39"/>
          <p:cNvPicPr preferRelativeResize="0"/>
          <p:nvPr/>
        </p:nvPicPr>
        <p:blipFill>
          <a:blip r:embed="rId10">
            <a:alphaModFix/>
          </a:blip>
          <a:stretch>
            <a:fillRect/>
          </a:stretch>
        </p:blipFill>
        <p:spPr>
          <a:xfrm>
            <a:off x="8322325" y="394013"/>
            <a:ext cx="418376" cy="475800"/>
          </a:xfrm>
          <a:prstGeom prst="rect">
            <a:avLst/>
          </a:prstGeom>
          <a:noFill/>
          <a:ln>
            <a:noFill/>
          </a:ln>
        </p:spPr>
      </p:pic>
      <p:pic>
        <p:nvPicPr>
          <p:cNvPr id="404" name="Google Shape;404;p39"/>
          <p:cNvPicPr preferRelativeResize="0"/>
          <p:nvPr/>
        </p:nvPicPr>
        <p:blipFill>
          <a:blip r:embed="rId16">
            <a:alphaModFix/>
          </a:blip>
          <a:stretch>
            <a:fillRect/>
          </a:stretch>
        </p:blipFill>
        <p:spPr>
          <a:xfrm rot="7025088" flipH="1">
            <a:off x="1257691" y="-498276"/>
            <a:ext cx="1419306" cy="1776849"/>
          </a:xfrm>
          <a:prstGeom prst="rect">
            <a:avLst/>
          </a:prstGeom>
          <a:noFill/>
          <a:ln>
            <a:noFill/>
          </a:ln>
        </p:spPr>
      </p:pic>
      <p:pic>
        <p:nvPicPr>
          <p:cNvPr id="405" name="Google Shape;405;p39"/>
          <p:cNvPicPr preferRelativeResize="0"/>
          <p:nvPr/>
        </p:nvPicPr>
        <p:blipFill>
          <a:blip r:embed="rId14">
            <a:alphaModFix/>
          </a:blip>
          <a:stretch>
            <a:fillRect/>
          </a:stretch>
        </p:blipFill>
        <p:spPr>
          <a:xfrm flipH="1">
            <a:off x="373955" y="-267612"/>
            <a:ext cx="1252700" cy="1056000"/>
          </a:xfrm>
          <a:prstGeom prst="rect">
            <a:avLst/>
          </a:prstGeom>
          <a:noFill/>
          <a:ln>
            <a:noFill/>
          </a:ln>
        </p:spPr>
      </p:pic>
      <p:pic>
        <p:nvPicPr>
          <p:cNvPr id="406" name="Google Shape;406;p39"/>
          <p:cNvPicPr preferRelativeResize="0"/>
          <p:nvPr/>
        </p:nvPicPr>
        <p:blipFill>
          <a:blip r:embed="rId9">
            <a:alphaModFix/>
          </a:blip>
          <a:stretch>
            <a:fillRect/>
          </a:stretch>
        </p:blipFill>
        <p:spPr>
          <a:xfrm flipH="1">
            <a:off x="-250603" y="124777"/>
            <a:ext cx="1252700" cy="1153802"/>
          </a:xfrm>
          <a:prstGeom prst="rect">
            <a:avLst/>
          </a:prstGeom>
          <a:noFill/>
          <a:ln>
            <a:noFill/>
          </a:ln>
        </p:spPr>
      </p:pic>
      <p:pic>
        <p:nvPicPr>
          <p:cNvPr id="407" name="Google Shape;407;p39"/>
          <p:cNvPicPr preferRelativeResize="0"/>
          <p:nvPr/>
        </p:nvPicPr>
        <p:blipFill>
          <a:blip r:embed="rId13">
            <a:alphaModFix/>
          </a:blip>
          <a:stretch>
            <a:fillRect/>
          </a:stretch>
        </p:blipFill>
        <p:spPr>
          <a:xfrm>
            <a:off x="2255075" y="-218490"/>
            <a:ext cx="984100" cy="957750"/>
          </a:xfrm>
          <a:prstGeom prst="rect">
            <a:avLst/>
          </a:prstGeom>
          <a:noFill/>
          <a:ln>
            <a:noFill/>
          </a:ln>
        </p:spPr>
      </p:pic>
      <p:pic>
        <p:nvPicPr>
          <p:cNvPr id="408" name="Google Shape;408;p39"/>
          <p:cNvPicPr preferRelativeResize="0"/>
          <p:nvPr/>
        </p:nvPicPr>
        <p:blipFill>
          <a:blip r:embed="rId11">
            <a:alphaModFix/>
          </a:blip>
          <a:stretch>
            <a:fillRect/>
          </a:stretch>
        </p:blipFill>
        <p:spPr>
          <a:xfrm>
            <a:off x="937265" y="1056598"/>
            <a:ext cx="418375" cy="369868"/>
          </a:xfrm>
          <a:prstGeom prst="rect">
            <a:avLst/>
          </a:prstGeom>
          <a:noFill/>
          <a:ln>
            <a:noFill/>
          </a:ln>
        </p:spPr>
      </p:pic>
      <p:pic>
        <p:nvPicPr>
          <p:cNvPr id="409" name="Google Shape;409;p39"/>
          <p:cNvPicPr preferRelativeResize="0"/>
          <p:nvPr/>
        </p:nvPicPr>
        <p:blipFill>
          <a:blip r:embed="rId10">
            <a:alphaModFix/>
          </a:blip>
          <a:stretch>
            <a:fillRect/>
          </a:stretch>
        </p:blipFill>
        <p:spPr>
          <a:xfrm>
            <a:off x="3505525" y="365988"/>
            <a:ext cx="418376" cy="475800"/>
          </a:xfrm>
          <a:prstGeom prst="rect">
            <a:avLst/>
          </a:prstGeom>
          <a:noFill/>
          <a:ln>
            <a:noFill/>
          </a:ln>
        </p:spPr>
      </p:pic>
      <p:pic>
        <p:nvPicPr>
          <p:cNvPr id="410" name="Google Shape;410;p39"/>
          <p:cNvPicPr preferRelativeResize="0"/>
          <p:nvPr/>
        </p:nvPicPr>
        <p:blipFill>
          <a:blip r:embed="rId10">
            <a:alphaModFix/>
          </a:blip>
          <a:stretch>
            <a:fillRect/>
          </a:stretch>
        </p:blipFill>
        <p:spPr>
          <a:xfrm>
            <a:off x="1115825" y="692713"/>
            <a:ext cx="418376" cy="475800"/>
          </a:xfrm>
          <a:prstGeom prst="rect">
            <a:avLst/>
          </a:prstGeom>
          <a:noFill/>
          <a:ln>
            <a:noFill/>
          </a:ln>
        </p:spPr>
      </p:pic>
      <p:pic>
        <p:nvPicPr>
          <p:cNvPr id="411" name="Google Shape;411;p39"/>
          <p:cNvPicPr preferRelativeResize="0"/>
          <p:nvPr/>
        </p:nvPicPr>
        <p:blipFill>
          <a:blip r:embed="rId8">
            <a:alphaModFix/>
          </a:blip>
          <a:stretch>
            <a:fillRect/>
          </a:stretch>
        </p:blipFill>
        <p:spPr>
          <a:xfrm rot="-4242380">
            <a:off x="-486999" y="873461"/>
            <a:ext cx="1262044" cy="1239099"/>
          </a:xfrm>
          <a:prstGeom prst="rect">
            <a:avLst/>
          </a:prstGeom>
          <a:noFill/>
          <a:ln>
            <a:noFill/>
          </a:ln>
        </p:spPr>
      </p:pic>
      <p:pic>
        <p:nvPicPr>
          <p:cNvPr id="412" name="Google Shape;412;p39"/>
          <p:cNvPicPr preferRelativeResize="0"/>
          <p:nvPr/>
        </p:nvPicPr>
        <p:blipFill>
          <a:blip r:embed="rId3">
            <a:alphaModFix/>
          </a:blip>
          <a:stretch>
            <a:fillRect/>
          </a:stretch>
        </p:blipFill>
        <p:spPr>
          <a:xfrm rot="-7450290">
            <a:off x="2746025" y="-145101"/>
            <a:ext cx="1252699" cy="1070489"/>
          </a:xfrm>
          <a:prstGeom prst="rect">
            <a:avLst/>
          </a:prstGeom>
          <a:noFill/>
          <a:ln>
            <a:noFill/>
          </a:ln>
        </p:spPr>
      </p:pic>
      <p:pic>
        <p:nvPicPr>
          <p:cNvPr id="413" name="Google Shape;413;p39"/>
          <p:cNvPicPr preferRelativeResize="0"/>
          <p:nvPr/>
        </p:nvPicPr>
        <p:blipFill>
          <a:blip r:embed="rId11">
            <a:alphaModFix/>
          </a:blip>
          <a:stretch>
            <a:fillRect/>
          </a:stretch>
        </p:blipFill>
        <p:spPr>
          <a:xfrm>
            <a:off x="246465" y="2097948"/>
            <a:ext cx="418375" cy="369868"/>
          </a:xfrm>
          <a:prstGeom prst="rect">
            <a:avLst/>
          </a:prstGeom>
          <a:noFill/>
          <a:ln>
            <a:noFill/>
          </a:ln>
        </p:spPr>
      </p:pic>
      <p:pic>
        <p:nvPicPr>
          <p:cNvPr id="414" name="Google Shape;414;p39"/>
          <p:cNvPicPr preferRelativeResize="0"/>
          <p:nvPr/>
        </p:nvPicPr>
        <p:blipFill>
          <a:blip r:embed="rId10">
            <a:alphaModFix/>
          </a:blip>
          <a:stretch>
            <a:fillRect/>
          </a:stretch>
        </p:blipFill>
        <p:spPr>
          <a:xfrm>
            <a:off x="462400" y="1187463"/>
            <a:ext cx="418376" cy="475800"/>
          </a:xfrm>
          <a:prstGeom prst="rect">
            <a:avLst/>
          </a:prstGeom>
          <a:noFill/>
          <a:ln>
            <a:noFill/>
          </a:ln>
        </p:spPr>
      </p:pic>
      <p:pic>
        <p:nvPicPr>
          <p:cNvPr id="415" name="Google Shape;415;p39"/>
          <p:cNvPicPr preferRelativeResize="0"/>
          <p:nvPr/>
        </p:nvPicPr>
        <p:blipFill>
          <a:blip r:embed="rId11">
            <a:alphaModFix/>
          </a:blip>
          <a:stretch>
            <a:fillRect/>
          </a:stretch>
        </p:blipFill>
        <p:spPr>
          <a:xfrm>
            <a:off x="1086590" y="4525023"/>
            <a:ext cx="418375" cy="369868"/>
          </a:xfrm>
          <a:prstGeom prst="rect">
            <a:avLst/>
          </a:prstGeom>
          <a:noFill/>
          <a:ln>
            <a:noFill/>
          </a:ln>
        </p:spPr>
      </p:pic>
      <p:pic>
        <p:nvPicPr>
          <p:cNvPr id="416" name="Google Shape;416;p39"/>
          <p:cNvPicPr preferRelativeResize="0"/>
          <p:nvPr/>
        </p:nvPicPr>
        <p:blipFill>
          <a:blip r:embed="rId10">
            <a:alphaModFix/>
          </a:blip>
          <a:stretch>
            <a:fillRect/>
          </a:stretch>
        </p:blipFill>
        <p:spPr>
          <a:xfrm>
            <a:off x="2870775" y="4454663"/>
            <a:ext cx="418376" cy="475800"/>
          </a:xfrm>
          <a:prstGeom prst="rect">
            <a:avLst/>
          </a:prstGeom>
          <a:noFill/>
          <a:ln>
            <a:noFill/>
          </a:ln>
        </p:spPr>
      </p:pic>
      <p:pic>
        <p:nvPicPr>
          <p:cNvPr id="417" name="Google Shape;417;p39"/>
          <p:cNvPicPr preferRelativeResize="0"/>
          <p:nvPr/>
        </p:nvPicPr>
        <p:blipFill>
          <a:blip r:embed="rId8">
            <a:alphaModFix/>
          </a:blip>
          <a:stretch>
            <a:fillRect/>
          </a:stretch>
        </p:blipFill>
        <p:spPr>
          <a:xfrm rot="9327898">
            <a:off x="3179892" y="4522888"/>
            <a:ext cx="1138090" cy="1117399"/>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pic>
        <p:nvPicPr>
          <p:cNvPr id="686" name="Google Shape;686;p48"/>
          <p:cNvPicPr preferRelativeResize="0"/>
          <p:nvPr/>
        </p:nvPicPr>
        <p:blipFill>
          <a:blip r:embed="rId3">
            <a:alphaModFix/>
          </a:blip>
          <a:stretch>
            <a:fillRect/>
          </a:stretch>
        </p:blipFill>
        <p:spPr>
          <a:xfrm rot="2962351">
            <a:off x="-283758" y="4080443"/>
            <a:ext cx="1085892" cy="1359440"/>
          </a:xfrm>
          <a:prstGeom prst="rect">
            <a:avLst/>
          </a:prstGeom>
          <a:noFill/>
          <a:ln>
            <a:noFill/>
          </a:ln>
        </p:spPr>
      </p:pic>
      <p:grpSp>
        <p:nvGrpSpPr>
          <p:cNvPr id="687" name="Google Shape;687;p48"/>
          <p:cNvGrpSpPr/>
          <p:nvPr/>
        </p:nvGrpSpPr>
        <p:grpSpPr>
          <a:xfrm>
            <a:off x="1954824" y="3392904"/>
            <a:ext cx="568025" cy="1763121"/>
            <a:chOff x="1013674" y="3046829"/>
            <a:chExt cx="568025" cy="1763121"/>
          </a:xfrm>
        </p:grpSpPr>
        <p:sp>
          <p:nvSpPr>
            <p:cNvPr id="688" name="Google Shape;688;p48"/>
            <p:cNvSpPr/>
            <p:nvPr/>
          </p:nvSpPr>
          <p:spPr>
            <a:xfrm>
              <a:off x="1279413" y="3279650"/>
              <a:ext cx="51300" cy="1530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9" name="Google Shape;689;p48"/>
            <p:cNvPicPr preferRelativeResize="0"/>
            <p:nvPr/>
          </p:nvPicPr>
          <p:blipFill>
            <a:blip r:embed="rId4">
              <a:alphaModFix/>
            </a:blip>
            <a:stretch>
              <a:fillRect/>
            </a:stretch>
          </p:blipFill>
          <p:spPr>
            <a:xfrm rot="-5400000" flipH="1">
              <a:off x="1010037" y="3050466"/>
              <a:ext cx="575300" cy="568025"/>
            </a:xfrm>
            <a:prstGeom prst="rect">
              <a:avLst/>
            </a:prstGeom>
            <a:noFill/>
            <a:ln>
              <a:noFill/>
            </a:ln>
          </p:spPr>
        </p:pic>
      </p:grpSp>
      <p:grpSp>
        <p:nvGrpSpPr>
          <p:cNvPr id="690" name="Google Shape;690;p48"/>
          <p:cNvGrpSpPr/>
          <p:nvPr/>
        </p:nvGrpSpPr>
        <p:grpSpPr>
          <a:xfrm>
            <a:off x="1135436" y="3241429"/>
            <a:ext cx="568025" cy="1942221"/>
            <a:chOff x="1013674" y="3046829"/>
            <a:chExt cx="568025" cy="1942221"/>
          </a:xfrm>
        </p:grpSpPr>
        <p:sp>
          <p:nvSpPr>
            <p:cNvPr id="691" name="Google Shape;691;p48"/>
            <p:cNvSpPr/>
            <p:nvPr/>
          </p:nvSpPr>
          <p:spPr>
            <a:xfrm>
              <a:off x="1279400" y="3279650"/>
              <a:ext cx="51300" cy="170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2" name="Google Shape;692;p48"/>
            <p:cNvPicPr preferRelativeResize="0"/>
            <p:nvPr/>
          </p:nvPicPr>
          <p:blipFill>
            <a:blip r:embed="rId4">
              <a:alphaModFix/>
            </a:blip>
            <a:stretch>
              <a:fillRect/>
            </a:stretch>
          </p:blipFill>
          <p:spPr>
            <a:xfrm rot="-5400000" flipH="1">
              <a:off x="1010037" y="3050466"/>
              <a:ext cx="575300" cy="568025"/>
            </a:xfrm>
            <a:prstGeom prst="rect">
              <a:avLst/>
            </a:prstGeom>
            <a:noFill/>
            <a:ln>
              <a:noFill/>
            </a:ln>
          </p:spPr>
        </p:pic>
      </p:grpSp>
      <p:grpSp>
        <p:nvGrpSpPr>
          <p:cNvPr id="693" name="Google Shape;693;p48"/>
          <p:cNvGrpSpPr/>
          <p:nvPr/>
        </p:nvGrpSpPr>
        <p:grpSpPr>
          <a:xfrm>
            <a:off x="1070089" y="1681815"/>
            <a:ext cx="1538375" cy="3390360"/>
            <a:chOff x="1411426" y="1863715"/>
            <a:chExt cx="1538375" cy="3390360"/>
          </a:xfrm>
        </p:grpSpPr>
        <p:sp>
          <p:nvSpPr>
            <p:cNvPr id="694" name="Google Shape;694;p48"/>
            <p:cNvSpPr/>
            <p:nvPr/>
          </p:nvSpPr>
          <p:spPr>
            <a:xfrm>
              <a:off x="2156875" y="2915575"/>
              <a:ext cx="51300" cy="2338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5" name="Google Shape;695;p48"/>
            <p:cNvPicPr preferRelativeResize="0"/>
            <p:nvPr/>
          </p:nvPicPr>
          <p:blipFill>
            <a:blip r:embed="rId5">
              <a:alphaModFix/>
            </a:blip>
            <a:stretch>
              <a:fillRect/>
            </a:stretch>
          </p:blipFill>
          <p:spPr>
            <a:xfrm rot="-5400000" flipH="1">
              <a:off x="1390251" y="1884890"/>
              <a:ext cx="1580725" cy="1538375"/>
            </a:xfrm>
            <a:prstGeom prst="rect">
              <a:avLst/>
            </a:prstGeom>
            <a:noFill/>
            <a:ln>
              <a:noFill/>
            </a:ln>
          </p:spPr>
        </p:pic>
      </p:grpSp>
      <p:grpSp>
        <p:nvGrpSpPr>
          <p:cNvPr id="696" name="Google Shape;696;p48"/>
          <p:cNvGrpSpPr/>
          <p:nvPr/>
        </p:nvGrpSpPr>
        <p:grpSpPr>
          <a:xfrm>
            <a:off x="2051637" y="2843588"/>
            <a:ext cx="1110650" cy="2345087"/>
            <a:chOff x="2511275" y="2777600"/>
            <a:chExt cx="1110650" cy="2345087"/>
          </a:xfrm>
        </p:grpSpPr>
        <p:sp>
          <p:nvSpPr>
            <p:cNvPr id="697" name="Google Shape;697;p48"/>
            <p:cNvSpPr/>
            <p:nvPr/>
          </p:nvSpPr>
          <p:spPr>
            <a:xfrm>
              <a:off x="3123025" y="2915587"/>
              <a:ext cx="51300" cy="22071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8" name="Google Shape;698;p48"/>
            <p:cNvPicPr preferRelativeResize="0"/>
            <p:nvPr/>
          </p:nvPicPr>
          <p:blipFill>
            <a:blip r:embed="rId6">
              <a:alphaModFix/>
            </a:blip>
            <a:stretch>
              <a:fillRect/>
            </a:stretch>
          </p:blipFill>
          <p:spPr>
            <a:xfrm rot="10800000" flipH="1">
              <a:off x="2511275" y="2777600"/>
              <a:ext cx="1110650" cy="936250"/>
            </a:xfrm>
            <a:prstGeom prst="rect">
              <a:avLst/>
            </a:prstGeom>
            <a:noFill/>
            <a:ln>
              <a:noFill/>
            </a:ln>
          </p:spPr>
        </p:pic>
      </p:grpSp>
      <p:pic>
        <p:nvPicPr>
          <p:cNvPr id="699" name="Google Shape;699;p48"/>
          <p:cNvPicPr preferRelativeResize="0"/>
          <p:nvPr/>
        </p:nvPicPr>
        <p:blipFill>
          <a:blip r:embed="rId7">
            <a:alphaModFix/>
          </a:blip>
          <a:stretch>
            <a:fillRect/>
          </a:stretch>
        </p:blipFill>
        <p:spPr>
          <a:xfrm rot="-9830926">
            <a:off x="1434700" y="4658925"/>
            <a:ext cx="1252700" cy="966990"/>
          </a:xfrm>
          <a:prstGeom prst="rect">
            <a:avLst/>
          </a:prstGeom>
          <a:noFill/>
          <a:ln>
            <a:noFill/>
          </a:ln>
        </p:spPr>
      </p:pic>
      <p:pic>
        <p:nvPicPr>
          <p:cNvPr id="700" name="Google Shape;700;p48"/>
          <p:cNvPicPr preferRelativeResize="0"/>
          <p:nvPr/>
        </p:nvPicPr>
        <p:blipFill>
          <a:blip r:embed="rId8">
            <a:alphaModFix/>
          </a:blip>
          <a:stretch>
            <a:fillRect/>
          </a:stretch>
        </p:blipFill>
        <p:spPr>
          <a:xfrm rot="-6557611" flipH="1">
            <a:off x="953363" y="4312317"/>
            <a:ext cx="1218400" cy="1196241"/>
          </a:xfrm>
          <a:prstGeom prst="rect">
            <a:avLst/>
          </a:prstGeom>
          <a:noFill/>
          <a:ln>
            <a:noFill/>
          </a:ln>
        </p:spPr>
      </p:pic>
      <p:sp>
        <p:nvSpPr>
          <p:cNvPr id="701" name="Google Shape;701;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Sansita"/>
                <a:ea typeface="Sansita"/>
                <a:cs typeface="Sansita"/>
                <a:sym typeface="Sansita"/>
              </a:rPr>
              <a:t>End of Year Activites: Begins May 22nd</a:t>
            </a:r>
            <a:endParaRPr dirty="0"/>
          </a:p>
        </p:txBody>
      </p:sp>
      <p:sp>
        <p:nvSpPr>
          <p:cNvPr id="702" name="Google Shape;702;p48"/>
          <p:cNvSpPr txBox="1">
            <a:spLocks noGrp="1"/>
          </p:cNvSpPr>
          <p:nvPr>
            <p:ph type="subTitle" idx="1"/>
          </p:nvPr>
        </p:nvSpPr>
        <p:spPr>
          <a:xfrm>
            <a:off x="4363600" y="1678528"/>
            <a:ext cx="3532500" cy="61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Celebrations/Attendance Incentive</a:t>
            </a:r>
            <a:endParaRPr dirty="0"/>
          </a:p>
        </p:txBody>
      </p:sp>
      <p:sp>
        <p:nvSpPr>
          <p:cNvPr id="703" name="Google Shape;703;p48"/>
          <p:cNvSpPr txBox="1">
            <a:spLocks noGrp="1"/>
          </p:cNvSpPr>
          <p:nvPr>
            <p:ph type="subTitle" idx="2"/>
          </p:nvPr>
        </p:nvSpPr>
        <p:spPr>
          <a:xfrm>
            <a:off x="4362400" y="2777601"/>
            <a:ext cx="3534900" cy="61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Students with documented behavior communicated with parents will be removed from activties and provided a refund. </a:t>
            </a:r>
            <a:endParaRPr dirty="0"/>
          </a:p>
        </p:txBody>
      </p:sp>
      <p:sp>
        <p:nvSpPr>
          <p:cNvPr id="705" name="Google Shape;705;p48"/>
          <p:cNvSpPr txBox="1">
            <a:spLocks noGrp="1"/>
          </p:cNvSpPr>
          <p:nvPr>
            <p:ph type="subTitle" idx="4"/>
          </p:nvPr>
        </p:nvSpPr>
        <p:spPr>
          <a:xfrm>
            <a:off x="4363600" y="1307975"/>
            <a:ext cx="35325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Purpose </a:t>
            </a:r>
            <a:endParaRPr dirty="0"/>
          </a:p>
        </p:txBody>
      </p:sp>
      <p:sp>
        <p:nvSpPr>
          <p:cNvPr id="706" name="Google Shape;706;p48"/>
          <p:cNvSpPr txBox="1">
            <a:spLocks noGrp="1"/>
          </p:cNvSpPr>
          <p:nvPr>
            <p:ph type="subTitle" idx="5"/>
          </p:nvPr>
        </p:nvSpPr>
        <p:spPr>
          <a:xfrm>
            <a:off x="4362400" y="2407045"/>
            <a:ext cx="35349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Behavior Reminders</a:t>
            </a:r>
            <a:endParaRPr dirty="0"/>
          </a:p>
        </p:txBody>
      </p:sp>
      <p:pic>
        <p:nvPicPr>
          <p:cNvPr id="708" name="Google Shape;708;p48"/>
          <p:cNvPicPr preferRelativeResize="0"/>
          <p:nvPr/>
        </p:nvPicPr>
        <p:blipFill>
          <a:blip r:embed="rId6">
            <a:alphaModFix/>
          </a:blip>
          <a:stretch>
            <a:fillRect/>
          </a:stretch>
        </p:blipFill>
        <p:spPr>
          <a:xfrm rot="10800000" flipH="1">
            <a:off x="8513576" y="2975750"/>
            <a:ext cx="913225" cy="769825"/>
          </a:xfrm>
          <a:prstGeom prst="rect">
            <a:avLst/>
          </a:prstGeom>
          <a:noFill/>
          <a:ln>
            <a:noFill/>
          </a:ln>
        </p:spPr>
      </p:pic>
      <p:pic>
        <p:nvPicPr>
          <p:cNvPr id="709" name="Google Shape;709;p48"/>
          <p:cNvPicPr preferRelativeResize="0"/>
          <p:nvPr/>
        </p:nvPicPr>
        <p:blipFill>
          <a:blip r:embed="rId9">
            <a:alphaModFix/>
          </a:blip>
          <a:stretch>
            <a:fillRect/>
          </a:stretch>
        </p:blipFill>
        <p:spPr>
          <a:xfrm rot="10800000">
            <a:off x="8319760" y="3879118"/>
            <a:ext cx="418375" cy="369868"/>
          </a:xfrm>
          <a:prstGeom prst="rect">
            <a:avLst/>
          </a:prstGeom>
          <a:noFill/>
          <a:ln>
            <a:noFill/>
          </a:ln>
        </p:spPr>
      </p:pic>
      <p:pic>
        <p:nvPicPr>
          <p:cNvPr id="710" name="Google Shape;710;p48"/>
          <p:cNvPicPr preferRelativeResize="0"/>
          <p:nvPr/>
        </p:nvPicPr>
        <p:blipFill>
          <a:blip r:embed="rId4">
            <a:alphaModFix/>
          </a:blip>
          <a:stretch>
            <a:fillRect/>
          </a:stretch>
        </p:blipFill>
        <p:spPr>
          <a:xfrm rot="-5400000" flipH="1">
            <a:off x="-240838" y="-188759"/>
            <a:ext cx="575300" cy="568025"/>
          </a:xfrm>
          <a:prstGeom prst="rect">
            <a:avLst/>
          </a:prstGeom>
          <a:noFill/>
          <a:ln>
            <a:noFill/>
          </a:ln>
        </p:spPr>
      </p:pic>
      <p:pic>
        <p:nvPicPr>
          <p:cNvPr id="711" name="Google Shape;711;p48"/>
          <p:cNvPicPr preferRelativeResize="0"/>
          <p:nvPr/>
        </p:nvPicPr>
        <p:blipFill>
          <a:blip r:embed="rId4">
            <a:alphaModFix/>
          </a:blip>
          <a:stretch>
            <a:fillRect/>
          </a:stretch>
        </p:blipFill>
        <p:spPr>
          <a:xfrm rot="-5400000" flipH="1">
            <a:off x="8680230" y="4646653"/>
            <a:ext cx="688900" cy="680150"/>
          </a:xfrm>
          <a:prstGeom prst="rect">
            <a:avLst/>
          </a:prstGeom>
          <a:noFill/>
          <a:ln>
            <a:noFill/>
          </a:ln>
        </p:spPr>
      </p:pic>
      <p:pic>
        <p:nvPicPr>
          <p:cNvPr id="712" name="Google Shape;712;p48"/>
          <p:cNvPicPr preferRelativeResize="0"/>
          <p:nvPr/>
        </p:nvPicPr>
        <p:blipFill>
          <a:blip r:embed="rId10">
            <a:alphaModFix/>
          </a:blip>
          <a:stretch>
            <a:fillRect/>
          </a:stretch>
        </p:blipFill>
        <p:spPr>
          <a:xfrm rot="-9503852" flipH="1">
            <a:off x="6806080" y="4611962"/>
            <a:ext cx="1334288" cy="1228948"/>
          </a:xfrm>
          <a:prstGeom prst="rect">
            <a:avLst/>
          </a:prstGeom>
          <a:noFill/>
          <a:ln>
            <a:noFill/>
          </a:ln>
        </p:spPr>
      </p:pic>
      <p:pic>
        <p:nvPicPr>
          <p:cNvPr id="713" name="Google Shape;713;p48"/>
          <p:cNvPicPr preferRelativeResize="0"/>
          <p:nvPr/>
        </p:nvPicPr>
        <p:blipFill>
          <a:blip r:embed="rId11">
            <a:alphaModFix/>
          </a:blip>
          <a:stretch>
            <a:fillRect/>
          </a:stretch>
        </p:blipFill>
        <p:spPr>
          <a:xfrm rot="-603737">
            <a:off x="6512855" y="4685403"/>
            <a:ext cx="1038750" cy="1369816"/>
          </a:xfrm>
          <a:prstGeom prst="rect">
            <a:avLst/>
          </a:prstGeom>
          <a:noFill/>
          <a:ln>
            <a:noFill/>
          </a:ln>
        </p:spPr>
      </p:pic>
      <p:pic>
        <p:nvPicPr>
          <p:cNvPr id="714" name="Google Shape;714;p48"/>
          <p:cNvPicPr preferRelativeResize="0"/>
          <p:nvPr/>
        </p:nvPicPr>
        <p:blipFill>
          <a:blip r:embed="rId5">
            <a:alphaModFix/>
          </a:blip>
          <a:stretch>
            <a:fillRect/>
          </a:stretch>
        </p:blipFill>
        <p:spPr>
          <a:xfrm rot="-5400000" flipH="1">
            <a:off x="8541835" y="3821445"/>
            <a:ext cx="1067350" cy="1038750"/>
          </a:xfrm>
          <a:prstGeom prst="rect">
            <a:avLst/>
          </a:prstGeom>
          <a:noFill/>
          <a:ln>
            <a:noFill/>
          </a:ln>
        </p:spPr>
      </p:pic>
      <p:pic>
        <p:nvPicPr>
          <p:cNvPr id="715" name="Google Shape;715;p48"/>
          <p:cNvPicPr preferRelativeResize="0"/>
          <p:nvPr/>
        </p:nvPicPr>
        <p:blipFill>
          <a:blip r:embed="rId8">
            <a:alphaModFix/>
          </a:blip>
          <a:stretch>
            <a:fillRect/>
          </a:stretch>
        </p:blipFill>
        <p:spPr>
          <a:xfrm rot="-9743987" flipH="1">
            <a:off x="7974031" y="4254102"/>
            <a:ext cx="1225862" cy="1203552"/>
          </a:xfrm>
          <a:prstGeom prst="rect">
            <a:avLst/>
          </a:prstGeom>
          <a:noFill/>
          <a:ln>
            <a:noFill/>
          </a:ln>
        </p:spPr>
      </p:pic>
      <p:pic>
        <p:nvPicPr>
          <p:cNvPr id="716" name="Google Shape;716;p48"/>
          <p:cNvPicPr preferRelativeResize="0"/>
          <p:nvPr/>
        </p:nvPicPr>
        <p:blipFill>
          <a:blip r:embed="rId12">
            <a:alphaModFix/>
          </a:blip>
          <a:stretch>
            <a:fillRect/>
          </a:stretch>
        </p:blipFill>
        <p:spPr>
          <a:xfrm rot="-1030326" flipH="1">
            <a:off x="301300" y="4451488"/>
            <a:ext cx="1252700" cy="1070489"/>
          </a:xfrm>
          <a:prstGeom prst="rect">
            <a:avLst/>
          </a:prstGeom>
          <a:noFill/>
          <a:ln>
            <a:noFill/>
          </a:ln>
        </p:spPr>
      </p:pic>
      <p:pic>
        <p:nvPicPr>
          <p:cNvPr id="717" name="Google Shape;717;p48"/>
          <p:cNvPicPr preferRelativeResize="0"/>
          <p:nvPr/>
        </p:nvPicPr>
        <p:blipFill>
          <a:blip r:embed="rId6">
            <a:alphaModFix/>
          </a:blip>
          <a:stretch>
            <a:fillRect/>
          </a:stretch>
        </p:blipFill>
        <p:spPr>
          <a:xfrm rot="10800000">
            <a:off x="-579533" y="3435976"/>
            <a:ext cx="1252700" cy="1056000"/>
          </a:xfrm>
          <a:prstGeom prst="rect">
            <a:avLst/>
          </a:prstGeom>
          <a:noFill/>
          <a:ln>
            <a:noFill/>
          </a:ln>
        </p:spPr>
      </p:pic>
      <p:pic>
        <p:nvPicPr>
          <p:cNvPr id="718" name="Google Shape;718;p48"/>
          <p:cNvPicPr preferRelativeResize="0"/>
          <p:nvPr/>
        </p:nvPicPr>
        <p:blipFill>
          <a:blip r:embed="rId13">
            <a:alphaModFix/>
          </a:blip>
          <a:stretch>
            <a:fillRect/>
          </a:stretch>
        </p:blipFill>
        <p:spPr>
          <a:xfrm rot="4238957" flipH="1">
            <a:off x="-497630" y="1310255"/>
            <a:ext cx="804112" cy="1351839"/>
          </a:xfrm>
          <a:prstGeom prst="rect">
            <a:avLst/>
          </a:prstGeom>
          <a:noFill/>
          <a:ln>
            <a:noFill/>
          </a:ln>
        </p:spPr>
      </p:pic>
      <p:pic>
        <p:nvPicPr>
          <p:cNvPr id="719" name="Google Shape;719;p48"/>
          <p:cNvPicPr preferRelativeResize="0"/>
          <p:nvPr/>
        </p:nvPicPr>
        <p:blipFill>
          <a:blip r:embed="rId9">
            <a:alphaModFix/>
          </a:blip>
          <a:stretch>
            <a:fillRect/>
          </a:stretch>
        </p:blipFill>
        <p:spPr>
          <a:xfrm rot="10800000" flipH="1">
            <a:off x="-56022" y="3062560"/>
            <a:ext cx="418375" cy="369868"/>
          </a:xfrm>
          <a:prstGeom prst="rect">
            <a:avLst/>
          </a:prstGeom>
          <a:noFill/>
          <a:ln>
            <a:noFill/>
          </a:ln>
        </p:spPr>
      </p:pic>
      <p:pic>
        <p:nvPicPr>
          <p:cNvPr id="720" name="Google Shape;720;p48"/>
          <p:cNvPicPr preferRelativeResize="0"/>
          <p:nvPr/>
        </p:nvPicPr>
        <p:blipFill>
          <a:blip r:embed="rId9">
            <a:alphaModFix/>
          </a:blip>
          <a:stretch>
            <a:fillRect/>
          </a:stretch>
        </p:blipFill>
        <p:spPr>
          <a:xfrm rot="10800000" flipH="1">
            <a:off x="362340" y="-23327"/>
            <a:ext cx="418375" cy="369868"/>
          </a:xfrm>
          <a:prstGeom prst="rect">
            <a:avLst/>
          </a:prstGeom>
          <a:noFill/>
          <a:ln>
            <a:noFill/>
          </a:ln>
        </p:spPr>
      </p:pic>
      <p:pic>
        <p:nvPicPr>
          <p:cNvPr id="721" name="Google Shape;721;p48"/>
          <p:cNvPicPr preferRelativeResize="0"/>
          <p:nvPr/>
        </p:nvPicPr>
        <p:blipFill>
          <a:blip r:embed="rId14">
            <a:alphaModFix/>
          </a:blip>
          <a:stretch>
            <a:fillRect/>
          </a:stretch>
        </p:blipFill>
        <p:spPr>
          <a:xfrm rot="10800000" flipH="1">
            <a:off x="378375" y="4223263"/>
            <a:ext cx="418376" cy="475800"/>
          </a:xfrm>
          <a:prstGeom prst="rect">
            <a:avLst/>
          </a:prstGeom>
          <a:noFill/>
          <a:ln>
            <a:noFill/>
          </a:ln>
        </p:spPr>
      </p:pic>
      <p:pic>
        <p:nvPicPr>
          <p:cNvPr id="722" name="Google Shape;722;p48"/>
          <p:cNvPicPr preferRelativeResize="0"/>
          <p:nvPr/>
        </p:nvPicPr>
        <p:blipFill>
          <a:blip r:embed="rId14">
            <a:alphaModFix/>
          </a:blip>
          <a:stretch>
            <a:fillRect/>
          </a:stretch>
        </p:blipFill>
        <p:spPr>
          <a:xfrm rot="10800000" flipH="1">
            <a:off x="171200" y="212313"/>
            <a:ext cx="418376" cy="475800"/>
          </a:xfrm>
          <a:prstGeom prst="rect">
            <a:avLst/>
          </a:prstGeom>
          <a:noFill/>
          <a:ln>
            <a:noFill/>
          </a:ln>
        </p:spPr>
      </p:pic>
      <p:grpSp>
        <p:nvGrpSpPr>
          <p:cNvPr id="742" name="Google Shape;742;p48"/>
          <p:cNvGrpSpPr/>
          <p:nvPr/>
        </p:nvGrpSpPr>
        <p:grpSpPr>
          <a:xfrm>
            <a:off x="3870018" y="2718361"/>
            <a:ext cx="411874" cy="412716"/>
            <a:chOff x="7091719" y="2280848"/>
            <a:chExt cx="411874" cy="412716"/>
          </a:xfrm>
        </p:grpSpPr>
        <p:sp>
          <p:nvSpPr>
            <p:cNvPr id="743" name="Google Shape;743;p48"/>
            <p:cNvSpPr/>
            <p:nvPr/>
          </p:nvSpPr>
          <p:spPr>
            <a:xfrm>
              <a:off x="7188610" y="2354375"/>
              <a:ext cx="20943" cy="318316"/>
            </a:xfrm>
            <a:custGeom>
              <a:avLst/>
              <a:gdLst/>
              <a:ahLst/>
              <a:cxnLst/>
              <a:rect l="l" t="t" r="r" b="b"/>
              <a:pathLst>
                <a:path w="597" h="9074" extrusionOk="0">
                  <a:moveTo>
                    <a:pt x="1" y="0"/>
                  </a:moveTo>
                  <a:lnTo>
                    <a:pt x="1" y="8954"/>
                  </a:lnTo>
                  <a:lnTo>
                    <a:pt x="191" y="9074"/>
                  </a:lnTo>
                  <a:lnTo>
                    <a:pt x="358" y="8954"/>
                  </a:lnTo>
                  <a:lnTo>
                    <a:pt x="596" y="4716"/>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8"/>
            <p:cNvSpPr/>
            <p:nvPr/>
          </p:nvSpPr>
          <p:spPr>
            <a:xfrm>
              <a:off x="7200327" y="2354375"/>
              <a:ext cx="12559" cy="319158"/>
            </a:xfrm>
            <a:custGeom>
              <a:avLst/>
              <a:gdLst/>
              <a:ahLst/>
              <a:cxnLst/>
              <a:rect l="l" t="t" r="r" b="b"/>
              <a:pathLst>
                <a:path w="358" h="9098" extrusionOk="0">
                  <a:moveTo>
                    <a:pt x="0" y="0"/>
                  </a:moveTo>
                  <a:lnTo>
                    <a:pt x="0" y="8954"/>
                  </a:lnTo>
                  <a:lnTo>
                    <a:pt x="214" y="9097"/>
                  </a:lnTo>
                  <a:lnTo>
                    <a:pt x="357" y="8978"/>
                  </a:lnTo>
                  <a:lnTo>
                    <a:pt x="35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8"/>
            <p:cNvSpPr/>
            <p:nvPr/>
          </p:nvSpPr>
          <p:spPr>
            <a:xfrm>
              <a:off x="7128483" y="2523110"/>
              <a:ext cx="84402" cy="73563"/>
            </a:xfrm>
            <a:custGeom>
              <a:avLst/>
              <a:gdLst/>
              <a:ahLst/>
              <a:cxnLst/>
              <a:rect l="l" t="t" r="r" b="b"/>
              <a:pathLst>
                <a:path w="2406" h="2097" extrusionOk="0">
                  <a:moveTo>
                    <a:pt x="0" y="1"/>
                  </a:moveTo>
                  <a:lnTo>
                    <a:pt x="0" y="715"/>
                  </a:lnTo>
                  <a:cubicBezTo>
                    <a:pt x="0" y="1501"/>
                    <a:pt x="595" y="2096"/>
                    <a:pt x="1334" y="2096"/>
                  </a:cubicBezTo>
                  <a:lnTo>
                    <a:pt x="2048" y="2096"/>
                  </a:lnTo>
                  <a:lnTo>
                    <a:pt x="2405"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8"/>
            <p:cNvSpPr/>
            <p:nvPr/>
          </p:nvSpPr>
          <p:spPr>
            <a:xfrm>
              <a:off x="7201134" y="2523952"/>
              <a:ext cx="72721" cy="72721"/>
            </a:xfrm>
            <a:custGeom>
              <a:avLst/>
              <a:gdLst/>
              <a:ahLst/>
              <a:cxnLst/>
              <a:rect l="l" t="t" r="r" b="b"/>
              <a:pathLst>
                <a:path w="2073" h="2073" extrusionOk="0">
                  <a:moveTo>
                    <a:pt x="1358" y="1"/>
                  </a:moveTo>
                  <a:cubicBezTo>
                    <a:pt x="596" y="1"/>
                    <a:pt x="1" y="596"/>
                    <a:pt x="1" y="1358"/>
                  </a:cubicBezTo>
                  <a:lnTo>
                    <a:pt x="1" y="2072"/>
                  </a:lnTo>
                  <a:lnTo>
                    <a:pt x="715" y="2072"/>
                  </a:lnTo>
                  <a:cubicBezTo>
                    <a:pt x="1477" y="2072"/>
                    <a:pt x="2073" y="1477"/>
                    <a:pt x="2073" y="715"/>
                  </a:cubicBezTo>
                  <a:lnTo>
                    <a:pt x="2073"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8"/>
            <p:cNvSpPr/>
            <p:nvPr/>
          </p:nvSpPr>
          <p:spPr>
            <a:xfrm>
              <a:off x="7128483" y="2401979"/>
              <a:ext cx="80228" cy="73563"/>
            </a:xfrm>
            <a:custGeom>
              <a:avLst/>
              <a:gdLst/>
              <a:ahLst/>
              <a:cxnLst/>
              <a:rect l="l" t="t" r="r" b="b"/>
              <a:pathLst>
                <a:path w="2287" h="2097" extrusionOk="0">
                  <a:moveTo>
                    <a:pt x="0" y="1"/>
                  </a:moveTo>
                  <a:lnTo>
                    <a:pt x="0" y="715"/>
                  </a:lnTo>
                  <a:cubicBezTo>
                    <a:pt x="0" y="1501"/>
                    <a:pt x="595" y="2096"/>
                    <a:pt x="1334" y="2096"/>
                  </a:cubicBezTo>
                  <a:lnTo>
                    <a:pt x="2048" y="2096"/>
                  </a:lnTo>
                  <a:lnTo>
                    <a:pt x="2286" y="1644"/>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8"/>
            <p:cNvSpPr/>
            <p:nvPr/>
          </p:nvSpPr>
          <p:spPr>
            <a:xfrm>
              <a:off x="7128483" y="2280848"/>
              <a:ext cx="84402" cy="73563"/>
            </a:xfrm>
            <a:custGeom>
              <a:avLst/>
              <a:gdLst/>
              <a:ahLst/>
              <a:cxnLst/>
              <a:rect l="l" t="t" r="r" b="b"/>
              <a:pathLst>
                <a:path w="2406" h="2097" extrusionOk="0">
                  <a:moveTo>
                    <a:pt x="0" y="1"/>
                  </a:moveTo>
                  <a:lnTo>
                    <a:pt x="0" y="715"/>
                  </a:lnTo>
                  <a:cubicBezTo>
                    <a:pt x="0" y="1501"/>
                    <a:pt x="595" y="2096"/>
                    <a:pt x="1334" y="2096"/>
                  </a:cubicBezTo>
                  <a:lnTo>
                    <a:pt x="2048" y="2096"/>
                  </a:lnTo>
                  <a:lnTo>
                    <a:pt x="2405"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8"/>
            <p:cNvSpPr/>
            <p:nvPr/>
          </p:nvSpPr>
          <p:spPr>
            <a:xfrm>
              <a:off x="7201134" y="2281690"/>
              <a:ext cx="72721" cy="72721"/>
            </a:xfrm>
            <a:custGeom>
              <a:avLst/>
              <a:gdLst/>
              <a:ahLst/>
              <a:cxnLst/>
              <a:rect l="l" t="t" r="r" b="b"/>
              <a:pathLst>
                <a:path w="2073" h="2073" extrusionOk="0">
                  <a:moveTo>
                    <a:pt x="1358" y="0"/>
                  </a:moveTo>
                  <a:cubicBezTo>
                    <a:pt x="596" y="0"/>
                    <a:pt x="1" y="596"/>
                    <a:pt x="1" y="1358"/>
                  </a:cubicBezTo>
                  <a:lnTo>
                    <a:pt x="1" y="2072"/>
                  </a:lnTo>
                  <a:lnTo>
                    <a:pt x="715" y="2072"/>
                  </a:lnTo>
                  <a:cubicBezTo>
                    <a:pt x="1477" y="2072"/>
                    <a:pt x="2073" y="1477"/>
                    <a:pt x="2073" y="715"/>
                  </a:cubicBezTo>
                  <a:lnTo>
                    <a:pt x="207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8"/>
            <p:cNvSpPr/>
            <p:nvPr/>
          </p:nvSpPr>
          <p:spPr>
            <a:xfrm>
              <a:off x="7201134" y="2402821"/>
              <a:ext cx="72721" cy="72721"/>
            </a:xfrm>
            <a:custGeom>
              <a:avLst/>
              <a:gdLst/>
              <a:ahLst/>
              <a:cxnLst/>
              <a:rect l="l" t="t" r="r" b="b"/>
              <a:pathLst>
                <a:path w="2073" h="2073" extrusionOk="0">
                  <a:moveTo>
                    <a:pt x="1358" y="0"/>
                  </a:moveTo>
                  <a:cubicBezTo>
                    <a:pt x="596" y="0"/>
                    <a:pt x="1" y="596"/>
                    <a:pt x="1" y="1358"/>
                  </a:cubicBezTo>
                  <a:lnTo>
                    <a:pt x="1" y="2072"/>
                  </a:lnTo>
                  <a:lnTo>
                    <a:pt x="715" y="2072"/>
                  </a:lnTo>
                  <a:cubicBezTo>
                    <a:pt x="1477" y="2072"/>
                    <a:pt x="2073" y="1477"/>
                    <a:pt x="2073" y="715"/>
                  </a:cubicBezTo>
                  <a:lnTo>
                    <a:pt x="207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8"/>
            <p:cNvSpPr/>
            <p:nvPr/>
          </p:nvSpPr>
          <p:spPr>
            <a:xfrm>
              <a:off x="7382427" y="2354375"/>
              <a:ext cx="20943" cy="318316"/>
            </a:xfrm>
            <a:custGeom>
              <a:avLst/>
              <a:gdLst/>
              <a:ahLst/>
              <a:cxnLst/>
              <a:rect l="l" t="t" r="r" b="b"/>
              <a:pathLst>
                <a:path w="597" h="9074" extrusionOk="0">
                  <a:moveTo>
                    <a:pt x="1" y="0"/>
                  </a:moveTo>
                  <a:lnTo>
                    <a:pt x="1" y="8954"/>
                  </a:lnTo>
                  <a:lnTo>
                    <a:pt x="167" y="9074"/>
                  </a:lnTo>
                  <a:lnTo>
                    <a:pt x="358" y="8954"/>
                  </a:lnTo>
                  <a:lnTo>
                    <a:pt x="596" y="4716"/>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8"/>
            <p:cNvSpPr/>
            <p:nvPr/>
          </p:nvSpPr>
          <p:spPr>
            <a:xfrm>
              <a:off x="7393302" y="2354375"/>
              <a:ext cx="12559" cy="319158"/>
            </a:xfrm>
            <a:custGeom>
              <a:avLst/>
              <a:gdLst/>
              <a:ahLst/>
              <a:cxnLst/>
              <a:rect l="l" t="t" r="r" b="b"/>
              <a:pathLst>
                <a:path w="358" h="9098" extrusionOk="0">
                  <a:moveTo>
                    <a:pt x="0" y="0"/>
                  </a:moveTo>
                  <a:lnTo>
                    <a:pt x="0" y="8954"/>
                  </a:lnTo>
                  <a:lnTo>
                    <a:pt x="215" y="9097"/>
                  </a:lnTo>
                  <a:lnTo>
                    <a:pt x="358" y="8978"/>
                  </a:lnTo>
                  <a:lnTo>
                    <a:pt x="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8"/>
            <p:cNvSpPr/>
            <p:nvPr/>
          </p:nvSpPr>
          <p:spPr>
            <a:xfrm>
              <a:off x="7321458" y="2523110"/>
              <a:ext cx="84402" cy="73563"/>
            </a:xfrm>
            <a:custGeom>
              <a:avLst/>
              <a:gdLst/>
              <a:ahLst/>
              <a:cxnLst/>
              <a:rect l="l" t="t" r="r" b="b"/>
              <a:pathLst>
                <a:path w="2406" h="2097" extrusionOk="0">
                  <a:moveTo>
                    <a:pt x="0" y="1"/>
                  </a:moveTo>
                  <a:lnTo>
                    <a:pt x="0" y="715"/>
                  </a:lnTo>
                  <a:cubicBezTo>
                    <a:pt x="0" y="1501"/>
                    <a:pt x="596" y="2096"/>
                    <a:pt x="1334" y="2096"/>
                  </a:cubicBezTo>
                  <a:lnTo>
                    <a:pt x="2048" y="2096"/>
                  </a:lnTo>
                  <a:lnTo>
                    <a:pt x="2406"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8"/>
            <p:cNvSpPr/>
            <p:nvPr/>
          </p:nvSpPr>
          <p:spPr>
            <a:xfrm>
              <a:off x="7394951" y="2523952"/>
              <a:ext cx="71879" cy="72721"/>
            </a:xfrm>
            <a:custGeom>
              <a:avLst/>
              <a:gdLst/>
              <a:ahLst/>
              <a:cxnLst/>
              <a:rect l="l" t="t" r="r" b="b"/>
              <a:pathLst>
                <a:path w="2049" h="2073" extrusionOk="0">
                  <a:moveTo>
                    <a:pt x="1335" y="1"/>
                  </a:moveTo>
                  <a:cubicBezTo>
                    <a:pt x="596" y="1"/>
                    <a:pt x="1" y="596"/>
                    <a:pt x="1" y="1358"/>
                  </a:cubicBezTo>
                  <a:lnTo>
                    <a:pt x="1" y="2072"/>
                  </a:lnTo>
                  <a:lnTo>
                    <a:pt x="715" y="2072"/>
                  </a:lnTo>
                  <a:cubicBezTo>
                    <a:pt x="1454" y="2072"/>
                    <a:pt x="2049" y="1477"/>
                    <a:pt x="2049" y="715"/>
                  </a:cubicBezTo>
                  <a:lnTo>
                    <a:pt x="204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8"/>
            <p:cNvSpPr/>
            <p:nvPr/>
          </p:nvSpPr>
          <p:spPr>
            <a:xfrm>
              <a:off x="7321458" y="2401979"/>
              <a:ext cx="80228" cy="73563"/>
            </a:xfrm>
            <a:custGeom>
              <a:avLst/>
              <a:gdLst/>
              <a:ahLst/>
              <a:cxnLst/>
              <a:rect l="l" t="t" r="r" b="b"/>
              <a:pathLst>
                <a:path w="2287" h="2097" extrusionOk="0">
                  <a:moveTo>
                    <a:pt x="0" y="1"/>
                  </a:moveTo>
                  <a:lnTo>
                    <a:pt x="0" y="715"/>
                  </a:lnTo>
                  <a:cubicBezTo>
                    <a:pt x="0" y="1501"/>
                    <a:pt x="596" y="2096"/>
                    <a:pt x="1334" y="2096"/>
                  </a:cubicBezTo>
                  <a:lnTo>
                    <a:pt x="2048" y="2096"/>
                  </a:lnTo>
                  <a:lnTo>
                    <a:pt x="2286" y="1644"/>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8"/>
            <p:cNvSpPr/>
            <p:nvPr/>
          </p:nvSpPr>
          <p:spPr>
            <a:xfrm>
              <a:off x="7321458" y="2280848"/>
              <a:ext cx="84402" cy="73563"/>
            </a:xfrm>
            <a:custGeom>
              <a:avLst/>
              <a:gdLst/>
              <a:ahLst/>
              <a:cxnLst/>
              <a:rect l="l" t="t" r="r" b="b"/>
              <a:pathLst>
                <a:path w="2406" h="2097" extrusionOk="0">
                  <a:moveTo>
                    <a:pt x="0" y="1"/>
                  </a:moveTo>
                  <a:lnTo>
                    <a:pt x="0" y="715"/>
                  </a:lnTo>
                  <a:cubicBezTo>
                    <a:pt x="0" y="1501"/>
                    <a:pt x="596" y="2096"/>
                    <a:pt x="1334" y="2096"/>
                  </a:cubicBezTo>
                  <a:lnTo>
                    <a:pt x="2048" y="2096"/>
                  </a:lnTo>
                  <a:lnTo>
                    <a:pt x="2406"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8"/>
            <p:cNvSpPr/>
            <p:nvPr/>
          </p:nvSpPr>
          <p:spPr>
            <a:xfrm>
              <a:off x="7394951" y="2281690"/>
              <a:ext cx="71879" cy="72721"/>
            </a:xfrm>
            <a:custGeom>
              <a:avLst/>
              <a:gdLst/>
              <a:ahLst/>
              <a:cxnLst/>
              <a:rect l="l" t="t" r="r" b="b"/>
              <a:pathLst>
                <a:path w="2049" h="2073" extrusionOk="0">
                  <a:moveTo>
                    <a:pt x="1335" y="0"/>
                  </a:moveTo>
                  <a:cubicBezTo>
                    <a:pt x="596" y="0"/>
                    <a:pt x="1" y="596"/>
                    <a:pt x="1" y="1358"/>
                  </a:cubicBezTo>
                  <a:lnTo>
                    <a:pt x="1" y="2072"/>
                  </a:lnTo>
                  <a:lnTo>
                    <a:pt x="715" y="2072"/>
                  </a:lnTo>
                  <a:cubicBezTo>
                    <a:pt x="1454" y="2072"/>
                    <a:pt x="2049" y="1477"/>
                    <a:pt x="2049" y="715"/>
                  </a:cubicBezTo>
                  <a:lnTo>
                    <a:pt x="204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8"/>
            <p:cNvSpPr/>
            <p:nvPr/>
          </p:nvSpPr>
          <p:spPr>
            <a:xfrm>
              <a:off x="7394951" y="2402821"/>
              <a:ext cx="71879" cy="72721"/>
            </a:xfrm>
            <a:custGeom>
              <a:avLst/>
              <a:gdLst/>
              <a:ahLst/>
              <a:cxnLst/>
              <a:rect l="l" t="t" r="r" b="b"/>
              <a:pathLst>
                <a:path w="2049" h="2073" extrusionOk="0">
                  <a:moveTo>
                    <a:pt x="1335" y="0"/>
                  </a:moveTo>
                  <a:cubicBezTo>
                    <a:pt x="596" y="0"/>
                    <a:pt x="1" y="596"/>
                    <a:pt x="1" y="1358"/>
                  </a:cubicBezTo>
                  <a:lnTo>
                    <a:pt x="1" y="2072"/>
                  </a:lnTo>
                  <a:lnTo>
                    <a:pt x="715" y="2072"/>
                  </a:lnTo>
                  <a:cubicBezTo>
                    <a:pt x="1454" y="2072"/>
                    <a:pt x="2049" y="1477"/>
                    <a:pt x="2049" y="715"/>
                  </a:cubicBezTo>
                  <a:lnTo>
                    <a:pt x="204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8"/>
            <p:cNvSpPr/>
            <p:nvPr/>
          </p:nvSpPr>
          <p:spPr>
            <a:xfrm>
              <a:off x="7091719" y="2668482"/>
              <a:ext cx="218057" cy="25082"/>
            </a:xfrm>
            <a:custGeom>
              <a:avLst/>
              <a:gdLst/>
              <a:ahLst/>
              <a:cxnLst/>
              <a:rect l="l" t="t" r="r" b="b"/>
              <a:pathLst>
                <a:path w="6216" h="715" extrusionOk="0">
                  <a:moveTo>
                    <a:pt x="0" y="0"/>
                  </a:moveTo>
                  <a:lnTo>
                    <a:pt x="0" y="24"/>
                  </a:lnTo>
                  <a:lnTo>
                    <a:pt x="0" y="715"/>
                  </a:lnTo>
                  <a:lnTo>
                    <a:pt x="5859" y="715"/>
                  </a:lnTo>
                  <a:lnTo>
                    <a:pt x="6216" y="358"/>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8"/>
            <p:cNvSpPr/>
            <p:nvPr/>
          </p:nvSpPr>
          <p:spPr>
            <a:xfrm>
              <a:off x="7297218" y="2669324"/>
              <a:ext cx="206376" cy="24240"/>
            </a:xfrm>
            <a:custGeom>
              <a:avLst/>
              <a:gdLst/>
              <a:ahLst/>
              <a:cxnLst/>
              <a:rect l="l" t="t" r="r" b="b"/>
              <a:pathLst>
                <a:path w="5883" h="691" extrusionOk="0">
                  <a:moveTo>
                    <a:pt x="1" y="0"/>
                  </a:moveTo>
                  <a:lnTo>
                    <a:pt x="1" y="691"/>
                  </a:lnTo>
                  <a:lnTo>
                    <a:pt x="5883" y="691"/>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48"/>
          <p:cNvGrpSpPr/>
          <p:nvPr/>
        </p:nvGrpSpPr>
        <p:grpSpPr>
          <a:xfrm>
            <a:off x="3870452" y="1615106"/>
            <a:ext cx="411032" cy="412751"/>
            <a:chOff x="3192858" y="3400286"/>
            <a:chExt cx="411032" cy="412751"/>
          </a:xfrm>
        </p:grpSpPr>
        <p:sp>
          <p:nvSpPr>
            <p:cNvPr id="762" name="Google Shape;762;p48"/>
            <p:cNvSpPr/>
            <p:nvPr/>
          </p:nvSpPr>
          <p:spPr>
            <a:xfrm>
              <a:off x="3192858" y="3643180"/>
              <a:ext cx="204692" cy="108011"/>
            </a:xfrm>
            <a:custGeom>
              <a:avLst/>
              <a:gdLst/>
              <a:ahLst/>
              <a:cxnLst/>
              <a:rect l="l" t="t" r="r" b="b"/>
              <a:pathLst>
                <a:path w="5835" h="3079" extrusionOk="0">
                  <a:moveTo>
                    <a:pt x="2941" y="1"/>
                  </a:moveTo>
                  <a:cubicBezTo>
                    <a:pt x="2530" y="1"/>
                    <a:pt x="2120" y="162"/>
                    <a:pt x="1810" y="483"/>
                  </a:cubicBezTo>
                  <a:cubicBezTo>
                    <a:pt x="1752" y="476"/>
                    <a:pt x="1694" y="472"/>
                    <a:pt x="1637" y="472"/>
                  </a:cubicBezTo>
                  <a:cubicBezTo>
                    <a:pt x="756" y="472"/>
                    <a:pt x="0" y="1311"/>
                    <a:pt x="0" y="2317"/>
                  </a:cubicBezTo>
                  <a:cubicBezTo>
                    <a:pt x="0" y="2745"/>
                    <a:pt x="357" y="3079"/>
                    <a:pt x="762" y="3079"/>
                  </a:cubicBezTo>
                  <a:lnTo>
                    <a:pt x="1929" y="3079"/>
                  </a:lnTo>
                  <a:lnTo>
                    <a:pt x="5835" y="2198"/>
                  </a:lnTo>
                  <a:cubicBezTo>
                    <a:pt x="5790" y="1221"/>
                    <a:pt x="5104" y="471"/>
                    <a:pt x="4258" y="471"/>
                  </a:cubicBezTo>
                  <a:cubicBezTo>
                    <a:pt x="4197" y="471"/>
                    <a:pt x="4135" y="475"/>
                    <a:pt x="4072" y="483"/>
                  </a:cubicBezTo>
                  <a:cubicBezTo>
                    <a:pt x="3763" y="162"/>
                    <a:pt x="3352" y="1"/>
                    <a:pt x="2941"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3252143" y="3703237"/>
              <a:ext cx="158772" cy="108958"/>
            </a:xfrm>
            <a:custGeom>
              <a:avLst/>
              <a:gdLst/>
              <a:ahLst/>
              <a:cxnLst/>
              <a:rect l="l" t="t" r="r" b="b"/>
              <a:pathLst>
                <a:path w="4526" h="3106" extrusionOk="0">
                  <a:moveTo>
                    <a:pt x="2931" y="0"/>
                  </a:moveTo>
                  <a:cubicBezTo>
                    <a:pt x="2524" y="0"/>
                    <a:pt x="2118" y="167"/>
                    <a:pt x="1811" y="510"/>
                  </a:cubicBezTo>
                  <a:cubicBezTo>
                    <a:pt x="1750" y="502"/>
                    <a:pt x="1689" y="498"/>
                    <a:pt x="1630" y="498"/>
                  </a:cubicBezTo>
                  <a:cubicBezTo>
                    <a:pt x="733" y="498"/>
                    <a:pt x="1" y="1315"/>
                    <a:pt x="1" y="2319"/>
                  </a:cubicBezTo>
                  <a:cubicBezTo>
                    <a:pt x="1" y="2772"/>
                    <a:pt x="358" y="3105"/>
                    <a:pt x="787" y="3105"/>
                  </a:cubicBezTo>
                  <a:lnTo>
                    <a:pt x="4121" y="3105"/>
                  </a:lnTo>
                  <a:lnTo>
                    <a:pt x="4526" y="2200"/>
                  </a:lnTo>
                  <a:lnTo>
                    <a:pt x="4121" y="510"/>
                  </a:lnTo>
                  <a:lnTo>
                    <a:pt x="4097" y="510"/>
                  </a:lnTo>
                  <a:cubicBezTo>
                    <a:pt x="4097" y="498"/>
                    <a:pt x="4097" y="492"/>
                    <a:pt x="4094" y="492"/>
                  </a:cubicBezTo>
                  <a:cubicBezTo>
                    <a:pt x="4091" y="492"/>
                    <a:pt x="4085" y="498"/>
                    <a:pt x="4073" y="510"/>
                  </a:cubicBezTo>
                  <a:cubicBezTo>
                    <a:pt x="3761" y="173"/>
                    <a:pt x="3346" y="0"/>
                    <a:pt x="2931"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3398357" y="3720952"/>
              <a:ext cx="60197" cy="92085"/>
            </a:xfrm>
            <a:custGeom>
              <a:avLst/>
              <a:gdLst/>
              <a:ahLst/>
              <a:cxnLst/>
              <a:rect l="l" t="t" r="r" b="b"/>
              <a:pathLst>
                <a:path w="1716" h="2625" extrusionOk="0">
                  <a:moveTo>
                    <a:pt x="114" y="0"/>
                  </a:moveTo>
                  <a:cubicBezTo>
                    <a:pt x="76" y="0"/>
                    <a:pt x="39" y="2"/>
                    <a:pt x="0" y="5"/>
                  </a:cubicBezTo>
                  <a:lnTo>
                    <a:pt x="0" y="2624"/>
                  </a:lnTo>
                  <a:lnTo>
                    <a:pt x="929" y="2624"/>
                  </a:lnTo>
                  <a:cubicBezTo>
                    <a:pt x="1358" y="2600"/>
                    <a:pt x="1715" y="2243"/>
                    <a:pt x="1715" y="1814"/>
                  </a:cubicBezTo>
                  <a:cubicBezTo>
                    <a:pt x="1715" y="809"/>
                    <a:pt x="1013" y="0"/>
                    <a:pt x="114"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3192858" y="3400286"/>
              <a:ext cx="218899" cy="69388"/>
            </a:xfrm>
            <a:custGeom>
              <a:avLst/>
              <a:gdLst/>
              <a:ahLst/>
              <a:cxnLst/>
              <a:rect l="l" t="t" r="r" b="b"/>
              <a:pathLst>
                <a:path w="6240" h="1978" extrusionOk="0">
                  <a:moveTo>
                    <a:pt x="0" y="1"/>
                  </a:moveTo>
                  <a:lnTo>
                    <a:pt x="0" y="1573"/>
                  </a:lnTo>
                  <a:cubicBezTo>
                    <a:pt x="0" y="1573"/>
                    <a:pt x="5501" y="1858"/>
                    <a:pt x="5858" y="1977"/>
                  </a:cubicBezTo>
                  <a:lnTo>
                    <a:pt x="6239" y="1573"/>
                  </a:lnTo>
                  <a:lnTo>
                    <a:pt x="5858" y="382"/>
                  </a:lnTo>
                  <a:cubicBezTo>
                    <a:pt x="5049" y="120"/>
                    <a:pt x="4239" y="1"/>
                    <a:pt x="345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3398357" y="3412844"/>
              <a:ext cx="205534" cy="290743"/>
            </a:xfrm>
            <a:custGeom>
              <a:avLst/>
              <a:gdLst/>
              <a:ahLst/>
              <a:cxnLst/>
              <a:rect l="l" t="t" r="r" b="b"/>
              <a:pathLst>
                <a:path w="5859" h="8288" extrusionOk="0">
                  <a:moveTo>
                    <a:pt x="0" y="0"/>
                  </a:moveTo>
                  <a:lnTo>
                    <a:pt x="0" y="1619"/>
                  </a:lnTo>
                  <a:cubicBezTo>
                    <a:pt x="1286" y="2096"/>
                    <a:pt x="4287" y="8287"/>
                    <a:pt x="4287" y="8287"/>
                  </a:cubicBezTo>
                  <a:lnTo>
                    <a:pt x="5859" y="8287"/>
                  </a:lnTo>
                  <a:lnTo>
                    <a:pt x="5859" y="7930"/>
                  </a:lnTo>
                  <a:cubicBezTo>
                    <a:pt x="5859" y="4191"/>
                    <a:pt x="3430" y="1048"/>
                    <a:pt x="0"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8"/>
            <p:cNvSpPr/>
            <p:nvPr/>
          </p:nvSpPr>
          <p:spPr>
            <a:xfrm>
              <a:off x="3192858" y="3455431"/>
              <a:ext cx="228090" cy="83596"/>
            </a:xfrm>
            <a:custGeom>
              <a:avLst/>
              <a:gdLst/>
              <a:ahLst/>
              <a:cxnLst/>
              <a:rect l="l" t="t" r="r" b="b"/>
              <a:pathLst>
                <a:path w="6502" h="2383" extrusionOk="0">
                  <a:moveTo>
                    <a:pt x="0" y="1"/>
                  </a:moveTo>
                  <a:lnTo>
                    <a:pt x="0" y="1715"/>
                  </a:lnTo>
                  <a:cubicBezTo>
                    <a:pt x="0" y="1715"/>
                    <a:pt x="5454" y="2192"/>
                    <a:pt x="5858" y="2382"/>
                  </a:cubicBezTo>
                  <a:lnTo>
                    <a:pt x="6501" y="1953"/>
                  </a:lnTo>
                  <a:lnTo>
                    <a:pt x="5858" y="405"/>
                  </a:lnTo>
                  <a:cubicBezTo>
                    <a:pt x="5144" y="120"/>
                    <a:pt x="4358" y="1"/>
                    <a:pt x="3596"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3398357" y="3469639"/>
              <a:ext cx="150423" cy="233107"/>
            </a:xfrm>
            <a:custGeom>
              <a:avLst/>
              <a:gdLst/>
              <a:ahLst/>
              <a:cxnLst/>
              <a:rect l="l" t="t" r="r" b="b"/>
              <a:pathLst>
                <a:path w="4288" h="6645" extrusionOk="0">
                  <a:moveTo>
                    <a:pt x="0" y="0"/>
                  </a:moveTo>
                  <a:lnTo>
                    <a:pt x="0" y="1977"/>
                  </a:lnTo>
                  <a:lnTo>
                    <a:pt x="2596" y="6645"/>
                  </a:lnTo>
                  <a:lnTo>
                    <a:pt x="4287" y="6645"/>
                  </a:lnTo>
                  <a:lnTo>
                    <a:pt x="4287" y="6145"/>
                  </a:lnTo>
                  <a:cubicBezTo>
                    <a:pt x="4287" y="3334"/>
                    <a:pt x="2525" y="905"/>
                    <a:pt x="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3193665" y="3515594"/>
              <a:ext cx="227283" cy="89419"/>
            </a:xfrm>
            <a:custGeom>
              <a:avLst/>
              <a:gdLst/>
              <a:ahLst/>
              <a:cxnLst/>
              <a:rect l="l" t="t" r="r" b="b"/>
              <a:pathLst>
                <a:path w="6479" h="2549" extrusionOk="0">
                  <a:moveTo>
                    <a:pt x="1" y="0"/>
                  </a:moveTo>
                  <a:lnTo>
                    <a:pt x="1" y="1572"/>
                  </a:lnTo>
                  <a:lnTo>
                    <a:pt x="3430" y="1572"/>
                  </a:lnTo>
                  <a:cubicBezTo>
                    <a:pt x="4335" y="1572"/>
                    <a:pt x="5169" y="1929"/>
                    <a:pt x="5835" y="2548"/>
                  </a:cubicBezTo>
                  <a:lnTo>
                    <a:pt x="6478" y="2024"/>
                  </a:lnTo>
                  <a:lnTo>
                    <a:pt x="5835" y="667"/>
                  </a:lnTo>
                  <a:cubicBezTo>
                    <a:pt x="5050" y="238"/>
                    <a:pt x="4192" y="0"/>
                    <a:pt x="3263"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3399199" y="3538992"/>
              <a:ext cx="91068" cy="164595"/>
            </a:xfrm>
            <a:custGeom>
              <a:avLst/>
              <a:gdLst/>
              <a:ahLst/>
              <a:cxnLst/>
              <a:rect l="l" t="t" r="r" b="b"/>
              <a:pathLst>
                <a:path w="2596" h="4692" extrusionOk="0">
                  <a:moveTo>
                    <a:pt x="0" y="0"/>
                  </a:moveTo>
                  <a:lnTo>
                    <a:pt x="0" y="1881"/>
                  </a:lnTo>
                  <a:cubicBezTo>
                    <a:pt x="334" y="2215"/>
                    <a:pt x="596" y="2596"/>
                    <a:pt x="786" y="3024"/>
                  </a:cubicBezTo>
                  <a:cubicBezTo>
                    <a:pt x="1072" y="3763"/>
                    <a:pt x="977" y="4382"/>
                    <a:pt x="1024" y="4501"/>
                  </a:cubicBezTo>
                  <a:lnTo>
                    <a:pt x="1024" y="4691"/>
                  </a:lnTo>
                  <a:lnTo>
                    <a:pt x="2596" y="4691"/>
                  </a:lnTo>
                  <a:lnTo>
                    <a:pt x="2596" y="4501"/>
                  </a:lnTo>
                  <a:cubicBezTo>
                    <a:pt x="2596" y="2620"/>
                    <a:pt x="1572" y="929"/>
                    <a:pt x="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706;p48">
            <a:extLst>
              <a:ext uri="{FF2B5EF4-FFF2-40B4-BE49-F238E27FC236}">
                <a16:creationId xmlns:a16="http://schemas.microsoft.com/office/drawing/2014/main" id="{D866AF5F-B3A4-559C-FA78-C603475AB685}"/>
              </a:ext>
            </a:extLst>
          </p:cNvPr>
          <p:cNvSpPr txBox="1">
            <a:spLocks/>
          </p:cNvSpPr>
          <p:nvPr/>
        </p:nvSpPr>
        <p:spPr>
          <a:xfrm>
            <a:off x="2883399" y="3551894"/>
            <a:ext cx="3534900" cy="527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400"/>
              <a:buFont typeface="Bebas Neue"/>
              <a:buNone/>
              <a:defRPr sz="2100" b="0" i="0" u="none" strike="noStrike" cap="none">
                <a:solidFill>
                  <a:schemeClr val="dk1"/>
                </a:solidFill>
                <a:latin typeface="Sansita ExtraBold"/>
                <a:ea typeface="Sansita ExtraBold"/>
                <a:cs typeface="Sansita ExtraBold"/>
                <a:sym typeface="Sansita ExtraBold"/>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US" dirty="0"/>
              <a:t>Other Activities </a:t>
            </a:r>
          </a:p>
        </p:txBody>
      </p:sp>
      <p:sp>
        <p:nvSpPr>
          <p:cNvPr id="7" name="Google Shape;703;p48">
            <a:extLst>
              <a:ext uri="{FF2B5EF4-FFF2-40B4-BE49-F238E27FC236}">
                <a16:creationId xmlns:a16="http://schemas.microsoft.com/office/drawing/2014/main" id="{664E9E40-A989-8557-2939-80742EBFBAC2}"/>
              </a:ext>
            </a:extLst>
          </p:cNvPr>
          <p:cNvSpPr txBox="1">
            <a:spLocks/>
          </p:cNvSpPr>
          <p:nvPr/>
        </p:nvSpPr>
        <p:spPr>
          <a:xfrm>
            <a:off x="2864834" y="3876874"/>
            <a:ext cx="5022400" cy="62293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1pPr>
            <a:lvl2pPr marL="914400" marR="0" lvl="1"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2pPr>
            <a:lvl3pPr marL="1371600" marR="0" lvl="2"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3pPr>
            <a:lvl4pPr marL="1828800" marR="0" lvl="3"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4pPr>
            <a:lvl5pPr marL="2286000" marR="0" lvl="4"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5pPr>
            <a:lvl6pPr marL="2743200" marR="0" lvl="5"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6pPr>
            <a:lvl7pPr marL="3200400" marR="0" lvl="6"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7pPr>
            <a:lvl8pPr marL="3657600" marR="0" lvl="7" indent="-317500" algn="ctr" rtl="0">
              <a:lnSpc>
                <a:spcPct val="100000"/>
              </a:lnSpc>
              <a:spcBef>
                <a:spcPts val="160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8pPr>
            <a:lvl9pPr marL="4114800" marR="0" lvl="8" indent="-317500" algn="ctr" rtl="0">
              <a:lnSpc>
                <a:spcPct val="100000"/>
              </a:lnSpc>
              <a:spcBef>
                <a:spcPts val="1600"/>
              </a:spcBef>
              <a:spcAft>
                <a:spcPts val="160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9pPr>
          </a:lstStyle>
          <a:p>
            <a:pPr marL="0" indent="0"/>
            <a:r>
              <a:rPr lang="en-US" dirty="0"/>
              <a:t>May 12</a:t>
            </a:r>
            <a:r>
              <a:rPr lang="en-US" baseline="30000" dirty="0"/>
              <a:t>th</a:t>
            </a:r>
            <a:r>
              <a:rPr lang="en-US" dirty="0"/>
              <a:t>: Kickball Tournament</a:t>
            </a:r>
          </a:p>
          <a:p>
            <a:pPr marL="0" indent="0"/>
            <a:r>
              <a:rPr lang="en-US" dirty="0"/>
              <a:t>May 15</a:t>
            </a:r>
            <a:r>
              <a:rPr lang="en-US" baseline="30000" dirty="0"/>
              <a:t>th</a:t>
            </a:r>
            <a:r>
              <a:rPr lang="en-US" dirty="0"/>
              <a:t>: Girls Day</a:t>
            </a:r>
          </a:p>
          <a:p>
            <a:pPr marL="0" indent="0"/>
            <a:r>
              <a:rPr lang="en-US" dirty="0"/>
              <a:t>May 16</a:t>
            </a:r>
            <a:r>
              <a:rPr lang="en-US" baseline="30000" dirty="0"/>
              <a:t>th</a:t>
            </a:r>
            <a:r>
              <a:rPr lang="en-US" dirty="0"/>
              <a:t>: Boys Day </a:t>
            </a:r>
          </a:p>
          <a:p>
            <a:pPr marL="0" indent="0"/>
            <a:r>
              <a:rPr lang="en-US" dirty="0"/>
              <a:t>May 17</a:t>
            </a:r>
            <a:r>
              <a:rPr lang="en-US" baseline="30000" dirty="0"/>
              <a:t>th</a:t>
            </a:r>
            <a:r>
              <a:rPr lang="en-US" dirty="0"/>
              <a:t>/18th: Field Day (PK-2</a:t>
            </a:r>
            <a:r>
              <a:rPr lang="en-US" baseline="30000" dirty="0"/>
              <a:t>nd </a:t>
            </a:r>
            <a:r>
              <a:rPr lang="en-US" dirty="0"/>
              <a:t>&amp; 3</a:t>
            </a:r>
            <a:r>
              <a:rPr lang="en-US" baseline="30000" dirty="0"/>
              <a:t>rd</a:t>
            </a:r>
            <a:r>
              <a:rPr lang="en-US" dirty="0"/>
              <a:t> -5</a:t>
            </a:r>
            <a:r>
              <a:rPr lang="en-US" baseline="30000" dirty="0"/>
              <a:t>th</a:t>
            </a:r>
            <a:r>
              <a:rPr lang="en-US" dirty="0"/>
              <a:t>)</a:t>
            </a:r>
          </a:p>
          <a:p>
            <a:pPr marL="0" indent="0"/>
            <a:r>
              <a:rPr lang="en-US" dirty="0"/>
              <a:t>May 26</a:t>
            </a:r>
            <a:r>
              <a:rPr lang="en-US" baseline="30000" dirty="0"/>
              <a:t>th</a:t>
            </a:r>
            <a:r>
              <a:rPr lang="en-US" dirty="0"/>
              <a:t>: Faculty/Staff Basketball Game</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pic>
        <p:nvPicPr>
          <p:cNvPr id="686" name="Google Shape;686;p48"/>
          <p:cNvPicPr preferRelativeResize="0"/>
          <p:nvPr/>
        </p:nvPicPr>
        <p:blipFill>
          <a:blip r:embed="rId3">
            <a:alphaModFix/>
          </a:blip>
          <a:stretch>
            <a:fillRect/>
          </a:stretch>
        </p:blipFill>
        <p:spPr>
          <a:xfrm rot="2962351">
            <a:off x="-283758" y="4080443"/>
            <a:ext cx="1085892" cy="1359440"/>
          </a:xfrm>
          <a:prstGeom prst="rect">
            <a:avLst/>
          </a:prstGeom>
          <a:noFill/>
          <a:ln>
            <a:noFill/>
          </a:ln>
        </p:spPr>
      </p:pic>
      <p:grpSp>
        <p:nvGrpSpPr>
          <p:cNvPr id="687" name="Google Shape;687;p48"/>
          <p:cNvGrpSpPr/>
          <p:nvPr/>
        </p:nvGrpSpPr>
        <p:grpSpPr>
          <a:xfrm>
            <a:off x="1954824" y="3392904"/>
            <a:ext cx="568025" cy="1763121"/>
            <a:chOff x="1013674" y="3046829"/>
            <a:chExt cx="568025" cy="1763121"/>
          </a:xfrm>
        </p:grpSpPr>
        <p:sp>
          <p:nvSpPr>
            <p:cNvPr id="688" name="Google Shape;688;p48"/>
            <p:cNvSpPr/>
            <p:nvPr/>
          </p:nvSpPr>
          <p:spPr>
            <a:xfrm>
              <a:off x="1279413" y="3279650"/>
              <a:ext cx="51300" cy="1530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9" name="Google Shape;689;p48"/>
            <p:cNvPicPr preferRelativeResize="0"/>
            <p:nvPr/>
          </p:nvPicPr>
          <p:blipFill>
            <a:blip r:embed="rId4">
              <a:alphaModFix/>
            </a:blip>
            <a:stretch>
              <a:fillRect/>
            </a:stretch>
          </p:blipFill>
          <p:spPr>
            <a:xfrm rot="-5400000" flipH="1">
              <a:off x="1010037" y="3050466"/>
              <a:ext cx="575300" cy="568025"/>
            </a:xfrm>
            <a:prstGeom prst="rect">
              <a:avLst/>
            </a:prstGeom>
            <a:noFill/>
            <a:ln>
              <a:noFill/>
            </a:ln>
          </p:spPr>
        </p:pic>
      </p:grpSp>
      <p:grpSp>
        <p:nvGrpSpPr>
          <p:cNvPr id="690" name="Google Shape;690;p48"/>
          <p:cNvGrpSpPr/>
          <p:nvPr/>
        </p:nvGrpSpPr>
        <p:grpSpPr>
          <a:xfrm>
            <a:off x="1135436" y="3241429"/>
            <a:ext cx="568025" cy="1942221"/>
            <a:chOff x="1013674" y="3046829"/>
            <a:chExt cx="568025" cy="1942221"/>
          </a:xfrm>
        </p:grpSpPr>
        <p:sp>
          <p:nvSpPr>
            <p:cNvPr id="691" name="Google Shape;691;p48"/>
            <p:cNvSpPr/>
            <p:nvPr/>
          </p:nvSpPr>
          <p:spPr>
            <a:xfrm>
              <a:off x="1279400" y="3279650"/>
              <a:ext cx="51300" cy="1709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2" name="Google Shape;692;p48"/>
            <p:cNvPicPr preferRelativeResize="0"/>
            <p:nvPr/>
          </p:nvPicPr>
          <p:blipFill>
            <a:blip r:embed="rId4">
              <a:alphaModFix/>
            </a:blip>
            <a:stretch>
              <a:fillRect/>
            </a:stretch>
          </p:blipFill>
          <p:spPr>
            <a:xfrm rot="-5400000" flipH="1">
              <a:off x="1010037" y="3050466"/>
              <a:ext cx="575300" cy="568025"/>
            </a:xfrm>
            <a:prstGeom prst="rect">
              <a:avLst/>
            </a:prstGeom>
            <a:noFill/>
            <a:ln>
              <a:noFill/>
            </a:ln>
          </p:spPr>
        </p:pic>
      </p:grpSp>
      <p:grpSp>
        <p:nvGrpSpPr>
          <p:cNvPr id="693" name="Google Shape;693;p48"/>
          <p:cNvGrpSpPr/>
          <p:nvPr/>
        </p:nvGrpSpPr>
        <p:grpSpPr>
          <a:xfrm>
            <a:off x="1070089" y="1681815"/>
            <a:ext cx="1538375" cy="3390360"/>
            <a:chOff x="1411426" y="1863715"/>
            <a:chExt cx="1538375" cy="3390360"/>
          </a:xfrm>
        </p:grpSpPr>
        <p:sp>
          <p:nvSpPr>
            <p:cNvPr id="694" name="Google Shape;694;p48"/>
            <p:cNvSpPr/>
            <p:nvPr/>
          </p:nvSpPr>
          <p:spPr>
            <a:xfrm>
              <a:off x="2156875" y="2915575"/>
              <a:ext cx="51300" cy="2338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5" name="Google Shape;695;p48"/>
            <p:cNvPicPr preferRelativeResize="0"/>
            <p:nvPr/>
          </p:nvPicPr>
          <p:blipFill>
            <a:blip r:embed="rId5">
              <a:alphaModFix/>
            </a:blip>
            <a:stretch>
              <a:fillRect/>
            </a:stretch>
          </p:blipFill>
          <p:spPr>
            <a:xfrm rot="-5400000" flipH="1">
              <a:off x="1390251" y="1884890"/>
              <a:ext cx="1580725" cy="1538375"/>
            </a:xfrm>
            <a:prstGeom prst="rect">
              <a:avLst/>
            </a:prstGeom>
            <a:noFill/>
            <a:ln>
              <a:noFill/>
            </a:ln>
          </p:spPr>
        </p:pic>
      </p:grpSp>
      <p:grpSp>
        <p:nvGrpSpPr>
          <p:cNvPr id="696" name="Google Shape;696;p48"/>
          <p:cNvGrpSpPr/>
          <p:nvPr/>
        </p:nvGrpSpPr>
        <p:grpSpPr>
          <a:xfrm>
            <a:off x="2051637" y="2843588"/>
            <a:ext cx="1110650" cy="2345087"/>
            <a:chOff x="2511275" y="2777600"/>
            <a:chExt cx="1110650" cy="2345087"/>
          </a:xfrm>
        </p:grpSpPr>
        <p:sp>
          <p:nvSpPr>
            <p:cNvPr id="697" name="Google Shape;697;p48"/>
            <p:cNvSpPr/>
            <p:nvPr/>
          </p:nvSpPr>
          <p:spPr>
            <a:xfrm>
              <a:off x="3123025" y="2915587"/>
              <a:ext cx="51300" cy="22071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8" name="Google Shape;698;p48"/>
            <p:cNvPicPr preferRelativeResize="0"/>
            <p:nvPr/>
          </p:nvPicPr>
          <p:blipFill>
            <a:blip r:embed="rId6">
              <a:alphaModFix/>
            </a:blip>
            <a:stretch>
              <a:fillRect/>
            </a:stretch>
          </p:blipFill>
          <p:spPr>
            <a:xfrm rot="10800000" flipH="1">
              <a:off x="2511275" y="2777600"/>
              <a:ext cx="1110650" cy="936250"/>
            </a:xfrm>
            <a:prstGeom prst="rect">
              <a:avLst/>
            </a:prstGeom>
            <a:noFill/>
            <a:ln>
              <a:noFill/>
            </a:ln>
          </p:spPr>
        </p:pic>
      </p:grpSp>
      <p:pic>
        <p:nvPicPr>
          <p:cNvPr id="699" name="Google Shape;699;p48"/>
          <p:cNvPicPr preferRelativeResize="0"/>
          <p:nvPr/>
        </p:nvPicPr>
        <p:blipFill>
          <a:blip r:embed="rId7">
            <a:alphaModFix/>
          </a:blip>
          <a:stretch>
            <a:fillRect/>
          </a:stretch>
        </p:blipFill>
        <p:spPr>
          <a:xfrm rot="-9830926">
            <a:off x="1434700" y="4658925"/>
            <a:ext cx="1252700" cy="966990"/>
          </a:xfrm>
          <a:prstGeom prst="rect">
            <a:avLst/>
          </a:prstGeom>
          <a:noFill/>
          <a:ln>
            <a:noFill/>
          </a:ln>
        </p:spPr>
      </p:pic>
      <p:pic>
        <p:nvPicPr>
          <p:cNvPr id="700" name="Google Shape;700;p48"/>
          <p:cNvPicPr preferRelativeResize="0"/>
          <p:nvPr/>
        </p:nvPicPr>
        <p:blipFill>
          <a:blip r:embed="rId8">
            <a:alphaModFix/>
          </a:blip>
          <a:stretch>
            <a:fillRect/>
          </a:stretch>
        </p:blipFill>
        <p:spPr>
          <a:xfrm rot="-6557611" flipH="1">
            <a:off x="953363" y="4312317"/>
            <a:ext cx="1218400" cy="1196241"/>
          </a:xfrm>
          <a:prstGeom prst="rect">
            <a:avLst/>
          </a:prstGeom>
          <a:noFill/>
          <a:ln>
            <a:noFill/>
          </a:ln>
        </p:spPr>
      </p:pic>
      <p:sp>
        <p:nvSpPr>
          <p:cNvPr id="701" name="Google Shape;701;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Sansita"/>
                <a:ea typeface="Sansita"/>
                <a:cs typeface="Sansita"/>
                <a:sym typeface="Sansita"/>
              </a:rPr>
              <a:t>End of Year Activites: Awards Day</a:t>
            </a:r>
            <a:endParaRPr dirty="0"/>
          </a:p>
        </p:txBody>
      </p:sp>
      <p:sp>
        <p:nvSpPr>
          <p:cNvPr id="702" name="Google Shape;702;p48"/>
          <p:cNvSpPr txBox="1">
            <a:spLocks noGrp="1"/>
          </p:cNvSpPr>
          <p:nvPr>
            <p:ph type="subTitle" idx="1"/>
          </p:nvPr>
        </p:nvSpPr>
        <p:spPr>
          <a:xfrm>
            <a:off x="4363599" y="1678527"/>
            <a:ext cx="4321005" cy="191302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t>May 22</a:t>
            </a:r>
            <a:r>
              <a:rPr lang="en" sz="2000" baseline="30000" dirty="0"/>
              <a:t>nd</a:t>
            </a:r>
            <a:r>
              <a:rPr lang="en" sz="2000" dirty="0"/>
              <a:t>: Pre-Kindergarten </a:t>
            </a:r>
          </a:p>
          <a:p>
            <a:pPr marL="0" lvl="0" indent="0" algn="l" rtl="0">
              <a:spcBef>
                <a:spcPts val="0"/>
              </a:spcBef>
              <a:spcAft>
                <a:spcPts val="0"/>
              </a:spcAft>
              <a:buNone/>
            </a:pPr>
            <a:r>
              <a:rPr lang="en" sz="2000" dirty="0"/>
              <a:t>May 23</a:t>
            </a:r>
            <a:r>
              <a:rPr lang="en" sz="2000" baseline="30000" dirty="0"/>
              <a:t>rd</a:t>
            </a:r>
            <a:r>
              <a:rPr lang="en" sz="2000" dirty="0"/>
              <a:t>: Kindergarten</a:t>
            </a:r>
          </a:p>
          <a:p>
            <a:pPr marL="0" lvl="0" indent="0" algn="l" rtl="0">
              <a:spcBef>
                <a:spcPts val="0"/>
              </a:spcBef>
              <a:spcAft>
                <a:spcPts val="0"/>
              </a:spcAft>
              <a:buNone/>
            </a:pPr>
            <a:r>
              <a:rPr lang="en" sz="2000" dirty="0"/>
              <a:t>May 24</a:t>
            </a:r>
            <a:r>
              <a:rPr lang="en" sz="2000" baseline="30000" dirty="0"/>
              <a:t>th</a:t>
            </a:r>
            <a:r>
              <a:rPr lang="en" sz="2000" dirty="0"/>
              <a:t>: 1</a:t>
            </a:r>
            <a:r>
              <a:rPr lang="en" sz="2000" baseline="30000" dirty="0"/>
              <a:t>st</a:t>
            </a:r>
            <a:r>
              <a:rPr lang="en" sz="2000" dirty="0"/>
              <a:t> Grade </a:t>
            </a:r>
          </a:p>
          <a:p>
            <a:pPr marL="0" lvl="0" indent="0" algn="l" rtl="0">
              <a:spcBef>
                <a:spcPts val="0"/>
              </a:spcBef>
              <a:spcAft>
                <a:spcPts val="0"/>
              </a:spcAft>
              <a:buNone/>
            </a:pPr>
            <a:r>
              <a:rPr lang="en" sz="2000" dirty="0"/>
              <a:t>May 25</a:t>
            </a:r>
            <a:r>
              <a:rPr lang="en" sz="2000" baseline="30000" dirty="0"/>
              <a:t>th</a:t>
            </a:r>
            <a:r>
              <a:rPr lang="en" sz="2000" dirty="0"/>
              <a:t>: 2</a:t>
            </a:r>
            <a:r>
              <a:rPr lang="en" sz="2000" baseline="30000" dirty="0"/>
              <a:t>nd</a:t>
            </a:r>
            <a:r>
              <a:rPr lang="en" sz="2000" dirty="0"/>
              <a:t> Grade</a:t>
            </a:r>
          </a:p>
          <a:p>
            <a:pPr marL="0" lvl="0" indent="0" algn="l" rtl="0">
              <a:spcBef>
                <a:spcPts val="0"/>
              </a:spcBef>
              <a:spcAft>
                <a:spcPts val="0"/>
              </a:spcAft>
              <a:buNone/>
            </a:pPr>
            <a:r>
              <a:rPr lang="en" sz="2000" dirty="0"/>
              <a:t>May 26</a:t>
            </a:r>
            <a:r>
              <a:rPr lang="en" sz="2000" baseline="30000" dirty="0"/>
              <a:t>th</a:t>
            </a:r>
            <a:r>
              <a:rPr lang="en" sz="2000" dirty="0"/>
              <a:t>: 3</a:t>
            </a:r>
            <a:r>
              <a:rPr lang="en" sz="2000" baseline="30000" dirty="0"/>
              <a:t>rd</a:t>
            </a:r>
            <a:r>
              <a:rPr lang="en" sz="2000" dirty="0"/>
              <a:t> Grade</a:t>
            </a:r>
          </a:p>
          <a:p>
            <a:pPr marL="0" lvl="0" indent="0" algn="l" rtl="0">
              <a:spcBef>
                <a:spcPts val="0"/>
              </a:spcBef>
              <a:spcAft>
                <a:spcPts val="0"/>
              </a:spcAft>
              <a:buNone/>
            </a:pPr>
            <a:r>
              <a:rPr lang="en" sz="2000" dirty="0"/>
              <a:t>May 30</a:t>
            </a:r>
            <a:r>
              <a:rPr lang="en" sz="2000" baseline="30000" dirty="0"/>
              <a:t>th</a:t>
            </a:r>
            <a:r>
              <a:rPr lang="en" sz="2000" dirty="0"/>
              <a:t>: 4</a:t>
            </a:r>
            <a:r>
              <a:rPr lang="en" sz="2000" baseline="30000" dirty="0"/>
              <a:t>th</a:t>
            </a:r>
            <a:r>
              <a:rPr lang="en" sz="2000" dirty="0"/>
              <a:t> Grade </a:t>
            </a:r>
          </a:p>
          <a:p>
            <a:pPr marL="0" lvl="0" indent="0" algn="l" rtl="0">
              <a:spcBef>
                <a:spcPts val="0"/>
              </a:spcBef>
              <a:spcAft>
                <a:spcPts val="0"/>
              </a:spcAft>
              <a:buNone/>
            </a:pPr>
            <a:r>
              <a:rPr lang="en" sz="2000" dirty="0"/>
              <a:t>May 31</a:t>
            </a:r>
            <a:r>
              <a:rPr lang="en" sz="2000" baseline="30000" dirty="0"/>
              <a:t>st</a:t>
            </a:r>
            <a:r>
              <a:rPr lang="en" sz="2000" dirty="0"/>
              <a:t>: 5</a:t>
            </a:r>
            <a:r>
              <a:rPr lang="en" sz="2000" baseline="30000" dirty="0"/>
              <a:t>th</a:t>
            </a:r>
            <a:r>
              <a:rPr lang="en" sz="2000" dirty="0"/>
              <a:t> Grade Promotion </a:t>
            </a:r>
            <a:endParaRPr sz="2000" dirty="0"/>
          </a:p>
        </p:txBody>
      </p:sp>
      <p:sp>
        <p:nvSpPr>
          <p:cNvPr id="705" name="Google Shape;705;p48"/>
          <p:cNvSpPr txBox="1">
            <a:spLocks noGrp="1"/>
          </p:cNvSpPr>
          <p:nvPr>
            <p:ph type="subTitle" idx="4"/>
          </p:nvPr>
        </p:nvSpPr>
        <p:spPr>
          <a:xfrm>
            <a:off x="4363600" y="1307975"/>
            <a:ext cx="35325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Purpose </a:t>
            </a:r>
            <a:endParaRPr dirty="0"/>
          </a:p>
        </p:txBody>
      </p:sp>
      <p:pic>
        <p:nvPicPr>
          <p:cNvPr id="708" name="Google Shape;708;p48"/>
          <p:cNvPicPr preferRelativeResize="0"/>
          <p:nvPr/>
        </p:nvPicPr>
        <p:blipFill>
          <a:blip r:embed="rId6">
            <a:alphaModFix/>
          </a:blip>
          <a:stretch>
            <a:fillRect/>
          </a:stretch>
        </p:blipFill>
        <p:spPr>
          <a:xfrm rot="10800000" flipH="1">
            <a:off x="8513576" y="2975750"/>
            <a:ext cx="913225" cy="769825"/>
          </a:xfrm>
          <a:prstGeom prst="rect">
            <a:avLst/>
          </a:prstGeom>
          <a:noFill/>
          <a:ln>
            <a:noFill/>
          </a:ln>
        </p:spPr>
      </p:pic>
      <p:pic>
        <p:nvPicPr>
          <p:cNvPr id="709" name="Google Shape;709;p48"/>
          <p:cNvPicPr preferRelativeResize="0"/>
          <p:nvPr/>
        </p:nvPicPr>
        <p:blipFill>
          <a:blip r:embed="rId9">
            <a:alphaModFix/>
          </a:blip>
          <a:stretch>
            <a:fillRect/>
          </a:stretch>
        </p:blipFill>
        <p:spPr>
          <a:xfrm rot="10800000">
            <a:off x="8319760" y="3879118"/>
            <a:ext cx="418375" cy="369868"/>
          </a:xfrm>
          <a:prstGeom prst="rect">
            <a:avLst/>
          </a:prstGeom>
          <a:noFill/>
          <a:ln>
            <a:noFill/>
          </a:ln>
        </p:spPr>
      </p:pic>
      <p:pic>
        <p:nvPicPr>
          <p:cNvPr id="710" name="Google Shape;710;p48"/>
          <p:cNvPicPr preferRelativeResize="0"/>
          <p:nvPr/>
        </p:nvPicPr>
        <p:blipFill>
          <a:blip r:embed="rId4">
            <a:alphaModFix/>
          </a:blip>
          <a:stretch>
            <a:fillRect/>
          </a:stretch>
        </p:blipFill>
        <p:spPr>
          <a:xfrm rot="-5400000" flipH="1">
            <a:off x="-240838" y="-188759"/>
            <a:ext cx="575300" cy="568025"/>
          </a:xfrm>
          <a:prstGeom prst="rect">
            <a:avLst/>
          </a:prstGeom>
          <a:noFill/>
          <a:ln>
            <a:noFill/>
          </a:ln>
        </p:spPr>
      </p:pic>
      <p:pic>
        <p:nvPicPr>
          <p:cNvPr id="711" name="Google Shape;711;p48"/>
          <p:cNvPicPr preferRelativeResize="0"/>
          <p:nvPr/>
        </p:nvPicPr>
        <p:blipFill>
          <a:blip r:embed="rId4">
            <a:alphaModFix/>
          </a:blip>
          <a:stretch>
            <a:fillRect/>
          </a:stretch>
        </p:blipFill>
        <p:spPr>
          <a:xfrm rot="-5400000" flipH="1">
            <a:off x="8680230" y="4646653"/>
            <a:ext cx="688900" cy="680150"/>
          </a:xfrm>
          <a:prstGeom prst="rect">
            <a:avLst/>
          </a:prstGeom>
          <a:noFill/>
          <a:ln>
            <a:noFill/>
          </a:ln>
        </p:spPr>
      </p:pic>
      <p:pic>
        <p:nvPicPr>
          <p:cNvPr id="712" name="Google Shape;712;p48"/>
          <p:cNvPicPr preferRelativeResize="0"/>
          <p:nvPr/>
        </p:nvPicPr>
        <p:blipFill>
          <a:blip r:embed="rId10">
            <a:alphaModFix/>
          </a:blip>
          <a:stretch>
            <a:fillRect/>
          </a:stretch>
        </p:blipFill>
        <p:spPr>
          <a:xfrm rot="-9503852" flipH="1">
            <a:off x="6806080" y="4611962"/>
            <a:ext cx="1334288" cy="1228948"/>
          </a:xfrm>
          <a:prstGeom prst="rect">
            <a:avLst/>
          </a:prstGeom>
          <a:noFill/>
          <a:ln>
            <a:noFill/>
          </a:ln>
        </p:spPr>
      </p:pic>
      <p:pic>
        <p:nvPicPr>
          <p:cNvPr id="713" name="Google Shape;713;p48"/>
          <p:cNvPicPr preferRelativeResize="0"/>
          <p:nvPr/>
        </p:nvPicPr>
        <p:blipFill>
          <a:blip r:embed="rId11">
            <a:alphaModFix/>
          </a:blip>
          <a:stretch>
            <a:fillRect/>
          </a:stretch>
        </p:blipFill>
        <p:spPr>
          <a:xfrm rot="-603737">
            <a:off x="6512855" y="4685403"/>
            <a:ext cx="1038750" cy="1369816"/>
          </a:xfrm>
          <a:prstGeom prst="rect">
            <a:avLst/>
          </a:prstGeom>
          <a:noFill/>
          <a:ln>
            <a:noFill/>
          </a:ln>
        </p:spPr>
      </p:pic>
      <p:pic>
        <p:nvPicPr>
          <p:cNvPr id="714" name="Google Shape;714;p48"/>
          <p:cNvPicPr preferRelativeResize="0"/>
          <p:nvPr/>
        </p:nvPicPr>
        <p:blipFill>
          <a:blip r:embed="rId5">
            <a:alphaModFix/>
          </a:blip>
          <a:stretch>
            <a:fillRect/>
          </a:stretch>
        </p:blipFill>
        <p:spPr>
          <a:xfrm rot="-5400000" flipH="1">
            <a:off x="8541835" y="3821445"/>
            <a:ext cx="1067350" cy="1038750"/>
          </a:xfrm>
          <a:prstGeom prst="rect">
            <a:avLst/>
          </a:prstGeom>
          <a:noFill/>
          <a:ln>
            <a:noFill/>
          </a:ln>
        </p:spPr>
      </p:pic>
      <p:pic>
        <p:nvPicPr>
          <p:cNvPr id="715" name="Google Shape;715;p48"/>
          <p:cNvPicPr preferRelativeResize="0"/>
          <p:nvPr/>
        </p:nvPicPr>
        <p:blipFill>
          <a:blip r:embed="rId8">
            <a:alphaModFix/>
          </a:blip>
          <a:stretch>
            <a:fillRect/>
          </a:stretch>
        </p:blipFill>
        <p:spPr>
          <a:xfrm rot="-9743987" flipH="1">
            <a:off x="7974031" y="4254102"/>
            <a:ext cx="1225862" cy="1203552"/>
          </a:xfrm>
          <a:prstGeom prst="rect">
            <a:avLst/>
          </a:prstGeom>
          <a:noFill/>
          <a:ln>
            <a:noFill/>
          </a:ln>
        </p:spPr>
      </p:pic>
      <p:pic>
        <p:nvPicPr>
          <p:cNvPr id="716" name="Google Shape;716;p48"/>
          <p:cNvPicPr preferRelativeResize="0"/>
          <p:nvPr/>
        </p:nvPicPr>
        <p:blipFill>
          <a:blip r:embed="rId12">
            <a:alphaModFix/>
          </a:blip>
          <a:stretch>
            <a:fillRect/>
          </a:stretch>
        </p:blipFill>
        <p:spPr>
          <a:xfrm rot="-1030326" flipH="1">
            <a:off x="301300" y="4451488"/>
            <a:ext cx="1252700" cy="1070489"/>
          </a:xfrm>
          <a:prstGeom prst="rect">
            <a:avLst/>
          </a:prstGeom>
          <a:noFill/>
          <a:ln>
            <a:noFill/>
          </a:ln>
        </p:spPr>
      </p:pic>
      <p:pic>
        <p:nvPicPr>
          <p:cNvPr id="717" name="Google Shape;717;p48"/>
          <p:cNvPicPr preferRelativeResize="0"/>
          <p:nvPr/>
        </p:nvPicPr>
        <p:blipFill>
          <a:blip r:embed="rId6">
            <a:alphaModFix/>
          </a:blip>
          <a:stretch>
            <a:fillRect/>
          </a:stretch>
        </p:blipFill>
        <p:spPr>
          <a:xfrm rot="10800000">
            <a:off x="-579533" y="3435976"/>
            <a:ext cx="1252700" cy="1056000"/>
          </a:xfrm>
          <a:prstGeom prst="rect">
            <a:avLst/>
          </a:prstGeom>
          <a:noFill/>
          <a:ln>
            <a:noFill/>
          </a:ln>
        </p:spPr>
      </p:pic>
      <p:pic>
        <p:nvPicPr>
          <p:cNvPr id="718" name="Google Shape;718;p48"/>
          <p:cNvPicPr preferRelativeResize="0"/>
          <p:nvPr/>
        </p:nvPicPr>
        <p:blipFill>
          <a:blip r:embed="rId13">
            <a:alphaModFix/>
          </a:blip>
          <a:stretch>
            <a:fillRect/>
          </a:stretch>
        </p:blipFill>
        <p:spPr>
          <a:xfrm rot="4238957" flipH="1">
            <a:off x="-497630" y="1310255"/>
            <a:ext cx="804112" cy="1351839"/>
          </a:xfrm>
          <a:prstGeom prst="rect">
            <a:avLst/>
          </a:prstGeom>
          <a:noFill/>
          <a:ln>
            <a:noFill/>
          </a:ln>
        </p:spPr>
      </p:pic>
      <p:pic>
        <p:nvPicPr>
          <p:cNvPr id="719" name="Google Shape;719;p48"/>
          <p:cNvPicPr preferRelativeResize="0"/>
          <p:nvPr/>
        </p:nvPicPr>
        <p:blipFill>
          <a:blip r:embed="rId9">
            <a:alphaModFix/>
          </a:blip>
          <a:stretch>
            <a:fillRect/>
          </a:stretch>
        </p:blipFill>
        <p:spPr>
          <a:xfrm rot="10800000" flipH="1">
            <a:off x="-56022" y="3062560"/>
            <a:ext cx="418375" cy="369868"/>
          </a:xfrm>
          <a:prstGeom prst="rect">
            <a:avLst/>
          </a:prstGeom>
          <a:noFill/>
          <a:ln>
            <a:noFill/>
          </a:ln>
        </p:spPr>
      </p:pic>
      <p:pic>
        <p:nvPicPr>
          <p:cNvPr id="720" name="Google Shape;720;p48"/>
          <p:cNvPicPr preferRelativeResize="0"/>
          <p:nvPr/>
        </p:nvPicPr>
        <p:blipFill>
          <a:blip r:embed="rId9">
            <a:alphaModFix/>
          </a:blip>
          <a:stretch>
            <a:fillRect/>
          </a:stretch>
        </p:blipFill>
        <p:spPr>
          <a:xfrm rot="10800000" flipH="1">
            <a:off x="362340" y="-23327"/>
            <a:ext cx="418375" cy="369868"/>
          </a:xfrm>
          <a:prstGeom prst="rect">
            <a:avLst/>
          </a:prstGeom>
          <a:noFill/>
          <a:ln>
            <a:noFill/>
          </a:ln>
        </p:spPr>
      </p:pic>
      <p:pic>
        <p:nvPicPr>
          <p:cNvPr id="721" name="Google Shape;721;p48"/>
          <p:cNvPicPr preferRelativeResize="0"/>
          <p:nvPr/>
        </p:nvPicPr>
        <p:blipFill>
          <a:blip r:embed="rId14">
            <a:alphaModFix/>
          </a:blip>
          <a:stretch>
            <a:fillRect/>
          </a:stretch>
        </p:blipFill>
        <p:spPr>
          <a:xfrm rot="10800000" flipH="1">
            <a:off x="378375" y="4223263"/>
            <a:ext cx="418376" cy="475800"/>
          </a:xfrm>
          <a:prstGeom prst="rect">
            <a:avLst/>
          </a:prstGeom>
          <a:noFill/>
          <a:ln>
            <a:noFill/>
          </a:ln>
        </p:spPr>
      </p:pic>
      <p:pic>
        <p:nvPicPr>
          <p:cNvPr id="722" name="Google Shape;722;p48"/>
          <p:cNvPicPr preferRelativeResize="0"/>
          <p:nvPr/>
        </p:nvPicPr>
        <p:blipFill>
          <a:blip r:embed="rId14">
            <a:alphaModFix/>
          </a:blip>
          <a:stretch>
            <a:fillRect/>
          </a:stretch>
        </p:blipFill>
        <p:spPr>
          <a:xfrm rot="10800000" flipH="1">
            <a:off x="171200" y="212313"/>
            <a:ext cx="418376" cy="475800"/>
          </a:xfrm>
          <a:prstGeom prst="rect">
            <a:avLst/>
          </a:prstGeom>
          <a:noFill/>
          <a:ln>
            <a:noFill/>
          </a:ln>
        </p:spPr>
      </p:pic>
      <p:grpSp>
        <p:nvGrpSpPr>
          <p:cNvPr id="761" name="Google Shape;761;p48"/>
          <p:cNvGrpSpPr/>
          <p:nvPr/>
        </p:nvGrpSpPr>
        <p:grpSpPr>
          <a:xfrm>
            <a:off x="3870452" y="1615106"/>
            <a:ext cx="411032" cy="412751"/>
            <a:chOff x="3192858" y="3400286"/>
            <a:chExt cx="411032" cy="412751"/>
          </a:xfrm>
        </p:grpSpPr>
        <p:sp>
          <p:nvSpPr>
            <p:cNvPr id="762" name="Google Shape;762;p48"/>
            <p:cNvSpPr/>
            <p:nvPr/>
          </p:nvSpPr>
          <p:spPr>
            <a:xfrm>
              <a:off x="3192858" y="3643180"/>
              <a:ext cx="204692" cy="108011"/>
            </a:xfrm>
            <a:custGeom>
              <a:avLst/>
              <a:gdLst/>
              <a:ahLst/>
              <a:cxnLst/>
              <a:rect l="l" t="t" r="r" b="b"/>
              <a:pathLst>
                <a:path w="5835" h="3079" extrusionOk="0">
                  <a:moveTo>
                    <a:pt x="2941" y="1"/>
                  </a:moveTo>
                  <a:cubicBezTo>
                    <a:pt x="2530" y="1"/>
                    <a:pt x="2120" y="162"/>
                    <a:pt x="1810" y="483"/>
                  </a:cubicBezTo>
                  <a:cubicBezTo>
                    <a:pt x="1752" y="476"/>
                    <a:pt x="1694" y="472"/>
                    <a:pt x="1637" y="472"/>
                  </a:cubicBezTo>
                  <a:cubicBezTo>
                    <a:pt x="756" y="472"/>
                    <a:pt x="0" y="1311"/>
                    <a:pt x="0" y="2317"/>
                  </a:cubicBezTo>
                  <a:cubicBezTo>
                    <a:pt x="0" y="2745"/>
                    <a:pt x="357" y="3079"/>
                    <a:pt x="762" y="3079"/>
                  </a:cubicBezTo>
                  <a:lnTo>
                    <a:pt x="1929" y="3079"/>
                  </a:lnTo>
                  <a:lnTo>
                    <a:pt x="5835" y="2198"/>
                  </a:lnTo>
                  <a:cubicBezTo>
                    <a:pt x="5790" y="1221"/>
                    <a:pt x="5104" y="471"/>
                    <a:pt x="4258" y="471"/>
                  </a:cubicBezTo>
                  <a:cubicBezTo>
                    <a:pt x="4197" y="471"/>
                    <a:pt x="4135" y="475"/>
                    <a:pt x="4072" y="483"/>
                  </a:cubicBezTo>
                  <a:cubicBezTo>
                    <a:pt x="3763" y="162"/>
                    <a:pt x="3352" y="1"/>
                    <a:pt x="2941"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3252143" y="3703237"/>
              <a:ext cx="158772" cy="108958"/>
            </a:xfrm>
            <a:custGeom>
              <a:avLst/>
              <a:gdLst/>
              <a:ahLst/>
              <a:cxnLst/>
              <a:rect l="l" t="t" r="r" b="b"/>
              <a:pathLst>
                <a:path w="4526" h="3106" extrusionOk="0">
                  <a:moveTo>
                    <a:pt x="2931" y="0"/>
                  </a:moveTo>
                  <a:cubicBezTo>
                    <a:pt x="2524" y="0"/>
                    <a:pt x="2118" y="167"/>
                    <a:pt x="1811" y="510"/>
                  </a:cubicBezTo>
                  <a:cubicBezTo>
                    <a:pt x="1750" y="502"/>
                    <a:pt x="1689" y="498"/>
                    <a:pt x="1630" y="498"/>
                  </a:cubicBezTo>
                  <a:cubicBezTo>
                    <a:pt x="733" y="498"/>
                    <a:pt x="1" y="1315"/>
                    <a:pt x="1" y="2319"/>
                  </a:cubicBezTo>
                  <a:cubicBezTo>
                    <a:pt x="1" y="2772"/>
                    <a:pt x="358" y="3105"/>
                    <a:pt x="787" y="3105"/>
                  </a:cubicBezTo>
                  <a:lnTo>
                    <a:pt x="4121" y="3105"/>
                  </a:lnTo>
                  <a:lnTo>
                    <a:pt x="4526" y="2200"/>
                  </a:lnTo>
                  <a:lnTo>
                    <a:pt x="4121" y="510"/>
                  </a:lnTo>
                  <a:lnTo>
                    <a:pt x="4097" y="510"/>
                  </a:lnTo>
                  <a:cubicBezTo>
                    <a:pt x="4097" y="498"/>
                    <a:pt x="4097" y="492"/>
                    <a:pt x="4094" y="492"/>
                  </a:cubicBezTo>
                  <a:cubicBezTo>
                    <a:pt x="4091" y="492"/>
                    <a:pt x="4085" y="498"/>
                    <a:pt x="4073" y="510"/>
                  </a:cubicBezTo>
                  <a:cubicBezTo>
                    <a:pt x="3761" y="173"/>
                    <a:pt x="3346" y="0"/>
                    <a:pt x="2931"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3398357" y="3720952"/>
              <a:ext cx="60197" cy="92085"/>
            </a:xfrm>
            <a:custGeom>
              <a:avLst/>
              <a:gdLst/>
              <a:ahLst/>
              <a:cxnLst/>
              <a:rect l="l" t="t" r="r" b="b"/>
              <a:pathLst>
                <a:path w="1716" h="2625" extrusionOk="0">
                  <a:moveTo>
                    <a:pt x="114" y="0"/>
                  </a:moveTo>
                  <a:cubicBezTo>
                    <a:pt x="76" y="0"/>
                    <a:pt x="39" y="2"/>
                    <a:pt x="0" y="5"/>
                  </a:cubicBezTo>
                  <a:lnTo>
                    <a:pt x="0" y="2624"/>
                  </a:lnTo>
                  <a:lnTo>
                    <a:pt x="929" y="2624"/>
                  </a:lnTo>
                  <a:cubicBezTo>
                    <a:pt x="1358" y="2600"/>
                    <a:pt x="1715" y="2243"/>
                    <a:pt x="1715" y="1814"/>
                  </a:cubicBezTo>
                  <a:cubicBezTo>
                    <a:pt x="1715" y="809"/>
                    <a:pt x="1013" y="0"/>
                    <a:pt x="114"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3192858" y="3400286"/>
              <a:ext cx="218899" cy="69388"/>
            </a:xfrm>
            <a:custGeom>
              <a:avLst/>
              <a:gdLst/>
              <a:ahLst/>
              <a:cxnLst/>
              <a:rect l="l" t="t" r="r" b="b"/>
              <a:pathLst>
                <a:path w="6240" h="1978" extrusionOk="0">
                  <a:moveTo>
                    <a:pt x="0" y="1"/>
                  </a:moveTo>
                  <a:lnTo>
                    <a:pt x="0" y="1573"/>
                  </a:lnTo>
                  <a:cubicBezTo>
                    <a:pt x="0" y="1573"/>
                    <a:pt x="5501" y="1858"/>
                    <a:pt x="5858" y="1977"/>
                  </a:cubicBezTo>
                  <a:lnTo>
                    <a:pt x="6239" y="1573"/>
                  </a:lnTo>
                  <a:lnTo>
                    <a:pt x="5858" y="382"/>
                  </a:lnTo>
                  <a:cubicBezTo>
                    <a:pt x="5049" y="120"/>
                    <a:pt x="4239" y="1"/>
                    <a:pt x="345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3398357" y="3412844"/>
              <a:ext cx="205534" cy="290743"/>
            </a:xfrm>
            <a:custGeom>
              <a:avLst/>
              <a:gdLst/>
              <a:ahLst/>
              <a:cxnLst/>
              <a:rect l="l" t="t" r="r" b="b"/>
              <a:pathLst>
                <a:path w="5859" h="8288" extrusionOk="0">
                  <a:moveTo>
                    <a:pt x="0" y="0"/>
                  </a:moveTo>
                  <a:lnTo>
                    <a:pt x="0" y="1619"/>
                  </a:lnTo>
                  <a:cubicBezTo>
                    <a:pt x="1286" y="2096"/>
                    <a:pt x="4287" y="8287"/>
                    <a:pt x="4287" y="8287"/>
                  </a:cubicBezTo>
                  <a:lnTo>
                    <a:pt x="5859" y="8287"/>
                  </a:lnTo>
                  <a:lnTo>
                    <a:pt x="5859" y="7930"/>
                  </a:lnTo>
                  <a:cubicBezTo>
                    <a:pt x="5859" y="4191"/>
                    <a:pt x="3430" y="1048"/>
                    <a:pt x="0"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8"/>
            <p:cNvSpPr/>
            <p:nvPr/>
          </p:nvSpPr>
          <p:spPr>
            <a:xfrm>
              <a:off x="3192858" y="3455431"/>
              <a:ext cx="228090" cy="83596"/>
            </a:xfrm>
            <a:custGeom>
              <a:avLst/>
              <a:gdLst/>
              <a:ahLst/>
              <a:cxnLst/>
              <a:rect l="l" t="t" r="r" b="b"/>
              <a:pathLst>
                <a:path w="6502" h="2383" extrusionOk="0">
                  <a:moveTo>
                    <a:pt x="0" y="1"/>
                  </a:moveTo>
                  <a:lnTo>
                    <a:pt x="0" y="1715"/>
                  </a:lnTo>
                  <a:cubicBezTo>
                    <a:pt x="0" y="1715"/>
                    <a:pt x="5454" y="2192"/>
                    <a:pt x="5858" y="2382"/>
                  </a:cubicBezTo>
                  <a:lnTo>
                    <a:pt x="6501" y="1953"/>
                  </a:lnTo>
                  <a:lnTo>
                    <a:pt x="5858" y="405"/>
                  </a:lnTo>
                  <a:cubicBezTo>
                    <a:pt x="5144" y="120"/>
                    <a:pt x="4358" y="1"/>
                    <a:pt x="3596"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8"/>
            <p:cNvSpPr/>
            <p:nvPr/>
          </p:nvSpPr>
          <p:spPr>
            <a:xfrm>
              <a:off x="3398357" y="3469639"/>
              <a:ext cx="150423" cy="233107"/>
            </a:xfrm>
            <a:custGeom>
              <a:avLst/>
              <a:gdLst/>
              <a:ahLst/>
              <a:cxnLst/>
              <a:rect l="l" t="t" r="r" b="b"/>
              <a:pathLst>
                <a:path w="4288" h="6645" extrusionOk="0">
                  <a:moveTo>
                    <a:pt x="0" y="0"/>
                  </a:moveTo>
                  <a:lnTo>
                    <a:pt x="0" y="1977"/>
                  </a:lnTo>
                  <a:lnTo>
                    <a:pt x="2596" y="6645"/>
                  </a:lnTo>
                  <a:lnTo>
                    <a:pt x="4287" y="6645"/>
                  </a:lnTo>
                  <a:lnTo>
                    <a:pt x="4287" y="6145"/>
                  </a:lnTo>
                  <a:cubicBezTo>
                    <a:pt x="4287" y="3334"/>
                    <a:pt x="2525" y="905"/>
                    <a:pt x="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3193665" y="3515594"/>
              <a:ext cx="227283" cy="89419"/>
            </a:xfrm>
            <a:custGeom>
              <a:avLst/>
              <a:gdLst/>
              <a:ahLst/>
              <a:cxnLst/>
              <a:rect l="l" t="t" r="r" b="b"/>
              <a:pathLst>
                <a:path w="6479" h="2549" extrusionOk="0">
                  <a:moveTo>
                    <a:pt x="1" y="0"/>
                  </a:moveTo>
                  <a:lnTo>
                    <a:pt x="1" y="1572"/>
                  </a:lnTo>
                  <a:lnTo>
                    <a:pt x="3430" y="1572"/>
                  </a:lnTo>
                  <a:cubicBezTo>
                    <a:pt x="4335" y="1572"/>
                    <a:pt x="5169" y="1929"/>
                    <a:pt x="5835" y="2548"/>
                  </a:cubicBezTo>
                  <a:lnTo>
                    <a:pt x="6478" y="2024"/>
                  </a:lnTo>
                  <a:lnTo>
                    <a:pt x="5835" y="667"/>
                  </a:lnTo>
                  <a:cubicBezTo>
                    <a:pt x="5050" y="238"/>
                    <a:pt x="4192" y="0"/>
                    <a:pt x="3263"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3399199" y="3538992"/>
              <a:ext cx="91068" cy="164595"/>
            </a:xfrm>
            <a:custGeom>
              <a:avLst/>
              <a:gdLst/>
              <a:ahLst/>
              <a:cxnLst/>
              <a:rect l="l" t="t" r="r" b="b"/>
              <a:pathLst>
                <a:path w="2596" h="4692" extrusionOk="0">
                  <a:moveTo>
                    <a:pt x="0" y="0"/>
                  </a:moveTo>
                  <a:lnTo>
                    <a:pt x="0" y="1881"/>
                  </a:lnTo>
                  <a:cubicBezTo>
                    <a:pt x="334" y="2215"/>
                    <a:pt x="596" y="2596"/>
                    <a:pt x="786" y="3024"/>
                  </a:cubicBezTo>
                  <a:cubicBezTo>
                    <a:pt x="1072" y="3763"/>
                    <a:pt x="977" y="4382"/>
                    <a:pt x="1024" y="4501"/>
                  </a:cubicBezTo>
                  <a:lnTo>
                    <a:pt x="1024" y="4691"/>
                  </a:lnTo>
                  <a:lnTo>
                    <a:pt x="2596" y="4691"/>
                  </a:lnTo>
                  <a:lnTo>
                    <a:pt x="2596" y="4501"/>
                  </a:lnTo>
                  <a:cubicBezTo>
                    <a:pt x="2596" y="2620"/>
                    <a:pt x="1572" y="929"/>
                    <a:pt x="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486948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99"/>
        <p:cNvGrpSpPr/>
        <p:nvPr/>
      </p:nvGrpSpPr>
      <p:grpSpPr>
        <a:xfrm>
          <a:off x="0" y="0"/>
          <a:ext cx="0" cy="0"/>
          <a:chOff x="0" y="0"/>
          <a:chExt cx="0" cy="0"/>
        </a:xfrm>
      </p:grpSpPr>
      <p:sp>
        <p:nvSpPr>
          <p:cNvPr id="1000" name="Google Shape;1000;p51"/>
          <p:cNvSpPr txBox="1">
            <a:spLocks noGrp="1"/>
          </p:cNvSpPr>
          <p:nvPr>
            <p:ph type="title"/>
          </p:nvPr>
        </p:nvSpPr>
        <p:spPr>
          <a:xfrm>
            <a:off x="-372071" y="286820"/>
            <a:ext cx="6352480" cy="109412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000" dirty="0">
                <a:latin typeface="Sansita"/>
                <a:ea typeface="Sansita"/>
                <a:cs typeface="Sansita"/>
                <a:sym typeface="Sansita"/>
              </a:rPr>
              <a:t>SDMC Survey</a:t>
            </a:r>
            <a:endParaRPr sz="6000" dirty="0"/>
          </a:p>
        </p:txBody>
      </p:sp>
      <p:pic>
        <p:nvPicPr>
          <p:cNvPr id="1001" name="Google Shape;1001;p51"/>
          <p:cNvPicPr preferRelativeResize="0"/>
          <p:nvPr/>
        </p:nvPicPr>
        <p:blipFill>
          <a:blip r:embed="rId3">
            <a:alphaModFix/>
          </a:blip>
          <a:stretch>
            <a:fillRect/>
          </a:stretch>
        </p:blipFill>
        <p:spPr>
          <a:xfrm rot="2098173" flipH="1">
            <a:off x="-460275" y="1272988"/>
            <a:ext cx="1252700" cy="1070489"/>
          </a:xfrm>
          <a:prstGeom prst="rect">
            <a:avLst/>
          </a:prstGeom>
          <a:noFill/>
          <a:ln>
            <a:noFill/>
          </a:ln>
        </p:spPr>
      </p:pic>
      <p:pic>
        <p:nvPicPr>
          <p:cNvPr id="1002" name="Google Shape;1002;p51"/>
          <p:cNvPicPr preferRelativeResize="0"/>
          <p:nvPr/>
        </p:nvPicPr>
        <p:blipFill>
          <a:blip r:embed="rId4">
            <a:alphaModFix/>
          </a:blip>
          <a:stretch>
            <a:fillRect/>
          </a:stretch>
        </p:blipFill>
        <p:spPr>
          <a:xfrm rot="5399992" flipH="1">
            <a:off x="8498115" y="1626263"/>
            <a:ext cx="1424856" cy="1099875"/>
          </a:xfrm>
          <a:prstGeom prst="rect">
            <a:avLst/>
          </a:prstGeom>
          <a:noFill/>
          <a:ln>
            <a:noFill/>
          </a:ln>
        </p:spPr>
      </p:pic>
      <p:pic>
        <p:nvPicPr>
          <p:cNvPr id="1003" name="Google Shape;1003;p51"/>
          <p:cNvPicPr preferRelativeResize="0"/>
          <p:nvPr/>
        </p:nvPicPr>
        <p:blipFill>
          <a:blip r:embed="rId5">
            <a:alphaModFix/>
          </a:blip>
          <a:stretch>
            <a:fillRect/>
          </a:stretch>
        </p:blipFill>
        <p:spPr>
          <a:xfrm rot="10800000">
            <a:off x="8190632" y="559774"/>
            <a:ext cx="2197587" cy="2335800"/>
          </a:xfrm>
          <a:prstGeom prst="rect">
            <a:avLst/>
          </a:prstGeom>
          <a:noFill/>
          <a:ln>
            <a:noFill/>
          </a:ln>
        </p:spPr>
      </p:pic>
      <p:pic>
        <p:nvPicPr>
          <p:cNvPr id="1004" name="Google Shape;1004;p51"/>
          <p:cNvPicPr preferRelativeResize="0"/>
          <p:nvPr/>
        </p:nvPicPr>
        <p:blipFill>
          <a:blip r:embed="rId6">
            <a:alphaModFix/>
          </a:blip>
          <a:stretch>
            <a:fillRect/>
          </a:stretch>
        </p:blipFill>
        <p:spPr>
          <a:xfrm rot="-9611292" flipH="1">
            <a:off x="7643213" y="-536126"/>
            <a:ext cx="1108375" cy="1863352"/>
          </a:xfrm>
          <a:prstGeom prst="rect">
            <a:avLst/>
          </a:prstGeom>
          <a:noFill/>
          <a:ln>
            <a:noFill/>
          </a:ln>
        </p:spPr>
      </p:pic>
      <p:pic>
        <p:nvPicPr>
          <p:cNvPr id="1005" name="Google Shape;1005;p51"/>
          <p:cNvPicPr preferRelativeResize="0"/>
          <p:nvPr/>
        </p:nvPicPr>
        <p:blipFill>
          <a:blip r:embed="rId7">
            <a:alphaModFix/>
          </a:blip>
          <a:stretch>
            <a:fillRect/>
          </a:stretch>
        </p:blipFill>
        <p:spPr>
          <a:xfrm rot="-10327754" flipH="1">
            <a:off x="4658893" y="-732275"/>
            <a:ext cx="1252700" cy="1651912"/>
          </a:xfrm>
          <a:prstGeom prst="rect">
            <a:avLst/>
          </a:prstGeom>
          <a:noFill/>
          <a:ln>
            <a:noFill/>
          </a:ln>
        </p:spPr>
      </p:pic>
      <p:pic>
        <p:nvPicPr>
          <p:cNvPr id="1006" name="Google Shape;1006;p51"/>
          <p:cNvPicPr preferRelativeResize="0"/>
          <p:nvPr/>
        </p:nvPicPr>
        <p:blipFill>
          <a:blip r:embed="rId8">
            <a:alphaModFix/>
          </a:blip>
          <a:stretch>
            <a:fillRect/>
          </a:stretch>
        </p:blipFill>
        <p:spPr>
          <a:xfrm rot="3151461" flipH="1">
            <a:off x="8046492" y="333239"/>
            <a:ext cx="1138090" cy="1117399"/>
          </a:xfrm>
          <a:prstGeom prst="rect">
            <a:avLst/>
          </a:prstGeom>
          <a:noFill/>
          <a:ln>
            <a:noFill/>
          </a:ln>
        </p:spPr>
      </p:pic>
      <p:pic>
        <p:nvPicPr>
          <p:cNvPr id="1007" name="Google Shape;1007;p51"/>
          <p:cNvPicPr preferRelativeResize="0"/>
          <p:nvPr/>
        </p:nvPicPr>
        <p:blipFill>
          <a:blip r:embed="rId9">
            <a:alphaModFix/>
          </a:blip>
          <a:stretch>
            <a:fillRect/>
          </a:stretch>
        </p:blipFill>
        <p:spPr>
          <a:xfrm rot="2466197" flipH="1">
            <a:off x="1133850" y="-584479"/>
            <a:ext cx="1252700" cy="1153802"/>
          </a:xfrm>
          <a:prstGeom prst="rect">
            <a:avLst/>
          </a:prstGeom>
          <a:noFill/>
          <a:ln>
            <a:noFill/>
          </a:ln>
        </p:spPr>
      </p:pic>
      <p:pic>
        <p:nvPicPr>
          <p:cNvPr id="1008" name="Google Shape;1008;p51"/>
          <p:cNvPicPr preferRelativeResize="0"/>
          <p:nvPr/>
        </p:nvPicPr>
        <p:blipFill>
          <a:blip r:embed="rId10">
            <a:alphaModFix/>
          </a:blip>
          <a:stretch>
            <a:fillRect/>
          </a:stretch>
        </p:blipFill>
        <p:spPr>
          <a:xfrm rot="10800000" flipH="1">
            <a:off x="8451265" y="1709710"/>
            <a:ext cx="418375" cy="369868"/>
          </a:xfrm>
          <a:prstGeom prst="rect">
            <a:avLst/>
          </a:prstGeom>
          <a:noFill/>
          <a:ln>
            <a:noFill/>
          </a:ln>
        </p:spPr>
      </p:pic>
      <p:pic>
        <p:nvPicPr>
          <p:cNvPr id="1009" name="Google Shape;1009;p51"/>
          <p:cNvPicPr preferRelativeResize="0"/>
          <p:nvPr/>
        </p:nvPicPr>
        <p:blipFill>
          <a:blip r:embed="rId10">
            <a:alphaModFix/>
          </a:blip>
          <a:stretch>
            <a:fillRect/>
          </a:stretch>
        </p:blipFill>
        <p:spPr>
          <a:xfrm rot="10800000" flipH="1">
            <a:off x="8315853" y="3258360"/>
            <a:ext cx="418375" cy="369868"/>
          </a:xfrm>
          <a:prstGeom prst="rect">
            <a:avLst/>
          </a:prstGeom>
          <a:noFill/>
          <a:ln>
            <a:noFill/>
          </a:ln>
        </p:spPr>
      </p:pic>
      <p:pic>
        <p:nvPicPr>
          <p:cNvPr id="1010" name="Google Shape;1010;p51"/>
          <p:cNvPicPr preferRelativeResize="0"/>
          <p:nvPr/>
        </p:nvPicPr>
        <p:blipFill>
          <a:blip r:embed="rId4">
            <a:alphaModFix/>
          </a:blip>
          <a:stretch>
            <a:fillRect/>
          </a:stretch>
        </p:blipFill>
        <p:spPr>
          <a:xfrm rot="5736676" flipH="1">
            <a:off x="5475566" y="-214389"/>
            <a:ext cx="1424855" cy="1099875"/>
          </a:xfrm>
          <a:prstGeom prst="rect">
            <a:avLst/>
          </a:prstGeom>
          <a:noFill/>
          <a:ln>
            <a:noFill/>
          </a:ln>
        </p:spPr>
      </p:pic>
      <p:pic>
        <p:nvPicPr>
          <p:cNvPr id="1011" name="Google Shape;1011;p51"/>
          <p:cNvPicPr preferRelativeResize="0"/>
          <p:nvPr/>
        </p:nvPicPr>
        <p:blipFill>
          <a:blip r:embed="rId11">
            <a:alphaModFix/>
          </a:blip>
          <a:stretch>
            <a:fillRect/>
          </a:stretch>
        </p:blipFill>
        <p:spPr>
          <a:xfrm rot="10800000" flipH="1">
            <a:off x="6624910" y="1819673"/>
            <a:ext cx="848950" cy="838200"/>
          </a:xfrm>
          <a:prstGeom prst="rect">
            <a:avLst/>
          </a:prstGeom>
          <a:noFill/>
          <a:ln>
            <a:noFill/>
          </a:ln>
        </p:spPr>
      </p:pic>
      <p:pic>
        <p:nvPicPr>
          <p:cNvPr id="1012" name="Google Shape;1012;p51"/>
          <p:cNvPicPr preferRelativeResize="0"/>
          <p:nvPr/>
        </p:nvPicPr>
        <p:blipFill>
          <a:blip r:embed="rId12">
            <a:alphaModFix/>
          </a:blip>
          <a:stretch>
            <a:fillRect/>
          </a:stretch>
        </p:blipFill>
        <p:spPr>
          <a:xfrm rot="10800000">
            <a:off x="-389624" y="2211563"/>
            <a:ext cx="986025" cy="831200"/>
          </a:xfrm>
          <a:prstGeom prst="rect">
            <a:avLst/>
          </a:prstGeom>
          <a:noFill/>
          <a:ln>
            <a:noFill/>
          </a:ln>
        </p:spPr>
      </p:pic>
      <p:pic>
        <p:nvPicPr>
          <p:cNvPr id="1013" name="Google Shape;1013;p51"/>
          <p:cNvPicPr preferRelativeResize="0"/>
          <p:nvPr/>
        </p:nvPicPr>
        <p:blipFill>
          <a:blip r:embed="rId6">
            <a:alphaModFix/>
          </a:blip>
          <a:stretch>
            <a:fillRect/>
          </a:stretch>
        </p:blipFill>
        <p:spPr>
          <a:xfrm rot="8496928" flipH="1">
            <a:off x="-400602" y="-161737"/>
            <a:ext cx="988532" cy="1661876"/>
          </a:xfrm>
          <a:prstGeom prst="rect">
            <a:avLst/>
          </a:prstGeom>
          <a:noFill/>
          <a:ln>
            <a:noFill/>
          </a:ln>
        </p:spPr>
      </p:pic>
      <p:pic>
        <p:nvPicPr>
          <p:cNvPr id="1014" name="Google Shape;1014;p51"/>
          <p:cNvPicPr preferRelativeResize="0"/>
          <p:nvPr/>
        </p:nvPicPr>
        <p:blipFill>
          <a:blip r:embed="rId13">
            <a:alphaModFix/>
          </a:blip>
          <a:stretch>
            <a:fillRect/>
          </a:stretch>
        </p:blipFill>
        <p:spPr>
          <a:xfrm rot="-4471617">
            <a:off x="6593323" y="-436619"/>
            <a:ext cx="1960933" cy="1424850"/>
          </a:xfrm>
          <a:prstGeom prst="rect">
            <a:avLst/>
          </a:prstGeom>
          <a:noFill/>
          <a:ln>
            <a:noFill/>
          </a:ln>
        </p:spPr>
      </p:pic>
      <p:pic>
        <p:nvPicPr>
          <p:cNvPr id="1015" name="Google Shape;1015;p51"/>
          <p:cNvPicPr preferRelativeResize="0"/>
          <p:nvPr/>
        </p:nvPicPr>
        <p:blipFill>
          <a:blip r:embed="rId14">
            <a:alphaModFix/>
          </a:blip>
          <a:stretch>
            <a:fillRect/>
          </a:stretch>
        </p:blipFill>
        <p:spPr>
          <a:xfrm rot="9782252">
            <a:off x="-84963" y="-710235"/>
            <a:ext cx="1255600" cy="1571895"/>
          </a:xfrm>
          <a:prstGeom prst="rect">
            <a:avLst/>
          </a:prstGeom>
          <a:noFill/>
          <a:ln>
            <a:noFill/>
          </a:ln>
        </p:spPr>
      </p:pic>
      <p:pic>
        <p:nvPicPr>
          <p:cNvPr id="1016" name="Google Shape;1016;p51"/>
          <p:cNvPicPr preferRelativeResize="0"/>
          <p:nvPr/>
        </p:nvPicPr>
        <p:blipFill>
          <a:blip r:embed="rId4">
            <a:alphaModFix/>
          </a:blip>
          <a:stretch>
            <a:fillRect/>
          </a:stretch>
        </p:blipFill>
        <p:spPr>
          <a:xfrm rot="2842434" flipH="1">
            <a:off x="1885342" y="-682376"/>
            <a:ext cx="1424855" cy="1099875"/>
          </a:xfrm>
          <a:prstGeom prst="rect">
            <a:avLst/>
          </a:prstGeom>
          <a:noFill/>
          <a:ln>
            <a:noFill/>
          </a:ln>
        </p:spPr>
      </p:pic>
      <p:pic>
        <p:nvPicPr>
          <p:cNvPr id="1017" name="Google Shape;1017;p51"/>
          <p:cNvPicPr preferRelativeResize="0"/>
          <p:nvPr/>
        </p:nvPicPr>
        <p:blipFill>
          <a:blip r:embed="rId3">
            <a:alphaModFix/>
          </a:blip>
          <a:stretch>
            <a:fillRect/>
          </a:stretch>
        </p:blipFill>
        <p:spPr>
          <a:xfrm rot="-4712835" flipH="1">
            <a:off x="8204600" y="4150051"/>
            <a:ext cx="1252700" cy="1070489"/>
          </a:xfrm>
          <a:prstGeom prst="rect">
            <a:avLst/>
          </a:prstGeom>
          <a:noFill/>
          <a:ln>
            <a:noFill/>
          </a:ln>
        </p:spPr>
      </p:pic>
      <p:pic>
        <p:nvPicPr>
          <p:cNvPr id="1018" name="Google Shape;1018;p51"/>
          <p:cNvPicPr preferRelativeResize="0"/>
          <p:nvPr/>
        </p:nvPicPr>
        <p:blipFill>
          <a:blip r:embed="rId4">
            <a:alphaModFix/>
          </a:blip>
          <a:stretch>
            <a:fillRect/>
          </a:stretch>
        </p:blipFill>
        <p:spPr>
          <a:xfrm rot="10800000" flipH="1">
            <a:off x="8514800" y="3128435"/>
            <a:ext cx="1252700" cy="966990"/>
          </a:xfrm>
          <a:prstGeom prst="rect">
            <a:avLst/>
          </a:prstGeom>
          <a:noFill/>
          <a:ln>
            <a:noFill/>
          </a:ln>
        </p:spPr>
      </p:pic>
      <p:pic>
        <p:nvPicPr>
          <p:cNvPr id="1019" name="Google Shape;1019;p51"/>
          <p:cNvPicPr preferRelativeResize="0"/>
          <p:nvPr/>
        </p:nvPicPr>
        <p:blipFill>
          <a:blip r:embed="rId4">
            <a:alphaModFix/>
          </a:blip>
          <a:stretch>
            <a:fillRect/>
          </a:stretch>
        </p:blipFill>
        <p:spPr>
          <a:xfrm rot="-9766284" flipH="1">
            <a:off x="7804425" y="4757173"/>
            <a:ext cx="1252700" cy="966990"/>
          </a:xfrm>
          <a:prstGeom prst="rect">
            <a:avLst/>
          </a:prstGeom>
          <a:noFill/>
          <a:ln>
            <a:noFill/>
          </a:ln>
        </p:spPr>
      </p:pic>
      <p:pic>
        <p:nvPicPr>
          <p:cNvPr id="1020" name="Google Shape;1020;p51"/>
          <p:cNvPicPr preferRelativeResize="0"/>
          <p:nvPr/>
        </p:nvPicPr>
        <p:blipFill>
          <a:blip r:embed="rId4">
            <a:alphaModFix/>
          </a:blip>
          <a:stretch>
            <a:fillRect/>
          </a:stretch>
        </p:blipFill>
        <p:spPr>
          <a:xfrm rot="-6825283" flipH="1">
            <a:off x="2539029" y="5030297"/>
            <a:ext cx="904213" cy="697976"/>
          </a:xfrm>
          <a:prstGeom prst="rect">
            <a:avLst/>
          </a:prstGeom>
          <a:noFill/>
          <a:ln>
            <a:noFill/>
          </a:ln>
        </p:spPr>
      </p:pic>
      <p:pic>
        <p:nvPicPr>
          <p:cNvPr id="1021" name="Google Shape;1021;p51"/>
          <p:cNvPicPr preferRelativeResize="0"/>
          <p:nvPr/>
        </p:nvPicPr>
        <p:blipFill>
          <a:blip r:embed="rId3">
            <a:alphaModFix/>
          </a:blip>
          <a:stretch>
            <a:fillRect/>
          </a:stretch>
        </p:blipFill>
        <p:spPr>
          <a:xfrm rot="-528943" flipH="1">
            <a:off x="6101500" y="4739438"/>
            <a:ext cx="1252700" cy="1070489"/>
          </a:xfrm>
          <a:prstGeom prst="rect">
            <a:avLst/>
          </a:prstGeom>
          <a:noFill/>
          <a:ln>
            <a:noFill/>
          </a:ln>
        </p:spPr>
      </p:pic>
      <p:pic>
        <p:nvPicPr>
          <p:cNvPr id="1022" name="Google Shape;1022;p51"/>
          <p:cNvPicPr preferRelativeResize="0"/>
          <p:nvPr/>
        </p:nvPicPr>
        <p:blipFill>
          <a:blip r:embed="rId15">
            <a:alphaModFix/>
          </a:blip>
          <a:stretch>
            <a:fillRect/>
          </a:stretch>
        </p:blipFill>
        <p:spPr>
          <a:xfrm rot="10800000" flipH="1">
            <a:off x="7661875" y="5055347"/>
            <a:ext cx="682475" cy="664200"/>
          </a:xfrm>
          <a:prstGeom prst="rect">
            <a:avLst/>
          </a:prstGeom>
          <a:noFill/>
          <a:ln>
            <a:noFill/>
          </a:ln>
        </p:spPr>
      </p:pic>
      <p:pic>
        <p:nvPicPr>
          <p:cNvPr id="1023" name="Google Shape;1023;p51"/>
          <p:cNvPicPr preferRelativeResize="0"/>
          <p:nvPr/>
        </p:nvPicPr>
        <p:blipFill>
          <a:blip r:embed="rId16">
            <a:alphaModFix/>
          </a:blip>
          <a:stretch>
            <a:fillRect/>
          </a:stretch>
        </p:blipFill>
        <p:spPr>
          <a:xfrm rot="10800000" flipH="1">
            <a:off x="6866100" y="5141376"/>
            <a:ext cx="418376" cy="475800"/>
          </a:xfrm>
          <a:prstGeom prst="rect">
            <a:avLst/>
          </a:prstGeom>
          <a:noFill/>
          <a:ln>
            <a:noFill/>
          </a:ln>
        </p:spPr>
      </p:pic>
      <p:pic>
        <p:nvPicPr>
          <p:cNvPr id="1024" name="Google Shape;1024;p51"/>
          <p:cNvPicPr preferRelativeResize="0"/>
          <p:nvPr/>
        </p:nvPicPr>
        <p:blipFill>
          <a:blip r:embed="rId14">
            <a:alphaModFix/>
          </a:blip>
          <a:stretch>
            <a:fillRect/>
          </a:stretch>
        </p:blipFill>
        <p:spPr>
          <a:xfrm rot="1588168">
            <a:off x="5403856" y="4463949"/>
            <a:ext cx="1240861" cy="1553449"/>
          </a:xfrm>
          <a:prstGeom prst="rect">
            <a:avLst/>
          </a:prstGeom>
          <a:noFill/>
          <a:ln>
            <a:noFill/>
          </a:ln>
        </p:spPr>
      </p:pic>
      <p:pic>
        <p:nvPicPr>
          <p:cNvPr id="1025" name="Google Shape;1025;p51"/>
          <p:cNvPicPr preferRelativeResize="0"/>
          <p:nvPr/>
        </p:nvPicPr>
        <p:blipFill>
          <a:blip r:embed="rId12">
            <a:alphaModFix/>
          </a:blip>
          <a:stretch>
            <a:fillRect/>
          </a:stretch>
        </p:blipFill>
        <p:spPr>
          <a:xfrm rot="10800000">
            <a:off x="457980" y="4500813"/>
            <a:ext cx="1252700" cy="1056000"/>
          </a:xfrm>
          <a:prstGeom prst="rect">
            <a:avLst/>
          </a:prstGeom>
          <a:noFill/>
          <a:ln>
            <a:noFill/>
          </a:ln>
        </p:spPr>
      </p:pic>
      <p:pic>
        <p:nvPicPr>
          <p:cNvPr id="1026" name="Google Shape;1026;p51"/>
          <p:cNvPicPr preferRelativeResize="0"/>
          <p:nvPr/>
        </p:nvPicPr>
        <p:blipFill>
          <a:blip r:embed="rId9">
            <a:alphaModFix/>
          </a:blip>
          <a:stretch>
            <a:fillRect/>
          </a:stretch>
        </p:blipFill>
        <p:spPr>
          <a:xfrm rot="10800000">
            <a:off x="-166574" y="3858401"/>
            <a:ext cx="1417975" cy="1306025"/>
          </a:xfrm>
          <a:prstGeom prst="rect">
            <a:avLst/>
          </a:prstGeom>
          <a:noFill/>
          <a:ln>
            <a:noFill/>
          </a:ln>
        </p:spPr>
      </p:pic>
      <p:pic>
        <p:nvPicPr>
          <p:cNvPr id="1027" name="Google Shape;1027;p51"/>
          <p:cNvPicPr preferRelativeResize="0"/>
          <p:nvPr/>
        </p:nvPicPr>
        <p:blipFill>
          <a:blip r:embed="rId15">
            <a:alphaModFix/>
          </a:blip>
          <a:stretch>
            <a:fillRect/>
          </a:stretch>
        </p:blipFill>
        <p:spPr>
          <a:xfrm rot="10800000" flipH="1">
            <a:off x="1928375" y="4691428"/>
            <a:ext cx="984100" cy="957750"/>
          </a:xfrm>
          <a:prstGeom prst="rect">
            <a:avLst/>
          </a:prstGeom>
          <a:noFill/>
          <a:ln>
            <a:noFill/>
          </a:ln>
        </p:spPr>
      </p:pic>
      <p:pic>
        <p:nvPicPr>
          <p:cNvPr id="1028" name="Google Shape;1028;p51"/>
          <p:cNvPicPr preferRelativeResize="0"/>
          <p:nvPr/>
        </p:nvPicPr>
        <p:blipFill>
          <a:blip r:embed="rId10">
            <a:alphaModFix/>
          </a:blip>
          <a:stretch>
            <a:fillRect/>
          </a:stretch>
        </p:blipFill>
        <p:spPr>
          <a:xfrm rot="10800000" flipH="1">
            <a:off x="2211227" y="2940085"/>
            <a:ext cx="418375" cy="369868"/>
          </a:xfrm>
          <a:prstGeom prst="rect">
            <a:avLst/>
          </a:prstGeom>
          <a:noFill/>
          <a:ln>
            <a:noFill/>
          </a:ln>
        </p:spPr>
      </p:pic>
      <p:pic>
        <p:nvPicPr>
          <p:cNvPr id="1029" name="Google Shape;1029;p51"/>
          <p:cNvPicPr preferRelativeResize="0"/>
          <p:nvPr/>
        </p:nvPicPr>
        <p:blipFill>
          <a:blip r:embed="rId16">
            <a:alphaModFix/>
          </a:blip>
          <a:stretch>
            <a:fillRect/>
          </a:stretch>
        </p:blipFill>
        <p:spPr>
          <a:xfrm rot="10800000" flipH="1">
            <a:off x="6491774" y="1516863"/>
            <a:ext cx="418376" cy="475800"/>
          </a:xfrm>
          <a:prstGeom prst="rect">
            <a:avLst/>
          </a:prstGeom>
          <a:noFill/>
          <a:ln>
            <a:noFill/>
          </a:ln>
        </p:spPr>
      </p:pic>
      <p:pic>
        <p:nvPicPr>
          <p:cNvPr id="1030" name="Google Shape;1030;p51"/>
          <p:cNvPicPr preferRelativeResize="0"/>
          <p:nvPr/>
        </p:nvPicPr>
        <p:blipFill>
          <a:blip r:embed="rId16">
            <a:alphaModFix/>
          </a:blip>
          <a:stretch>
            <a:fillRect/>
          </a:stretch>
        </p:blipFill>
        <p:spPr>
          <a:xfrm rot="10800000" flipH="1">
            <a:off x="1987524" y="2612613"/>
            <a:ext cx="418376" cy="475800"/>
          </a:xfrm>
          <a:prstGeom prst="rect">
            <a:avLst/>
          </a:prstGeom>
          <a:noFill/>
          <a:ln>
            <a:noFill/>
          </a:ln>
        </p:spPr>
      </p:pic>
      <p:pic>
        <p:nvPicPr>
          <p:cNvPr id="1031" name="Google Shape;1031;p51"/>
          <p:cNvPicPr preferRelativeResize="0"/>
          <p:nvPr/>
        </p:nvPicPr>
        <p:blipFill>
          <a:blip r:embed="rId8">
            <a:alphaModFix/>
          </a:blip>
          <a:stretch>
            <a:fillRect/>
          </a:stretch>
        </p:blipFill>
        <p:spPr>
          <a:xfrm rot="-7882113" flipH="1">
            <a:off x="-464950" y="3244291"/>
            <a:ext cx="1262044" cy="1239099"/>
          </a:xfrm>
          <a:prstGeom prst="rect">
            <a:avLst/>
          </a:prstGeom>
          <a:noFill/>
          <a:ln>
            <a:noFill/>
          </a:ln>
        </p:spPr>
      </p:pic>
      <p:pic>
        <p:nvPicPr>
          <p:cNvPr id="1032" name="Google Shape;1032;p51"/>
          <p:cNvPicPr preferRelativeResize="0"/>
          <p:nvPr/>
        </p:nvPicPr>
        <p:blipFill>
          <a:blip r:embed="rId3">
            <a:alphaModFix/>
          </a:blip>
          <a:stretch>
            <a:fillRect/>
          </a:stretch>
        </p:blipFill>
        <p:spPr>
          <a:xfrm rot="-3349710" flipH="1">
            <a:off x="1118725" y="4579588"/>
            <a:ext cx="1252699" cy="1070489"/>
          </a:xfrm>
          <a:prstGeom prst="rect">
            <a:avLst/>
          </a:prstGeom>
          <a:noFill/>
          <a:ln>
            <a:noFill/>
          </a:ln>
        </p:spPr>
      </p:pic>
      <p:pic>
        <p:nvPicPr>
          <p:cNvPr id="1033" name="Google Shape;1033;p51"/>
          <p:cNvPicPr preferRelativeResize="0"/>
          <p:nvPr/>
        </p:nvPicPr>
        <p:blipFill>
          <a:blip r:embed="rId10">
            <a:alphaModFix/>
          </a:blip>
          <a:stretch>
            <a:fillRect/>
          </a:stretch>
        </p:blipFill>
        <p:spPr>
          <a:xfrm rot="10800000" flipH="1">
            <a:off x="-10" y="3158685"/>
            <a:ext cx="418375" cy="369868"/>
          </a:xfrm>
          <a:prstGeom prst="rect">
            <a:avLst/>
          </a:prstGeom>
          <a:noFill/>
          <a:ln>
            <a:noFill/>
          </a:ln>
        </p:spPr>
      </p:pic>
      <p:pic>
        <p:nvPicPr>
          <p:cNvPr id="1034" name="Google Shape;1034;p51"/>
          <p:cNvPicPr preferRelativeResize="0"/>
          <p:nvPr/>
        </p:nvPicPr>
        <p:blipFill>
          <a:blip r:embed="rId16">
            <a:alphaModFix/>
          </a:blip>
          <a:stretch>
            <a:fillRect/>
          </a:stretch>
        </p:blipFill>
        <p:spPr>
          <a:xfrm rot="10800000" flipH="1">
            <a:off x="184450" y="2066226"/>
            <a:ext cx="418376" cy="475800"/>
          </a:xfrm>
          <a:prstGeom prst="rect">
            <a:avLst/>
          </a:prstGeom>
          <a:noFill/>
          <a:ln>
            <a:noFill/>
          </a:ln>
        </p:spPr>
      </p:pic>
      <p:pic>
        <p:nvPicPr>
          <p:cNvPr id="1035" name="Google Shape;1035;p51"/>
          <p:cNvPicPr preferRelativeResize="0"/>
          <p:nvPr/>
        </p:nvPicPr>
        <p:blipFill>
          <a:blip r:embed="rId10">
            <a:alphaModFix/>
          </a:blip>
          <a:stretch>
            <a:fillRect/>
          </a:stretch>
        </p:blipFill>
        <p:spPr>
          <a:xfrm rot="10800000" flipH="1">
            <a:off x="997040" y="150610"/>
            <a:ext cx="418375" cy="369868"/>
          </a:xfrm>
          <a:prstGeom prst="rect">
            <a:avLst/>
          </a:prstGeom>
          <a:noFill/>
          <a:ln>
            <a:noFill/>
          </a:ln>
        </p:spPr>
      </p:pic>
      <p:pic>
        <p:nvPicPr>
          <p:cNvPr id="1036" name="Google Shape;1036;p51"/>
          <p:cNvPicPr preferRelativeResize="0"/>
          <p:nvPr/>
        </p:nvPicPr>
        <p:blipFill>
          <a:blip r:embed="rId16">
            <a:alphaModFix/>
          </a:blip>
          <a:stretch>
            <a:fillRect/>
          </a:stretch>
        </p:blipFill>
        <p:spPr>
          <a:xfrm rot="10800000" flipH="1">
            <a:off x="2954800" y="358738"/>
            <a:ext cx="418376" cy="475800"/>
          </a:xfrm>
          <a:prstGeom prst="rect">
            <a:avLst/>
          </a:prstGeom>
          <a:noFill/>
          <a:ln>
            <a:noFill/>
          </a:ln>
        </p:spPr>
      </p:pic>
      <p:pic>
        <p:nvPicPr>
          <p:cNvPr id="1037" name="Google Shape;1037;p51"/>
          <p:cNvPicPr preferRelativeResize="0"/>
          <p:nvPr/>
        </p:nvPicPr>
        <p:blipFill>
          <a:blip r:embed="rId8">
            <a:alphaModFix/>
          </a:blip>
          <a:stretch>
            <a:fillRect/>
          </a:stretch>
        </p:blipFill>
        <p:spPr>
          <a:xfrm rot="1472102" flipH="1">
            <a:off x="3451467" y="-482986"/>
            <a:ext cx="1138090" cy="1117399"/>
          </a:xfrm>
          <a:prstGeom prst="rect">
            <a:avLst/>
          </a:prstGeom>
          <a:noFill/>
          <a:ln>
            <a:noFill/>
          </a:ln>
        </p:spPr>
      </p:pic>
      <p:pic>
        <p:nvPicPr>
          <p:cNvPr id="1038" name="Google Shape;1038;p51"/>
          <p:cNvPicPr preferRelativeResize="0"/>
          <p:nvPr/>
        </p:nvPicPr>
        <p:blipFill>
          <a:blip r:embed="rId10">
            <a:alphaModFix/>
          </a:blip>
          <a:stretch>
            <a:fillRect/>
          </a:stretch>
        </p:blipFill>
        <p:spPr>
          <a:xfrm rot="10800000" flipH="1">
            <a:off x="5284990" y="5165960"/>
            <a:ext cx="418375" cy="369868"/>
          </a:xfrm>
          <a:prstGeom prst="rect">
            <a:avLst/>
          </a:prstGeom>
          <a:noFill/>
          <a:ln>
            <a:noFill/>
          </a:ln>
        </p:spPr>
      </p:pic>
      <p:pic>
        <p:nvPicPr>
          <p:cNvPr id="1039" name="Google Shape;1039;p51"/>
          <p:cNvPicPr preferRelativeResize="0"/>
          <p:nvPr/>
        </p:nvPicPr>
        <p:blipFill>
          <a:blip r:embed="rId15">
            <a:alphaModFix/>
          </a:blip>
          <a:stretch>
            <a:fillRect/>
          </a:stretch>
        </p:blipFill>
        <p:spPr>
          <a:xfrm rot="10800000" flipH="1">
            <a:off x="8486425" y="3528554"/>
            <a:ext cx="689025" cy="670575"/>
          </a:xfrm>
          <a:prstGeom prst="rect">
            <a:avLst/>
          </a:prstGeom>
          <a:noFill/>
          <a:ln>
            <a:noFill/>
          </a:ln>
        </p:spPr>
      </p:pic>
      <p:sp>
        <p:nvSpPr>
          <p:cNvPr id="3" name="TextBox 2">
            <a:extLst>
              <a:ext uri="{FF2B5EF4-FFF2-40B4-BE49-F238E27FC236}">
                <a16:creationId xmlns:a16="http://schemas.microsoft.com/office/drawing/2014/main" id="{41E85520-5BA9-97A3-8304-F88E6FAFC74F}"/>
              </a:ext>
            </a:extLst>
          </p:cNvPr>
          <p:cNvSpPr txBox="1"/>
          <p:nvPr/>
        </p:nvSpPr>
        <p:spPr>
          <a:xfrm>
            <a:off x="569586" y="1256078"/>
            <a:ext cx="7988129" cy="3323987"/>
          </a:xfrm>
          <a:prstGeom prst="rect">
            <a:avLst/>
          </a:prstGeom>
          <a:noFill/>
        </p:spPr>
        <p:txBody>
          <a:bodyPr wrap="square">
            <a:spAutoFit/>
          </a:bodyPr>
          <a:lstStyle/>
          <a:p>
            <a:pPr marL="228600" marR="0" algn="just">
              <a:spcAft>
                <a:spcPts val="0"/>
              </a:spcAft>
            </a:pPr>
            <a:r>
              <a:rPr lang="en-US" sz="1400" b="0" i="0" dirty="0">
                <a:solidFill>
                  <a:srgbClr val="242424"/>
                </a:solidFill>
                <a:effectLst/>
                <a:latin typeface="inherit"/>
              </a:rPr>
              <a:t>Texas Education Code §11.252(d) requires that HISD </a:t>
            </a:r>
            <a:r>
              <a:rPr lang="en-US" sz="1400" b="1" i="0" dirty="0">
                <a:solidFill>
                  <a:srgbClr val="242424"/>
                </a:solidFill>
                <a:effectLst/>
                <a:latin typeface="inherit"/>
              </a:rPr>
              <a:t>Shared Decision-Making Committees </a:t>
            </a:r>
            <a:r>
              <a:rPr lang="en-US" sz="1400" b="0" i="0" dirty="0">
                <a:solidFill>
                  <a:srgbClr val="242424"/>
                </a:solidFill>
                <a:effectLst/>
                <a:latin typeface="inherit"/>
              </a:rPr>
              <a:t>(SDMCs) be surveyed every two years to evaluate the effectiveness of the district's </a:t>
            </a:r>
            <a:r>
              <a:rPr lang="en-US" sz="1400" b="1" i="0" dirty="0">
                <a:solidFill>
                  <a:srgbClr val="242424"/>
                </a:solidFill>
                <a:effectLst/>
                <a:latin typeface="inherit"/>
              </a:rPr>
              <a:t>decision</a:t>
            </a:r>
            <a:r>
              <a:rPr lang="en-US" sz="1400" b="0" i="0" dirty="0">
                <a:solidFill>
                  <a:srgbClr val="242424"/>
                </a:solidFill>
                <a:effectLst/>
                <a:latin typeface="inherit"/>
              </a:rPr>
              <a:t>-making and planning policies, procedures, and activities. The process is designed to ensure that Shared Decision-Making Committees are effectively structured to positively impact student performance.</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dirty="0">
                <a:solidFill>
                  <a:srgbClr val="242424"/>
                </a:solidFill>
                <a:effectLst/>
                <a:latin typeface="inherit"/>
              </a:rPr>
              <a:t> </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1" i="0" dirty="0">
                <a:solidFill>
                  <a:srgbClr val="242424"/>
                </a:solidFill>
                <a:effectLst/>
                <a:latin typeface="inherit"/>
              </a:rPr>
              <a:t>All members of campus SDMCs are requested to complete a survey for this purpose by June 11, 2023.</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1" i="0" dirty="0">
                <a:solidFill>
                  <a:srgbClr val="242424"/>
                </a:solidFill>
                <a:effectLst/>
                <a:latin typeface="inherit"/>
              </a:rPr>
              <a:t> </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dirty="0">
                <a:solidFill>
                  <a:srgbClr val="242424"/>
                </a:solidFill>
                <a:effectLst/>
                <a:latin typeface="inherit"/>
              </a:rPr>
              <a:t>The survey is available online and can be access by clicking the link below or by copying and pasting this link in the URL address line in your browser:</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dirty="0">
                <a:solidFill>
                  <a:srgbClr val="242424"/>
                </a:solidFill>
                <a:effectLst/>
                <a:latin typeface="inherit"/>
              </a:rPr>
              <a:t> </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u="sng" dirty="0">
                <a:solidFill>
                  <a:srgbClr val="0563C1"/>
                </a:solidFill>
                <a:effectLst/>
                <a:latin typeface="inherit"/>
                <a:hlinkClick r:id="rId17"/>
              </a:rPr>
              <a:t>https://houstonisd.research.net/r/GHFHP2S</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dirty="0">
                <a:solidFill>
                  <a:srgbClr val="242424"/>
                </a:solidFill>
                <a:effectLst/>
                <a:latin typeface="inherit"/>
              </a:rPr>
              <a:t> </a:t>
            </a:r>
            <a:endParaRPr lang="en-US" sz="1200" b="0" i="0" dirty="0">
              <a:solidFill>
                <a:srgbClr val="242424"/>
              </a:solidFill>
              <a:effectLst/>
              <a:latin typeface="Times New Roman" panose="02020603050405020304" pitchFamily="18" charset="0"/>
            </a:endParaRPr>
          </a:p>
          <a:p>
            <a:pPr marL="228600" marR="0" algn="just">
              <a:spcAft>
                <a:spcPts val="0"/>
              </a:spcAft>
            </a:pPr>
            <a:r>
              <a:rPr lang="en-US" sz="1400" b="0" i="0" dirty="0">
                <a:solidFill>
                  <a:srgbClr val="242424"/>
                </a:solidFill>
                <a:effectLst/>
                <a:latin typeface="inherit"/>
              </a:rPr>
              <a:t>The survey requests information on your role in the SDMC, the organization of the committee, the involvement of the committee in the school, and the results of the SDMC involvement in the school.  All responses will be kept anonymous.</a:t>
            </a:r>
            <a:endParaRPr lang="en-US" sz="1200" b="0" i="0" dirty="0">
              <a:solidFill>
                <a:srgbClr val="242424"/>
              </a:solidFill>
              <a:effectLst/>
              <a:latin typeface="Times New Roman" panose="02020603050405020304" pitchFamily="18"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805"/>
        <p:cNvGrpSpPr/>
        <p:nvPr/>
      </p:nvGrpSpPr>
      <p:grpSpPr>
        <a:xfrm>
          <a:off x="0" y="0"/>
          <a:ext cx="0" cy="0"/>
          <a:chOff x="0" y="0"/>
          <a:chExt cx="0" cy="0"/>
        </a:xfrm>
      </p:grpSpPr>
      <p:pic>
        <p:nvPicPr>
          <p:cNvPr id="1807" name="Google Shape;1807;p73"/>
          <p:cNvPicPr preferRelativeResize="0"/>
          <p:nvPr/>
        </p:nvPicPr>
        <p:blipFill>
          <a:blip r:embed="rId3">
            <a:alphaModFix/>
          </a:blip>
          <a:stretch>
            <a:fillRect/>
          </a:stretch>
        </p:blipFill>
        <p:spPr>
          <a:xfrm rot="10800000">
            <a:off x="8270675" y="455699"/>
            <a:ext cx="2033525" cy="2161401"/>
          </a:xfrm>
          <a:prstGeom prst="rect">
            <a:avLst/>
          </a:prstGeom>
          <a:noFill/>
          <a:ln>
            <a:noFill/>
          </a:ln>
        </p:spPr>
      </p:pic>
      <p:sp>
        <p:nvSpPr>
          <p:cNvPr id="1808" name="Google Shape;1808;p73"/>
          <p:cNvSpPr txBox="1">
            <a:spLocks noGrp="1"/>
          </p:cNvSpPr>
          <p:nvPr>
            <p:ph type="title"/>
          </p:nvPr>
        </p:nvSpPr>
        <p:spPr>
          <a:xfrm>
            <a:off x="2422175" y="701609"/>
            <a:ext cx="4334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809" name="Google Shape;1809;p73"/>
          <p:cNvSpPr txBox="1">
            <a:spLocks noGrp="1"/>
          </p:cNvSpPr>
          <p:nvPr>
            <p:ph type="subTitle" idx="1"/>
          </p:nvPr>
        </p:nvSpPr>
        <p:spPr>
          <a:xfrm>
            <a:off x="2422175" y="1986755"/>
            <a:ext cx="4675576" cy="123832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100" dirty="0">
                <a:latin typeface="Sansita"/>
                <a:ea typeface="Sansita"/>
                <a:cs typeface="Sansita"/>
                <a:sym typeface="Sansita"/>
              </a:rPr>
              <a:t>Do you have</a:t>
            </a:r>
            <a:r>
              <a:rPr lang="en" sz="2100" dirty="0">
                <a:latin typeface="Sansita ExtraBold"/>
                <a:ea typeface="Sansita ExtraBold"/>
                <a:cs typeface="Sansita ExtraBold"/>
                <a:sym typeface="Sansita ExtraBold"/>
              </a:rPr>
              <a:t> any questions?</a:t>
            </a:r>
            <a:endParaRPr sz="2100" dirty="0">
              <a:latin typeface="Sansita ExtraBold"/>
              <a:ea typeface="Sansita ExtraBold"/>
              <a:cs typeface="Sansita ExtraBold"/>
              <a:sym typeface="Sansita ExtraBold"/>
            </a:endParaRPr>
          </a:p>
          <a:p>
            <a:pPr marL="0" lvl="0" indent="0" algn="ctr" rtl="0">
              <a:spcBef>
                <a:spcPts val="0"/>
              </a:spcBef>
              <a:spcAft>
                <a:spcPts val="0"/>
              </a:spcAft>
              <a:buNone/>
            </a:pPr>
            <a:r>
              <a:rPr lang="en-US" dirty="0">
                <a:hlinkClick r:id="rId4"/>
              </a:rPr>
              <a:t>DLOFTON@HOUSTONISD.ORG</a:t>
            </a:r>
            <a:r>
              <a:rPr lang="en-US" dirty="0"/>
              <a:t> </a:t>
            </a:r>
            <a:endParaRPr dirty="0"/>
          </a:p>
        </p:txBody>
      </p:sp>
      <p:pic>
        <p:nvPicPr>
          <p:cNvPr id="1832" name="Google Shape;1832;p73"/>
          <p:cNvPicPr preferRelativeResize="0"/>
          <p:nvPr/>
        </p:nvPicPr>
        <p:blipFill>
          <a:blip r:embed="rId5">
            <a:alphaModFix/>
          </a:blip>
          <a:stretch>
            <a:fillRect/>
          </a:stretch>
        </p:blipFill>
        <p:spPr>
          <a:xfrm rot="4609826" flipH="1">
            <a:off x="-495769" y="1283185"/>
            <a:ext cx="941614" cy="804656"/>
          </a:xfrm>
          <a:prstGeom prst="rect">
            <a:avLst/>
          </a:prstGeom>
          <a:noFill/>
          <a:ln>
            <a:noFill/>
          </a:ln>
        </p:spPr>
      </p:pic>
      <p:pic>
        <p:nvPicPr>
          <p:cNvPr id="1833" name="Google Shape;1833;p73"/>
          <p:cNvPicPr preferRelativeResize="0"/>
          <p:nvPr/>
        </p:nvPicPr>
        <p:blipFill>
          <a:blip r:embed="rId6">
            <a:alphaModFix/>
          </a:blip>
          <a:stretch>
            <a:fillRect/>
          </a:stretch>
        </p:blipFill>
        <p:spPr>
          <a:xfrm rot="-9611298" flipH="1">
            <a:off x="7273442" y="-569501"/>
            <a:ext cx="688166" cy="1156912"/>
          </a:xfrm>
          <a:prstGeom prst="rect">
            <a:avLst/>
          </a:prstGeom>
          <a:noFill/>
          <a:ln>
            <a:noFill/>
          </a:ln>
        </p:spPr>
      </p:pic>
      <p:pic>
        <p:nvPicPr>
          <p:cNvPr id="1834" name="Google Shape;1834;p73"/>
          <p:cNvPicPr preferRelativeResize="0"/>
          <p:nvPr/>
        </p:nvPicPr>
        <p:blipFill>
          <a:blip r:embed="rId7">
            <a:alphaModFix/>
          </a:blip>
          <a:stretch>
            <a:fillRect/>
          </a:stretch>
        </p:blipFill>
        <p:spPr>
          <a:xfrm rot="-9425361" flipH="1">
            <a:off x="8423897" y="334042"/>
            <a:ext cx="1120306" cy="1477315"/>
          </a:xfrm>
          <a:prstGeom prst="rect">
            <a:avLst/>
          </a:prstGeom>
          <a:noFill/>
          <a:ln>
            <a:noFill/>
          </a:ln>
        </p:spPr>
      </p:pic>
      <p:pic>
        <p:nvPicPr>
          <p:cNvPr id="1835" name="Google Shape;1835;p73"/>
          <p:cNvPicPr preferRelativeResize="0"/>
          <p:nvPr/>
        </p:nvPicPr>
        <p:blipFill>
          <a:blip r:embed="rId8">
            <a:alphaModFix/>
          </a:blip>
          <a:stretch>
            <a:fillRect/>
          </a:stretch>
        </p:blipFill>
        <p:spPr>
          <a:xfrm rot="3151461" flipH="1">
            <a:off x="7962467" y="-230336"/>
            <a:ext cx="1138090" cy="1117399"/>
          </a:xfrm>
          <a:prstGeom prst="rect">
            <a:avLst/>
          </a:prstGeom>
          <a:noFill/>
          <a:ln>
            <a:noFill/>
          </a:ln>
        </p:spPr>
      </p:pic>
      <p:pic>
        <p:nvPicPr>
          <p:cNvPr id="1836" name="Google Shape;1836;p73"/>
          <p:cNvPicPr preferRelativeResize="0"/>
          <p:nvPr/>
        </p:nvPicPr>
        <p:blipFill>
          <a:blip r:embed="rId9">
            <a:alphaModFix/>
          </a:blip>
          <a:stretch>
            <a:fillRect/>
          </a:stretch>
        </p:blipFill>
        <p:spPr>
          <a:xfrm rot="2466237" flipH="1">
            <a:off x="6614464" y="-475368"/>
            <a:ext cx="843746" cy="777136"/>
          </a:xfrm>
          <a:prstGeom prst="rect">
            <a:avLst/>
          </a:prstGeom>
          <a:noFill/>
          <a:ln>
            <a:noFill/>
          </a:ln>
        </p:spPr>
      </p:pic>
      <p:pic>
        <p:nvPicPr>
          <p:cNvPr id="1837" name="Google Shape;1837;p73"/>
          <p:cNvPicPr preferRelativeResize="0"/>
          <p:nvPr/>
        </p:nvPicPr>
        <p:blipFill>
          <a:blip r:embed="rId10">
            <a:alphaModFix/>
          </a:blip>
          <a:stretch>
            <a:fillRect/>
          </a:stretch>
        </p:blipFill>
        <p:spPr>
          <a:xfrm rot="10800000" flipH="1">
            <a:off x="7087763" y="753488"/>
            <a:ext cx="418376" cy="475800"/>
          </a:xfrm>
          <a:prstGeom prst="rect">
            <a:avLst/>
          </a:prstGeom>
          <a:noFill/>
          <a:ln>
            <a:noFill/>
          </a:ln>
        </p:spPr>
      </p:pic>
      <p:pic>
        <p:nvPicPr>
          <p:cNvPr id="1838" name="Google Shape;1838;p73"/>
          <p:cNvPicPr preferRelativeResize="0"/>
          <p:nvPr/>
        </p:nvPicPr>
        <p:blipFill>
          <a:blip r:embed="rId11">
            <a:alphaModFix/>
          </a:blip>
          <a:stretch>
            <a:fillRect/>
          </a:stretch>
        </p:blipFill>
        <p:spPr>
          <a:xfrm rot="10800000" flipH="1">
            <a:off x="8274440" y="1662485"/>
            <a:ext cx="418375" cy="369868"/>
          </a:xfrm>
          <a:prstGeom prst="rect">
            <a:avLst/>
          </a:prstGeom>
          <a:noFill/>
          <a:ln>
            <a:noFill/>
          </a:ln>
        </p:spPr>
      </p:pic>
      <p:pic>
        <p:nvPicPr>
          <p:cNvPr id="1839" name="Google Shape;1839;p73"/>
          <p:cNvPicPr preferRelativeResize="0"/>
          <p:nvPr/>
        </p:nvPicPr>
        <p:blipFill>
          <a:blip r:embed="rId11">
            <a:alphaModFix/>
          </a:blip>
          <a:stretch>
            <a:fillRect/>
          </a:stretch>
        </p:blipFill>
        <p:spPr>
          <a:xfrm rot="10800000" flipH="1">
            <a:off x="8774853" y="2530285"/>
            <a:ext cx="418375" cy="369868"/>
          </a:xfrm>
          <a:prstGeom prst="rect">
            <a:avLst/>
          </a:prstGeom>
          <a:noFill/>
          <a:ln>
            <a:noFill/>
          </a:ln>
        </p:spPr>
      </p:pic>
      <p:pic>
        <p:nvPicPr>
          <p:cNvPr id="1840" name="Google Shape;1840;p73"/>
          <p:cNvPicPr preferRelativeResize="0"/>
          <p:nvPr/>
        </p:nvPicPr>
        <p:blipFill>
          <a:blip r:embed="rId12">
            <a:alphaModFix/>
          </a:blip>
          <a:stretch>
            <a:fillRect/>
          </a:stretch>
        </p:blipFill>
        <p:spPr>
          <a:xfrm rot="5736676" flipH="1">
            <a:off x="5522604" y="-471339"/>
            <a:ext cx="1424855" cy="1099875"/>
          </a:xfrm>
          <a:prstGeom prst="rect">
            <a:avLst/>
          </a:prstGeom>
          <a:noFill/>
          <a:ln>
            <a:noFill/>
          </a:ln>
        </p:spPr>
      </p:pic>
      <p:pic>
        <p:nvPicPr>
          <p:cNvPr id="1841" name="Google Shape;1841;p73"/>
          <p:cNvPicPr preferRelativeResize="0"/>
          <p:nvPr/>
        </p:nvPicPr>
        <p:blipFill>
          <a:blip r:embed="rId13">
            <a:alphaModFix/>
          </a:blip>
          <a:stretch>
            <a:fillRect/>
          </a:stretch>
        </p:blipFill>
        <p:spPr>
          <a:xfrm rot="10800000" flipH="1">
            <a:off x="4433949" y="-298690"/>
            <a:ext cx="848950" cy="838200"/>
          </a:xfrm>
          <a:prstGeom prst="rect">
            <a:avLst/>
          </a:prstGeom>
          <a:noFill/>
          <a:ln>
            <a:noFill/>
          </a:ln>
        </p:spPr>
      </p:pic>
      <p:pic>
        <p:nvPicPr>
          <p:cNvPr id="1842" name="Google Shape;1842;p73"/>
          <p:cNvPicPr preferRelativeResize="0"/>
          <p:nvPr/>
        </p:nvPicPr>
        <p:blipFill>
          <a:blip r:embed="rId14">
            <a:alphaModFix/>
          </a:blip>
          <a:stretch>
            <a:fillRect/>
          </a:stretch>
        </p:blipFill>
        <p:spPr>
          <a:xfrm rot="10800000" flipH="1">
            <a:off x="5140225" y="-214884"/>
            <a:ext cx="689025" cy="670575"/>
          </a:xfrm>
          <a:prstGeom prst="rect">
            <a:avLst/>
          </a:prstGeom>
          <a:noFill/>
          <a:ln>
            <a:noFill/>
          </a:ln>
        </p:spPr>
      </p:pic>
      <p:pic>
        <p:nvPicPr>
          <p:cNvPr id="1843" name="Google Shape;1843;p73"/>
          <p:cNvPicPr preferRelativeResize="0"/>
          <p:nvPr/>
        </p:nvPicPr>
        <p:blipFill>
          <a:blip r:embed="rId15">
            <a:alphaModFix/>
          </a:blip>
          <a:stretch>
            <a:fillRect/>
          </a:stretch>
        </p:blipFill>
        <p:spPr>
          <a:xfrm rot="10800000">
            <a:off x="250200" y="1353675"/>
            <a:ext cx="787300" cy="663675"/>
          </a:xfrm>
          <a:prstGeom prst="rect">
            <a:avLst/>
          </a:prstGeom>
          <a:noFill/>
          <a:ln>
            <a:noFill/>
          </a:ln>
        </p:spPr>
      </p:pic>
      <p:pic>
        <p:nvPicPr>
          <p:cNvPr id="1844" name="Google Shape;1844;p73"/>
          <p:cNvPicPr preferRelativeResize="0"/>
          <p:nvPr/>
        </p:nvPicPr>
        <p:blipFill>
          <a:blip r:embed="rId6">
            <a:alphaModFix/>
          </a:blip>
          <a:stretch>
            <a:fillRect/>
          </a:stretch>
        </p:blipFill>
        <p:spPr>
          <a:xfrm rot="7931786" flipH="1">
            <a:off x="-341178" y="142439"/>
            <a:ext cx="795076" cy="1336645"/>
          </a:xfrm>
          <a:prstGeom prst="rect">
            <a:avLst/>
          </a:prstGeom>
          <a:noFill/>
          <a:ln>
            <a:noFill/>
          </a:ln>
        </p:spPr>
      </p:pic>
      <p:pic>
        <p:nvPicPr>
          <p:cNvPr id="1845" name="Google Shape;1845;p73"/>
          <p:cNvPicPr preferRelativeResize="0"/>
          <p:nvPr/>
        </p:nvPicPr>
        <p:blipFill>
          <a:blip r:embed="rId16">
            <a:alphaModFix/>
          </a:blip>
          <a:stretch>
            <a:fillRect/>
          </a:stretch>
        </p:blipFill>
        <p:spPr>
          <a:xfrm rot="-7946810">
            <a:off x="783882" y="-652968"/>
            <a:ext cx="1308537" cy="950809"/>
          </a:xfrm>
          <a:prstGeom prst="rect">
            <a:avLst/>
          </a:prstGeom>
          <a:noFill/>
          <a:ln>
            <a:noFill/>
          </a:ln>
        </p:spPr>
      </p:pic>
      <p:pic>
        <p:nvPicPr>
          <p:cNvPr id="1846" name="Google Shape;1846;p73"/>
          <p:cNvPicPr preferRelativeResize="0"/>
          <p:nvPr/>
        </p:nvPicPr>
        <p:blipFill>
          <a:blip r:embed="rId17">
            <a:alphaModFix/>
          </a:blip>
          <a:stretch>
            <a:fillRect/>
          </a:stretch>
        </p:blipFill>
        <p:spPr>
          <a:xfrm rot="-10655592">
            <a:off x="-281510" y="-662288"/>
            <a:ext cx="1072292" cy="1342454"/>
          </a:xfrm>
          <a:prstGeom prst="rect">
            <a:avLst/>
          </a:prstGeom>
          <a:noFill/>
          <a:ln>
            <a:noFill/>
          </a:ln>
        </p:spPr>
      </p:pic>
      <p:pic>
        <p:nvPicPr>
          <p:cNvPr id="1847" name="Google Shape;1847;p73"/>
          <p:cNvPicPr preferRelativeResize="0"/>
          <p:nvPr/>
        </p:nvPicPr>
        <p:blipFill>
          <a:blip r:embed="rId12">
            <a:alphaModFix/>
          </a:blip>
          <a:stretch>
            <a:fillRect/>
          </a:stretch>
        </p:blipFill>
        <p:spPr>
          <a:xfrm rot="2842405" flipH="1">
            <a:off x="1642365" y="-597189"/>
            <a:ext cx="1087221" cy="839248"/>
          </a:xfrm>
          <a:prstGeom prst="rect">
            <a:avLst/>
          </a:prstGeom>
          <a:noFill/>
          <a:ln>
            <a:noFill/>
          </a:ln>
        </p:spPr>
      </p:pic>
      <p:pic>
        <p:nvPicPr>
          <p:cNvPr id="1848" name="Google Shape;1848;p73"/>
          <p:cNvPicPr preferRelativeResize="0"/>
          <p:nvPr/>
        </p:nvPicPr>
        <p:blipFill>
          <a:blip r:embed="rId5">
            <a:alphaModFix/>
          </a:blip>
          <a:stretch>
            <a:fillRect/>
          </a:stretch>
        </p:blipFill>
        <p:spPr>
          <a:xfrm rot="-847878" flipH="1">
            <a:off x="8304676" y="4504426"/>
            <a:ext cx="1252699" cy="1070488"/>
          </a:xfrm>
          <a:prstGeom prst="rect">
            <a:avLst/>
          </a:prstGeom>
          <a:noFill/>
          <a:ln>
            <a:noFill/>
          </a:ln>
        </p:spPr>
      </p:pic>
      <p:pic>
        <p:nvPicPr>
          <p:cNvPr id="1849" name="Google Shape;1849;p73"/>
          <p:cNvPicPr preferRelativeResize="0"/>
          <p:nvPr/>
        </p:nvPicPr>
        <p:blipFill>
          <a:blip r:embed="rId12">
            <a:alphaModFix/>
          </a:blip>
          <a:stretch>
            <a:fillRect/>
          </a:stretch>
        </p:blipFill>
        <p:spPr>
          <a:xfrm rot="10800000" flipH="1">
            <a:off x="8507825" y="3246310"/>
            <a:ext cx="1252700" cy="966990"/>
          </a:xfrm>
          <a:prstGeom prst="rect">
            <a:avLst/>
          </a:prstGeom>
          <a:noFill/>
          <a:ln>
            <a:noFill/>
          </a:ln>
        </p:spPr>
      </p:pic>
      <p:pic>
        <p:nvPicPr>
          <p:cNvPr id="1850" name="Google Shape;1850;p73"/>
          <p:cNvPicPr preferRelativeResize="0"/>
          <p:nvPr/>
        </p:nvPicPr>
        <p:blipFill>
          <a:blip r:embed="rId12">
            <a:alphaModFix/>
          </a:blip>
          <a:stretch>
            <a:fillRect/>
          </a:stretch>
        </p:blipFill>
        <p:spPr>
          <a:xfrm rot="-8100000" flipH="1">
            <a:off x="7599975" y="4699886"/>
            <a:ext cx="1252700" cy="966990"/>
          </a:xfrm>
          <a:prstGeom prst="rect">
            <a:avLst/>
          </a:prstGeom>
          <a:noFill/>
          <a:ln>
            <a:noFill/>
          </a:ln>
        </p:spPr>
      </p:pic>
      <p:pic>
        <p:nvPicPr>
          <p:cNvPr id="1851" name="Google Shape;1851;p73"/>
          <p:cNvPicPr preferRelativeResize="0"/>
          <p:nvPr/>
        </p:nvPicPr>
        <p:blipFill>
          <a:blip r:embed="rId5">
            <a:alphaModFix/>
          </a:blip>
          <a:stretch>
            <a:fillRect/>
          </a:stretch>
        </p:blipFill>
        <p:spPr>
          <a:xfrm rot="-528943" flipH="1">
            <a:off x="6017475" y="4635363"/>
            <a:ext cx="1252700" cy="1070489"/>
          </a:xfrm>
          <a:prstGeom prst="rect">
            <a:avLst/>
          </a:prstGeom>
          <a:noFill/>
          <a:ln>
            <a:noFill/>
          </a:ln>
        </p:spPr>
      </p:pic>
      <p:pic>
        <p:nvPicPr>
          <p:cNvPr id="1852" name="Google Shape;1852;p73"/>
          <p:cNvPicPr preferRelativeResize="0"/>
          <p:nvPr/>
        </p:nvPicPr>
        <p:blipFill>
          <a:blip r:embed="rId14">
            <a:alphaModFix/>
          </a:blip>
          <a:stretch>
            <a:fillRect/>
          </a:stretch>
        </p:blipFill>
        <p:spPr>
          <a:xfrm rot="10800000" flipH="1">
            <a:off x="6791800" y="4632565"/>
            <a:ext cx="984100" cy="957750"/>
          </a:xfrm>
          <a:prstGeom prst="rect">
            <a:avLst/>
          </a:prstGeom>
          <a:noFill/>
          <a:ln>
            <a:noFill/>
          </a:ln>
        </p:spPr>
      </p:pic>
      <p:pic>
        <p:nvPicPr>
          <p:cNvPr id="1853" name="Google Shape;1853;p73"/>
          <p:cNvPicPr preferRelativeResize="0"/>
          <p:nvPr/>
        </p:nvPicPr>
        <p:blipFill>
          <a:blip r:embed="rId11">
            <a:alphaModFix/>
          </a:blip>
          <a:stretch>
            <a:fillRect/>
          </a:stretch>
        </p:blipFill>
        <p:spPr>
          <a:xfrm rot="10800000" flipH="1">
            <a:off x="8507815" y="3991360"/>
            <a:ext cx="418375" cy="369868"/>
          </a:xfrm>
          <a:prstGeom prst="rect">
            <a:avLst/>
          </a:prstGeom>
          <a:noFill/>
          <a:ln>
            <a:noFill/>
          </a:ln>
        </p:spPr>
      </p:pic>
      <p:pic>
        <p:nvPicPr>
          <p:cNvPr id="1854" name="Google Shape;1854;p73"/>
          <p:cNvPicPr preferRelativeResize="0"/>
          <p:nvPr/>
        </p:nvPicPr>
        <p:blipFill>
          <a:blip r:embed="rId10">
            <a:alphaModFix/>
          </a:blip>
          <a:stretch>
            <a:fillRect/>
          </a:stretch>
        </p:blipFill>
        <p:spPr>
          <a:xfrm rot="10800000" flipH="1">
            <a:off x="8137300" y="4632563"/>
            <a:ext cx="418376" cy="475800"/>
          </a:xfrm>
          <a:prstGeom prst="rect">
            <a:avLst/>
          </a:prstGeom>
          <a:noFill/>
          <a:ln>
            <a:noFill/>
          </a:ln>
        </p:spPr>
      </p:pic>
      <p:pic>
        <p:nvPicPr>
          <p:cNvPr id="1855" name="Google Shape;1855;p73"/>
          <p:cNvPicPr preferRelativeResize="0"/>
          <p:nvPr/>
        </p:nvPicPr>
        <p:blipFill>
          <a:blip r:embed="rId17">
            <a:alphaModFix/>
          </a:blip>
          <a:stretch>
            <a:fillRect/>
          </a:stretch>
        </p:blipFill>
        <p:spPr>
          <a:xfrm rot="3774914">
            <a:off x="1542676" y="4453481"/>
            <a:ext cx="1145674" cy="1434283"/>
          </a:xfrm>
          <a:prstGeom prst="rect">
            <a:avLst/>
          </a:prstGeom>
          <a:noFill/>
          <a:ln>
            <a:noFill/>
          </a:ln>
        </p:spPr>
      </p:pic>
      <p:pic>
        <p:nvPicPr>
          <p:cNvPr id="1856" name="Google Shape;1856;p73"/>
          <p:cNvPicPr preferRelativeResize="0"/>
          <p:nvPr/>
        </p:nvPicPr>
        <p:blipFill>
          <a:blip r:embed="rId15">
            <a:alphaModFix/>
          </a:blip>
          <a:stretch>
            <a:fillRect/>
          </a:stretch>
        </p:blipFill>
        <p:spPr>
          <a:xfrm rot="10800000">
            <a:off x="373955" y="4396738"/>
            <a:ext cx="1252700" cy="1056000"/>
          </a:xfrm>
          <a:prstGeom prst="rect">
            <a:avLst/>
          </a:prstGeom>
          <a:noFill/>
          <a:ln>
            <a:noFill/>
          </a:ln>
        </p:spPr>
      </p:pic>
      <p:pic>
        <p:nvPicPr>
          <p:cNvPr id="1857" name="Google Shape;1857;p73"/>
          <p:cNvPicPr preferRelativeResize="0"/>
          <p:nvPr/>
        </p:nvPicPr>
        <p:blipFill>
          <a:blip r:embed="rId9">
            <a:alphaModFix/>
          </a:blip>
          <a:stretch>
            <a:fillRect/>
          </a:stretch>
        </p:blipFill>
        <p:spPr>
          <a:xfrm rot="10800000">
            <a:off x="-482328" y="4128521"/>
            <a:ext cx="1252700" cy="1153802"/>
          </a:xfrm>
          <a:prstGeom prst="rect">
            <a:avLst/>
          </a:prstGeom>
          <a:noFill/>
          <a:ln>
            <a:noFill/>
          </a:ln>
        </p:spPr>
      </p:pic>
      <p:pic>
        <p:nvPicPr>
          <p:cNvPr id="1858" name="Google Shape;1858;p73"/>
          <p:cNvPicPr preferRelativeResize="0"/>
          <p:nvPr/>
        </p:nvPicPr>
        <p:blipFill>
          <a:blip r:embed="rId14">
            <a:alphaModFix/>
          </a:blip>
          <a:stretch>
            <a:fillRect/>
          </a:stretch>
        </p:blipFill>
        <p:spPr>
          <a:xfrm rot="10800000" flipH="1">
            <a:off x="1153550" y="4772910"/>
            <a:ext cx="695700" cy="677075"/>
          </a:xfrm>
          <a:prstGeom prst="rect">
            <a:avLst/>
          </a:prstGeom>
          <a:noFill/>
          <a:ln>
            <a:noFill/>
          </a:ln>
        </p:spPr>
      </p:pic>
      <p:pic>
        <p:nvPicPr>
          <p:cNvPr id="1859" name="Google Shape;1859;p73"/>
          <p:cNvPicPr preferRelativeResize="0"/>
          <p:nvPr/>
        </p:nvPicPr>
        <p:blipFill>
          <a:blip r:embed="rId11">
            <a:alphaModFix/>
          </a:blip>
          <a:stretch>
            <a:fillRect/>
          </a:stretch>
        </p:blipFill>
        <p:spPr>
          <a:xfrm rot="10800000" flipH="1">
            <a:off x="504028" y="3089935"/>
            <a:ext cx="418375" cy="369868"/>
          </a:xfrm>
          <a:prstGeom prst="rect">
            <a:avLst/>
          </a:prstGeom>
          <a:noFill/>
          <a:ln>
            <a:noFill/>
          </a:ln>
        </p:spPr>
      </p:pic>
      <p:pic>
        <p:nvPicPr>
          <p:cNvPr id="1860" name="Google Shape;1860;p73"/>
          <p:cNvPicPr preferRelativeResize="0"/>
          <p:nvPr/>
        </p:nvPicPr>
        <p:blipFill>
          <a:blip r:embed="rId10">
            <a:alphaModFix/>
          </a:blip>
          <a:stretch>
            <a:fillRect/>
          </a:stretch>
        </p:blipFill>
        <p:spPr>
          <a:xfrm rot="10800000" flipH="1">
            <a:off x="4587200" y="4978213"/>
            <a:ext cx="418376" cy="475800"/>
          </a:xfrm>
          <a:prstGeom prst="rect">
            <a:avLst/>
          </a:prstGeom>
          <a:noFill/>
          <a:ln>
            <a:noFill/>
          </a:ln>
        </p:spPr>
      </p:pic>
      <p:pic>
        <p:nvPicPr>
          <p:cNvPr id="1861" name="Google Shape;1861;p73"/>
          <p:cNvPicPr preferRelativeResize="0"/>
          <p:nvPr/>
        </p:nvPicPr>
        <p:blipFill>
          <a:blip r:embed="rId10">
            <a:alphaModFix/>
          </a:blip>
          <a:stretch>
            <a:fillRect/>
          </a:stretch>
        </p:blipFill>
        <p:spPr>
          <a:xfrm rot="10800000" flipH="1">
            <a:off x="1387013" y="4315313"/>
            <a:ext cx="418376" cy="475800"/>
          </a:xfrm>
          <a:prstGeom prst="rect">
            <a:avLst/>
          </a:prstGeom>
          <a:noFill/>
          <a:ln>
            <a:noFill/>
          </a:ln>
        </p:spPr>
      </p:pic>
      <p:pic>
        <p:nvPicPr>
          <p:cNvPr id="1862" name="Google Shape;1862;p73"/>
          <p:cNvPicPr preferRelativeResize="0"/>
          <p:nvPr/>
        </p:nvPicPr>
        <p:blipFill>
          <a:blip r:embed="rId8">
            <a:alphaModFix/>
          </a:blip>
          <a:stretch>
            <a:fillRect/>
          </a:stretch>
        </p:blipFill>
        <p:spPr>
          <a:xfrm rot="-6557602" flipH="1">
            <a:off x="-550602" y="3394847"/>
            <a:ext cx="975602" cy="957852"/>
          </a:xfrm>
          <a:prstGeom prst="rect">
            <a:avLst/>
          </a:prstGeom>
          <a:noFill/>
          <a:ln>
            <a:noFill/>
          </a:ln>
        </p:spPr>
      </p:pic>
      <p:pic>
        <p:nvPicPr>
          <p:cNvPr id="1863" name="Google Shape;1863;p73"/>
          <p:cNvPicPr preferRelativeResize="0"/>
          <p:nvPr/>
        </p:nvPicPr>
        <p:blipFill>
          <a:blip r:embed="rId5">
            <a:alphaModFix/>
          </a:blip>
          <a:stretch>
            <a:fillRect/>
          </a:stretch>
        </p:blipFill>
        <p:spPr>
          <a:xfrm rot="-3349710" flipH="1">
            <a:off x="2846125" y="4729488"/>
            <a:ext cx="1252699" cy="1070489"/>
          </a:xfrm>
          <a:prstGeom prst="rect">
            <a:avLst/>
          </a:prstGeom>
          <a:noFill/>
          <a:ln>
            <a:noFill/>
          </a:ln>
        </p:spPr>
      </p:pic>
      <p:pic>
        <p:nvPicPr>
          <p:cNvPr id="1864" name="Google Shape;1864;p73"/>
          <p:cNvPicPr preferRelativeResize="0"/>
          <p:nvPr/>
        </p:nvPicPr>
        <p:blipFill>
          <a:blip r:embed="rId11">
            <a:alphaModFix/>
          </a:blip>
          <a:stretch>
            <a:fillRect/>
          </a:stretch>
        </p:blipFill>
        <p:spPr>
          <a:xfrm rot="10800000" flipH="1">
            <a:off x="-65172" y="2900160"/>
            <a:ext cx="418375" cy="369868"/>
          </a:xfrm>
          <a:prstGeom prst="rect">
            <a:avLst/>
          </a:prstGeom>
          <a:noFill/>
          <a:ln>
            <a:noFill/>
          </a:ln>
        </p:spPr>
      </p:pic>
      <p:pic>
        <p:nvPicPr>
          <p:cNvPr id="1865" name="Google Shape;1865;p73"/>
          <p:cNvPicPr preferRelativeResize="0"/>
          <p:nvPr/>
        </p:nvPicPr>
        <p:blipFill>
          <a:blip r:embed="rId10">
            <a:alphaModFix/>
          </a:blip>
          <a:stretch>
            <a:fillRect/>
          </a:stretch>
        </p:blipFill>
        <p:spPr>
          <a:xfrm rot="10800000" flipH="1">
            <a:off x="185650" y="3635863"/>
            <a:ext cx="418376" cy="475800"/>
          </a:xfrm>
          <a:prstGeom prst="rect">
            <a:avLst/>
          </a:prstGeom>
          <a:noFill/>
          <a:ln>
            <a:noFill/>
          </a:ln>
        </p:spPr>
      </p:pic>
      <p:pic>
        <p:nvPicPr>
          <p:cNvPr id="1866" name="Google Shape;1866;p73"/>
          <p:cNvPicPr preferRelativeResize="0"/>
          <p:nvPr/>
        </p:nvPicPr>
        <p:blipFill>
          <a:blip r:embed="rId11">
            <a:alphaModFix/>
          </a:blip>
          <a:stretch>
            <a:fillRect/>
          </a:stretch>
        </p:blipFill>
        <p:spPr>
          <a:xfrm rot="10800000" flipH="1">
            <a:off x="791103" y="46535"/>
            <a:ext cx="418375" cy="369868"/>
          </a:xfrm>
          <a:prstGeom prst="rect">
            <a:avLst/>
          </a:prstGeom>
          <a:noFill/>
          <a:ln>
            <a:noFill/>
          </a:ln>
        </p:spPr>
      </p:pic>
      <p:pic>
        <p:nvPicPr>
          <p:cNvPr id="1867" name="Google Shape;1867;p73"/>
          <p:cNvPicPr preferRelativeResize="0"/>
          <p:nvPr/>
        </p:nvPicPr>
        <p:blipFill>
          <a:blip r:embed="rId10">
            <a:alphaModFix/>
          </a:blip>
          <a:stretch>
            <a:fillRect/>
          </a:stretch>
        </p:blipFill>
        <p:spPr>
          <a:xfrm rot="10800000" flipH="1">
            <a:off x="2965663" y="-6449"/>
            <a:ext cx="418376" cy="475800"/>
          </a:xfrm>
          <a:prstGeom prst="rect">
            <a:avLst/>
          </a:prstGeom>
          <a:noFill/>
          <a:ln>
            <a:noFill/>
          </a:ln>
        </p:spPr>
      </p:pic>
      <p:pic>
        <p:nvPicPr>
          <p:cNvPr id="1868" name="Google Shape;1868;p73"/>
          <p:cNvPicPr preferRelativeResize="0"/>
          <p:nvPr/>
        </p:nvPicPr>
        <p:blipFill>
          <a:blip r:embed="rId8">
            <a:alphaModFix/>
          </a:blip>
          <a:stretch>
            <a:fillRect/>
          </a:stretch>
        </p:blipFill>
        <p:spPr>
          <a:xfrm rot="1472102" flipH="1">
            <a:off x="3409442" y="-549748"/>
            <a:ext cx="1138090" cy="1117399"/>
          </a:xfrm>
          <a:prstGeom prst="rect">
            <a:avLst/>
          </a:prstGeom>
          <a:noFill/>
          <a:ln>
            <a:noFill/>
          </a:ln>
        </p:spPr>
      </p:pic>
      <p:pic>
        <p:nvPicPr>
          <p:cNvPr id="1869" name="Google Shape;1869;p73"/>
          <p:cNvPicPr preferRelativeResize="0"/>
          <p:nvPr/>
        </p:nvPicPr>
        <p:blipFill>
          <a:blip r:embed="rId12">
            <a:alphaModFix/>
          </a:blip>
          <a:stretch>
            <a:fillRect/>
          </a:stretch>
        </p:blipFill>
        <p:spPr>
          <a:xfrm rot="-8326207" flipH="1">
            <a:off x="5569599" y="4881466"/>
            <a:ext cx="1104728" cy="852767"/>
          </a:xfrm>
          <a:prstGeom prst="rect">
            <a:avLst/>
          </a:prstGeom>
          <a:noFill/>
          <a:ln>
            <a:noFill/>
          </a:ln>
        </p:spPr>
      </p:pic>
      <p:pic>
        <p:nvPicPr>
          <p:cNvPr id="1870" name="Google Shape;1870;p73"/>
          <p:cNvPicPr preferRelativeResize="0"/>
          <p:nvPr/>
        </p:nvPicPr>
        <p:blipFill>
          <a:blip r:embed="rId15">
            <a:alphaModFix/>
          </a:blip>
          <a:stretch>
            <a:fillRect/>
          </a:stretch>
        </p:blipFill>
        <p:spPr>
          <a:xfrm rot="10800000">
            <a:off x="1417050" y="1540375"/>
            <a:ext cx="787300" cy="66367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74"/>
        <p:cNvGrpSpPr/>
        <p:nvPr/>
      </p:nvGrpSpPr>
      <p:grpSpPr>
        <a:xfrm>
          <a:off x="0" y="0"/>
          <a:ext cx="0" cy="0"/>
          <a:chOff x="0" y="0"/>
          <a:chExt cx="0" cy="0"/>
        </a:xfrm>
      </p:grpSpPr>
      <p:pic>
        <p:nvPicPr>
          <p:cNvPr id="775" name="Google Shape;775;p49"/>
          <p:cNvPicPr preferRelativeResize="0"/>
          <p:nvPr/>
        </p:nvPicPr>
        <p:blipFill>
          <a:blip r:embed="rId3">
            <a:alphaModFix/>
          </a:blip>
          <a:stretch>
            <a:fillRect/>
          </a:stretch>
        </p:blipFill>
        <p:spPr>
          <a:xfrm rot="-2889919" flipH="1">
            <a:off x="-558525" y="3921418"/>
            <a:ext cx="1252700" cy="1070489"/>
          </a:xfrm>
          <a:prstGeom prst="rect">
            <a:avLst/>
          </a:prstGeom>
          <a:noFill/>
          <a:ln>
            <a:noFill/>
          </a:ln>
        </p:spPr>
      </p:pic>
      <p:sp>
        <p:nvSpPr>
          <p:cNvPr id="776" name="Google Shape;776;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Divide the content</a:t>
            </a:r>
            <a:r>
              <a:rPr lang="en"/>
              <a:t> in four ideas</a:t>
            </a:r>
            <a:endParaRPr/>
          </a:p>
        </p:txBody>
      </p:sp>
      <p:sp>
        <p:nvSpPr>
          <p:cNvPr id="777" name="Google Shape;777;p49"/>
          <p:cNvSpPr txBox="1">
            <a:spLocks noGrp="1"/>
          </p:cNvSpPr>
          <p:nvPr>
            <p:ph type="subTitle" idx="1"/>
          </p:nvPr>
        </p:nvSpPr>
        <p:spPr>
          <a:xfrm>
            <a:off x="2125711" y="2036766"/>
            <a:ext cx="21348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778" name="Google Shape;778;p49"/>
          <p:cNvSpPr txBox="1">
            <a:spLocks noGrp="1"/>
          </p:cNvSpPr>
          <p:nvPr>
            <p:ph type="subTitle" idx="2"/>
          </p:nvPr>
        </p:nvSpPr>
        <p:spPr>
          <a:xfrm>
            <a:off x="4887689" y="2036766"/>
            <a:ext cx="21306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779" name="Google Shape;779;p49"/>
          <p:cNvSpPr txBox="1">
            <a:spLocks noGrp="1"/>
          </p:cNvSpPr>
          <p:nvPr>
            <p:ph type="subTitle" idx="3"/>
          </p:nvPr>
        </p:nvSpPr>
        <p:spPr>
          <a:xfrm>
            <a:off x="2125711" y="3470166"/>
            <a:ext cx="21348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780" name="Google Shape;780;p49"/>
          <p:cNvSpPr txBox="1">
            <a:spLocks noGrp="1"/>
          </p:cNvSpPr>
          <p:nvPr>
            <p:ph type="subTitle" idx="4"/>
          </p:nvPr>
        </p:nvSpPr>
        <p:spPr>
          <a:xfrm>
            <a:off x="4887689" y="3470166"/>
            <a:ext cx="21306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781" name="Google Shape;781;p49"/>
          <p:cNvSpPr txBox="1">
            <a:spLocks noGrp="1"/>
          </p:cNvSpPr>
          <p:nvPr>
            <p:ph type="subTitle" idx="5"/>
          </p:nvPr>
        </p:nvSpPr>
        <p:spPr>
          <a:xfrm>
            <a:off x="2125711" y="1809175"/>
            <a:ext cx="21348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782" name="Google Shape;782;p49"/>
          <p:cNvSpPr txBox="1">
            <a:spLocks noGrp="1"/>
          </p:cNvSpPr>
          <p:nvPr>
            <p:ph type="subTitle" idx="6"/>
          </p:nvPr>
        </p:nvSpPr>
        <p:spPr>
          <a:xfrm>
            <a:off x="2125711" y="3242650"/>
            <a:ext cx="21348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783" name="Google Shape;783;p49"/>
          <p:cNvSpPr txBox="1">
            <a:spLocks noGrp="1"/>
          </p:cNvSpPr>
          <p:nvPr>
            <p:ph type="subTitle" idx="7"/>
          </p:nvPr>
        </p:nvSpPr>
        <p:spPr>
          <a:xfrm>
            <a:off x="4887686" y="1809175"/>
            <a:ext cx="21306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84" name="Google Shape;784;p49"/>
          <p:cNvSpPr txBox="1">
            <a:spLocks noGrp="1"/>
          </p:cNvSpPr>
          <p:nvPr>
            <p:ph type="subTitle" idx="8"/>
          </p:nvPr>
        </p:nvSpPr>
        <p:spPr>
          <a:xfrm>
            <a:off x="4887686" y="3242650"/>
            <a:ext cx="21306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pic>
        <p:nvPicPr>
          <p:cNvPr id="785" name="Google Shape;785;p49"/>
          <p:cNvPicPr preferRelativeResize="0"/>
          <p:nvPr/>
        </p:nvPicPr>
        <p:blipFill>
          <a:blip r:embed="rId4">
            <a:alphaModFix/>
          </a:blip>
          <a:stretch>
            <a:fillRect/>
          </a:stretch>
        </p:blipFill>
        <p:spPr>
          <a:xfrm rot="776812">
            <a:off x="-268128" y="3575164"/>
            <a:ext cx="1158100" cy="1946979"/>
          </a:xfrm>
          <a:prstGeom prst="rect">
            <a:avLst/>
          </a:prstGeom>
          <a:noFill/>
          <a:ln>
            <a:noFill/>
          </a:ln>
        </p:spPr>
      </p:pic>
      <p:pic>
        <p:nvPicPr>
          <p:cNvPr id="786" name="Google Shape;786;p49"/>
          <p:cNvPicPr preferRelativeResize="0"/>
          <p:nvPr/>
        </p:nvPicPr>
        <p:blipFill>
          <a:blip r:embed="rId5">
            <a:alphaModFix/>
          </a:blip>
          <a:stretch>
            <a:fillRect/>
          </a:stretch>
        </p:blipFill>
        <p:spPr>
          <a:xfrm rot="-1950250">
            <a:off x="8088956" y="-354877"/>
            <a:ext cx="1028910" cy="794250"/>
          </a:xfrm>
          <a:prstGeom prst="rect">
            <a:avLst/>
          </a:prstGeom>
          <a:noFill/>
          <a:ln>
            <a:noFill/>
          </a:ln>
        </p:spPr>
      </p:pic>
      <p:pic>
        <p:nvPicPr>
          <p:cNvPr id="787" name="Google Shape;787;p49"/>
          <p:cNvPicPr preferRelativeResize="0"/>
          <p:nvPr/>
        </p:nvPicPr>
        <p:blipFill>
          <a:blip r:embed="rId6">
            <a:alphaModFix/>
          </a:blip>
          <a:stretch>
            <a:fillRect/>
          </a:stretch>
        </p:blipFill>
        <p:spPr>
          <a:xfrm rot="-6557624" flipH="1">
            <a:off x="239046" y="4424539"/>
            <a:ext cx="1222087" cy="1199871"/>
          </a:xfrm>
          <a:prstGeom prst="rect">
            <a:avLst/>
          </a:prstGeom>
          <a:noFill/>
          <a:ln>
            <a:noFill/>
          </a:ln>
        </p:spPr>
      </p:pic>
      <p:pic>
        <p:nvPicPr>
          <p:cNvPr id="788" name="Google Shape;788;p49"/>
          <p:cNvPicPr preferRelativeResize="0"/>
          <p:nvPr/>
        </p:nvPicPr>
        <p:blipFill>
          <a:blip r:embed="rId7">
            <a:alphaModFix/>
          </a:blip>
          <a:stretch>
            <a:fillRect/>
          </a:stretch>
        </p:blipFill>
        <p:spPr>
          <a:xfrm rot="10800000">
            <a:off x="8191553" y="2375250"/>
            <a:ext cx="1143300" cy="963750"/>
          </a:xfrm>
          <a:prstGeom prst="rect">
            <a:avLst/>
          </a:prstGeom>
          <a:noFill/>
          <a:ln>
            <a:noFill/>
          </a:ln>
        </p:spPr>
      </p:pic>
      <p:pic>
        <p:nvPicPr>
          <p:cNvPr id="789" name="Google Shape;789;p49"/>
          <p:cNvPicPr preferRelativeResize="0"/>
          <p:nvPr/>
        </p:nvPicPr>
        <p:blipFill>
          <a:blip r:embed="rId8">
            <a:alphaModFix/>
          </a:blip>
          <a:stretch>
            <a:fillRect/>
          </a:stretch>
        </p:blipFill>
        <p:spPr>
          <a:xfrm rot="9782248">
            <a:off x="-565634" y="-508314"/>
            <a:ext cx="1419306" cy="1776849"/>
          </a:xfrm>
          <a:prstGeom prst="rect">
            <a:avLst/>
          </a:prstGeom>
          <a:noFill/>
          <a:ln>
            <a:noFill/>
          </a:ln>
        </p:spPr>
      </p:pic>
      <p:pic>
        <p:nvPicPr>
          <p:cNvPr id="790" name="Google Shape;790;p49"/>
          <p:cNvPicPr preferRelativeResize="0"/>
          <p:nvPr/>
        </p:nvPicPr>
        <p:blipFill>
          <a:blip r:embed="rId9">
            <a:alphaModFix/>
          </a:blip>
          <a:stretch>
            <a:fillRect/>
          </a:stretch>
        </p:blipFill>
        <p:spPr>
          <a:xfrm rot="10800000" flipH="1">
            <a:off x="7468665" y="4419068"/>
            <a:ext cx="418375" cy="369868"/>
          </a:xfrm>
          <a:prstGeom prst="rect">
            <a:avLst/>
          </a:prstGeom>
          <a:noFill/>
          <a:ln>
            <a:noFill/>
          </a:ln>
        </p:spPr>
      </p:pic>
      <p:pic>
        <p:nvPicPr>
          <p:cNvPr id="791" name="Google Shape;791;p49"/>
          <p:cNvPicPr preferRelativeResize="0"/>
          <p:nvPr/>
        </p:nvPicPr>
        <p:blipFill>
          <a:blip r:embed="rId3">
            <a:alphaModFix/>
          </a:blip>
          <a:stretch>
            <a:fillRect/>
          </a:stretch>
        </p:blipFill>
        <p:spPr>
          <a:xfrm rot="-9512407">
            <a:off x="77145" y="-670057"/>
            <a:ext cx="1153829" cy="985982"/>
          </a:xfrm>
          <a:prstGeom prst="rect">
            <a:avLst/>
          </a:prstGeom>
          <a:noFill/>
          <a:ln>
            <a:noFill/>
          </a:ln>
        </p:spPr>
      </p:pic>
      <p:pic>
        <p:nvPicPr>
          <p:cNvPr id="792" name="Google Shape;792;p49"/>
          <p:cNvPicPr preferRelativeResize="0"/>
          <p:nvPr/>
        </p:nvPicPr>
        <p:blipFill>
          <a:blip r:embed="rId7">
            <a:alphaModFix/>
          </a:blip>
          <a:stretch>
            <a:fillRect/>
          </a:stretch>
        </p:blipFill>
        <p:spPr>
          <a:xfrm rot="5400000" flipH="1">
            <a:off x="73227" y="1271076"/>
            <a:ext cx="759125" cy="639925"/>
          </a:xfrm>
          <a:prstGeom prst="rect">
            <a:avLst/>
          </a:prstGeom>
          <a:noFill/>
          <a:ln>
            <a:noFill/>
          </a:ln>
        </p:spPr>
      </p:pic>
      <p:pic>
        <p:nvPicPr>
          <p:cNvPr id="793" name="Google Shape;793;p49"/>
          <p:cNvPicPr preferRelativeResize="0"/>
          <p:nvPr/>
        </p:nvPicPr>
        <p:blipFill>
          <a:blip r:embed="rId10">
            <a:alphaModFix/>
          </a:blip>
          <a:stretch>
            <a:fillRect/>
          </a:stretch>
        </p:blipFill>
        <p:spPr>
          <a:xfrm rot="7659404" flipH="1">
            <a:off x="8091646" y="-291753"/>
            <a:ext cx="1512607" cy="1099087"/>
          </a:xfrm>
          <a:prstGeom prst="rect">
            <a:avLst/>
          </a:prstGeom>
          <a:noFill/>
          <a:ln>
            <a:noFill/>
          </a:ln>
        </p:spPr>
      </p:pic>
      <p:pic>
        <p:nvPicPr>
          <p:cNvPr id="794" name="Google Shape;794;p49"/>
          <p:cNvPicPr preferRelativeResize="0"/>
          <p:nvPr/>
        </p:nvPicPr>
        <p:blipFill>
          <a:blip r:embed="rId6">
            <a:alphaModFix/>
          </a:blip>
          <a:stretch>
            <a:fillRect/>
          </a:stretch>
        </p:blipFill>
        <p:spPr>
          <a:xfrm rot="7070115">
            <a:off x="8280090" y="3314841"/>
            <a:ext cx="1415765" cy="1390012"/>
          </a:xfrm>
          <a:prstGeom prst="rect">
            <a:avLst/>
          </a:prstGeom>
          <a:noFill/>
          <a:ln>
            <a:noFill/>
          </a:ln>
        </p:spPr>
      </p:pic>
      <p:pic>
        <p:nvPicPr>
          <p:cNvPr id="795" name="Google Shape;795;p49"/>
          <p:cNvPicPr preferRelativeResize="0"/>
          <p:nvPr/>
        </p:nvPicPr>
        <p:blipFill>
          <a:blip r:embed="rId11">
            <a:alphaModFix/>
          </a:blip>
          <a:stretch>
            <a:fillRect/>
          </a:stretch>
        </p:blipFill>
        <p:spPr>
          <a:xfrm rot="5400000">
            <a:off x="6879089" y="4609878"/>
            <a:ext cx="926925" cy="915189"/>
          </a:xfrm>
          <a:prstGeom prst="rect">
            <a:avLst/>
          </a:prstGeom>
          <a:noFill/>
          <a:ln>
            <a:noFill/>
          </a:ln>
        </p:spPr>
      </p:pic>
      <p:pic>
        <p:nvPicPr>
          <p:cNvPr id="796" name="Google Shape;796;p49"/>
          <p:cNvPicPr preferRelativeResize="0"/>
          <p:nvPr/>
        </p:nvPicPr>
        <p:blipFill>
          <a:blip r:embed="rId6">
            <a:alphaModFix/>
          </a:blip>
          <a:stretch>
            <a:fillRect/>
          </a:stretch>
        </p:blipFill>
        <p:spPr>
          <a:xfrm rot="229087">
            <a:off x="7828956" y="-578266"/>
            <a:ext cx="912339" cy="895758"/>
          </a:xfrm>
          <a:prstGeom prst="rect">
            <a:avLst/>
          </a:prstGeom>
          <a:noFill/>
          <a:ln>
            <a:noFill/>
          </a:ln>
        </p:spPr>
      </p:pic>
      <p:pic>
        <p:nvPicPr>
          <p:cNvPr id="797" name="Google Shape;797;p49"/>
          <p:cNvPicPr preferRelativeResize="0"/>
          <p:nvPr/>
        </p:nvPicPr>
        <p:blipFill>
          <a:blip r:embed="rId12">
            <a:alphaModFix/>
          </a:blip>
          <a:stretch>
            <a:fillRect/>
          </a:stretch>
        </p:blipFill>
        <p:spPr>
          <a:xfrm rot="5400000">
            <a:off x="741929" y="4040635"/>
            <a:ext cx="418376" cy="475800"/>
          </a:xfrm>
          <a:prstGeom prst="rect">
            <a:avLst/>
          </a:prstGeom>
          <a:noFill/>
          <a:ln>
            <a:noFill/>
          </a:ln>
        </p:spPr>
      </p:pic>
      <p:pic>
        <p:nvPicPr>
          <p:cNvPr id="798" name="Google Shape;798;p49"/>
          <p:cNvPicPr preferRelativeResize="0"/>
          <p:nvPr/>
        </p:nvPicPr>
        <p:blipFill>
          <a:blip r:embed="rId11">
            <a:alphaModFix/>
          </a:blip>
          <a:stretch>
            <a:fillRect/>
          </a:stretch>
        </p:blipFill>
        <p:spPr>
          <a:xfrm rot="5400000">
            <a:off x="-438385" y="2381686"/>
            <a:ext cx="1012425" cy="999575"/>
          </a:xfrm>
          <a:prstGeom prst="rect">
            <a:avLst/>
          </a:prstGeom>
          <a:noFill/>
          <a:ln>
            <a:noFill/>
          </a:ln>
        </p:spPr>
      </p:pic>
      <p:pic>
        <p:nvPicPr>
          <p:cNvPr id="799" name="Google Shape;799;p49"/>
          <p:cNvPicPr preferRelativeResize="0"/>
          <p:nvPr/>
        </p:nvPicPr>
        <p:blipFill>
          <a:blip r:embed="rId13">
            <a:alphaModFix/>
          </a:blip>
          <a:stretch>
            <a:fillRect/>
          </a:stretch>
        </p:blipFill>
        <p:spPr>
          <a:xfrm rot="9894984" flipH="1">
            <a:off x="7700939" y="4531932"/>
            <a:ext cx="1119285" cy="1030928"/>
          </a:xfrm>
          <a:prstGeom prst="rect">
            <a:avLst/>
          </a:prstGeom>
          <a:noFill/>
          <a:ln>
            <a:noFill/>
          </a:ln>
        </p:spPr>
      </p:pic>
      <p:pic>
        <p:nvPicPr>
          <p:cNvPr id="800" name="Google Shape;800;p49"/>
          <p:cNvPicPr preferRelativeResize="0"/>
          <p:nvPr/>
        </p:nvPicPr>
        <p:blipFill>
          <a:blip r:embed="rId14">
            <a:alphaModFix/>
          </a:blip>
          <a:stretch>
            <a:fillRect/>
          </a:stretch>
        </p:blipFill>
        <p:spPr>
          <a:xfrm rot="45">
            <a:off x="8252293" y="3818511"/>
            <a:ext cx="1191319" cy="1570980"/>
          </a:xfrm>
          <a:prstGeom prst="rect">
            <a:avLst/>
          </a:prstGeom>
          <a:noFill/>
          <a:ln>
            <a:noFill/>
          </a:ln>
        </p:spPr>
      </p:pic>
      <p:grpSp>
        <p:nvGrpSpPr>
          <p:cNvPr id="801" name="Google Shape;801;p49"/>
          <p:cNvGrpSpPr/>
          <p:nvPr/>
        </p:nvGrpSpPr>
        <p:grpSpPr>
          <a:xfrm>
            <a:off x="1643750" y="1981560"/>
            <a:ext cx="411909" cy="411067"/>
            <a:chOff x="7237898" y="4088660"/>
            <a:chExt cx="411909" cy="411067"/>
          </a:xfrm>
        </p:grpSpPr>
        <p:sp>
          <p:nvSpPr>
            <p:cNvPr id="802" name="Google Shape;802;p49"/>
            <p:cNvSpPr/>
            <p:nvPr/>
          </p:nvSpPr>
          <p:spPr>
            <a:xfrm>
              <a:off x="7430873" y="4190603"/>
              <a:ext cx="15084" cy="73528"/>
            </a:xfrm>
            <a:custGeom>
              <a:avLst/>
              <a:gdLst/>
              <a:ahLst/>
              <a:cxnLst/>
              <a:rect l="l" t="t" r="r" b="b"/>
              <a:pathLst>
                <a:path w="430" h="2096" extrusionOk="0">
                  <a:moveTo>
                    <a:pt x="191" y="0"/>
                  </a:moveTo>
                  <a:lnTo>
                    <a:pt x="1" y="215"/>
                  </a:lnTo>
                  <a:lnTo>
                    <a:pt x="1" y="1977"/>
                  </a:lnTo>
                  <a:lnTo>
                    <a:pt x="215" y="2096"/>
                  </a:lnTo>
                  <a:lnTo>
                    <a:pt x="358" y="1929"/>
                  </a:lnTo>
                  <a:lnTo>
                    <a:pt x="430" y="1096"/>
                  </a:lnTo>
                  <a:lnTo>
                    <a:pt x="358" y="215"/>
                  </a:lnTo>
                  <a:lnTo>
                    <a:pt x="19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7442589" y="4185587"/>
              <a:ext cx="12559" cy="79386"/>
            </a:xfrm>
            <a:custGeom>
              <a:avLst/>
              <a:gdLst/>
              <a:ahLst/>
              <a:cxnLst/>
              <a:rect l="l" t="t" r="r" b="b"/>
              <a:pathLst>
                <a:path w="358" h="2263" extrusionOk="0">
                  <a:moveTo>
                    <a:pt x="191" y="0"/>
                  </a:moveTo>
                  <a:lnTo>
                    <a:pt x="0" y="358"/>
                  </a:lnTo>
                  <a:lnTo>
                    <a:pt x="0" y="2096"/>
                  </a:lnTo>
                  <a:lnTo>
                    <a:pt x="143" y="2263"/>
                  </a:lnTo>
                  <a:lnTo>
                    <a:pt x="358" y="2120"/>
                  </a:lnTo>
                  <a:lnTo>
                    <a:pt x="358" y="358"/>
                  </a:lnTo>
                  <a:lnTo>
                    <a:pt x="1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7359871" y="4257430"/>
              <a:ext cx="97768" cy="82719"/>
            </a:xfrm>
            <a:custGeom>
              <a:avLst/>
              <a:gdLst/>
              <a:ahLst/>
              <a:cxnLst/>
              <a:rect l="l" t="t" r="r" b="b"/>
              <a:pathLst>
                <a:path w="2787" h="2358" extrusionOk="0">
                  <a:moveTo>
                    <a:pt x="2382" y="0"/>
                  </a:moveTo>
                  <a:cubicBezTo>
                    <a:pt x="1168" y="0"/>
                    <a:pt x="167" y="905"/>
                    <a:pt x="1" y="2048"/>
                  </a:cubicBezTo>
                  <a:lnTo>
                    <a:pt x="1001" y="2358"/>
                  </a:lnTo>
                  <a:lnTo>
                    <a:pt x="2382" y="2096"/>
                  </a:lnTo>
                  <a:lnTo>
                    <a:pt x="2787" y="1286"/>
                  </a:lnTo>
                  <a:lnTo>
                    <a:pt x="2382"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9"/>
            <p:cNvSpPr/>
            <p:nvPr/>
          </p:nvSpPr>
          <p:spPr>
            <a:xfrm>
              <a:off x="7443431" y="4259114"/>
              <a:ext cx="83561" cy="76860"/>
            </a:xfrm>
            <a:custGeom>
              <a:avLst/>
              <a:gdLst/>
              <a:ahLst/>
              <a:cxnLst/>
              <a:rect l="l" t="t" r="r" b="b"/>
              <a:pathLst>
                <a:path w="2382" h="2191" extrusionOk="0">
                  <a:moveTo>
                    <a:pt x="0" y="0"/>
                  </a:moveTo>
                  <a:lnTo>
                    <a:pt x="0" y="2048"/>
                  </a:lnTo>
                  <a:lnTo>
                    <a:pt x="1620" y="2191"/>
                  </a:lnTo>
                  <a:lnTo>
                    <a:pt x="2382" y="2048"/>
                  </a:lnTo>
                  <a:cubicBezTo>
                    <a:pt x="2215" y="881"/>
                    <a:pt x="1191" y="0"/>
                    <a:pt x="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7333982" y="4088660"/>
              <a:ext cx="116992" cy="109485"/>
            </a:xfrm>
            <a:custGeom>
              <a:avLst/>
              <a:gdLst/>
              <a:ahLst/>
              <a:cxnLst/>
              <a:rect l="l" t="t" r="r" b="b"/>
              <a:pathLst>
                <a:path w="3335" h="3121" extrusionOk="0">
                  <a:moveTo>
                    <a:pt x="0" y="1"/>
                  </a:moveTo>
                  <a:lnTo>
                    <a:pt x="0" y="1096"/>
                  </a:lnTo>
                  <a:cubicBezTo>
                    <a:pt x="0" y="2239"/>
                    <a:pt x="905" y="3121"/>
                    <a:pt x="2001" y="3121"/>
                  </a:cubicBezTo>
                  <a:lnTo>
                    <a:pt x="3096" y="3121"/>
                  </a:lnTo>
                  <a:lnTo>
                    <a:pt x="3334" y="2549"/>
                  </a:lnTo>
                  <a:lnTo>
                    <a:pt x="3096" y="2001"/>
                  </a:lnTo>
                  <a:cubicBezTo>
                    <a:pt x="3096" y="882"/>
                    <a:pt x="2215" y="1"/>
                    <a:pt x="1096"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p:nvPr/>
          </p:nvSpPr>
          <p:spPr>
            <a:xfrm>
              <a:off x="7443431" y="4089502"/>
              <a:ext cx="108643" cy="108643"/>
            </a:xfrm>
            <a:custGeom>
              <a:avLst/>
              <a:gdLst/>
              <a:ahLst/>
              <a:cxnLst/>
              <a:rect l="l" t="t" r="r" b="b"/>
              <a:pathLst>
                <a:path w="3097" h="3097" extrusionOk="0">
                  <a:moveTo>
                    <a:pt x="2001" y="1"/>
                  </a:moveTo>
                  <a:cubicBezTo>
                    <a:pt x="905" y="1"/>
                    <a:pt x="0" y="906"/>
                    <a:pt x="0" y="2001"/>
                  </a:cubicBezTo>
                  <a:lnTo>
                    <a:pt x="0" y="3097"/>
                  </a:lnTo>
                  <a:lnTo>
                    <a:pt x="1119" y="3097"/>
                  </a:lnTo>
                  <a:cubicBezTo>
                    <a:pt x="1643" y="3097"/>
                    <a:pt x="2143" y="2882"/>
                    <a:pt x="2501" y="2501"/>
                  </a:cubicBezTo>
                  <a:cubicBezTo>
                    <a:pt x="2858" y="2144"/>
                    <a:pt x="3096" y="1644"/>
                    <a:pt x="3096" y="1096"/>
                  </a:cubicBezTo>
                  <a:lnTo>
                    <a:pt x="3096"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9"/>
            <p:cNvSpPr/>
            <p:nvPr/>
          </p:nvSpPr>
          <p:spPr>
            <a:xfrm>
              <a:off x="7293043" y="4329274"/>
              <a:ext cx="157930" cy="81912"/>
            </a:xfrm>
            <a:custGeom>
              <a:avLst/>
              <a:gdLst/>
              <a:ahLst/>
              <a:cxnLst/>
              <a:rect l="l" t="t" r="r" b="b"/>
              <a:pathLst>
                <a:path w="4502" h="2335" extrusionOk="0">
                  <a:moveTo>
                    <a:pt x="4263" y="0"/>
                  </a:moveTo>
                  <a:cubicBezTo>
                    <a:pt x="4049" y="48"/>
                    <a:pt x="239" y="48"/>
                    <a:pt x="1" y="48"/>
                  </a:cubicBezTo>
                  <a:cubicBezTo>
                    <a:pt x="48" y="167"/>
                    <a:pt x="667" y="2001"/>
                    <a:pt x="691" y="2096"/>
                  </a:cubicBezTo>
                  <a:lnTo>
                    <a:pt x="2477" y="2334"/>
                  </a:lnTo>
                  <a:lnTo>
                    <a:pt x="4263" y="2096"/>
                  </a:lnTo>
                  <a:lnTo>
                    <a:pt x="4501" y="1048"/>
                  </a:lnTo>
                  <a:lnTo>
                    <a:pt x="426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9"/>
            <p:cNvSpPr/>
            <p:nvPr/>
          </p:nvSpPr>
          <p:spPr>
            <a:xfrm>
              <a:off x="7443431" y="4330958"/>
              <a:ext cx="149546" cy="80228"/>
            </a:xfrm>
            <a:custGeom>
              <a:avLst/>
              <a:gdLst/>
              <a:ahLst/>
              <a:cxnLst/>
              <a:rect l="l" t="t" r="r" b="b"/>
              <a:pathLst>
                <a:path w="4263" h="2287" extrusionOk="0">
                  <a:moveTo>
                    <a:pt x="0" y="0"/>
                  </a:moveTo>
                  <a:lnTo>
                    <a:pt x="0" y="2048"/>
                  </a:lnTo>
                  <a:lnTo>
                    <a:pt x="1786" y="2286"/>
                  </a:lnTo>
                  <a:lnTo>
                    <a:pt x="3572" y="2048"/>
                  </a:lnTo>
                  <a:cubicBezTo>
                    <a:pt x="3620" y="1953"/>
                    <a:pt x="4239" y="119"/>
                    <a:pt x="4263"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9"/>
            <p:cNvSpPr/>
            <p:nvPr/>
          </p:nvSpPr>
          <p:spPr>
            <a:xfrm>
              <a:off x="7325633" y="4419500"/>
              <a:ext cx="130357" cy="65179"/>
            </a:xfrm>
            <a:custGeom>
              <a:avLst/>
              <a:gdLst/>
              <a:ahLst/>
              <a:cxnLst/>
              <a:rect l="l" t="t" r="r" b="b"/>
              <a:pathLst>
                <a:path w="3716" h="1858" extrusionOk="0">
                  <a:moveTo>
                    <a:pt x="1667" y="0"/>
                  </a:moveTo>
                  <a:lnTo>
                    <a:pt x="0" y="239"/>
                  </a:lnTo>
                  <a:cubicBezTo>
                    <a:pt x="143" y="715"/>
                    <a:pt x="310" y="1143"/>
                    <a:pt x="453" y="1620"/>
                  </a:cubicBezTo>
                  <a:lnTo>
                    <a:pt x="1858" y="1858"/>
                  </a:lnTo>
                  <a:lnTo>
                    <a:pt x="3334" y="1620"/>
                  </a:lnTo>
                  <a:lnTo>
                    <a:pt x="3715" y="834"/>
                  </a:lnTo>
                  <a:lnTo>
                    <a:pt x="3334" y="239"/>
                  </a:lnTo>
                  <a:lnTo>
                    <a:pt x="1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9"/>
            <p:cNvSpPr/>
            <p:nvPr/>
          </p:nvSpPr>
          <p:spPr>
            <a:xfrm>
              <a:off x="7443431" y="4419500"/>
              <a:ext cx="116992" cy="65179"/>
            </a:xfrm>
            <a:custGeom>
              <a:avLst/>
              <a:gdLst/>
              <a:ahLst/>
              <a:cxnLst/>
              <a:rect l="l" t="t" r="r" b="b"/>
              <a:pathLst>
                <a:path w="3335" h="1858" extrusionOk="0">
                  <a:moveTo>
                    <a:pt x="1667" y="0"/>
                  </a:moveTo>
                  <a:lnTo>
                    <a:pt x="0" y="239"/>
                  </a:lnTo>
                  <a:lnTo>
                    <a:pt x="0" y="1620"/>
                  </a:lnTo>
                  <a:lnTo>
                    <a:pt x="1381" y="1858"/>
                  </a:lnTo>
                  <a:lnTo>
                    <a:pt x="2906" y="1620"/>
                  </a:lnTo>
                  <a:cubicBezTo>
                    <a:pt x="3048" y="1143"/>
                    <a:pt x="3191" y="715"/>
                    <a:pt x="3334" y="239"/>
                  </a:cubicBezTo>
                  <a:lnTo>
                    <a:pt x="1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7237898" y="4474646"/>
              <a:ext cx="213918" cy="25082"/>
            </a:xfrm>
            <a:custGeom>
              <a:avLst/>
              <a:gdLst/>
              <a:ahLst/>
              <a:cxnLst/>
              <a:rect l="l" t="t" r="r" b="b"/>
              <a:pathLst>
                <a:path w="6098" h="715" extrusionOk="0">
                  <a:moveTo>
                    <a:pt x="5859" y="0"/>
                  </a:moveTo>
                  <a:cubicBezTo>
                    <a:pt x="5692" y="48"/>
                    <a:pt x="144" y="48"/>
                    <a:pt x="1" y="48"/>
                  </a:cubicBezTo>
                  <a:lnTo>
                    <a:pt x="1" y="715"/>
                  </a:lnTo>
                  <a:lnTo>
                    <a:pt x="5859" y="715"/>
                  </a:lnTo>
                  <a:lnTo>
                    <a:pt x="6097" y="357"/>
                  </a:lnTo>
                  <a:lnTo>
                    <a:pt x="585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7443431" y="4476294"/>
              <a:ext cx="206376" cy="23433"/>
            </a:xfrm>
            <a:custGeom>
              <a:avLst/>
              <a:gdLst/>
              <a:ahLst/>
              <a:cxnLst/>
              <a:rect l="l" t="t" r="r" b="b"/>
              <a:pathLst>
                <a:path w="5883" h="668" extrusionOk="0">
                  <a:moveTo>
                    <a:pt x="0" y="1"/>
                  </a:moveTo>
                  <a:lnTo>
                    <a:pt x="0" y="668"/>
                  </a:lnTo>
                  <a:lnTo>
                    <a:pt x="5882" y="668"/>
                  </a:lnTo>
                  <a:lnTo>
                    <a:pt x="588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7317284" y="4402802"/>
              <a:ext cx="134532" cy="25082"/>
            </a:xfrm>
            <a:custGeom>
              <a:avLst/>
              <a:gdLst/>
              <a:ahLst/>
              <a:cxnLst/>
              <a:rect l="l" t="t" r="r" b="b"/>
              <a:pathLst>
                <a:path w="3835" h="715" extrusionOk="0">
                  <a:moveTo>
                    <a:pt x="3596" y="0"/>
                  </a:moveTo>
                  <a:cubicBezTo>
                    <a:pt x="3167" y="24"/>
                    <a:pt x="453" y="24"/>
                    <a:pt x="0" y="24"/>
                  </a:cubicBezTo>
                  <a:cubicBezTo>
                    <a:pt x="95" y="262"/>
                    <a:pt x="143" y="476"/>
                    <a:pt x="238" y="715"/>
                  </a:cubicBezTo>
                  <a:lnTo>
                    <a:pt x="3596" y="715"/>
                  </a:lnTo>
                  <a:lnTo>
                    <a:pt x="3834" y="357"/>
                  </a:lnTo>
                  <a:lnTo>
                    <a:pt x="3596"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a:off x="7443431" y="4403609"/>
              <a:ext cx="125341" cy="24275"/>
            </a:xfrm>
            <a:custGeom>
              <a:avLst/>
              <a:gdLst/>
              <a:ahLst/>
              <a:cxnLst/>
              <a:rect l="l" t="t" r="r" b="b"/>
              <a:pathLst>
                <a:path w="3573" h="692" extrusionOk="0">
                  <a:moveTo>
                    <a:pt x="0" y="1"/>
                  </a:moveTo>
                  <a:lnTo>
                    <a:pt x="0" y="692"/>
                  </a:lnTo>
                  <a:lnTo>
                    <a:pt x="3382" y="692"/>
                  </a:lnTo>
                  <a:cubicBezTo>
                    <a:pt x="3429" y="453"/>
                    <a:pt x="3501" y="239"/>
                    <a:pt x="3572"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9"/>
          <p:cNvGrpSpPr/>
          <p:nvPr/>
        </p:nvGrpSpPr>
        <p:grpSpPr>
          <a:xfrm>
            <a:off x="4403344" y="3407135"/>
            <a:ext cx="411067" cy="411067"/>
            <a:chOff x="3121821" y="4167205"/>
            <a:chExt cx="411067" cy="411067"/>
          </a:xfrm>
        </p:grpSpPr>
        <p:sp>
          <p:nvSpPr>
            <p:cNvPr id="817" name="Google Shape;817;p49"/>
            <p:cNvSpPr/>
            <p:nvPr/>
          </p:nvSpPr>
          <p:spPr>
            <a:xfrm>
              <a:off x="3181983" y="4385227"/>
              <a:ext cx="100294" cy="102328"/>
            </a:xfrm>
            <a:custGeom>
              <a:avLst/>
              <a:gdLst/>
              <a:ahLst/>
              <a:cxnLst/>
              <a:rect l="l" t="t" r="r" b="b"/>
              <a:pathLst>
                <a:path w="2859" h="2917" extrusionOk="0">
                  <a:moveTo>
                    <a:pt x="2858" y="1"/>
                  </a:moveTo>
                  <a:lnTo>
                    <a:pt x="1787" y="263"/>
                  </a:lnTo>
                  <a:lnTo>
                    <a:pt x="0" y="1311"/>
                  </a:lnTo>
                  <a:lnTo>
                    <a:pt x="0" y="1549"/>
                  </a:lnTo>
                  <a:cubicBezTo>
                    <a:pt x="0" y="2323"/>
                    <a:pt x="644" y="2917"/>
                    <a:pt x="1349" y="2917"/>
                  </a:cubicBezTo>
                  <a:cubicBezTo>
                    <a:pt x="1534" y="2917"/>
                    <a:pt x="1723" y="2876"/>
                    <a:pt x="1906" y="2787"/>
                  </a:cubicBezTo>
                  <a:lnTo>
                    <a:pt x="2858" y="2406"/>
                  </a:lnTo>
                  <a:lnTo>
                    <a:pt x="2858" y="1"/>
                  </a:lnTo>
                  <a:close/>
                </a:path>
              </a:pathLst>
            </a:custGeom>
            <a:solidFill>
              <a:srgbClr val="DED4F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18" name="Google Shape;818;p49"/>
            <p:cNvSpPr/>
            <p:nvPr/>
          </p:nvSpPr>
          <p:spPr>
            <a:xfrm>
              <a:off x="3366609" y="4385227"/>
              <a:ext cx="106117" cy="103205"/>
            </a:xfrm>
            <a:custGeom>
              <a:avLst/>
              <a:gdLst/>
              <a:ahLst/>
              <a:cxnLst/>
              <a:rect l="l" t="t" r="r" b="b"/>
              <a:pathLst>
                <a:path w="3025" h="2942" extrusionOk="0">
                  <a:moveTo>
                    <a:pt x="167" y="1"/>
                  </a:moveTo>
                  <a:lnTo>
                    <a:pt x="0" y="1477"/>
                  </a:lnTo>
                  <a:lnTo>
                    <a:pt x="167" y="2430"/>
                  </a:lnTo>
                  <a:cubicBezTo>
                    <a:pt x="358" y="2525"/>
                    <a:pt x="905" y="2740"/>
                    <a:pt x="1120" y="2835"/>
                  </a:cubicBezTo>
                  <a:cubicBezTo>
                    <a:pt x="1288" y="2908"/>
                    <a:pt x="1462" y="2941"/>
                    <a:pt x="1633" y="2941"/>
                  </a:cubicBezTo>
                  <a:cubicBezTo>
                    <a:pt x="2355" y="2941"/>
                    <a:pt x="3025" y="2339"/>
                    <a:pt x="3025" y="1549"/>
                  </a:cubicBezTo>
                  <a:lnTo>
                    <a:pt x="3025" y="1311"/>
                  </a:lnTo>
                  <a:lnTo>
                    <a:pt x="1620" y="501"/>
                  </a:lnTo>
                  <a:lnTo>
                    <a:pt x="167" y="1"/>
                  </a:lnTo>
                  <a:close/>
                </a:path>
              </a:pathLst>
            </a:custGeom>
            <a:solidFill>
              <a:srgbClr val="A086DB"/>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19" name="Google Shape;819;p49"/>
            <p:cNvSpPr/>
            <p:nvPr/>
          </p:nvSpPr>
          <p:spPr>
            <a:xfrm>
              <a:off x="3278874" y="4435356"/>
              <a:ext cx="61039" cy="116992"/>
            </a:xfrm>
            <a:custGeom>
              <a:avLst/>
              <a:gdLst/>
              <a:ahLst/>
              <a:cxnLst/>
              <a:rect l="l" t="t" r="r" b="b"/>
              <a:pathLst>
                <a:path w="1740" h="3335" extrusionOk="0">
                  <a:moveTo>
                    <a:pt x="787" y="1"/>
                  </a:moveTo>
                  <a:lnTo>
                    <a:pt x="1" y="287"/>
                  </a:lnTo>
                  <a:cubicBezTo>
                    <a:pt x="72" y="1311"/>
                    <a:pt x="430" y="2311"/>
                    <a:pt x="1025" y="3097"/>
                  </a:cubicBezTo>
                  <a:lnTo>
                    <a:pt x="1215" y="3335"/>
                  </a:lnTo>
                  <a:lnTo>
                    <a:pt x="1382" y="3097"/>
                  </a:lnTo>
                  <a:lnTo>
                    <a:pt x="1739" y="1525"/>
                  </a:lnTo>
                  <a:lnTo>
                    <a:pt x="1382" y="287"/>
                  </a:lnTo>
                  <a:lnTo>
                    <a:pt x="787" y="1"/>
                  </a:lnTo>
                  <a:close/>
                </a:path>
              </a:pathLst>
            </a:custGeom>
            <a:solidFill>
              <a:srgbClr val="EBC36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0" name="Google Shape;820;p49"/>
            <p:cNvSpPr/>
            <p:nvPr/>
          </p:nvSpPr>
          <p:spPr>
            <a:xfrm>
              <a:off x="3314796" y="4543964"/>
              <a:ext cx="20943" cy="34308"/>
            </a:xfrm>
            <a:custGeom>
              <a:avLst/>
              <a:gdLst/>
              <a:ahLst/>
              <a:cxnLst/>
              <a:rect l="l" t="t" r="r" b="b"/>
              <a:pathLst>
                <a:path w="597" h="978" extrusionOk="0">
                  <a:moveTo>
                    <a:pt x="1" y="1"/>
                  </a:moveTo>
                  <a:lnTo>
                    <a:pt x="1" y="977"/>
                  </a:lnTo>
                  <a:lnTo>
                    <a:pt x="358" y="977"/>
                  </a:lnTo>
                  <a:lnTo>
                    <a:pt x="596" y="525"/>
                  </a:lnTo>
                  <a:lnTo>
                    <a:pt x="358" y="1"/>
                  </a:ln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1" name="Google Shape;821;p49"/>
            <p:cNvSpPr/>
            <p:nvPr/>
          </p:nvSpPr>
          <p:spPr>
            <a:xfrm>
              <a:off x="3326513" y="4435356"/>
              <a:ext cx="48481" cy="116992"/>
            </a:xfrm>
            <a:custGeom>
              <a:avLst/>
              <a:gdLst/>
              <a:ahLst/>
              <a:cxnLst/>
              <a:rect l="l" t="t" r="r" b="b"/>
              <a:pathLst>
                <a:path w="1382" h="3335" extrusionOk="0">
                  <a:moveTo>
                    <a:pt x="548" y="1"/>
                  </a:moveTo>
                  <a:lnTo>
                    <a:pt x="0" y="287"/>
                  </a:lnTo>
                  <a:lnTo>
                    <a:pt x="0" y="3097"/>
                  </a:lnTo>
                  <a:lnTo>
                    <a:pt x="24" y="3097"/>
                  </a:lnTo>
                  <a:lnTo>
                    <a:pt x="191" y="3335"/>
                  </a:lnTo>
                  <a:lnTo>
                    <a:pt x="381" y="3097"/>
                  </a:lnTo>
                  <a:cubicBezTo>
                    <a:pt x="1001" y="2287"/>
                    <a:pt x="1358" y="1311"/>
                    <a:pt x="1382" y="287"/>
                  </a:cubicBezTo>
                  <a:lnTo>
                    <a:pt x="548" y="1"/>
                  </a:lnTo>
                  <a:close/>
                </a:path>
              </a:pathLst>
            </a:custGeom>
            <a:solidFill>
              <a:srgbClr val="EB975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2" name="Google Shape;822;p49"/>
            <p:cNvSpPr/>
            <p:nvPr/>
          </p:nvSpPr>
          <p:spPr>
            <a:xfrm>
              <a:off x="3327355" y="4543964"/>
              <a:ext cx="12559" cy="34308"/>
            </a:xfrm>
            <a:custGeom>
              <a:avLst/>
              <a:gdLst/>
              <a:ahLst/>
              <a:cxnLst/>
              <a:rect l="l" t="t" r="r" b="b"/>
              <a:pathLst>
                <a:path w="358" h="978" extrusionOk="0">
                  <a:moveTo>
                    <a:pt x="0" y="1"/>
                  </a:moveTo>
                  <a:lnTo>
                    <a:pt x="0" y="977"/>
                  </a:lnTo>
                  <a:lnTo>
                    <a:pt x="357" y="977"/>
                  </a:lnTo>
                  <a:lnTo>
                    <a:pt x="357" y="1"/>
                  </a:ln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3" name="Google Shape;823;p49"/>
            <p:cNvSpPr/>
            <p:nvPr/>
          </p:nvSpPr>
          <p:spPr>
            <a:xfrm>
              <a:off x="3361593" y="4313383"/>
              <a:ext cx="171296" cy="121342"/>
            </a:xfrm>
            <a:custGeom>
              <a:avLst/>
              <a:gdLst/>
              <a:ahLst/>
              <a:cxnLst/>
              <a:rect l="l" t="t" r="r" b="b"/>
              <a:pathLst>
                <a:path w="4883" h="3459" extrusionOk="0">
                  <a:moveTo>
                    <a:pt x="143" y="1"/>
                  </a:moveTo>
                  <a:lnTo>
                    <a:pt x="1" y="1192"/>
                  </a:lnTo>
                  <a:lnTo>
                    <a:pt x="310" y="2073"/>
                  </a:lnTo>
                  <a:lnTo>
                    <a:pt x="3049" y="3335"/>
                  </a:lnTo>
                  <a:cubicBezTo>
                    <a:pt x="3228" y="3419"/>
                    <a:pt x="3412" y="3458"/>
                    <a:pt x="3591" y="3458"/>
                  </a:cubicBezTo>
                  <a:cubicBezTo>
                    <a:pt x="4271" y="3458"/>
                    <a:pt x="4883" y="2898"/>
                    <a:pt x="4883" y="2144"/>
                  </a:cubicBezTo>
                  <a:cubicBezTo>
                    <a:pt x="4883" y="1501"/>
                    <a:pt x="4430" y="1001"/>
                    <a:pt x="3835" y="858"/>
                  </a:cubicBezTo>
                  <a:cubicBezTo>
                    <a:pt x="3430" y="763"/>
                    <a:pt x="572" y="120"/>
                    <a:pt x="143" y="1"/>
                  </a:cubicBezTo>
                  <a:close/>
                </a:path>
              </a:pathLst>
            </a:custGeom>
            <a:solidFill>
              <a:srgbClr val="51427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4" name="Google Shape;824;p49"/>
            <p:cNvSpPr/>
            <p:nvPr/>
          </p:nvSpPr>
          <p:spPr>
            <a:xfrm>
              <a:off x="3244636" y="4167205"/>
              <a:ext cx="50164" cy="59355"/>
            </a:xfrm>
            <a:custGeom>
              <a:avLst/>
              <a:gdLst/>
              <a:ahLst/>
              <a:cxnLst/>
              <a:rect l="l" t="t" r="r" b="b"/>
              <a:pathLst>
                <a:path w="1430" h="1692" extrusionOk="0">
                  <a:moveTo>
                    <a:pt x="572" y="0"/>
                  </a:moveTo>
                  <a:lnTo>
                    <a:pt x="1" y="405"/>
                  </a:lnTo>
                  <a:lnTo>
                    <a:pt x="953" y="1691"/>
                  </a:lnTo>
                  <a:lnTo>
                    <a:pt x="1287" y="1501"/>
                  </a:lnTo>
                  <a:lnTo>
                    <a:pt x="1429" y="1144"/>
                  </a:lnTo>
                  <a:lnTo>
                    <a:pt x="572" y="0"/>
                  </a:ln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5" name="Google Shape;825;p49"/>
            <p:cNvSpPr/>
            <p:nvPr/>
          </p:nvSpPr>
          <p:spPr>
            <a:xfrm>
              <a:off x="3358260" y="4167205"/>
              <a:ext cx="50164" cy="59355"/>
            </a:xfrm>
            <a:custGeom>
              <a:avLst/>
              <a:gdLst/>
              <a:ahLst/>
              <a:cxnLst/>
              <a:rect l="l" t="t" r="r" b="b"/>
              <a:pathLst>
                <a:path w="1430" h="1692" extrusionOk="0">
                  <a:moveTo>
                    <a:pt x="881" y="0"/>
                  </a:moveTo>
                  <a:cubicBezTo>
                    <a:pt x="762" y="167"/>
                    <a:pt x="119" y="977"/>
                    <a:pt x="0" y="1144"/>
                  </a:cubicBezTo>
                  <a:lnTo>
                    <a:pt x="191" y="1548"/>
                  </a:lnTo>
                  <a:lnTo>
                    <a:pt x="477" y="1691"/>
                  </a:lnTo>
                  <a:cubicBezTo>
                    <a:pt x="572" y="1572"/>
                    <a:pt x="1334" y="524"/>
                    <a:pt x="1429" y="405"/>
                  </a:cubicBezTo>
                  <a:cubicBezTo>
                    <a:pt x="1262" y="262"/>
                    <a:pt x="1072" y="143"/>
                    <a:pt x="881" y="0"/>
                  </a:cubicBez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6" name="Google Shape;826;p49"/>
            <p:cNvSpPr/>
            <p:nvPr/>
          </p:nvSpPr>
          <p:spPr>
            <a:xfrm>
              <a:off x="3121821" y="4314225"/>
              <a:ext cx="169647" cy="120149"/>
            </a:xfrm>
            <a:custGeom>
              <a:avLst/>
              <a:gdLst/>
              <a:ahLst/>
              <a:cxnLst/>
              <a:rect l="l" t="t" r="r" b="b"/>
              <a:pathLst>
                <a:path w="4836" h="3425" extrusionOk="0">
                  <a:moveTo>
                    <a:pt x="4716" y="1"/>
                  </a:moveTo>
                  <a:lnTo>
                    <a:pt x="1025" y="834"/>
                  </a:lnTo>
                  <a:cubicBezTo>
                    <a:pt x="429" y="953"/>
                    <a:pt x="1" y="1477"/>
                    <a:pt x="1" y="2120"/>
                  </a:cubicBezTo>
                  <a:cubicBezTo>
                    <a:pt x="1" y="2878"/>
                    <a:pt x="619" y="3425"/>
                    <a:pt x="1303" y="3425"/>
                  </a:cubicBezTo>
                  <a:cubicBezTo>
                    <a:pt x="1479" y="3425"/>
                    <a:pt x="1659" y="3389"/>
                    <a:pt x="1835" y="3311"/>
                  </a:cubicBezTo>
                  <a:lnTo>
                    <a:pt x="4573" y="2049"/>
                  </a:lnTo>
                  <a:lnTo>
                    <a:pt x="4835" y="1001"/>
                  </a:lnTo>
                  <a:lnTo>
                    <a:pt x="4716" y="1"/>
                  </a:lnTo>
                  <a:close/>
                </a:path>
              </a:pathLst>
            </a:custGeom>
            <a:solidFill>
              <a:srgbClr val="A086DB"/>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7" name="Google Shape;827;p49"/>
            <p:cNvSpPr/>
            <p:nvPr/>
          </p:nvSpPr>
          <p:spPr>
            <a:xfrm>
              <a:off x="3285574" y="4290827"/>
              <a:ext cx="47639" cy="62723"/>
            </a:xfrm>
            <a:custGeom>
              <a:avLst/>
              <a:gdLst/>
              <a:ahLst/>
              <a:cxnLst/>
              <a:rect l="l" t="t" r="r" b="b"/>
              <a:pathLst>
                <a:path w="1358" h="1788" extrusionOk="0">
                  <a:moveTo>
                    <a:pt x="120" y="1"/>
                  </a:moveTo>
                  <a:cubicBezTo>
                    <a:pt x="96" y="239"/>
                    <a:pt x="0" y="1406"/>
                    <a:pt x="0" y="1644"/>
                  </a:cubicBezTo>
                  <a:lnTo>
                    <a:pt x="620" y="1787"/>
                  </a:lnTo>
                  <a:lnTo>
                    <a:pt x="1191" y="1644"/>
                  </a:lnTo>
                  <a:lnTo>
                    <a:pt x="1358" y="1049"/>
                  </a:lnTo>
                  <a:lnTo>
                    <a:pt x="1191" y="430"/>
                  </a:lnTo>
                  <a:lnTo>
                    <a:pt x="763" y="120"/>
                  </a:lnTo>
                  <a:lnTo>
                    <a:pt x="120" y="1"/>
                  </a:lnTo>
                  <a:close/>
                </a:path>
              </a:pathLst>
            </a:custGeom>
            <a:solidFill>
              <a:srgbClr val="EBC36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8" name="Google Shape;828;p49"/>
            <p:cNvSpPr/>
            <p:nvPr/>
          </p:nvSpPr>
          <p:spPr>
            <a:xfrm>
              <a:off x="3327355" y="4290827"/>
              <a:ext cx="41780" cy="62723"/>
            </a:xfrm>
            <a:custGeom>
              <a:avLst/>
              <a:gdLst/>
              <a:ahLst/>
              <a:cxnLst/>
              <a:rect l="l" t="t" r="r" b="b"/>
              <a:pathLst>
                <a:path w="1191" h="1788" extrusionOk="0">
                  <a:moveTo>
                    <a:pt x="1072" y="1"/>
                  </a:moveTo>
                  <a:lnTo>
                    <a:pt x="476" y="72"/>
                  </a:lnTo>
                  <a:lnTo>
                    <a:pt x="0" y="430"/>
                  </a:lnTo>
                  <a:lnTo>
                    <a:pt x="0" y="1644"/>
                  </a:lnTo>
                  <a:lnTo>
                    <a:pt x="596" y="1787"/>
                  </a:lnTo>
                  <a:lnTo>
                    <a:pt x="1191" y="1644"/>
                  </a:lnTo>
                  <a:cubicBezTo>
                    <a:pt x="1143" y="1406"/>
                    <a:pt x="1072" y="239"/>
                    <a:pt x="1072" y="1"/>
                  </a:cubicBezTo>
                  <a:close/>
                </a:path>
              </a:pathLst>
            </a:custGeom>
            <a:solidFill>
              <a:srgbClr val="EB975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9" name="Google Shape;829;p49"/>
            <p:cNvSpPr/>
            <p:nvPr/>
          </p:nvSpPr>
          <p:spPr>
            <a:xfrm>
              <a:off x="3278874" y="4363512"/>
              <a:ext cx="51848" cy="61039"/>
            </a:xfrm>
            <a:custGeom>
              <a:avLst/>
              <a:gdLst/>
              <a:ahLst/>
              <a:cxnLst/>
              <a:rect l="l" t="t" r="r" b="b"/>
              <a:pathLst>
                <a:path w="1478" h="1740" extrusionOk="0">
                  <a:moveTo>
                    <a:pt x="787" y="1"/>
                  </a:moveTo>
                  <a:lnTo>
                    <a:pt x="120" y="263"/>
                  </a:lnTo>
                  <a:cubicBezTo>
                    <a:pt x="120" y="429"/>
                    <a:pt x="49" y="1477"/>
                    <a:pt x="1" y="1620"/>
                  </a:cubicBezTo>
                  <a:lnTo>
                    <a:pt x="668" y="1739"/>
                  </a:lnTo>
                  <a:lnTo>
                    <a:pt x="1358" y="1620"/>
                  </a:lnTo>
                  <a:lnTo>
                    <a:pt x="1477" y="1001"/>
                  </a:lnTo>
                  <a:lnTo>
                    <a:pt x="1358" y="263"/>
                  </a:lnTo>
                  <a:lnTo>
                    <a:pt x="787" y="1"/>
                  </a:lnTo>
                  <a:close/>
                </a:path>
              </a:pathLst>
            </a:custGeom>
            <a:solidFill>
              <a:srgbClr val="EBC36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0" name="Google Shape;830;p49"/>
            <p:cNvSpPr/>
            <p:nvPr/>
          </p:nvSpPr>
          <p:spPr>
            <a:xfrm>
              <a:off x="3327355" y="4367687"/>
              <a:ext cx="46797" cy="58513"/>
            </a:xfrm>
            <a:custGeom>
              <a:avLst/>
              <a:gdLst/>
              <a:ahLst/>
              <a:cxnLst/>
              <a:rect l="l" t="t" r="r" b="b"/>
              <a:pathLst>
                <a:path w="1334" h="1668" extrusionOk="0">
                  <a:moveTo>
                    <a:pt x="619" y="1"/>
                  </a:moveTo>
                  <a:lnTo>
                    <a:pt x="0" y="144"/>
                  </a:lnTo>
                  <a:lnTo>
                    <a:pt x="0" y="1501"/>
                  </a:lnTo>
                  <a:lnTo>
                    <a:pt x="619" y="1668"/>
                  </a:lnTo>
                  <a:lnTo>
                    <a:pt x="1334" y="1501"/>
                  </a:lnTo>
                  <a:cubicBezTo>
                    <a:pt x="1334" y="1334"/>
                    <a:pt x="1239" y="287"/>
                    <a:pt x="1239" y="144"/>
                  </a:cubicBezTo>
                  <a:lnTo>
                    <a:pt x="619" y="1"/>
                  </a:lnTo>
                  <a:close/>
                </a:path>
              </a:pathLst>
            </a:custGeom>
            <a:solidFill>
              <a:srgbClr val="EB975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1" name="Google Shape;831;p49"/>
            <p:cNvSpPr/>
            <p:nvPr/>
          </p:nvSpPr>
          <p:spPr>
            <a:xfrm>
              <a:off x="3283084" y="4347656"/>
              <a:ext cx="50129" cy="25082"/>
            </a:xfrm>
            <a:custGeom>
              <a:avLst/>
              <a:gdLst/>
              <a:ahLst/>
              <a:cxnLst/>
              <a:rect l="l" t="t" r="r" b="b"/>
              <a:pathLst>
                <a:path w="1429" h="715" extrusionOk="0">
                  <a:moveTo>
                    <a:pt x="1262" y="0"/>
                  </a:moveTo>
                  <a:cubicBezTo>
                    <a:pt x="881" y="24"/>
                    <a:pt x="452" y="24"/>
                    <a:pt x="71" y="24"/>
                  </a:cubicBezTo>
                  <a:cubicBezTo>
                    <a:pt x="48" y="262"/>
                    <a:pt x="48" y="477"/>
                    <a:pt x="0" y="715"/>
                  </a:cubicBezTo>
                  <a:lnTo>
                    <a:pt x="1262" y="715"/>
                  </a:lnTo>
                  <a:lnTo>
                    <a:pt x="1429" y="358"/>
                  </a:lnTo>
                  <a:lnTo>
                    <a:pt x="1262" y="0"/>
                  </a:ln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2" name="Google Shape;832;p49"/>
            <p:cNvSpPr/>
            <p:nvPr/>
          </p:nvSpPr>
          <p:spPr>
            <a:xfrm>
              <a:off x="3327355" y="4348498"/>
              <a:ext cx="43464" cy="24240"/>
            </a:xfrm>
            <a:custGeom>
              <a:avLst/>
              <a:gdLst/>
              <a:ahLst/>
              <a:cxnLst/>
              <a:rect l="l" t="t" r="r" b="b"/>
              <a:pathLst>
                <a:path w="1239" h="691" extrusionOk="0">
                  <a:moveTo>
                    <a:pt x="0" y="0"/>
                  </a:moveTo>
                  <a:lnTo>
                    <a:pt x="0" y="691"/>
                  </a:lnTo>
                  <a:lnTo>
                    <a:pt x="1239" y="691"/>
                  </a:lnTo>
                  <a:cubicBezTo>
                    <a:pt x="1215" y="453"/>
                    <a:pt x="1215" y="238"/>
                    <a:pt x="1191" y="0"/>
                  </a:cubicBez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3" name="Google Shape;833;p49"/>
            <p:cNvSpPr/>
            <p:nvPr/>
          </p:nvSpPr>
          <p:spPr>
            <a:xfrm>
              <a:off x="3278874" y="4420342"/>
              <a:ext cx="57707" cy="24240"/>
            </a:xfrm>
            <a:custGeom>
              <a:avLst/>
              <a:gdLst/>
              <a:ahLst/>
              <a:cxnLst/>
              <a:rect l="l" t="t" r="r" b="b"/>
              <a:pathLst>
                <a:path w="1645" h="691" extrusionOk="0">
                  <a:moveTo>
                    <a:pt x="49" y="0"/>
                  </a:moveTo>
                  <a:cubicBezTo>
                    <a:pt x="49" y="167"/>
                    <a:pt x="1" y="286"/>
                    <a:pt x="1" y="429"/>
                  </a:cubicBezTo>
                  <a:lnTo>
                    <a:pt x="1" y="691"/>
                  </a:lnTo>
                  <a:lnTo>
                    <a:pt x="1382" y="691"/>
                  </a:lnTo>
                  <a:lnTo>
                    <a:pt x="1644" y="381"/>
                  </a:lnTo>
                  <a:lnTo>
                    <a:pt x="1382" y="0"/>
                  </a:ln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4" name="Google Shape;834;p49"/>
            <p:cNvSpPr/>
            <p:nvPr/>
          </p:nvSpPr>
          <p:spPr>
            <a:xfrm>
              <a:off x="3327355" y="4420342"/>
              <a:ext cx="47639" cy="24240"/>
            </a:xfrm>
            <a:custGeom>
              <a:avLst/>
              <a:gdLst/>
              <a:ahLst/>
              <a:cxnLst/>
              <a:rect l="l" t="t" r="r" b="b"/>
              <a:pathLst>
                <a:path w="1358" h="691" extrusionOk="0">
                  <a:moveTo>
                    <a:pt x="0" y="0"/>
                  </a:moveTo>
                  <a:lnTo>
                    <a:pt x="0" y="691"/>
                  </a:lnTo>
                  <a:lnTo>
                    <a:pt x="1358" y="691"/>
                  </a:lnTo>
                  <a:lnTo>
                    <a:pt x="1358" y="429"/>
                  </a:lnTo>
                  <a:cubicBezTo>
                    <a:pt x="1358" y="286"/>
                    <a:pt x="1334" y="167"/>
                    <a:pt x="1334" y="0"/>
                  </a:cubicBezTo>
                  <a:close/>
                </a:path>
              </a:pathLst>
            </a:custGeom>
            <a:solidFill>
              <a:srgbClr val="5B4A8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5" name="Google Shape;835;p49"/>
            <p:cNvSpPr/>
            <p:nvPr/>
          </p:nvSpPr>
          <p:spPr>
            <a:xfrm>
              <a:off x="3273051" y="4197268"/>
              <a:ext cx="62688" cy="108643"/>
            </a:xfrm>
            <a:custGeom>
              <a:avLst/>
              <a:gdLst/>
              <a:ahLst/>
              <a:cxnLst/>
              <a:rect l="l" t="t" r="r" b="b"/>
              <a:pathLst>
                <a:path w="1787" h="3097" extrusionOk="0">
                  <a:moveTo>
                    <a:pt x="1548" y="1"/>
                  </a:moveTo>
                  <a:cubicBezTo>
                    <a:pt x="691" y="1"/>
                    <a:pt x="0" y="691"/>
                    <a:pt x="0" y="1549"/>
                  </a:cubicBezTo>
                  <a:cubicBezTo>
                    <a:pt x="0" y="2406"/>
                    <a:pt x="691" y="3097"/>
                    <a:pt x="1548" y="3097"/>
                  </a:cubicBezTo>
                  <a:lnTo>
                    <a:pt x="1786" y="1549"/>
                  </a:lnTo>
                  <a:lnTo>
                    <a:pt x="1548" y="1"/>
                  </a:lnTo>
                  <a:close/>
                </a:path>
              </a:pathLst>
            </a:custGeom>
            <a:solidFill>
              <a:srgbClr val="EB9752"/>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6" name="Google Shape;836;p49"/>
            <p:cNvSpPr/>
            <p:nvPr/>
          </p:nvSpPr>
          <p:spPr>
            <a:xfrm>
              <a:off x="3327355" y="4197268"/>
              <a:ext cx="54339" cy="108643"/>
            </a:xfrm>
            <a:custGeom>
              <a:avLst/>
              <a:gdLst/>
              <a:ahLst/>
              <a:cxnLst/>
              <a:rect l="l" t="t" r="r" b="b"/>
              <a:pathLst>
                <a:path w="1549" h="3097" extrusionOk="0">
                  <a:moveTo>
                    <a:pt x="0" y="1"/>
                  </a:moveTo>
                  <a:lnTo>
                    <a:pt x="0" y="3097"/>
                  </a:lnTo>
                  <a:cubicBezTo>
                    <a:pt x="858" y="3097"/>
                    <a:pt x="1548" y="2406"/>
                    <a:pt x="1548" y="1549"/>
                  </a:cubicBezTo>
                  <a:cubicBezTo>
                    <a:pt x="1548" y="691"/>
                    <a:pt x="858" y="1"/>
                    <a:pt x="0" y="1"/>
                  </a:cubicBezTo>
                  <a:close/>
                </a:path>
              </a:pathLst>
            </a:custGeom>
            <a:solidFill>
              <a:srgbClr val="EBC36A"/>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grpSp>
      <p:grpSp>
        <p:nvGrpSpPr>
          <p:cNvPr id="837" name="Google Shape;837;p49"/>
          <p:cNvGrpSpPr/>
          <p:nvPr/>
        </p:nvGrpSpPr>
        <p:grpSpPr>
          <a:xfrm>
            <a:off x="1635821" y="3407136"/>
            <a:ext cx="427766" cy="411067"/>
            <a:chOff x="1437630" y="3494686"/>
            <a:chExt cx="427766" cy="411067"/>
          </a:xfrm>
        </p:grpSpPr>
        <p:sp>
          <p:nvSpPr>
            <p:cNvPr id="838" name="Google Shape;838;p49"/>
            <p:cNvSpPr/>
            <p:nvPr/>
          </p:nvSpPr>
          <p:spPr>
            <a:xfrm>
              <a:off x="1437630" y="3766205"/>
              <a:ext cx="117834" cy="127867"/>
            </a:xfrm>
            <a:custGeom>
              <a:avLst/>
              <a:gdLst/>
              <a:ahLst/>
              <a:cxnLst/>
              <a:rect l="l" t="t" r="r" b="b"/>
              <a:pathLst>
                <a:path w="3359" h="3645" extrusionOk="0">
                  <a:moveTo>
                    <a:pt x="2644" y="1"/>
                  </a:moveTo>
                  <a:lnTo>
                    <a:pt x="429" y="2191"/>
                  </a:lnTo>
                  <a:cubicBezTo>
                    <a:pt x="1" y="2620"/>
                    <a:pt x="1" y="3263"/>
                    <a:pt x="429" y="3644"/>
                  </a:cubicBezTo>
                  <a:lnTo>
                    <a:pt x="2358" y="2072"/>
                  </a:lnTo>
                  <a:lnTo>
                    <a:pt x="3359" y="691"/>
                  </a:lnTo>
                  <a:lnTo>
                    <a:pt x="3192" y="143"/>
                  </a:lnTo>
                  <a:lnTo>
                    <a:pt x="2644"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1452679" y="3792094"/>
              <a:ext cx="129515" cy="113659"/>
            </a:xfrm>
            <a:custGeom>
              <a:avLst/>
              <a:gdLst/>
              <a:ahLst/>
              <a:cxnLst/>
              <a:rect l="l" t="t" r="r" b="b"/>
              <a:pathLst>
                <a:path w="3692" h="3240" extrusionOk="0">
                  <a:moveTo>
                    <a:pt x="2953" y="1"/>
                  </a:moveTo>
                  <a:lnTo>
                    <a:pt x="0" y="2954"/>
                  </a:lnTo>
                  <a:cubicBezTo>
                    <a:pt x="215" y="3144"/>
                    <a:pt x="483" y="3240"/>
                    <a:pt x="751" y="3240"/>
                  </a:cubicBezTo>
                  <a:cubicBezTo>
                    <a:pt x="1019" y="3240"/>
                    <a:pt x="1286" y="3144"/>
                    <a:pt x="1501" y="2954"/>
                  </a:cubicBezTo>
                  <a:lnTo>
                    <a:pt x="3692" y="739"/>
                  </a:lnTo>
                  <a:lnTo>
                    <a:pt x="3549" y="167"/>
                  </a:lnTo>
                  <a:lnTo>
                    <a:pt x="2953"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1616433" y="3494686"/>
              <a:ext cx="202201" cy="151265"/>
            </a:xfrm>
            <a:custGeom>
              <a:avLst/>
              <a:gdLst/>
              <a:ahLst/>
              <a:cxnLst/>
              <a:rect l="l" t="t" r="r" b="b"/>
              <a:pathLst>
                <a:path w="5764" h="4312" extrusionOk="0">
                  <a:moveTo>
                    <a:pt x="3313" y="1"/>
                  </a:moveTo>
                  <a:cubicBezTo>
                    <a:pt x="2429" y="1"/>
                    <a:pt x="1548" y="334"/>
                    <a:pt x="881" y="1001"/>
                  </a:cubicBezTo>
                  <a:lnTo>
                    <a:pt x="0" y="1858"/>
                  </a:lnTo>
                  <a:lnTo>
                    <a:pt x="810" y="3502"/>
                  </a:lnTo>
                  <a:lnTo>
                    <a:pt x="2453" y="4311"/>
                  </a:lnTo>
                  <a:lnTo>
                    <a:pt x="3977" y="3263"/>
                  </a:lnTo>
                  <a:lnTo>
                    <a:pt x="5763" y="1001"/>
                  </a:lnTo>
                  <a:cubicBezTo>
                    <a:pt x="5085" y="334"/>
                    <a:pt x="4197" y="1"/>
                    <a:pt x="331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9"/>
            <p:cNvSpPr/>
            <p:nvPr/>
          </p:nvSpPr>
          <p:spPr>
            <a:xfrm>
              <a:off x="1702484" y="3530608"/>
              <a:ext cx="162912" cy="202201"/>
            </a:xfrm>
            <a:custGeom>
              <a:avLst/>
              <a:gdLst/>
              <a:ahLst/>
              <a:cxnLst/>
              <a:rect l="l" t="t" r="r" b="b"/>
              <a:pathLst>
                <a:path w="4644" h="5764" extrusionOk="0">
                  <a:moveTo>
                    <a:pt x="3310" y="1"/>
                  </a:moveTo>
                  <a:lnTo>
                    <a:pt x="0" y="3311"/>
                  </a:lnTo>
                  <a:lnTo>
                    <a:pt x="810" y="4954"/>
                  </a:lnTo>
                  <a:lnTo>
                    <a:pt x="2429" y="5764"/>
                  </a:lnTo>
                  <a:cubicBezTo>
                    <a:pt x="2667" y="5478"/>
                    <a:pt x="3072" y="5121"/>
                    <a:pt x="3310" y="4883"/>
                  </a:cubicBezTo>
                  <a:cubicBezTo>
                    <a:pt x="4644" y="3549"/>
                    <a:pt x="4644" y="1358"/>
                    <a:pt x="3310"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9"/>
            <p:cNvSpPr/>
            <p:nvPr/>
          </p:nvSpPr>
          <p:spPr>
            <a:xfrm>
              <a:off x="1470219" y="3611643"/>
              <a:ext cx="181329" cy="179645"/>
            </a:xfrm>
            <a:custGeom>
              <a:avLst/>
              <a:gdLst/>
              <a:ahLst/>
              <a:cxnLst/>
              <a:rect l="l" t="t" r="r" b="b"/>
              <a:pathLst>
                <a:path w="5169" h="5121" extrusionOk="0">
                  <a:moveTo>
                    <a:pt x="2692" y="1"/>
                  </a:moveTo>
                  <a:lnTo>
                    <a:pt x="1" y="2668"/>
                  </a:lnTo>
                  <a:lnTo>
                    <a:pt x="2453" y="5121"/>
                  </a:lnTo>
                  <a:lnTo>
                    <a:pt x="4240" y="3835"/>
                  </a:lnTo>
                  <a:lnTo>
                    <a:pt x="5168" y="2430"/>
                  </a:lnTo>
                  <a:lnTo>
                    <a:pt x="4240" y="906"/>
                  </a:lnTo>
                  <a:lnTo>
                    <a:pt x="269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1557113" y="3697694"/>
              <a:ext cx="179645" cy="179645"/>
            </a:xfrm>
            <a:custGeom>
              <a:avLst/>
              <a:gdLst/>
              <a:ahLst/>
              <a:cxnLst/>
              <a:rect l="l" t="t" r="r" b="b"/>
              <a:pathLst>
                <a:path w="5121" h="5121" extrusionOk="0">
                  <a:moveTo>
                    <a:pt x="2691" y="1"/>
                  </a:moveTo>
                  <a:lnTo>
                    <a:pt x="0" y="2692"/>
                  </a:lnTo>
                  <a:lnTo>
                    <a:pt x="2453" y="5121"/>
                  </a:lnTo>
                  <a:cubicBezTo>
                    <a:pt x="2739" y="4811"/>
                    <a:pt x="4787" y="2787"/>
                    <a:pt x="5120" y="2454"/>
                  </a:cubicBezTo>
                  <a:lnTo>
                    <a:pt x="4192" y="930"/>
                  </a:lnTo>
                  <a:lnTo>
                    <a:pt x="2691"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9"/>
            <p:cNvSpPr/>
            <p:nvPr/>
          </p:nvSpPr>
          <p:spPr>
            <a:xfrm>
              <a:off x="1564620" y="3697694"/>
              <a:ext cx="33466" cy="33466"/>
            </a:xfrm>
            <a:custGeom>
              <a:avLst/>
              <a:gdLst/>
              <a:ahLst/>
              <a:cxnLst/>
              <a:rect l="l" t="t" r="r" b="b"/>
              <a:pathLst>
                <a:path w="954" h="954" extrusionOk="0">
                  <a:moveTo>
                    <a:pt x="477" y="1"/>
                  </a:moveTo>
                  <a:lnTo>
                    <a:pt x="1" y="477"/>
                  </a:lnTo>
                  <a:lnTo>
                    <a:pt x="477" y="953"/>
                  </a:lnTo>
                  <a:lnTo>
                    <a:pt x="953" y="477"/>
                  </a:lnTo>
                  <a:lnTo>
                    <a:pt x="47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9"/>
            <p:cNvSpPr/>
            <p:nvPr/>
          </p:nvSpPr>
          <p:spPr>
            <a:xfrm>
              <a:off x="1702484" y="3561548"/>
              <a:ext cx="33431" cy="33431"/>
            </a:xfrm>
            <a:custGeom>
              <a:avLst/>
              <a:gdLst/>
              <a:ahLst/>
              <a:cxnLst/>
              <a:rect l="l" t="t" r="r" b="b"/>
              <a:pathLst>
                <a:path w="953" h="953" extrusionOk="0">
                  <a:moveTo>
                    <a:pt x="476" y="0"/>
                  </a:moveTo>
                  <a:lnTo>
                    <a:pt x="0" y="476"/>
                  </a:lnTo>
                  <a:lnTo>
                    <a:pt x="476" y="953"/>
                  </a:lnTo>
                  <a:lnTo>
                    <a:pt x="953" y="476"/>
                  </a:lnTo>
                  <a:lnTo>
                    <a:pt x="476"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1616433" y="3749507"/>
              <a:ext cx="33431" cy="33431"/>
            </a:xfrm>
            <a:custGeom>
              <a:avLst/>
              <a:gdLst/>
              <a:ahLst/>
              <a:cxnLst/>
              <a:rect l="l" t="t" r="r" b="b"/>
              <a:pathLst>
                <a:path w="953" h="953" extrusionOk="0">
                  <a:moveTo>
                    <a:pt x="476" y="0"/>
                  </a:moveTo>
                  <a:lnTo>
                    <a:pt x="0" y="477"/>
                  </a:lnTo>
                  <a:lnTo>
                    <a:pt x="476" y="953"/>
                  </a:lnTo>
                  <a:lnTo>
                    <a:pt x="953" y="477"/>
                  </a:lnTo>
                  <a:lnTo>
                    <a:pt x="476"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1753420" y="3612485"/>
              <a:ext cx="33466" cy="33466"/>
            </a:xfrm>
            <a:custGeom>
              <a:avLst/>
              <a:gdLst/>
              <a:ahLst/>
              <a:cxnLst/>
              <a:rect l="l" t="t" r="r" b="b"/>
              <a:pathLst>
                <a:path w="954" h="954" extrusionOk="0">
                  <a:moveTo>
                    <a:pt x="477" y="1"/>
                  </a:moveTo>
                  <a:lnTo>
                    <a:pt x="1" y="477"/>
                  </a:lnTo>
                  <a:lnTo>
                    <a:pt x="477" y="953"/>
                  </a:lnTo>
                  <a:lnTo>
                    <a:pt x="953" y="477"/>
                  </a:lnTo>
                  <a:lnTo>
                    <a:pt x="47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1565462" y="3559865"/>
              <a:ext cx="137058" cy="137022"/>
            </a:xfrm>
            <a:custGeom>
              <a:avLst/>
              <a:gdLst/>
              <a:ahLst/>
              <a:cxnLst/>
              <a:rect l="l" t="t" r="r" b="b"/>
              <a:pathLst>
                <a:path w="3907" h="3906" extrusionOk="0">
                  <a:moveTo>
                    <a:pt x="1453" y="0"/>
                  </a:moveTo>
                  <a:lnTo>
                    <a:pt x="0" y="1477"/>
                  </a:lnTo>
                  <a:lnTo>
                    <a:pt x="2453" y="3906"/>
                  </a:lnTo>
                  <a:lnTo>
                    <a:pt x="3477" y="3334"/>
                  </a:lnTo>
                  <a:lnTo>
                    <a:pt x="3906" y="2429"/>
                  </a:lnTo>
                  <a:cubicBezTo>
                    <a:pt x="3715" y="2310"/>
                    <a:pt x="1620" y="191"/>
                    <a:pt x="1453"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9"/>
            <p:cNvSpPr/>
            <p:nvPr/>
          </p:nvSpPr>
          <p:spPr>
            <a:xfrm>
              <a:off x="1651513" y="3645916"/>
              <a:ext cx="136216" cy="137022"/>
            </a:xfrm>
            <a:custGeom>
              <a:avLst/>
              <a:gdLst/>
              <a:ahLst/>
              <a:cxnLst/>
              <a:rect l="l" t="t" r="r" b="b"/>
              <a:pathLst>
                <a:path w="3883" h="3906" extrusionOk="0">
                  <a:moveTo>
                    <a:pt x="1453" y="0"/>
                  </a:moveTo>
                  <a:lnTo>
                    <a:pt x="0" y="1453"/>
                  </a:lnTo>
                  <a:lnTo>
                    <a:pt x="2429" y="3906"/>
                  </a:lnTo>
                  <a:cubicBezTo>
                    <a:pt x="2620" y="3739"/>
                    <a:pt x="3715" y="2644"/>
                    <a:pt x="3882" y="2429"/>
                  </a:cubicBezTo>
                  <a:lnTo>
                    <a:pt x="1453"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49"/>
          <p:cNvGrpSpPr/>
          <p:nvPr/>
        </p:nvGrpSpPr>
        <p:grpSpPr>
          <a:xfrm>
            <a:off x="4400415" y="1981152"/>
            <a:ext cx="416926" cy="411909"/>
            <a:chOff x="1415074" y="2888188"/>
            <a:chExt cx="416926" cy="411909"/>
          </a:xfrm>
        </p:grpSpPr>
        <p:sp>
          <p:nvSpPr>
            <p:cNvPr id="851" name="Google Shape;851;p49"/>
            <p:cNvSpPr/>
            <p:nvPr/>
          </p:nvSpPr>
          <p:spPr>
            <a:xfrm>
              <a:off x="1589702" y="3046083"/>
              <a:ext cx="117799" cy="141232"/>
            </a:xfrm>
            <a:custGeom>
              <a:avLst/>
              <a:gdLst/>
              <a:ahLst/>
              <a:cxnLst/>
              <a:rect l="l" t="t" r="r" b="b"/>
              <a:pathLst>
                <a:path w="3358" h="4026" extrusionOk="0">
                  <a:moveTo>
                    <a:pt x="691" y="1"/>
                  </a:moveTo>
                  <a:lnTo>
                    <a:pt x="691" y="691"/>
                  </a:lnTo>
                  <a:lnTo>
                    <a:pt x="0" y="691"/>
                  </a:lnTo>
                  <a:lnTo>
                    <a:pt x="0" y="1382"/>
                  </a:lnTo>
                  <a:lnTo>
                    <a:pt x="691" y="1382"/>
                  </a:lnTo>
                  <a:lnTo>
                    <a:pt x="691" y="2072"/>
                  </a:lnTo>
                  <a:lnTo>
                    <a:pt x="0" y="2072"/>
                  </a:lnTo>
                  <a:lnTo>
                    <a:pt x="0" y="2739"/>
                  </a:lnTo>
                  <a:lnTo>
                    <a:pt x="691" y="2739"/>
                  </a:lnTo>
                  <a:lnTo>
                    <a:pt x="691" y="3787"/>
                  </a:lnTo>
                  <a:lnTo>
                    <a:pt x="976" y="4025"/>
                  </a:lnTo>
                  <a:lnTo>
                    <a:pt x="1405" y="3787"/>
                  </a:lnTo>
                  <a:lnTo>
                    <a:pt x="1405" y="2739"/>
                  </a:lnTo>
                  <a:lnTo>
                    <a:pt x="3120" y="2739"/>
                  </a:lnTo>
                  <a:lnTo>
                    <a:pt x="3358" y="2382"/>
                  </a:lnTo>
                  <a:lnTo>
                    <a:pt x="3120" y="2025"/>
                  </a:lnTo>
                  <a:lnTo>
                    <a:pt x="1357" y="2025"/>
                  </a:lnTo>
                  <a:lnTo>
                    <a:pt x="1357" y="1382"/>
                  </a:lnTo>
                  <a:lnTo>
                    <a:pt x="3096" y="1382"/>
                  </a:lnTo>
                  <a:lnTo>
                    <a:pt x="3334" y="1048"/>
                  </a:lnTo>
                  <a:lnTo>
                    <a:pt x="3096" y="691"/>
                  </a:lnTo>
                  <a:lnTo>
                    <a:pt x="1357" y="691"/>
                  </a:lnTo>
                  <a:lnTo>
                    <a:pt x="1357"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9"/>
            <p:cNvSpPr/>
            <p:nvPr/>
          </p:nvSpPr>
          <p:spPr>
            <a:xfrm>
              <a:off x="1698275" y="3046083"/>
              <a:ext cx="121201" cy="141232"/>
            </a:xfrm>
            <a:custGeom>
              <a:avLst/>
              <a:gdLst/>
              <a:ahLst/>
              <a:cxnLst/>
              <a:rect l="l" t="t" r="r" b="b"/>
              <a:pathLst>
                <a:path w="3455" h="4026" extrusionOk="0">
                  <a:moveTo>
                    <a:pt x="1716" y="1"/>
                  </a:moveTo>
                  <a:lnTo>
                    <a:pt x="1716" y="691"/>
                  </a:lnTo>
                  <a:lnTo>
                    <a:pt x="1" y="691"/>
                  </a:lnTo>
                  <a:lnTo>
                    <a:pt x="1" y="1382"/>
                  </a:lnTo>
                  <a:lnTo>
                    <a:pt x="1716" y="1382"/>
                  </a:lnTo>
                  <a:lnTo>
                    <a:pt x="1716" y="2072"/>
                  </a:lnTo>
                  <a:lnTo>
                    <a:pt x="1" y="2072"/>
                  </a:lnTo>
                  <a:lnTo>
                    <a:pt x="1" y="2739"/>
                  </a:lnTo>
                  <a:lnTo>
                    <a:pt x="1716" y="2739"/>
                  </a:lnTo>
                  <a:lnTo>
                    <a:pt x="1716" y="3787"/>
                  </a:lnTo>
                  <a:lnTo>
                    <a:pt x="2073" y="4025"/>
                  </a:lnTo>
                  <a:lnTo>
                    <a:pt x="2406" y="3787"/>
                  </a:lnTo>
                  <a:lnTo>
                    <a:pt x="2406" y="2739"/>
                  </a:lnTo>
                  <a:lnTo>
                    <a:pt x="3454" y="2739"/>
                  </a:lnTo>
                  <a:lnTo>
                    <a:pt x="3454" y="2072"/>
                  </a:lnTo>
                  <a:lnTo>
                    <a:pt x="2406" y="2072"/>
                  </a:lnTo>
                  <a:lnTo>
                    <a:pt x="2406" y="1382"/>
                  </a:lnTo>
                  <a:lnTo>
                    <a:pt x="3454" y="1382"/>
                  </a:lnTo>
                  <a:lnTo>
                    <a:pt x="3454" y="691"/>
                  </a:lnTo>
                  <a:lnTo>
                    <a:pt x="2406" y="691"/>
                  </a:lnTo>
                  <a:lnTo>
                    <a:pt x="2406"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1646496" y="2961715"/>
              <a:ext cx="79386" cy="36799"/>
            </a:xfrm>
            <a:custGeom>
              <a:avLst/>
              <a:gdLst/>
              <a:ahLst/>
              <a:cxnLst/>
              <a:rect l="l" t="t" r="r" b="b"/>
              <a:pathLst>
                <a:path w="2263" h="1049" extrusionOk="0">
                  <a:moveTo>
                    <a:pt x="215" y="0"/>
                  </a:moveTo>
                  <a:lnTo>
                    <a:pt x="0" y="667"/>
                  </a:lnTo>
                  <a:lnTo>
                    <a:pt x="1144" y="1048"/>
                  </a:lnTo>
                  <a:lnTo>
                    <a:pt x="2263" y="667"/>
                  </a:lnTo>
                  <a:lnTo>
                    <a:pt x="2072" y="0"/>
                  </a:lnTo>
                  <a:lnTo>
                    <a:pt x="1144" y="310"/>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1481094" y="3137151"/>
              <a:ext cx="16733" cy="141197"/>
            </a:xfrm>
            <a:custGeom>
              <a:avLst/>
              <a:gdLst/>
              <a:ahLst/>
              <a:cxnLst/>
              <a:rect l="l" t="t" r="r" b="b"/>
              <a:pathLst>
                <a:path w="477" h="4025" extrusionOk="0">
                  <a:moveTo>
                    <a:pt x="167" y="0"/>
                  </a:moveTo>
                  <a:lnTo>
                    <a:pt x="0" y="143"/>
                  </a:lnTo>
                  <a:lnTo>
                    <a:pt x="0" y="3930"/>
                  </a:lnTo>
                  <a:lnTo>
                    <a:pt x="215" y="4025"/>
                  </a:lnTo>
                  <a:lnTo>
                    <a:pt x="357" y="3930"/>
                  </a:lnTo>
                  <a:lnTo>
                    <a:pt x="476" y="2001"/>
                  </a:lnTo>
                  <a:lnTo>
                    <a:pt x="357" y="119"/>
                  </a:lnTo>
                  <a:lnTo>
                    <a:pt x="1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1492776" y="3140483"/>
              <a:ext cx="12559" cy="138706"/>
            </a:xfrm>
            <a:custGeom>
              <a:avLst/>
              <a:gdLst/>
              <a:ahLst/>
              <a:cxnLst/>
              <a:rect l="l" t="t" r="r" b="b"/>
              <a:pathLst>
                <a:path w="358" h="3954" extrusionOk="0">
                  <a:moveTo>
                    <a:pt x="167" y="1"/>
                  </a:moveTo>
                  <a:lnTo>
                    <a:pt x="1" y="96"/>
                  </a:lnTo>
                  <a:lnTo>
                    <a:pt x="1" y="3859"/>
                  </a:lnTo>
                  <a:lnTo>
                    <a:pt x="167" y="3954"/>
                  </a:lnTo>
                  <a:lnTo>
                    <a:pt x="358" y="3859"/>
                  </a:lnTo>
                  <a:lnTo>
                    <a:pt x="358" y="96"/>
                  </a:lnTo>
                  <a:lnTo>
                    <a:pt x="1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1770118" y="3224044"/>
              <a:ext cx="24275" cy="59320"/>
            </a:xfrm>
            <a:custGeom>
              <a:avLst/>
              <a:gdLst/>
              <a:ahLst/>
              <a:cxnLst/>
              <a:rect l="l" t="t" r="r" b="b"/>
              <a:pathLst>
                <a:path w="692" h="1691" extrusionOk="0">
                  <a:moveTo>
                    <a:pt x="311" y="0"/>
                  </a:moveTo>
                  <a:lnTo>
                    <a:pt x="1" y="119"/>
                  </a:lnTo>
                  <a:lnTo>
                    <a:pt x="1" y="1477"/>
                  </a:lnTo>
                  <a:lnTo>
                    <a:pt x="430" y="1691"/>
                  </a:lnTo>
                  <a:lnTo>
                    <a:pt x="692" y="1477"/>
                  </a:lnTo>
                  <a:lnTo>
                    <a:pt x="692" y="119"/>
                  </a:lnTo>
                  <a:lnTo>
                    <a:pt x="311"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1601384" y="3219834"/>
              <a:ext cx="24275" cy="62723"/>
            </a:xfrm>
            <a:custGeom>
              <a:avLst/>
              <a:gdLst/>
              <a:ahLst/>
              <a:cxnLst/>
              <a:rect l="l" t="t" r="r" b="b"/>
              <a:pathLst>
                <a:path w="692" h="1788" extrusionOk="0">
                  <a:moveTo>
                    <a:pt x="358" y="1"/>
                  </a:moveTo>
                  <a:lnTo>
                    <a:pt x="0" y="239"/>
                  </a:lnTo>
                  <a:lnTo>
                    <a:pt x="0" y="1597"/>
                  </a:lnTo>
                  <a:lnTo>
                    <a:pt x="358" y="1787"/>
                  </a:lnTo>
                  <a:lnTo>
                    <a:pt x="691" y="1597"/>
                  </a:lnTo>
                  <a:lnTo>
                    <a:pt x="691" y="239"/>
                  </a:lnTo>
                  <a:lnTo>
                    <a:pt x="358"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1415074" y="2900711"/>
              <a:ext cx="86928" cy="243139"/>
            </a:xfrm>
            <a:custGeom>
              <a:avLst/>
              <a:gdLst/>
              <a:ahLst/>
              <a:cxnLst/>
              <a:rect l="l" t="t" r="r" b="b"/>
              <a:pathLst>
                <a:path w="2478" h="6931" extrusionOk="0">
                  <a:moveTo>
                    <a:pt x="2239" y="1"/>
                  </a:moveTo>
                  <a:cubicBezTo>
                    <a:pt x="1406" y="48"/>
                    <a:pt x="715" y="644"/>
                    <a:pt x="620" y="1477"/>
                  </a:cubicBezTo>
                  <a:lnTo>
                    <a:pt x="191" y="5216"/>
                  </a:lnTo>
                  <a:cubicBezTo>
                    <a:pt x="1" y="6121"/>
                    <a:pt x="691" y="6931"/>
                    <a:pt x="1620" y="6931"/>
                  </a:cubicBezTo>
                  <a:lnTo>
                    <a:pt x="2239" y="6931"/>
                  </a:lnTo>
                  <a:lnTo>
                    <a:pt x="2478" y="3478"/>
                  </a:lnTo>
                  <a:lnTo>
                    <a:pt x="223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1492776" y="2901553"/>
              <a:ext cx="76895" cy="242298"/>
            </a:xfrm>
            <a:custGeom>
              <a:avLst/>
              <a:gdLst/>
              <a:ahLst/>
              <a:cxnLst/>
              <a:rect l="l" t="t" r="r" b="b"/>
              <a:pathLst>
                <a:path w="2192" h="6907" extrusionOk="0">
                  <a:moveTo>
                    <a:pt x="1" y="1"/>
                  </a:moveTo>
                  <a:lnTo>
                    <a:pt x="1" y="6907"/>
                  </a:lnTo>
                  <a:lnTo>
                    <a:pt x="620" y="6907"/>
                  </a:lnTo>
                  <a:cubicBezTo>
                    <a:pt x="1549" y="6907"/>
                    <a:pt x="2192" y="6073"/>
                    <a:pt x="2049" y="5168"/>
                  </a:cubicBezTo>
                  <a:lnTo>
                    <a:pt x="1691" y="1453"/>
                  </a:lnTo>
                  <a:cubicBezTo>
                    <a:pt x="1596" y="620"/>
                    <a:pt x="858" y="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1758437" y="2888188"/>
              <a:ext cx="73563" cy="73563"/>
            </a:xfrm>
            <a:custGeom>
              <a:avLst/>
              <a:gdLst/>
              <a:ahLst/>
              <a:cxnLst/>
              <a:rect l="l" t="t" r="r" b="b"/>
              <a:pathLst>
                <a:path w="2097" h="2097" extrusionOk="0">
                  <a:moveTo>
                    <a:pt x="1048" y="1"/>
                  </a:moveTo>
                  <a:cubicBezTo>
                    <a:pt x="477" y="1"/>
                    <a:pt x="1" y="477"/>
                    <a:pt x="1" y="1048"/>
                  </a:cubicBezTo>
                  <a:cubicBezTo>
                    <a:pt x="1" y="1620"/>
                    <a:pt x="477" y="2096"/>
                    <a:pt x="1048" y="2096"/>
                  </a:cubicBezTo>
                  <a:cubicBezTo>
                    <a:pt x="1620" y="2096"/>
                    <a:pt x="2096" y="1620"/>
                    <a:pt x="2096" y="1048"/>
                  </a:cubicBezTo>
                  <a:cubicBezTo>
                    <a:pt x="2096" y="477"/>
                    <a:pt x="1620" y="1"/>
                    <a:pt x="1048"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1420090" y="3275822"/>
              <a:ext cx="218934" cy="24275"/>
            </a:xfrm>
            <a:custGeom>
              <a:avLst/>
              <a:gdLst/>
              <a:ahLst/>
              <a:cxnLst/>
              <a:rect l="l" t="t" r="r" b="b"/>
              <a:pathLst>
                <a:path w="6241" h="692" extrusionOk="0">
                  <a:moveTo>
                    <a:pt x="1" y="1"/>
                  </a:moveTo>
                  <a:lnTo>
                    <a:pt x="1" y="691"/>
                  </a:lnTo>
                  <a:lnTo>
                    <a:pt x="5883" y="691"/>
                  </a:lnTo>
                  <a:lnTo>
                    <a:pt x="6240" y="358"/>
                  </a:lnTo>
                  <a:lnTo>
                    <a:pt x="5883"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1624782" y="3275822"/>
              <a:ext cx="206376" cy="24275"/>
            </a:xfrm>
            <a:custGeom>
              <a:avLst/>
              <a:gdLst/>
              <a:ahLst/>
              <a:cxnLst/>
              <a:rect l="l" t="t" r="r" b="b"/>
              <a:pathLst>
                <a:path w="5883" h="692" extrusionOk="0">
                  <a:moveTo>
                    <a:pt x="0" y="1"/>
                  </a:moveTo>
                  <a:lnTo>
                    <a:pt x="0" y="691"/>
                  </a:lnTo>
                  <a:lnTo>
                    <a:pt x="5882" y="691"/>
                  </a:lnTo>
                  <a:lnTo>
                    <a:pt x="588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1565462" y="3178931"/>
              <a:ext cx="141232" cy="48481"/>
            </a:xfrm>
            <a:custGeom>
              <a:avLst/>
              <a:gdLst/>
              <a:ahLst/>
              <a:cxnLst/>
              <a:rect l="l" t="t" r="r" b="b"/>
              <a:pathLst>
                <a:path w="4026" h="1382" extrusionOk="0">
                  <a:moveTo>
                    <a:pt x="0" y="0"/>
                  </a:moveTo>
                  <a:lnTo>
                    <a:pt x="0" y="1381"/>
                  </a:lnTo>
                  <a:lnTo>
                    <a:pt x="3787" y="1381"/>
                  </a:lnTo>
                  <a:lnTo>
                    <a:pt x="4025" y="691"/>
                  </a:lnTo>
                  <a:lnTo>
                    <a:pt x="378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1698275" y="3178931"/>
              <a:ext cx="132883" cy="48481"/>
            </a:xfrm>
            <a:custGeom>
              <a:avLst/>
              <a:gdLst/>
              <a:ahLst/>
              <a:cxnLst/>
              <a:rect l="l" t="t" r="r" b="b"/>
              <a:pathLst>
                <a:path w="3788" h="1382" extrusionOk="0">
                  <a:moveTo>
                    <a:pt x="1" y="0"/>
                  </a:moveTo>
                  <a:lnTo>
                    <a:pt x="1" y="1381"/>
                  </a:lnTo>
                  <a:lnTo>
                    <a:pt x="3787" y="1381"/>
                  </a:lnTo>
                  <a:lnTo>
                    <a:pt x="378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1586334" y="2889872"/>
              <a:ext cx="48516" cy="35957"/>
            </a:xfrm>
            <a:custGeom>
              <a:avLst/>
              <a:gdLst/>
              <a:ahLst/>
              <a:cxnLst/>
              <a:rect l="l" t="t" r="r" b="b"/>
              <a:pathLst>
                <a:path w="1383" h="1025" extrusionOk="0">
                  <a:moveTo>
                    <a:pt x="215" y="0"/>
                  </a:moveTo>
                  <a:lnTo>
                    <a:pt x="1" y="643"/>
                  </a:lnTo>
                  <a:lnTo>
                    <a:pt x="1144" y="1024"/>
                  </a:lnTo>
                  <a:lnTo>
                    <a:pt x="1382" y="691"/>
                  </a:lnTo>
                  <a:lnTo>
                    <a:pt x="1144" y="334"/>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1626431" y="2889872"/>
              <a:ext cx="39325" cy="35115"/>
            </a:xfrm>
            <a:custGeom>
              <a:avLst/>
              <a:gdLst/>
              <a:ahLst/>
              <a:cxnLst/>
              <a:rect l="l" t="t" r="r" b="b"/>
              <a:pathLst>
                <a:path w="1121" h="1001" extrusionOk="0">
                  <a:moveTo>
                    <a:pt x="906" y="0"/>
                  </a:moveTo>
                  <a:lnTo>
                    <a:pt x="1" y="286"/>
                  </a:lnTo>
                  <a:lnTo>
                    <a:pt x="1" y="1000"/>
                  </a:lnTo>
                  <a:lnTo>
                    <a:pt x="1120" y="619"/>
                  </a:lnTo>
                  <a:lnTo>
                    <a:pt x="906"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pic>
        <p:nvPicPr>
          <p:cNvPr id="871" name="Google Shape;871;p50"/>
          <p:cNvPicPr preferRelativeResize="0"/>
          <p:nvPr/>
        </p:nvPicPr>
        <p:blipFill>
          <a:blip r:embed="rId3">
            <a:alphaModFix/>
          </a:blip>
          <a:stretch>
            <a:fillRect/>
          </a:stretch>
        </p:blipFill>
        <p:spPr>
          <a:xfrm rot="3691076">
            <a:off x="-538825" y="3539412"/>
            <a:ext cx="1252700" cy="1070489"/>
          </a:xfrm>
          <a:prstGeom prst="rect">
            <a:avLst/>
          </a:prstGeom>
          <a:noFill/>
          <a:ln>
            <a:noFill/>
          </a:ln>
        </p:spPr>
      </p:pic>
      <p:pic>
        <p:nvPicPr>
          <p:cNvPr id="872" name="Google Shape;872;p50"/>
          <p:cNvPicPr preferRelativeResize="0"/>
          <p:nvPr/>
        </p:nvPicPr>
        <p:blipFill>
          <a:blip r:embed="rId4">
            <a:alphaModFix/>
          </a:blip>
          <a:stretch>
            <a:fillRect/>
          </a:stretch>
        </p:blipFill>
        <p:spPr>
          <a:xfrm flipH="1">
            <a:off x="-483249" y="3896396"/>
            <a:ext cx="1254550" cy="1570588"/>
          </a:xfrm>
          <a:prstGeom prst="rect">
            <a:avLst/>
          </a:prstGeom>
          <a:noFill/>
          <a:ln>
            <a:noFill/>
          </a:ln>
        </p:spPr>
      </p:pic>
      <p:sp>
        <p:nvSpPr>
          <p:cNvPr id="873" name="Google Shape;873;p50"/>
          <p:cNvSpPr txBox="1">
            <a:spLocks noGrp="1"/>
          </p:cNvSpPr>
          <p:nvPr>
            <p:ph type="subTitle" idx="2"/>
          </p:nvPr>
        </p:nvSpPr>
        <p:spPr>
          <a:xfrm>
            <a:off x="3381000" y="2278698"/>
            <a:ext cx="237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874" name="Google Shape;874;p50"/>
          <p:cNvSpPr txBox="1">
            <a:spLocks noGrp="1"/>
          </p:cNvSpPr>
          <p:nvPr>
            <p:ph type="subTitle" idx="5"/>
          </p:nvPr>
        </p:nvSpPr>
        <p:spPr>
          <a:xfrm>
            <a:off x="5839854" y="2278711"/>
            <a:ext cx="238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875" name="Google Shape;875;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Reviewing concepts</a:t>
            </a:r>
            <a:r>
              <a:rPr lang="en"/>
              <a:t> is a good idea</a:t>
            </a:r>
            <a:endParaRPr/>
          </a:p>
        </p:txBody>
      </p:sp>
      <p:sp>
        <p:nvSpPr>
          <p:cNvPr id="876" name="Google Shape;876;p50"/>
          <p:cNvSpPr txBox="1">
            <a:spLocks noGrp="1"/>
          </p:cNvSpPr>
          <p:nvPr>
            <p:ph type="subTitle" idx="1"/>
          </p:nvPr>
        </p:nvSpPr>
        <p:spPr>
          <a:xfrm>
            <a:off x="922146" y="2278698"/>
            <a:ext cx="237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877" name="Google Shape;877;p50"/>
          <p:cNvSpPr txBox="1">
            <a:spLocks noGrp="1"/>
          </p:cNvSpPr>
          <p:nvPr>
            <p:ph type="subTitle" idx="3"/>
          </p:nvPr>
        </p:nvSpPr>
        <p:spPr>
          <a:xfrm>
            <a:off x="922146" y="3788298"/>
            <a:ext cx="237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878" name="Google Shape;878;p50"/>
          <p:cNvSpPr txBox="1">
            <a:spLocks noGrp="1"/>
          </p:cNvSpPr>
          <p:nvPr>
            <p:ph type="subTitle" idx="4"/>
          </p:nvPr>
        </p:nvSpPr>
        <p:spPr>
          <a:xfrm>
            <a:off x="3383515" y="3788298"/>
            <a:ext cx="237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879" name="Google Shape;879;p50"/>
          <p:cNvSpPr txBox="1">
            <a:spLocks noGrp="1"/>
          </p:cNvSpPr>
          <p:nvPr>
            <p:ph type="subTitle" idx="6"/>
          </p:nvPr>
        </p:nvSpPr>
        <p:spPr>
          <a:xfrm>
            <a:off x="5839854" y="3788299"/>
            <a:ext cx="2382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880" name="Google Shape;880;p50"/>
          <p:cNvSpPr txBox="1">
            <a:spLocks noGrp="1"/>
          </p:cNvSpPr>
          <p:nvPr>
            <p:ph type="subTitle" idx="7"/>
          </p:nvPr>
        </p:nvSpPr>
        <p:spPr>
          <a:xfrm>
            <a:off x="926796" y="2061988"/>
            <a:ext cx="236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81" name="Google Shape;881;p50"/>
          <p:cNvSpPr txBox="1">
            <a:spLocks noGrp="1"/>
          </p:cNvSpPr>
          <p:nvPr>
            <p:ph type="subTitle" idx="8"/>
          </p:nvPr>
        </p:nvSpPr>
        <p:spPr>
          <a:xfrm>
            <a:off x="3388165" y="2061988"/>
            <a:ext cx="236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82" name="Google Shape;882;p50"/>
          <p:cNvSpPr txBox="1">
            <a:spLocks noGrp="1"/>
          </p:cNvSpPr>
          <p:nvPr>
            <p:ph type="subTitle" idx="9"/>
          </p:nvPr>
        </p:nvSpPr>
        <p:spPr>
          <a:xfrm>
            <a:off x="5844504" y="2062000"/>
            <a:ext cx="23727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83" name="Google Shape;883;p50"/>
          <p:cNvSpPr txBox="1">
            <a:spLocks noGrp="1"/>
          </p:cNvSpPr>
          <p:nvPr>
            <p:ph type="subTitle" idx="13"/>
          </p:nvPr>
        </p:nvSpPr>
        <p:spPr>
          <a:xfrm>
            <a:off x="926796" y="3494250"/>
            <a:ext cx="236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84" name="Google Shape;884;p50"/>
          <p:cNvSpPr txBox="1">
            <a:spLocks noGrp="1"/>
          </p:cNvSpPr>
          <p:nvPr>
            <p:ph type="subTitle" idx="14"/>
          </p:nvPr>
        </p:nvSpPr>
        <p:spPr>
          <a:xfrm>
            <a:off x="3388165" y="3494250"/>
            <a:ext cx="236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85" name="Google Shape;885;p50"/>
          <p:cNvSpPr txBox="1">
            <a:spLocks noGrp="1"/>
          </p:cNvSpPr>
          <p:nvPr>
            <p:ph type="subTitle" idx="15"/>
          </p:nvPr>
        </p:nvSpPr>
        <p:spPr>
          <a:xfrm>
            <a:off x="5844504" y="3494252"/>
            <a:ext cx="23727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pic>
        <p:nvPicPr>
          <p:cNvPr id="886" name="Google Shape;886;p50"/>
          <p:cNvPicPr preferRelativeResize="0"/>
          <p:nvPr/>
        </p:nvPicPr>
        <p:blipFill>
          <a:blip r:embed="rId5">
            <a:alphaModFix/>
          </a:blip>
          <a:stretch>
            <a:fillRect/>
          </a:stretch>
        </p:blipFill>
        <p:spPr>
          <a:xfrm rot="5399992" flipH="1">
            <a:off x="8268690" y="-365007"/>
            <a:ext cx="1424856" cy="1099875"/>
          </a:xfrm>
          <a:prstGeom prst="rect">
            <a:avLst/>
          </a:prstGeom>
          <a:noFill/>
          <a:ln>
            <a:noFill/>
          </a:ln>
        </p:spPr>
      </p:pic>
      <p:pic>
        <p:nvPicPr>
          <p:cNvPr id="887" name="Google Shape;887;p50"/>
          <p:cNvPicPr preferRelativeResize="0"/>
          <p:nvPr/>
        </p:nvPicPr>
        <p:blipFill>
          <a:blip r:embed="rId6">
            <a:alphaModFix/>
          </a:blip>
          <a:stretch>
            <a:fillRect/>
          </a:stretch>
        </p:blipFill>
        <p:spPr>
          <a:xfrm rot="-6098408">
            <a:off x="7451957" y="4129467"/>
            <a:ext cx="2197587" cy="2335800"/>
          </a:xfrm>
          <a:prstGeom prst="rect">
            <a:avLst/>
          </a:prstGeom>
          <a:noFill/>
          <a:ln>
            <a:noFill/>
          </a:ln>
        </p:spPr>
      </p:pic>
      <p:pic>
        <p:nvPicPr>
          <p:cNvPr id="888" name="Google Shape;888;p50"/>
          <p:cNvPicPr preferRelativeResize="0"/>
          <p:nvPr/>
        </p:nvPicPr>
        <p:blipFill>
          <a:blip r:embed="rId3">
            <a:alphaModFix/>
          </a:blip>
          <a:stretch>
            <a:fillRect/>
          </a:stretch>
        </p:blipFill>
        <p:spPr>
          <a:xfrm rot="-4302983" flipH="1">
            <a:off x="8500163" y="4305168"/>
            <a:ext cx="1252699" cy="1070488"/>
          </a:xfrm>
          <a:prstGeom prst="rect">
            <a:avLst/>
          </a:prstGeom>
          <a:noFill/>
          <a:ln>
            <a:noFill/>
          </a:ln>
        </p:spPr>
      </p:pic>
      <p:pic>
        <p:nvPicPr>
          <p:cNvPr id="889" name="Google Shape;889;p50"/>
          <p:cNvPicPr preferRelativeResize="0"/>
          <p:nvPr/>
        </p:nvPicPr>
        <p:blipFill>
          <a:blip r:embed="rId7">
            <a:alphaModFix/>
          </a:blip>
          <a:stretch>
            <a:fillRect/>
          </a:stretch>
        </p:blipFill>
        <p:spPr>
          <a:xfrm>
            <a:off x="9025990" y="4360999"/>
            <a:ext cx="418375" cy="369868"/>
          </a:xfrm>
          <a:prstGeom prst="rect">
            <a:avLst/>
          </a:prstGeom>
          <a:noFill/>
          <a:ln>
            <a:noFill/>
          </a:ln>
        </p:spPr>
      </p:pic>
      <p:pic>
        <p:nvPicPr>
          <p:cNvPr id="890" name="Google Shape;890;p50"/>
          <p:cNvPicPr preferRelativeResize="0"/>
          <p:nvPr/>
        </p:nvPicPr>
        <p:blipFill>
          <a:blip r:embed="rId7">
            <a:alphaModFix/>
          </a:blip>
          <a:stretch>
            <a:fillRect/>
          </a:stretch>
        </p:blipFill>
        <p:spPr>
          <a:xfrm rot="10800000" flipH="1">
            <a:off x="8221578" y="342928"/>
            <a:ext cx="418375" cy="369868"/>
          </a:xfrm>
          <a:prstGeom prst="rect">
            <a:avLst/>
          </a:prstGeom>
          <a:noFill/>
          <a:ln>
            <a:noFill/>
          </a:ln>
        </p:spPr>
      </p:pic>
      <p:pic>
        <p:nvPicPr>
          <p:cNvPr id="891" name="Google Shape;891;p50"/>
          <p:cNvPicPr preferRelativeResize="0"/>
          <p:nvPr/>
        </p:nvPicPr>
        <p:blipFill>
          <a:blip r:embed="rId8">
            <a:alphaModFix/>
          </a:blip>
          <a:stretch>
            <a:fillRect/>
          </a:stretch>
        </p:blipFill>
        <p:spPr>
          <a:xfrm flipH="1">
            <a:off x="-348015" y="2488521"/>
            <a:ext cx="984100" cy="829578"/>
          </a:xfrm>
          <a:prstGeom prst="rect">
            <a:avLst/>
          </a:prstGeom>
          <a:noFill/>
          <a:ln>
            <a:noFill/>
          </a:ln>
        </p:spPr>
      </p:pic>
      <p:pic>
        <p:nvPicPr>
          <p:cNvPr id="892" name="Google Shape;892;p50"/>
          <p:cNvPicPr preferRelativeResize="0"/>
          <p:nvPr/>
        </p:nvPicPr>
        <p:blipFill>
          <a:blip r:embed="rId9">
            <a:alphaModFix/>
          </a:blip>
          <a:stretch>
            <a:fillRect/>
          </a:stretch>
        </p:blipFill>
        <p:spPr>
          <a:xfrm rot="2215313">
            <a:off x="225507" y="4353996"/>
            <a:ext cx="804113" cy="1351839"/>
          </a:xfrm>
          <a:prstGeom prst="rect">
            <a:avLst/>
          </a:prstGeom>
          <a:noFill/>
          <a:ln>
            <a:noFill/>
          </a:ln>
        </p:spPr>
      </p:pic>
      <p:pic>
        <p:nvPicPr>
          <p:cNvPr id="893" name="Google Shape;893;p50"/>
          <p:cNvPicPr preferRelativeResize="0"/>
          <p:nvPr/>
        </p:nvPicPr>
        <p:blipFill>
          <a:blip r:embed="rId5">
            <a:alphaModFix/>
          </a:blip>
          <a:stretch>
            <a:fillRect/>
          </a:stretch>
        </p:blipFill>
        <p:spPr>
          <a:xfrm rot="10800000" flipH="1">
            <a:off x="8049463" y="4459500"/>
            <a:ext cx="1394925" cy="1076775"/>
          </a:xfrm>
          <a:prstGeom prst="rect">
            <a:avLst/>
          </a:prstGeom>
          <a:noFill/>
          <a:ln>
            <a:noFill/>
          </a:ln>
        </p:spPr>
      </p:pic>
      <p:pic>
        <p:nvPicPr>
          <p:cNvPr id="894" name="Google Shape;894;p50"/>
          <p:cNvPicPr preferRelativeResize="0"/>
          <p:nvPr/>
        </p:nvPicPr>
        <p:blipFill>
          <a:blip r:embed="rId10">
            <a:alphaModFix/>
          </a:blip>
          <a:stretch>
            <a:fillRect/>
          </a:stretch>
        </p:blipFill>
        <p:spPr>
          <a:xfrm rot="10800000" flipH="1">
            <a:off x="8576575" y="3494251"/>
            <a:ext cx="809100" cy="787425"/>
          </a:xfrm>
          <a:prstGeom prst="rect">
            <a:avLst/>
          </a:prstGeom>
          <a:noFill/>
          <a:ln>
            <a:noFill/>
          </a:ln>
        </p:spPr>
      </p:pic>
      <p:pic>
        <p:nvPicPr>
          <p:cNvPr id="895" name="Google Shape;895;p50"/>
          <p:cNvPicPr preferRelativeResize="0"/>
          <p:nvPr/>
        </p:nvPicPr>
        <p:blipFill>
          <a:blip r:embed="rId7">
            <a:alphaModFix/>
          </a:blip>
          <a:stretch>
            <a:fillRect/>
          </a:stretch>
        </p:blipFill>
        <p:spPr>
          <a:xfrm rot="10800000" flipH="1">
            <a:off x="7438865" y="4755203"/>
            <a:ext cx="418375" cy="369868"/>
          </a:xfrm>
          <a:prstGeom prst="rect">
            <a:avLst/>
          </a:prstGeom>
          <a:noFill/>
          <a:ln>
            <a:noFill/>
          </a:ln>
        </p:spPr>
      </p:pic>
      <p:pic>
        <p:nvPicPr>
          <p:cNvPr id="896" name="Google Shape;896;p50"/>
          <p:cNvPicPr preferRelativeResize="0"/>
          <p:nvPr/>
        </p:nvPicPr>
        <p:blipFill>
          <a:blip r:embed="rId8">
            <a:alphaModFix/>
          </a:blip>
          <a:stretch>
            <a:fillRect/>
          </a:stretch>
        </p:blipFill>
        <p:spPr>
          <a:xfrm rot="10800000">
            <a:off x="8605890" y="519268"/>
            <a:ext cx="750450" cy="632600"/>
          </a:xfrm>
          <a:prstGeom prst="rect">
            <a:avLst/>
          </a:prstGeom>
          <a:noFill/>
          <a:ln>
            <a:noFill/>
          </a:ln>
        </p:spPr>
      </p:pic>
      <p:pic>
        <p:nvPicPr>
          <p:cNvPr id="897" name="Google Shape;897;p50"/>
          <p:cNvPicPr preferRelativeResize="0"/>
          <p:nvPr/>
        </p:nvPicPr>
        <p:blipFill>
          <a:blip r:embed="rId11">
            <a:alphaModFix/>
          </a:blip>
          <a:stretch>
            <a:fillRect/>
          </a:stretch>
        </p:blipFill>
        <p:spPr>
          <a:xfrm flipH="1">
            <a:off x="-254765" y="-464997"/>
            <a:ext cx="1252700" cy="1153802"/>
          </a:xfrm>
          <a:prstGeom prst="rect">
            <a:avLst/>
          </a:prstGeom>
          <a:noFill/>
          <a:ln>
            <a:noFill/>
          </a:ln>
        </p:spPr>
      </p:pic>
      <p:pic>
        <p:nvPicPr>
          <p:cNvPr id="898" name="Google Shape;898;p50"/>
          <p:cNvPicPr preferRelativeResize="0"/>
          <p:nvPr/>
        </p:nvPicPr>
        <p:blipFill>
          <a:blip r:embed="rId12">
            <a:alphaModFix/>
          </a:blip>
          <a:stretch>
            <a:fillRect/>
          </a:stretch>
        </p:blipFill>
        <p:spPr>
          <a:xfrm>
            <a:off x="8049475" y="-126011"/>
            <a:ext cx="418376" cy="475800"/>
          </a:xfrm>
          <a:prstGeom prst="rect">
            <a:avLst/>
          </a:prstGeom>
          <a:noFill/>
          <a:ln>
            <a:noFill/>
          </a:ln>
        </p:spPr>
      </p:pic>
      <p:pic>
        <p:nvPicPr>
          <p:cNvPr id="899" name="Google Shape;899;p50"/>
          <p:cNvPicPr preferRelativeResize="0"/>
          <p:nvPr/>
        </p:nvPicPr>
        <p:blipFill>
          <a:blip r:embed="rId12">
            <a:alphaModFix/>
          </a:blip>
          <a:stretch>
            <a:fillRect/>
          </a:stretch>
        </p:blipFill>
        <p:spPr>
          <a:xfrm>
            <a:off x="50450" y="1240139"/>
            <a:ext cx="418376" cy="475800"/>
          </a:xfrm>
          <a:prstGeom prst="rect">
            <a:avLst/>
          </a:prstGeom>
          <a:noFill/>
          <a:ln>
            <a:noFill/>
          </a:ln>
        </p:spPr>
      </p:pic>
      <p:pic>
        <p:nvPicPr>
          <p:cNvPr id="900" name="Google Shape;900;p50"/>
          <p:cNvPicPr preferRelativeResize="0"/>
          <p:nvPr/>
        </p:nvPicPr>
        <p:blipFill>
          <a:blip r:embed="rId13">
            <a:alphaModFix/>
          </a:blip>
          <a:stretch>
            <a:fillRect/>
          </a:stretch>
        </p:blipFill>
        <p:spPr>
          <a:xfrm rot="-4242380">
            <a:off x="-547662" y="216024"/>
            <a:ext cx="1262044" cy="1239099"/>
          </a:xfrm>
          <a:prstGeom prst="rect">
            <a:avLst/>
          </a:prstGeom>
          <a:noFill/>
          <a:ln>
            <a:noFill/>
          </a:ln>
        </p:spPr>
      </p:pic>
      <p:pic>
        <p:nvPicPr>
          <p:cNvPr id="901" name="Google Shape;901;p50"/>
          <p:cNvPicPr preferRelativeResize="0"/>
          <p:nvPr/>
        </p:nvPicPr>
        <p:blipFill>
          <a:blip r:embed="rId7">
            <a:alphaModFix/>
          </a:blip>
          <a:stretch>
            <a:fillRect/>
          </a:stretch>
        </p:blipFill>
        <p:spPr>
          <a:xfrm>
            <a:off x="713215" y="11"/>
            <a:ext cx="418375" cy="369868"/>
          </a:xfrm>
          <a:prstGeom prst="rect">
            <a:avLst/>
          </a:prstGeom>
          <a:noFill/>
          <a:ln>
            <a:noFill/>
          </a:ln>
        </p:spPr>
      </p:pic>
      <p:pic>
        <p:nvPicPr>
          <p:cNvPr id="902" name="Google Shape;902;p50"/>
          <p:cNvPicPr preferRelativeResize="0"/>
          <p:nvPr/>
        </p:nvPicPr>
        <p:blipFill>
          <a:blip r:embed="rId12">
            <a:alphaModFix/>
          </a:blip>
          <a:stretch>
            <a:fillRect/>
          </a:stretch>
        </p:blipFill>
        <p:spPr>
          <a:xfrm>
            <a:off x="1002100" y="4649264"/>
            <a:ext cx="418376" cy="475800"/>
          </a:xfrm>
          <a:prstGeom prst="rect">
            <a:avLst/>
          </a:prstGeom>
          <a:noFill/>
          <a:ln>
            <a:noFill/>
          </a:ln>
        </p:spPr>
      </p:pic>
      <p:grpSp>
        <p:nvGrpSpPr>
          <p:cNvPr id="903" name="Google Shape;903;p50"/>
          <p:cNvGrpSpPr/>
          <p:nvPr/>
        </p:nvGrpSpPr>
        <p:grpSpPr>
          <a:xfrm>
            <a:off x="6825320" y="1549888"/>
            <a:ext cx="411067" cy="385985"/>
            <a:chOff x="8013166" y="1627553"/>
            <a:chExt cx="411067" cy="385985"/>
          </a:xfrm>
        </p:grpSpPr>
        <p:sp>
          <p:nvSpPr>
            <p:cNvPr id="904" name="Google Shape;904;p50"/>
            <p:cNvSpPr/>
            <p:nvPr/>
          </p:nvSpPr>
          <p:spPr>
            <a:xfrm>
              <a:off x="8192775" y="1782431"/>
              <a:ext cx="104468" cy="201885"/>
            </a:xfrm>
            <a:custGeom>
              <a:avLst/>
              <a:gdLst/>
              <a:ahLst/>
              <a:cxnLst/>
              <a:rect l="l" t="t" r="r" b="b"/>
              <a:pathLst>
                <a:path w="2978" h="5755" extrusionOk="0">
                  <a:moveTo>
                    <a:pt x="2480" y="0"/>
                  </a:moveTo>
                  <a:cubicBezTo>
                    <a:pt x="1553" y="0"/>
                    <a:pt x="701" y="576"/>
                    <a:pt x="287" y="1492"/>
                  </a:cubicBezTo>
                  <a:cubicBezTo>
                    <a:pt x="25" y="2135"/>
                    <a:pt x="1" y="2849"/>
                    <a:pt x="239" y="3492"/>
                  </a:cubicBezTo>
                  <a:lnTo>
                    <a:pt x="358" y="3849"/>
                  </a:lnTo>
                  <a:cubicBezTo>
                    <a:pt x="429" y="4064"/>
                    <a:pt x="1334" y="5755"/>
                    <a:pt x="1334" y="5755"/>
                  </a:cubicBezTo>
                  <a:lnTo>
                    <a:pt x="2739" y="5135"/>
                  </a:lnTo>
                  <a:lnTo>
                    <a:pt x="2978" y="2373"/>
                  </a:lnTo>
                  <a:lnTo>
                    <a:pt x="2739" y="15"/>
                  </a:lnTo>
                  <a:cubicBezTo>
                    <a:pt x="2652" y="5"/>
                    <a:pt x="2566" y="0"/>
                    <a:pt x="248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0"/>
            <p:cNvSpPr/>
            <p:nvPr/>
          </p:nvSpPr>
          <p:spPr>
            <a:xfrm>
              <a:off x="8289701" y="1780432"/>
              <a:ext cx="87735" cy="191361"/>
            </a:xfrm>
            <a:custGeom>
              <a:avLst/>
              <a:gdLst/>
              <a:ahLst/>
              <a:cxnLst/>
              <a:rect l="l" t="t" r="r" b="b"/>
              <a:pathLst>
                <a:path w="2501" h="5455" extrusionOk="0">
                  <a:moveTo>
                    <a:pt x="0" y="1"/>
                  </a:moveTo>
                  <a:lnTo>
                    <a:pt x="0" y="5121"/>
                  </a:lnTo>
                  <a:lnTo>
                    <a:pt x="1120" y="5454"/>
                  </a:lnTo>
                  <a:lnTo>
                    <a:pt x="2024" y="5216"/>
                  </a:lnTo>
                  <a:cubicBezTo>
                    <a:pt x="2144" y="4716"/>
                    <a:pt x="2477" y="3335"/>
                    <a:pt x="2477" y="2739"/>
                  </a:cubicBezTo>
                  <a:cubicBezTo>
                    <a:pt x="2501" y="2358"/>
                    <a:pt x="2429" y="2001"/>
                    <a:pt x="2286" y="1668"/>
                  </a:cubicBezTo>
                  <a:cubicBezTo>
                    <a:pt x="1929" y="715"/>
                    <a:pt x="1000" y="72"/>
                    <a:pt x="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0"/>
            <p:cNvSpPr/>
            <p:nvPr/>
          </p:nvSpPr>
          <p:spPr>
            <a:xfrm>
              <a:off x="8039055" y="1679366"/>
              <a:ext cx="251524" cy="333365"/>
            </a:xfrm>
            <a:custGeom>
              <a:avLst/>
              <a:gdLst/>
              <a:ahLst/>
              <a:cxnLst/>
              <a:rect l="l" t="t" r="r" b="b"/>
              <a:pathLst>
                <a:path w="7170" h="9503" extrusionOk="0">
                  <a:moveTo>
                    <a:pt x="3454" y="0"/>
                  </a:moveTo>
                  <a:lnTo>
                    <a:pt x="2478" y="1477"/>
                  </a:lnTo>
                  <a:cubicBezTo>
                    <a:pt x="2311" y="1334"/>
                    <a:pt x="2073" y="1215"/>
                    <a:pt x="1835" y="1215"/>
                  </a:cubicBezTo>
                  <a:cubicBezTo>
                    <a:pt x="1620" y="1215"/>
                    <a:pt x="1454" y="1286"/>
                    <a:pt x="1311" y="1429"/>
                  </a:cubicBezTo>
                  <a:lnTo>
                    <a:pt x="620" y="24"/>
                  </a:lnTo>
                  <a:lnTo>
                    <a:pt x="1" y="334"/>
                  </a:lnTo>
                  <a:lnTo>
                    <a:pt x="763" y="1882"/>
                  </a:lnTo>
                  <a:lnTo>
                    <a:pt x="1001" y="2263"/>
                  </a:lnTo>
                  <a:lnTo>
                    <a:pt x="1001" y="6406"/>
                  </a:lnTo>
                  <a:cubicBezTo>
                    <a:pt x="1001" y="8097"/>
                    <a:pt x="2406" y="9502"/>
                    <a:pt x="4097" y="9502"/>
                  </a:cubicBezTo>
                  <a:lnTo>
                    <a:pt x="7169" y="9502"/>
                  </a:lnTo>
                  <a:lnTo>
                    <a:pt x="7169" y="7978"/>
                  </a:lnTo>
                  <a:lnTo>
                    <a:pt x="6478" y="7978"/>
                  </a:lnTo>
                  <a:cubicBezTo>
                    <a:pt x="6336" y="7978"/>
                    <a:pt x="4454" y="7883"/>
                    <a:pt x="4097" y="7859"/>
                  </a:cubicBezTo>
                  <a:cubicBezTo>
                    <a:pt x="3335" y="7835"/>
                    <a:pt x="2692" y="7168"/>
                    <a:pt x="2692" y="6406"/>
                  </a:cubicBezTo>
                  <a:lnTo>
                    <a:pt x="2692" y="2263"/>
                  </a:lnTo>
                  <a:lnTo>
                    <a:pt x="2930" y="2001"/>
                  </a:lnTo>
                  <a:lnTo>
                    <a:pt x="4002" y="381"/>
                  </a:lnTo>
                  <a:lnTo>
                    <a:pt x="3454"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0"/>
            <p:cNvSpPr/>
            <p:nvPr/>
          </p:nvSpPr>
          <p:spPr>
            <a:xfrm>
              <a:off x="8289701" y="1960041"/>
              <a:ext cx="134532" cy="53497"/>
            </a:xfrm>
            <a:custGeom>
              <a:avLst/>
              <a:gdLst/>
              <a:ahLst/>
              <a:cxnLst/>
              <a:rect l="l" t="t" r="r" b="b"/>
              <a:pathLst>
                <a:path w="3835" h="1525" extrusionOk="0">
                  <a:moveTo>
                    <a:pt x="0" y="1"/>
                  </a:moveTo>
                  <a:lnTo>
                    <a:pt x="0" y="1525"/>
                  </a:lnTo>
                  <a:lnTo>
                    <a:pt x="3834" y="1525"/>
                  </a:lnTo>
                  <a:cubicBezTo>
                    <a:pt x="3834" y="787"/>
                    <a:pt x="3239" y="120"/>
                    <a:pt x="2477" y="96"/>
                  </a:cubicBezTo>
                  <a:lnTo>
                    <a:pt x="0"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0"/>
            <p:cNvSpPr/>
            <p:nvPr/>
          </p:nvSpPr>
          <p:spPr>
            <a:xfrm>
              <a:off x="8013166" y="1627553"/>
              <a:ext cx="72721" cy="72721"/>
            </a:xfrm>
            <a:custGeom>
              <a:avLst/>
              <a:gdLst/>
              <a:ahLst/>
              <a:cxnLst/>
              <a:rect l="l" t="t" r="r" b="b"/>
              <a:pathLst>
                <a:path w="2073" h="2073" extrusionOk="0">
                  <a:moveTo>
                    <a:pt x="1025" y="1"/>
                  </a:moveTo>
                  <a:cubicBezTo>
                    <a:pt x="453" y="1"/>
                    <a:pt x="1" y="453"/>
                    <a:pt x="1" y="1025"/>
                  </a:cubicBezTo>
                  <a:cubicBezTo>
                    <a:pt x="1" y="1596"/>
                    <a:pt x="453" y="2073"/>
                    <a:pt x="1025" y="2073"/>
                  </a:cubicBezTo>
                  <a:cubicBezTo>
                    <a:pt x="1596" y="2073"/>
                    <a:pt x="2072" y="1596"/>
                    <a:pt x="2072" y="1025"/>
                  </a:cubicBezTo>
                  <a:cubicBezTo>
                    <a:pt x="2072" y="453"/>
                    <a:pt x="1596" y="1"/>
                    <a:pt x="1025"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0"/>
            <p:cNvSpPr/>
            <p:nvPr/>
          </p:nvSpPr>
          <p:spPr>
            <a:xfrm>
              <a:off x="8036564" y="1650951"/>
              <a:ext cx="25082" cy="25082"/>
            </a:xfrm>
            <a:custGeom>
              <a:avLst/>
              <a:gdLst/>
              <a:ahLst/>
              <a:cxnLst/>
              <a:rect l="l" t="t" r="r" b="b"/>
              <a:pathLst>
                <a:path w="715" h="715" extrusionOk="0">
                  <a:moveTo>
                    <a:pt x="358" y="1"/>
                  </a:moveTo>
                  <a:cubicBezTo>
                    <a:pt x="167" y="1"/>
                    <a:pt x="0" y="167"/>
                    <a:pt x="0" y="358"/>
                  </a:cubicBezTo>
                  <a:cubicBezTo>
                    <a:pt x="0" y="572"/>
                    <a:pt x="167" y="715"/>
                    <a:pt x="358" y="715"/>
                  </a:cubicBezTo>
                  <a:cubicBezTo>
                    <a:pt x="572" y="715"/>
                    <a:pt x="715" y="572"/>
                    <a:pt x="715" y="358"/>
                  </a:cubicBezTo>
                  <a:cubicBezTo>
                    <a:pt x="715" y="167"/>
                    <a:pt x="572" y="1"/>
                    <a:pt x="358"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0"/>
            <p:cNvSpPr/>
            <p:nvPr/>
          </p:nvSpPr>
          <p:spPr>
            <a:xfrm>
              <a:off x="8133455" y="1627553"/>
              <a:ext cx="73563" cy="72721"/>
            </a:xfrm>
            <a:custGeom>
              <a:avLst/>
              <a:gdLst/>
              <a:ahLst/>
              <a:cxnLst/>
              <a:rect l="l" t="t" r="r" b="b"/>
              <a:pathLst>
                <a:path w="2097" h="2073" extrusionOk="0">
                  <a:moveTo>
                    <a:pt x="1049" y="1"/>
                  </a:moveTo>
                  <a:cubicBezTo>
                    <a:pt x="477" y="1"/>
                    <a:pt x="1" y="453"/>
                    <a:pt x="1" y="1025"/>
                  </a:cubicBezTo>
                  <a:cubicBezTo>
                    <a:pt x="1" y="1596"/>
                    <a:pt x="477" y="2073"/>
                    <a:pt x="1049" y="2073"/>
                  </a:cubicBezTo>
                  <a:cubicBezTo>
                    <a:pt x="1620" y="2073"/>
                    <a:pt x="2097" y="1596"/>
                    <a:pt x="2097" y="1025"/>
                  </a:cubicBezTo>
                  <a:cubicBezTo>
                    <a:pt x="2097" y="453"/>
                    <a:pt x="1620" y="1"/>
                    <a:pt x="1049"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0"/>
            <p:cNvSpPr/>
            <p:nvPr/>
          </p:nvSpPr>
          <p:spPr>
            <a:xfrm>
              <a:off x="8166044" y="1757594"/>
              <a:ext cx="132041" cy="208024"/>
            </a:xfrm>
            <a:custGeom>
              <a:avLst/>
              <a:gdLst/>
              <a:ahLst/>
              <a:cxnLst/>
              <a:rect l="l" t="t" r="r" b="b"/>
              <a:pathLst>
                <a:path w="3764" h="5930" extrusionOk="0">
                  <a:moveTo>
                    <a:pt x="3299" y="1"/>
                  </a:moveTo>
                  <a:cubicBezTo>
                    <a:pt x="2072" y="1"/>
                    <a:pt x="922" y="725"/>
                    <a:pt x="406" y="1914"/>
                  </a:cubicBezTo>
                  <a:cubicBezTo>
                    <a:pt x="48" y="2724"/>
                    <a:pt x="1" y="3605"/>
                    <a:pt x="334" y="4414"/>
                  </a:cubicBezTo>
                  <a:lnTo>
                    <a:pt x="453" y="4772"/>
                  </a:lnTo>
                  <a:cubicBezTo>
                    <a:pt x="596" y="5129"/>
                    <a:pt x="834" y="5415"/>
                    <a:pt x="1144" y="5629"/>
                  </a:cubicBezTo>
                  <a:cubicBezTo>
                    <a:pt x="1454" y="5833"/>
                    <a:pt x="1800" y="5930"/>
                    <a:pt x="2141" y="5930"/>
                  </a:cubicBezTo>
                  <a:cubicBezTo>
                    <a:pt x="2638" y="5930"/>
                    <a:pt x="3125" y="5724"/>
                    <a:pt x="3478" y="5343"/>
                  </a:cubicBezTo>
                  <a:lnTo>
                    <a:pt x="3716" y="4176"/>
                  </a:lnTo>
                  <a:lnTo>
                    <a:pt x="3478" y="3009"/>
                  </a:lnTo>
                  <a:cubicBezTo>
                    <a:pt x="3299" y="2861"/>
                    <a:pt x="3083" y="2786"/>
                    <a:pt x="2848" y="2786"/>
                  </a:cubicBezTo>
                  <a:cubicBezTo>
                    <a:pt x="2706" y="2786"/>
                    <a:pt x="2558" y="2813"/>
                    <a:pt x="2406" y="2867"/>
                  </a:cubicBezTo>
                  <a:cubicBezTo>
                    <a:pt x="1858" y="3081"/>
                    <a:pt x="1572" y="3700"/>
                    <a:pt x="1787" y="4272"/>
                  </a:cubicBezTo>
                  <a:lnTo>
                    <a:pt x="1906" y="4605"/>
                  </a:lnTo>
                  <a:lnTo>
                    <a:pt x="2573" y="4367"/>
                  </a:lnTo>
                  <a:lnTo>
                    <a:pt x="2454" y="4057"/>
                  </a:lnTo>
                  <a:cubicBezTo>
                    <a:pt x="2358" y="3843"/>
                    <a:pt x="2477" y="3629"/>
                    <a:pt x="2644" y="3533"/>
                  </a:cubicBezTo>
                  <a:cubicBezTo>
                    <a:pt x="2688" y="3519"/>
                    <a:pt x="2731" y="3512"/>
                    <a:pt x="2774" y="3512"/>
                  </a:cubicBezTo>
                  <a:cubicBezTo>
                    <a:pt x="2941" y="3512"/>
                    <a:pt x="3092" y="3615"/>
                    <a:pt x="3168" y="3748"/>
                  </a:cubicBezTo>
                  <a:cubicBezTo>
                    <a:pt x="3382" y="4295"/>
                    <a:pt x="3144" y="4891"/>
                    <a:pt x="2644" y="5153"/>
                  </a:cubicBezTo>
                  <a:cubicBezTo>
                    <a:pt x="2620" y="5177"/>
                    <a:pt x="2573" y="5177"/>
                    <a:pt x="2549" y="5200"/>
                  </a:cubicBezTo>
                  <a:cubicBezTo>
                    <a:pt x="2430" y="5272"/>
                    <a:pt x="2263" y="5296"/>
                    <a:pt x="2120" y="5296"/>
                  </a:cubicBezTo>
                  <a:cubicBezTo>
                    <a:pt x="1906" y="5296"/>
                    <a:pt x="1668" y="5248"/>
                    <a:pt x="1501" y="5129"/>
                  </a:cubicBezTo>
                  <a:cubicBezTo>
                    <a:pt x="1287" y="5010"/>
                    <a:pt x="1168" y="4795"/>
                    <a:pt x="1072" y="4581"/>
                  </a:cubicBezTo>
                  <a:lnTo>
                    <a:pt x="953" y="4224"/>
                  </a:lnTo>
                  <a:cubicBezTo>
                    <a:pt x="715" y="3581"/>
                    <a:pt x="715" y="2890"/>
                    <a:pt x="1025" y="2224"/>
                  </a:cubicBezTo>
                  <a:cubicBezTo>
                    <a:pt x="1460" y="1262"/>
                    <a:pt x="2401" y="697"/>
                    <a:pt x="3404" y="697"/>
                  </a:cubicBezTo>
                  <a:cubicBezTo>
                    <a:pt x="3444" y="697"/>
                    <a:pt x="3485" y="698"/>
                    <a:pt x="3525" y="699"/>
                  </a:cubicBezTo>
                  <a:lnTo>
                    <a:pt x="3763" y="390"/>
                  </a:lnTo>
                  <a:lnTo>
                    <a:pt x="3525" y="9"/>
                  </a:lnTo>
                  <a:cubicBezTo>
                    <a:pt x="3450" y="3"/>
                    <a:pt x="3374" y="1"/>
                    <a:pt x="3299"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0"/>
            <p:cNvSpPr/>
            <p:nvPr/>
          </p:nvSpPr>
          <p:spPr>
            <a:xfrm>
              <a:off x="8290543" y="1863150"/>
              <a:ext cx="20066" cy="81912"/>
            </a:xfrm>
            <a:custGeom>
              <a:avLst/>
              <a:gdLst/>
              <a:ahLst/>
              <a:cxnLst/>
              <a:rect l="l" t="t" r="r" b="b"/>
              <a:pathLst>
                <a:path w="572" h="2335" extrusionOk="0">
                  <a:moveTo>
                    <a:pt x="0" y="0"/>
                  </a:moveTo>
                  <a:lnTo>
                    <a:pt x="0" y="2334"/>
                  </a:lnTo>
                  <a:cubicBezTo>
                    <a:pt x="429" y="1810"/>
                    <a:pt x="572" y="1096"/>
                    <a:pt x="333" y="453"/>
                  </a:cubicBezTo>
                  <a:cubicBezTo>
                    <a:pt x="262" y="262"/>
                    <a:pt x="143" y="119"/>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0"/>
            <p:cNvSpPr/>
            <p:nvPr/>
          </p:nvSpPr>
          <p:spPr>
            <a:xfrm>
              <a:off x="8289701" y="1757033"/>
              <a:ext cx="120324" cy="207218"/>
            </a:xfrm>
            <a:custGeom>
              <a:avLst/>
              <a:gdLst/>
              <a:ahLst/>
              <a:cxnLst/>
              <a:rect l="l" t="t" r="r" b="b"/>
              <a:pathLst>
                <a:path w="3430" h="5907" extrusionOk="0">
                  <a:moveTo>
                    <a:pt x="0" y="1"/>
                  </a:moveTo>
                  <a:lnTo>
                    <a:pt x="0" y="668"/>
                  </a:lnTo>
                  <a:cubicBezTo>
                    <a:pt x="1000" y="739"/>
                    <a:pt x="1929" y="1382"/>
                    <a:pt x="2286" y="2335"/>
                  </a:cubicBezTo>
                  <a:cubicBezTo>
                    <a:pt x="2644" y="3287"/>
                    <a:pt x="2501" y="4550"/>
                    <a:pt x="1810" y="5383"/>
                  </a:cubicBezTo>
                  <a:lnTo>
                    <a:pt x="1429" y="5859"/>
                  </a:lnTo>
                  <a:lnTo>
                    <a:pt x="2072" y="5883"/>
                  </a:lnTo>
                  <a:lnTo>
                    <a:pt x="2263" y="5907"/>
                  </a:lnTo>
                  <a:cubicBezTo>
                    <a:pt x="2286" y="5883"/>
                    <a:pt x="2382" y="5764"/>
                    <a:pt x="2382" y="5764"/>
                  </a:cubicBezTo>
                  <a:cubicBezTo>
                    <a:pt x="3191" y="4788"/>
                    <a:pt x="3430" y="3287"/>
                    <a:pt x="2953" y="2073"/>
                  </a:cubicBezTo>
                  <a:cubicBezTo>
                    <a:pt x="2477" y="835"/>
                    <a:pt x="1286" y="25"/>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0"/>
            <p:cNvSpPr/>
            <p:nvPr/>
          </p:nvSpPr>
          <p:spPr>
            <a:xfrm>
              <a:off x="8157695" y="1650951"/>
              <a:ext cx="25082" cy="25082"/>
            </a:xfrm>
            <a:custGeom>
              <a:avLst/>
              <a:gdLst/>
              <a:ahLst/>
              <a:cxnLst/>
              <a:rect l="l" t="t" r="r" b="b"/>
              <a:pathLst>
                <a:path w="715" h="715" extrusionOk="0">
                  <a:moveTo>
                    <a:pt x="358" y="1"/>
                  </a:moveTo>
                  <a:cubicBezTo>
                    <a:pt x="167" y="1"/>
                    <a:pt x="1" y="167"/>
                    <a:pt x="1" y="358"/>
                  </a:cubicBezTo>
                  <a:cubicBezTo>
                    <a:pt x="1" y="572"/>
                    <a:pt x="167" y="715"/>
                    <a:pt x="358" y="715"/>
                  </a:cubicBezTo>
                  <a:cubicBezTo>
                    <a:pt x="572" y="715"/>
                    <a:pt x="715" y="572"/>
                    <a:pt x="715" y="358"/>
                  </a:cubicBezTo>
                  <a:cubicBezTo>
                    <a:pt x="715" y="167"/>
                    <a:pt x="572" y="1"/>
                    <a:pt x="358"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50"/>
          <p:cNvGrpSpPr/>
          <p:nvPr/>
        </p:nvGrpSpPr>
        <p:grpSpPr>
          <a:xfrm>
            <a:off x="6819900" y="2967105"/>
            <a:ext cx="421907" cy="411453"/>
            <a:chOff x="7203660" y="3471744"/>
            <a:chExt cx="421907" cy="411453"/>
          </a:xfrm>
        </p:grpSpPr>
        <p:sp>
          <p:nvSpPr>
            <p:cNvPr id="916" name="Google Shape;916;p50"/>
            <p:cNvSpPr/>
            <p:nvPr/>
          </p:nvSpPr>
          <p:spPr>
            <a:xfrm>
              <a:off x="7337314" y="3782903"/>
              <a:ext cx="81070" cy="100294"/>
            </a:xfrm>
            <a:custGeom>
              <a:avLst/>
              <a:gdLst/>
              <a:ahLst/>
              <a:cxnLst/>
              <a:rect l="l" t="t" r="r" b="b"/>
              <a:pathLst>
                <a:path w="2311" h="2859" extrusionOk="0">
                  <a:moveTo>
                    <a:pt x="2144" y="1"/>
                  </a:moveTo>
                  <a:lnTo>
                    <a:pt x="1001" y="763"/>
                  </a:lnTo>
                  <a:lnTo>
                    <a:pt x="1" y="1477"/>
                  </a:lnTo>
                  <a:lnTo>
                    <a:pt x="120" y="1668"/>
                  </a:lnTo>
                  <a:cubicBezTo>
                    <a:pt x="644" y="2311"/>
                    <a:pt x="1311" y="2811"/>
                    <a:pt x="2144" y="2859"/>
                  </a:cubicBezTo>
                  <a:lnTo>
                    <a:pt x="2311" y="1453"/>
                  </a:lnTo>
                  <a:lnTo>
                    <a:pt x="2144"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0"/>
            <p:cNvSpPr/>
            <p:nvPr/>
          </p:nvSpPr>
          <p:spPr>
            <a:xfrm>
              <a:off x="7413333" y="3782903"/>
              <a:ext cx="90261" cy="100294"/>
            </a:xfrm>
            <a:custGeom>
              <a:avLst/>
              <a:gdLst/>
              <a:ahLst/>
              <a:cxnLst/>
              <a:rect l="l" t="t" r="r" b="b"/>
              <a:pathLst>
                <a:path w="2573" h="2859" extrusionOk="0">
                  <a:moveTo>
                    <a:pt x="1" y="1"/>
                  </a:moveTo>
                  <a:lnTo>
                    <a:pt x="1" y="2859"/>
                  </a:lnTo>
                  <a:cubicBezTo>
                    <a:pt x="906" y="2859"/>
                    <a:pt x="1692" y="2335"/>
                    <a:pt x="2335" y="1715"/>
                  </a:cubicBezTo>
                  <a:lnTo>
                    <a:pt x="2573" y="1453"/>
                  </a:lnTo>
                  <a:lnTo>
                    <a:pt x="1"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0"/>
            <p:cNvSpPr/>
            <p:nvPr/>
          </p:nvSpPr>
          <p:spPr>
            <a:xfrm>
              <a:off x="7476828" y="3471744"/>
              <a:ext cx="148739" cy="145792"/>
            </a:xfrm>
            <a:custGeom>
              <a:avLst/>
              <a:gdLst/>
              <a:ahLst/>
              <a:cxnLst/>
              <a:rect l="l" t="t" r="r" b="b"/>
              <a:pathLst>
                <a:path w="4240" h="4156" extrusionOk="0">
                  <a:moveTo>
                    <a:pt x="3347" y="1"/>
                  </a:moveTo>
                  <a:cubicBezTo>
                    <a:pt x="3054" y="1"/>
                    <a:pt x="2726" y="114"/>
                    <a:pt x="2454" y="250"/>
                  </a:cubicBezTo>
                  <a:cubicBezTo>
                    <a:pt x="1596" y="655"/>
                    <a:pt x="668" y="1417"/>
                    <a:pt x="1" y="2108"/>
                  </a:cubicBezTo>
                  <a:lnTo>
                    <a:pt x="477" y="3203"/>
                  </a:lnTo>
                  <a:lnTo>
                    <a:pt x="1120" y="4156"/>
                  </a:lnTo>
                  <a:cubicBezTo>
                    <a:pt x="2239" y="3441"/>
                    <a:pt x="3192" y="2417"/>
                    <a:pt x="3692" y="1679"/>
                  </a:cubicBezTo>
                  <a:cubicBezTo>
                    <a:pt x="3978" y="1250"/>
                    <a:pt x="4240" y="607"/>
                    <a:pt x="3906" y="226"/>
                  </a:cubicBezTo>
                  <a:cubicBezTo>
                    <a:pt x="3764" y="63"/>
                    <a:pt x="3565" y="1"/>
                    <a:pt x="3347"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0"/>
            <p:cNvSpPr/>
            <p:nvPr/>
          </p:nvSpPr>
          <p:spPr>
            <a:xfrm>
              <a:off x="7203660" y="3472235"/>
              <a:ext cx="141232" cy="136952"/>
            </a:xfrm>
            <a:custGeom>
              <a:avLst/>
              <a:gdLst/>
              <a:ahLst/>
              <a:cxnLst/>
              <a:rect l="l" t="t" r="r" b="b"/>
              <a:pathLst>
                <a:path w="4026" h="3904" extrusionOk="0">
                  <a:moveTo>
                    <a:pt x="822" y="1"/>
                  </a:moveTo>
                  <a:cubicBezTo>
                    <a:pt x="582" y="1"/>
                    <a:pt x="391" y="72"/>
                    <a:pt x="262" y="212"/>
                  </a:cubicBezTo>
                  <a:cubicBezTo>
                    <a:pt x="0" y="522"/>
                    <a:pt x="48" y="1022"/>
                    <a:pt x="477" y="1641"/>
                  </a:cubicBezTo>
                  <a:cubicBezTo>
                    <a:pt x="882" y="2308"/>
                    <a:pt x="1715" y="3189"/>
                    <a:pt x="2739" y="3903"/>
                  </a:cubicBezTo>
                  <a:lnTo>
                    <a:pt x="3954" y="3165"/>
                  </a:lnTo>
                  <a:lnTo>
                    <a:pt x="4025" y="1903"/>
                  </a:lnTo>
                  <a:cubicBezTo>
                    <a:pt x="3430" y="1284"/>
                    <a:pt x="2525" y="593"/>
                    <a:pt x="1715" y="236"/>
                  </a:cubicBezTo>
                  <a:cubicBezTo>
                    <a:pt x="1375" y="78"/>
                    <a:pt x="1072" y="1"/>
                    <a:pt x="822"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0"/>
            <p:cNvSpPr/>
            <p:nvPr/>
          </p:nvSpPr>
          <p:spPr>
            <a:xfrm>
              <a:off x="7242072" y="3521101"/>
              <a:ext cx="183854" cy="314387"/>
            </a:xfrm>
            <a:custGeom>
              <a:avLst/>
              <a:gdLst/>
              <a:ahLst/>
              <a:cxnLst/>
              <a:rect l="l" t="t" r="r" b="b"/>
              <a:pathLst>
                <a:path w="5241" h="8962" extrusionOk="0">
                  <a:moveTo>
                    <a:pt x="4637" y="0"/>
                  </a:moveTo>
                  <a:cubicBezTo>
                    <a:pt x="2963" y="0"/>
                    <a:pt x="1620" y="1379"/>
                    <a:pt x="1620" y="3082"/>
                  </a:cubicBezTo>
                  <a:cubicBezTo>
                    <a:pt x="1620" y="3368"/>
                    <a:pt x="1644" y="4035"/>
                    <a:pt x="1739" y="4297"/>
                  </a:cubicBezTo>
                  <a:cubicBezTo>
                    <a:pt x="1287" y="4487"/>
                    <a:pt x="906" y="4797"/>
                    <a:pt x="620" y="5201"/>
                  </a:cubicBezTo>
                  <a:cubicBezTo>
                    <a:pt x="1" y="6154"/>
                    <a:pt x="96" y="7416"/>
                    <a:pt x="930" y="8250"/>
                  </a:cubicBezTo>
                  <a:cubicBezTo>
                    <a:pt x="1396" y="8728"/>
                    <a:pt x="2019" y="8962"/>
                    <a:pt x="2640" y="8962"/>
                  </a:cubicBezTo>
                  <a:cubicBezTo>
                    <a:pt x="3349" y="8962"/>
                    <a:pt x="4056" y="8656"/>
                    <a:pt x="4526" y="8059"/>
                  </a:cubicBezTo>
                  <a:cubicBezTo>
                    <a:pt x="4645" y="7750"/>
                    <a:pt x="4764" y="7511"/>
                    <a:pt x="4883" y="7249"/>
                  </a:cubicBezTo>
                  <a:lnTo>
                    <a:pt x="5240" y="3796"/>
                  </a:lnTo>
                  <a:lnTo>
                    <a:pt x="4883" y="10"/>
                  </a:lnTo>
                  <a:cubicBezTo>
                    <a:pt x="4800" y="3"/>
                    <a:pt x="4718" y="0"/>
                    <a:pt x="4637"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0"/>
            <p:cNvSpPr/>
            <p:nvPr/>
          </p:nvSpPr>
          <p:spPr>
            <a:xfrm>
              <a:off x="7414175" y="3519768"/>
              <a:ext cx="162947" cy="314983"/>
            </a:xfrm>
            <a:custGeom>
              <a:avLst/>
              <a:gdLst/>
              <a:ahLst/>
              <a:cxnLst/>
              <a:rect l="l" t="t" r="r" b="b"/>
              <a:pathLst>
                <a:path w="4645" h="8979" extrusionOk="0">
                  <a:moveTo>
                    <a:pt x="1" y="0"/>
                  </a:moveTo>
                  <a:lnTo>
                    <a:pt x="1" y="7216"/>
                  </a:lnTo>
                  <a:cubicBezTo>
                    <a:pt x="96" y="7526"/>
                    <a:pt x="215" y="7764"/>
                    <a:pt x="334" y="8050"/>
                  </a:cubicBezTo>
                  <a:cubicBezTo>
                    <a:pt x="787" y="8621"/>
                    <a:pt x="1453" y="8978"/>
                    <a:pt x="2239" y="8978"/>
                  </a:cubicBezTo>
                  <a:cubicBezTo>
                    <a:pt x="3573" y="8978"/>
                    <a:pt x="4644" y="7907"/>
                    <a:pt x="4644" y="6573"/>
                  </a:cubicBezTo>
                  <a:cubicBezTo>
                    <a:pt x="4644" y="6002"/>
                    <a:pt x="4478" y="5501"/>
                    <a:pt x="4144" y="5073"/>
                  </a:cubicBezTo>
                  <a:cubicBezTo>
                    <a:pt x="3811" y="4668"/>
                    <a:pt x="3358" y="4358"/>
                    <a:pt x="2835" y="4215"/>
                  </a:cubicBezTo>
                  <a:cubicBezTo>
                    <a:pt x="2906" y="3977"/>
                    <a:pt x="2930" y="3358"/>
                    <a:pt x="2930" y="3096"/>
                  </a:cubicBezTo>
                  <a:cubicBezTo>
                    <a:pt x="2930" y="1453"/>
                    <a:pt x="1644" y="72"/>
                    <a:pt x="1"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0"/>
            <p:cNvSpPr/>
            <p:nvPr/>
          </p:nvSpPr>
          <p:spPr>
            <a:xfrm>
              <a:off x="7370746" y="3691871"/>
              <a:ext cx="51813" cy="110292"/>
            </a:xfrm>
            <a:custGeom>
              <a:avLst/>
              <a:gdLst/>
              <a:ahLst/>
              <a:cxnLst/>
              <a:rect l="l" t="t" r="r" b="b"/>
              <a:pathLst>
                <a:path w="1477" h="3144" extrusionOk="0">
                  <a:moveTo>
                    <a:pt x="381" y="0"/>
                  </a:moveTo>
                  <a:cubicBezTo>
                    <a:pt x="262" y="214"/>
                    <a:pt x="143" y="381"/>
                    <a:pt x="0" y="572"/>
                  </a:cubicBezTo>
                  <a:cubicBezTo>
                    <a:pt x="405" y="834"/>
                    <a:pt x="477" y="857"/>
                    <a:pt x="881" y="1167"/>
                  </a:cubicBezTo>
                  <a:lnTo>
                    <a:pt x="881" y="3144"/>
                  </a:lnTo>
                  <a:cubicBezTo>
                    <a:pt x="1048" y="2977"/>
                    <a:pt x="1167" y="2763"/>
                    <a:pt x="1239" y="2548"/>
                  </a:cubicBezTo>
                  <a:lnTo>
                    <a:pt x="1477" y="1667"/>
                  </a:lnTo>
                  <a:lnTo>
                    <a:pt x="1239" y="572"/>
                  </a:lnTo>
                  <a:cubicBezTo>
                    <a:pt x="596" y="119"/>
                    <a:pt x="953" y="357"/>
                    <a:pt x="38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0"/>
            <p:cNvSpPr/>
            <p:nvPr/>
          </p:nvSpPr>
          <p:spPr>
            <a:xfrm>
              <a:off x="7414175" y="3691871"/>
              <a:ext cx="43464" cy="110292"/>
            </a:xfrm>
            <a:custGeom>
              <a:avLst/>
              <a:gdLst/>
              <a:ahLst/>
              <a:cxnLst/>
              <a:rect l="l" t="t" r="r" b="b"/>
              <a:pathLst>
                <a:path w="1239" h="3144" extrusionOk="0">
                  <a:moveTo>
                    <a:pt x="834" y="0"/>
                  </a:moveTo>
                  <a:cubicBezTo>
                    <a:pt x="215" y="405"/>
                    <a:pt x="548" y="167"/>
                    <a:pt x="1" y="572"/>
                  </a:cubicBezTo>
                  <a:lnTo>
                    <a:pt x="1" y="2548"/>
                  </a:lnTo>
                  <a:cubicBezTo>
                    <a:pt x="72" y="2763"/>
                    <a:pt x="191" y="2977"/>
                    <a:pt x="334" y="3144"/>
                  </a:cubicBezTo>
                  <a:lnTo>
                    <a:pt x="334" y="1167"/>
                  </a:lnTo>
                  <a:cubicBezTo>
                    <a:pt x="763" y="881"/>
                    <a:pt x="810" y="857"/>
                    <a:pt x="1239" y="572"/>
                  </a:cubicBezTo>
                  <a:cubicBezTo>
                    <a:pt x="1120" y="357"/>
                    <a:pt x="1001" y="167"/>
                    <a:pt x="83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0"/>
            <p:cNvSpPr/>
            <p:nvPr/>
          </p:nvSpPr>
          <p:spPr>
            <a:xfrm>
              <a:off x="7365729" y="3604977"/>
              <a:ext cx="23433" cy="24240"/>
            </a:xfrm>
            <a:custGeom>
              <a:avLst/>
              <a:gdLst/>
              <a:ahLst/>
              <a:cxnLst/>
              <a:rect l="l" t="t" r="r" b="b"/>
              <a:pathLst>
                <a:path w="668" h="691" extrusionOk="0">
                  <a:moveTo>
                    <a:pt x="0" y="0"/>
                  </a:moveTo>
                  <a:lnTo>
                    <a:pt x="0" y="691"/>
                  </a:lnTo>
                  <a:lnTo>
                    <a:pt x="667" y="691"/>
                  </a:lnTo>
                  <a:lnTo>
                    <a:pt x="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0"/>
            <p:cNvSpPr/>
            <p:nvPr/>
          </p:nvSpPr>
          <p:spPr>
            <a:xfrm>
              <a:off x="7437573" y="3604977"/>
              <a:ext cx="24275" cy="24240"/>
            </a:xfrm>
            <a:custGeom>
              <a:avLst/>
              <a:gdLst/>
              <a:ahLst/>
              <a:cxnLst/>
              <a:rect l="l" t="t" r="r" b="b"/>
              <a:pathLst>
                <a:path w="692" h="691" extrusionOk="0">
                  <a:moveTo>
                    <a:pt x="0" y="0"/>
                  </a:moveTo>
                  <a:lnTo>
                    <a:pt x="0" y="691"/>
                  </a:lnTo>
                  <a:lnTo>
                    <a:pt x="691" y="691"/>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50"/>
          <p:cNvGrpSpPr/>
          <p:nvPr/>
        </p:nvGrpSpPr>
        <p:grpSpPr>
          <a:xfrm>
            <a:off x="1903275" y="2966877"/>
            <a:ext cx="415242" cy="411909"/>
            <a:chOff x="3936343" y="4165521"/>
            <a:chExt cx="415242" cy="411909"/>
          </a:xfrm>
        </p:grpSpPr>
        <p:sp>
          <p:nvSpPr>
            <p:cNvPr id="927" name="Google Shape;927;p50"/>
            <p:cNvSpPr/>
            <p:nvPr/>
          </p:nvSpPr>
          <p:spPr>
            <a:xfrm>
              <a:off x="4216212" y="4354602"/>
              <a:ext cx="135374" cy="184380"/>
            </a:xfrm>
            <a:custGeom>
              <a:avLst/>
              <a:gdLst/>
              <a:ahLst/>
              <a:cxnLst/>
              <a:rect l="l" t="t" r="r" b="b"/>
              <a:pathLst>
                <a:path w="3859" h="5256" extrusionOk="0">
                  <a:moveTo>
                    <a:pt x="2510" y="0"/>
                  </a:moveTo>
                  <a:cubicBezTo>
                    <a:pt x="1988" y="0"/>
                    <a:pt x="1432" y="211"/>
                    <a:pt x="953" y="422"/>
                  </a:cubicBezTo>
                  <a:cubicBezTo>
                    <a:pt x="644" y="564"/>
                    <a:pt x="358" y="755"/>
                    <a:pt x="48" y="969"/>
                  </a:cubicBezTo>
                  <a:lnTo>
                    <a:pt x="1" y="3136"/>
                  </a:lnTo>
                  <a:lnTo>
                    <a:pt x="25" y="5256"/>
                  </a:lnTo>
                  <a:cubicBezTo>
                    <a:pt x="72" y="5184"/>
                    <a:pt x="168" y="5161"/>
                    <a:pt x="239" y="5137"/>
                  </a:cubicBezTo>
                  <a:cubicBezTo>
                    <a:pt x="787" y="4827"/>
                    <a:pt x="1477" y="4327"/>
                    <a:pt x="1954" y="3970"/>
                  </a:cubicBezTo>
                  <a:cubicBezTo>
                    <a:pt x="2287" y="3732"/>
                    <a:pt x="2573" y="3470"/>
                    <a:pt x="2811" y="3184"/>
                  </a:cubicBezTo>
                  <a:cubicBezTo>
                    <a:pt x="3263" y="2708"/>
                    <a:pt x="3716" y="2041"/>
                    <a:pt x="3763" y="1374"/>
                  </a:cubicBezTo>
                  <a:cubicBezTo>
                    <a:pt x="3859" y="1017"/>
                    <a:pt x="3763" y="731"/>
                    <a:pt x="3597" y="493"/>
                  </a:cubicBezTo>
                  <a:cubicBezTo>
                    <a:pt x="3406" y="255"/>
                    <a:pt x="3168" y="88"/>
                    <a:pt x="2882" y="40"/>
                  </a:cubicBezTo>
                  <a:cubicBezTo>
                    <a:pt x="2761" y="13"/>
                    <a:pt x="2636" y="0"/>
                    <a:pt x="251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0"/>
            <p:cNvSpPr/>
            <p:nvPr/>
          </p:nvSpPr>
          <p:spPr>
            <a:xfrm>
              <a:off x="4217054" y="4411151"/>
              <a:ext cx="67704" cy="69493"/>
            </a:xfrm>
            <a:custGeom>
              <a:avLst/>
              <a:gdLst/>
              <a:ahLst/>
              <a:cxnLst/>
              <a:rect l="l" t="t" r="r" b="b"/>
              <a:pathLst>
                <a:path w="1930" h="1981" extrusionOk="0">
                  <a:moveTo>
                    <a:pt x="1525" y="0"/>
                  </a:moveTo>
                  <a:cubicBezTo>
                    <a:pt x="1334" y="119"/>
                    <a:pt x="334" y="953"/>
                    <a:pt x="144" y="1096"/>
                  </a:cubicBezTo>
                  <a:cubicBezTo>
                    <a:pt x="96" y="1286"/>
                    <a:pt x="48" y="1429"/>
                    <a:pt x="1" y="1572"/>
                  </a:cubicBezTo>
                  <a:cubicBezTo>
                    <a:pt x="1" y="1620"/>
                    <a:pt x="1" y="1548"/>
                    <a:pt x="96" y="1977"/>
                  </a:cubicBezTo>
                  <a:cubicBezTo>
                    <a:pt x="96" y="1977"/>
                    <a:pt x="96" y="1977"/>
                    <a:pt x="96" y="1977"/>
                  </a:cubicBezTo>
                  <a:lnTo>
                    <a:pt x="96" y="1977"/>
                  </a:lnTo>
                  <a:cubicBezTo>
                    <a:pt x="105" y="1965"/>
                    <a:pt x="154" y="1922"/>
                    <a:pt x="358" y="1786"/>
                  </a:cubicBezTo>
                  <a:cubicBezTo>
                    <a:pt x="525" y="1643"/>
                    <a:pt x="1715" y="691"/>
                    <a:pt x="1930" y="548"/>
                  </a:cubicBezTo>
                  <a:cubicBezTo>
                    <a:pt x="1787" y="357"/>
                    <a:pt x="1668" y="191"/>
                    <a:pt x="1525" y="0"/>
                  </a:cubicBezTo>
                  <a:close/>
                  <a:moveTo>
                    <a:pt x="96" y="1977"/>
                  </a:moveTo>
                  <a:lnTo>
                    <a:pt x="96" y="1977"/>
                  </a:lnTo>
                  <a:cubicBezTo>
                    <a:pt x="94" y="1980"/>
                    <a:pt x="95" y="1981"/>
                    <a:pt x="96" y="1981"/>
                  </a:cubicBezTo>
                  <a:cubicBezTo>
                    <a:pt x="98" y="1981"/>
                    <a:pt x="102" y="1977"/>
                    <a:pt x="96" y="1977"/>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0"/>
            <p:cNvSpPr/>
            <p:nvPr/>
          </p:nvSpPr>
          <p:spPr>
            <a:xfrm>
              <a:off x="3936343" y="4354146"/>
              <a:ext cx="134567" cy="182346"/>
            </a:xfrm>
            <a:custGeom>
              <a:avLst/>
              <a:gdLst/>
              <a:ahLst/>
              <a:cxnLst/>
              <a:rect l="l" t="t" r="r" b="b"/>
              <a:pathLst>
                <a:path w="3836" h="5198" extrusionOk="0">
                  <a:moveTo>
                    <a:pt x="1404" y="0"/>
                  </a:moveTo>
                  <a:cubicBezTo>
                    <a:pt x="925" y="0"/>
                    <a:pt x="544" y="165"/>
                    <a:pt x="311" y="506"/>
                  </a:cubicBezTo>
                  <a:cubicBezTo>
                    <a:pt x="1" y="911"/>
                    <a:pt x="25" y="1530"/>
                    <a:pt x="382" y="2221"/>
                  </a:cubicBezTo>
                  <a:cubicBezTo>
                    <a:pt x="715" y="2816"/>
                    <a:pt x="1239" y="3435"/>
                    <a:pt x="1954" y="3959"/>
                  </a:cubicBezTo>
                  <a:cubicBezTo>
                    <a:pt x="2430" y="4316"/>
                    <a:pt x="3121" y="4840"/>
                    <a:pt x="3692" y="5102"/>
                  </a:cubicBezTo>
                  <a:lnTo>
                    <a:pt x="3835" y="5197"/>
                  </a:lnTo>
                  <a:cubicBezTo>
                    <a:pt x="3835" y="5197"/>
                    <a:pt x="3835" y="982"/>
                    <a:pt x="3811" y="935"/>
                  </a:cubicBezTo>
                  <a:cubicBezTo>
                    <a:pt x="3121" y="506"/>
                    <a:pt x="2454" y="173"/>
                    <a:pt x="1906" y="53"/>
                  </a:cubicBezTo>
                  <a:cubicBezTo>
                    <a:pt x="1729" y="18"/>
                    <a:pt x="1561" y="0"/>
                    <a:pt x="140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0"/>
            <p:cNvSpPr/>
            <p:nvPr/>
          </p:nvSpPr>
          <p:spPr>
            <a:xfrm>
              <a:off x="4004013" y="4411151"/>
              <a:ext cx="65214" cy="69353"/>
            </a:xfrm>
            <a:custGeom>
              <a:avLst/>
              <a:gdLst/>
              <a:ahLst/>
              <a:cxnLst/>
              <a:rect l="l" t="t" r="r" b="b"/>
              <a:pathLst>
                <a:path w="1859" h="1977" extrusionOk="0">
                  <a:moveTo>
                    <a:pt x="406" y="0"/>
                  </a:moveTo>
                  <a:lnTo>
                    <a:pt x="1" y="548"/>
                  </a:lnTo>
                  <a:lnTo>
                    <a:pt x="1573" y="1786"/>
                  </a:lnTo>
                  <a:lnTo>
                    <a:pt x="1739" y="1977"/>
                  </a:lnTo>
                  <a:lnTo>
                    <a:pt x="1858" y="1643"/>
                  </a:lnTo>
                  <a:lnTo>
                    <a:pt x="1716" y="1048"/>
                  </a:lnTo>
                  <a:lnTo>
                    <a:pt x="406"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0"/>
            <p:cNvSpPr/>
            <p:nvPr/>
          </p:nvSpPr>
          <p:spPr>
            <a:xfrm>
              <a:off x="4062491" y="4349305"/>
              <a:ext cx="91945" cy="211392"/>
            </a:xfrm>
            <a:custGeom>
              <a:avLst/>
              <a:gdLst/>
              <a:ahLst/>
              <a:cxnLst/>
              <a:rect l="l" t="t" r="r" b="b"/>
              <a:pathLst>
                <a:path w="2621" h="6026" extrusionOk="0">
                  <a:moveTo>
                    <a:pt x="1573" y="1"/>
                  </a:moveTo>
                  <a:lnTo>
                    <a:pt x="834" y="168"/>
                  </a:lnTo>
                  <a:cubicBezTo>
                    <a:pt x="287" y="596"/>
                    <a:pt x="1" y="1287"/>
                    <a:pt x="25" y="2001"/>
                  </a:cubicBezTo>
                  <a:cubicBezTo>
                    <a:pt x="49" y="2454"/>
                    <a:pt x="215" y="5335"/>
                    <a:pt x="239" y="5788"/>
                  </a:cubicBezTo>
                  <a:lnTo>
                    <a:pt x="763" y="6026"/>
                  </a:lnTo>
                  <a:lnTo>
                    <a:pt x="1335" y="5788"/>
                  </a:lnTo>
                  <a:lnTo>
                    <a:pt x="2025" y="5097"/>
                  </a:lnTo>
                  <a:lnTo>
                    <a:pt x="2382" y="5097"/>
                  </a:lnTo>
                  <a:lnTo>
                    <a:pt x="2621" y="2478"/>
                  </a:lnTo>
                  <a:lnTo>
                    <a:pt x="2382" y="287"/>
                  </a:lnTo>
                  <a:lnTo>
                    <a:pt x="1573"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0"/>
            <p:cNvSpPr/>
            <p:nvPr/>
          </p:nvSpPr>
          <p:spPr>
            <a:xfrm>
              <a:off x="4143526" y="4345130"/>
              <a:ext cx="81070" cy="218934"/>
            </a:xfrm>
            <a:custGeom>
              <a:avLst/>
              <a:gdLst/>
              <a:ahLst/>
              <a:cxnLst/>
              <a:rect l="l" t="t" r="r" b="b"/>
              <a:pathLst>
                <a:path w="2311" h="6241" extrusionOk="0">
                  <a:moveTo>
                    <a:pt x="549" y="1"/>
                  </a:moveTo>
                  <a:lnTo>
                    <a:pt x="1" y="430"/>
                  </a:lnTo>
                  <a:lnTo>
                    <a:pt x="1" y="5240"/>
                  </a:lnTo>
                  <a:lnTo>
                    <a:pt x="358" y="5240"/>
                  </a:lnTo>
                  <a:lnTo>
                    <a:pt x="1049" y="5931"/>
                  </a:lnTo>
                  <a:lnTo>
                    <a:pt x="1501" y="6240"/>
                  </a:lnTo>
                  <a:lnTo>
                    <a:pt x="2073" y="5931"/>
                  </a:lnTo>
                  <a:cubicBezTo>
                    <a:pt x="2263" y="1858"/>
                    <a:pt x="2263" y="2120"/>
                    <a:pt x="2263" y="2001"/>
                  </a:cubicBezTo>
                  <a:cubicBezTo>
                    <a:pt x="2311" y="1358"/>
                    <a:pt x="1978" y="715"/>
                    <a:pt x="1501" y="310"/>
                  </a:cubicBezTo>
                  <a:lnTo>
                    <a:pt x="54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0"/>
            <p:cNvSpPr/>
            <p:nvPr/>
          </p:nvSpPr>
          <p:spPr>
            <a:xfrm>
              <a:off x="3987315" y="4188919"/>
              <a:ext cx="170454" cy="93593"/>
            </a:xfrm>
            <a:custGeom>
              <a:avLst/>
              <a:gdLst/>
              <a:ahLst/>
              <a:cxnLst/>
              <a:rect l="l" t="t" r="r" b="b"/>
              <a:pathLst>
                <a:path w="4859" h="2668" extrusionOk="0">
                  <a:moveTo>
                    <a:pt x="4454" y="1"/>
                  </a:moveTo>
                  <a:cubicBezTo>
                    <a:pt x="3906" y="48"/>
                    <a:pt x="3263" y="120"/>
                    <a:pt x="2668" y="239"/>
                  </a:cubicBezTo>
                  <a:lnTo>
                    <a:pt x="1882" y="525"/>
                  </a:lnTo>
                  <a:lnTo>
                    <a:pt x="1072" y="834"/>
                  </a:lnTo>
                  <a:cubicBezTo>
                    <a:pt x="525" y="1168"/>
                    <a:pt x="48" y="1644"/>
                    <a:pt x="1" y="2263"/>
                  </a:cubicBezTo>
                  <a:cubicBezTo>
                    <a:pt x="739" y="2311"/>
                    <a:pt x="2239" y="2668"/>
                    <a:pt x="2239" y="2668"/>
                  </a:cubicBezTo>
                  <a:cubicBezTo>
                    <a:pt x="2239" y="2668"/>
                    <a:pt x="3716" y="2406"/>
                    <a:pt x="4454" y="2406"/>
                  </a:cubicBezTo>
                  <a:lnTo>
                    <a:pt x="4859" y="1715"/>
                  </a:lnTo>
                  <a:lnTo>
                    <a:pt x="4454"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0"/>
            <p:cNvSpPr/>
            <p:nvPr/>
          </p:nvSpPr>
          <p:spPr>
            <a:xfrm>
              <a:off x="4145210" y="4190533"/>
              <a:ext cx="157088" cy="99522"/>
            </a:xfrm>
            <a:custGeom>
              <a:avLst/>
              <a:gdLst/>
              <a:ahLst/>
              <a:cxnLst/>
              <a:rect l="l" t="t" r="r" b="b"/>
              <a:pathLst>
                <a:path w="4478" h="2837" extrusionOk="0">
                  <a:moveTo>
                    <a:pt x="133" y="1"/>
                  </a:moveTo>
                  <a:cubicBezTo>
                    <a:pt x="59" y="1"/>
                    <a:pt x="12" y="2"/>
                    <a:pt x="1" y="2"/>
                  </a:cubicBezTo>
                  <a:lnTo>
                    <a:pt x="1" y="2431"/>
                  </a:lnTo>
                  <a:cubicBezTo>
                    <a:pt x="739" y="2431"/>
                    <a:pt x="2072" y="2836"/>
                    <a:pt x="2072" y="2836"/>
                  </a:cubicBezTo>
                  <a:cubicBezTo>
                    <a:pt x="2072" y="2836"/>
                    <a:pt x="3739" y="2312"/>
                    <a:pt x="4478" y="2265"/>
                  </a:cubicBezTo>
                  <a:cubicBezTo>
                    <a:pt x="4359" y="1526"/>
                    <a:pt x="3763" y="1002"/>
                    <a:pt x="3120" y="669"/>
                  </a:cubicBezTo>
                  <a:cubicBezTo>
                    <a:pt x="2906" y="598"/>
                    <a:pt x="1620" y="193"/>
                    <a:pt x="1429" y="121"/>
                  </a:cubicBezTo>
                  <a:cubicBezTo>
                    <a:pt x="840" y="14"/>
                    <a:pt x="358" y="1"/>
                    <a:pt x="13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0"/>
            <p:cNvSpPr/>
            <p:nvPr/>
          </p:nvSpPr>
          <p:spPr>
            <a:xfrm>
              <a:off x="3991489" y="4285003"/>
              <a:ext cx="170454" cy="75212"/>
            </a:xfrm>
            <a:custGeom>
              <a:avLst/>
              <a:gdLst/>
              <a:ahLst/>
              <a:cxnLst/>
              <a:rect l="l" t="t" r="r" b="b"/>
              <a:pathLst>
                <a:path w="4859" h="2144" extrusionOk="0">
                  <a:moveTo>
                    <a:pt x="2263" y="0"/>
                  </a:moveTo>
                  <a:cubicBezTo>
                    <a:pt x="2263" y="0"/>
                    <a:pt x="1000" y="272"/>
                    <a:pt x="229" y="272"/>
                  </a:cubicBezTo>
                  <a:cubicBezTo>
                    <a:pt x="147" y="272"/>
                    <a:pt x="70" y="269"/>
                    <a:pt x="1" y="262"/>
                  </a:cubicBezTo>
                  <a:lnTo>
                    <a:pt x="1" y="262"/>
                  </a:lnTo>
                  <a:cubicBezTo>
                    <a:pt x="215" y="762"/>
                    <a:pt x="691" y="1215"/>
                    <a:pt x="1406" y="1548"/>
                  </a:cubicBezTo>
                  <a:cubicBezTo>
                    <a:pt x="2144" y="1905"/>
                    <a:pt x="3001" y="2072"/>
                    <a:pt x="3811" y="2120"/>
                  </a:cubicBezTo>
                  <a:cubicBezTo>
                    <a:pt x="3978" y="2120"/>
                    <a:pt x="4192" y="2144"/>
                    <a:pt x="4383" y="2144"/>
                  </a:cubicBezTo>
                  <a:lnTo>
                    <a:pt x="4859" y="1191"/>
                  </a:lnTo>
                  <a:lnTo>
                    <a:pt x="4383" y="405"/>
                  </a:lnTo>
                  <a:cubicBezTo>
                    <a:pt x="3621" y="405"/>
                    <a:pt x="2263" y="0"/>
                    <a:pt x="2263"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0"/>
            <p:cNvSpPr/>
            <p:nvPr/>
          </p:nvSpPr>
          <p:spPr>
            <a:xfrm>
              <a:off x="4145210" y="4285003"/>
              <a:ext cx="152914" cy="75212"/>
            </a:xfrm>
            <a:custGeom>
              <a:avLst/>
              <a:gdLst/>
              <a:ahLst/>
              <a:cxnLst/>
              <a:rect l="l" t="t" r="r" b="b"/>
              <a:pathLst>
                <a:path w="4359" h="2144" extrusionOk="0">
                  <a:moveTo>
                    <a:pt x="2072" y="0"/>
                  </a:moveTo>
                  <a:cubicBezTo>
                    <a:pt x="2072" y="0"/>
                    <a:pt x="739" y="405"/>
                    <a:pt x="1" y="405"/>
                  </a:cubicBezTo>
                  <a:lnTo>
                    <a:pt x="1" y="2144"/>
                  </a:lnTo>
                  <a:cubicBezTo>
                    <a:pt x="72" y="2144"/>
                    <a:pt x="263" y="2144"/>
                    <a:pt x="548" y="2120"/>
                  </a:cubicBezTo>
                  <a:cubicBezTo>
                    <a:pt x="1358" y="2072"/>
                    <a:pt x="2215" y="1905"/>
                    <a:pt x="2977" y="1548"/>
                  </a:cubicBezTo>
                  <a:cubicBezTo>
                    <a:pt x="3644" y="1215"/>
                    <a:pt x="4168" y="762"/>
                    <a:pt x="4359" y="262"/>
                  </a:cubicBezTo>
                  <a:lnTo>
                    <a:pt x="4359" y="262"/>
                  </a:lnTo>
                  <a:cubicBezTo>
                    <a:pt x="4287" y="269"/>
                    <a:pt x="4208" y="272"/>
                    <a:pt x="4124" y="272"/>
                  </a:cubicBezTo>
                  <a:cubicBezTo>
                    <a:pt x="3335" y="272"/>
                    <a:pt x="2072" y="0"/>
                    <a:pt x="2072"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0"/>
            <p:cNvSpPr/>
            <p:nvPr/>
          </p:nvSpPr>
          <p:spPr>
            <a:xfrm>
              <a:off x="3987315" y="4269112"/>
              <a:ext cx="174628" cy="29292"/>
            </a:xfrm>
            <a:custGeom>
              <a:avLst/>
              <a:gdLst/>
              <a:ahLst/>
              <a:cxnLst/>
              <a:rect l="l" t="t" r="r" b="b"/>
              <a:pathLst>
                <a:path w="4978" h="835" extrusionOk="0">
                  <a:moveTo>
                    <a:pt x="24" y="1"/>
                  </a:moveTo>
                  <a:lnTo>
                    <a:pt x="24" y="1"/>
                  </a:lnTo>
                  <a:cubicBezTo>
                    <a:pt x="1" y="239"/>
                    <a:pt x="24" y="477"/>
                    <a:pt x="120" y="691"/>
                  </a:cubicBezTo>
                  <a:cubicBezTo>
                    <a:pt x="1572" y="787"/>
                    <a:pt x="3025" y="834"/>
                    <a:pt x="4502" y="834"/>
                  </a:cubicBezTo>
                  <a:lnTo>
                    <a:pt x="4978" y="429"/>
                  </a:lnTo>
                  <a:lnTo>
                    <a:pt x="4502" y="144"/>
                  </a:lnTo>
                  <a:cubicBezTo>
                    <a:pt x="4181" y="154"/>
                    <a:pt x="3861" y="159"/>
                    <a:pt x="3543" y="159"/>
                  </a:cubicBezTo>
                  <a:cubicBezTo>
                    <a:pt x="2369" y="159"/>
                    <a:pt x="1204" y="94"/>
                    <a:pt x="2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0"/>
            <p:cNvSpPr/>
            <p:nvPr/>
          </p:nvSpPr>
          <p:spPr>
            <a:xfrm>
              <a:off x="4145210" y="4269954"/>
              <a:ext cx="157088" cy="29292"/>
            </a:xfrm>
            <a:custGeom>
              <a:avLst/>
              <a:gdLst/>
              <a:ahLst/>
              <a:cxnLst/>
              <a:rect l="l" t="t" r="r" b="b"/>
              <a:pathLst>
                <a:path w="4478" h="835" extrusionOk="0">
                  <a:moveTo>
                    <a:pt x="4454" y="1"/>
                  </a:moveTo>
                  <a:lnTo>
                    <a:pt x="4454" y="1"/>
                  </a:lnTo>
                  <a:cubicBezTo>
                    <a:pt x="2977" y="120"/>
                    <a:pt x="1477" y="167"/>
                    <a:pt x="1" y="167"/>
                  </a:cubicBezTo>
                  <a:lnTo>
                    <a:pt x="1" y="834"/>
                  </a:lnTo>
                  <a:cubicBezTo>
                    <a:pt x="263" y="834"/>
                    <a:pt x="1953" y="834"/>
                    <a:pt x="4359" y="691"/>
                  </a:cubicBezTo>
                  <a:cubicBezTo>
                    <a:pt x="4454" y="453"/>
                    <a:pt x="4478" y="215"/>
                    <a:pt x="445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0"/>
            <p:cNvSpPr/>
            <p:nvPr/>
          </p:nvSpPr>
          <p:spPr>
            <a:xfrm>
              <a:off x="4180290" y="4165521"/>
              <a:ext cx="86086" cy="86086"/>
            </a:xfrm>
            <a:custGeom>
              <a:avLst/>
              <a:gdLst/>
              <a:ahLst/>
              <a:cxnLst/>
              <a:rect l="l" t="t" r="r" b="b"/>
              <a:pathLst>
                <a:path w="2454" h="2454" extrusionOk="0">
                  <a:moveTo>
                    <a:pt x="1215" y="1"/>
                  </a:moveTo>
                  <a:cubicBezTo>
                    <a:pt x="549" y="1"/>
                    <a:pt x="1" y="549"/>
                    <a:pt x="1" y="1239"/>
                  </a:cubicBezTo>
                  <a:cubicBezTo>
                    <a:pt x="1" y="1906"/>
                    <a:pt x="549" y="2454"/>
                    <a:pt x="1215" y="2454"/>
                  </a:cubicBezTo>
                  <a:cubicBezTo>
                    <a:pt x="1906" y="2454"/>
                    <a:pt x="2454" y="1906"/>
                    <a:pt x="2454" y="1239"/>
                  </a:cubicBezTo>
                  <a:cubicBezTo>
                    <a:pt x="2454" y="549"/>
                    <a:pt x="1906" y="1"/>
                    <a:pt x="1215"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0"/>
            <p:cNvSpPr/>
            <p:nvPr/>
          </p:nvSpPr>
          <p:spPr>
            <a:xfrm>
              <a:off x="4205372" y="4190603"/>
              <a:ext cx="38448" cy="35957"/>
            </a:xfrm>
            <a:custGeom>
              <a:avLst/>
              <a:gdLst/>
              <a:ahLst/>
              <a:cxnLst/>
              <a:rect l="l" t="t" r="r" b="b"/>
              <a:pathLst>
                <a:path w="1096" h="1025" extrusionOk="0">
                  <a:moveTo>
                    <a:pt x="500" y="0"/>
                  </a:moveTo>
                  <a:cubicBezTo>
                    <a:pt x="215" y="0"/>
                    <a:pt x="0" y="238"/>
                    <a:pt x="0" y="524"/>
                  </a:cubicBezTo>
                  <a:cubicBezTo>
                    <a:pt x="0" y="810"/>
                    <a:pt x="238" y="1024"/>
                    <a:pt x="500" y="1024"/>
                  </a:cubicBezTo>
                  <a:cubicBezTo>
                    <a:pt x="596" y="1024"/>
                    <a:pt x="691" y="977"/>
                    <a:pt x="738" y="953"/>
                  </a:cubicBezTo>
                  <a:cubicBezTo>
                    <a:pt x="1048" y="786"/>
                    <a:pt x="1096" y="405"/>
                    <a:pt x="858" y="167"/>
                  </a:cubicBezTo>
                  <a:cubicBezTo>
                    <a:pt x="786" y="72"/>
                    <a:pt x="667" y="0"/>
                    <a:pt x="50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0"/>
            <p:cNvSpPr/>
            <p:nvPr/>
          </p:nvSpPr>
          <p:spPr>
            <a:xfrm>
              <a:off x="4009871" y="4167205"/>
              <a:ext cx="86928" cy="84402"/>
            </a:xfrm>
            <a:custGeom>
              <a:avLst/>
              <a:gdLst/>
              <a:ahLst/>
              <a:cxnLst/>
              <a:rect l="l" t="t" r="r" b="b"/>
              <a:pathLst>
                <a:path w="2478" h="2406" extrusionOk="0">
                  <a:moveTo>
                    <a:pt x="1263" y="0"/>
                  </a:moveTo>
                  <a:cubicBezTo>
                    <a:pt x="620" y="0"/>
                    <a:pt x="96" y="501"/>
                    <a:pt x="72" y="1120"/>
                  </a:cubicBezTo>
                  <a:cubicBezTo>
                    <a:pt x="1" y="1810"/>
                    <a:pt x="572" y="2406"/>
                    <a:pt x="1263" y="2406"/>
                  </a:cubicBezTo>
                  <a:cubicBezTo>
                    <a:pt x="1953" y="2406"/>
                    <a:pt x="2454" y="1834"/>
                    <a:pt x="2477" y="1215"/>
                  </a:cubicBezTo>
                  <a:cubicBezTo>
                    <a:pt x="2477" y="524"/>
                    <a:pt x="1906" y="0"/>
                    <a:pt x="1263" y="0"/>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0"/>
            <p:cNvSpPr/>
            <p:nvPr/>
          </p:nvSpPr>
          <p:spPr>
            <a:xfrm>
              <a:off x="4034953" y="4190603"/>
              <a:ext cx="36764" cy="35957"/>
            </a:xfrm>
            <a:custGeom>
              <a:avLst/>
              <a:gdLst/>
              <a:ahLst/>
              <a:cxnLst/>
              <a:rect l="l" t="t" r="r" b="b"/>
              <a:pathLst>
                <a:path w="1048" h="1025" extrusionOk="0">
                  <a:moveTo>
                    <a:pt x="548" y="0"/>
                  </a:moveTo>
                  <a:cubicBezTo>
                    <a:pt x="286" y="0"/>
                    <a:pt x="48" y="215"/>
                    <a:pt x="48" y="477"/>
                  </a:cubicBezTo>
                  <a:cubicBezTo>
                    <a:pt x="0" y="786"/>
                    <a:pt x="238" y="1024"/>
                    <a:pt x="548" y="1024"/>
                  </a:cubicBezTo>
                  <a:cubicBezTo>
                    <a:pt x="834" y="1024"/>
                    <a:pt x="1048" y="786"/>
                    <a:pt x="1048" y="524"/>
                  </a:cubicBezTo>
                  <a:cubicBezTo>
                    <a:pt x="1048" y="238"/>
                    <a:pt x="834" y="0"/>
                    <a:pt x="5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0"/>
            <p:cNvSpPr/>
            <p:nvPr/>
          </p:nvSpPr>
          <p:spPr>
            <a:xfrm>
              <a:off x="4034953" y="4468787"/>
              <a:ext cx="96084" cy="108643"/>
            </a:xfrm>
            <a:custGeom>
              <a:avLst/>
              <a:gdLst/>
              <a:ahLst/>
              <a:cxnLst/>
              <a:rect l="l" t="t" r="r" b="b"/>
              <a:pathLst>
                <a:path w="2739" h="3097" extrusionOk="0">
                  <a:moveTo>
                    <a:pt x="2048" y="0"/>
                  </a:moveTo>
                  <a:lnTo>
                    <a:pt x="2048" y="2406"/>
                  </a:lnTo>
                  <a:lnTo>
                    <a:pt x="0" y="2406"/>
                  </a:lnTo>
                  <a:lnTo>
                    <a:pt x="0" y="3096"/>
                  </a:lnTo>
                  <a:lnTo>
                    <a:pt x="2739" y="3096"/>
                  </a:lnTo>
                  <a:lnTo>
                    <a:pt x="2739"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0"/>
            <p:cNvSpPr/>
            <p:nvPr/>
          </p:nvSpPr>
          <p:spPr>
            <a:xfrm>
              <a:off x="4157733" y="4468787"/>
              <a:ext cx="96961" cy="108643"/>
            </a:xfrm>
            <a:custGeom>
              <a:avLst/>
              <a:gdLst/>
              <a:ahLst/>
              <a:cxnLst/>
              <a:rect l="l" t="t" r="r" b="b"/>
              <a:pathLst>
                <a:path w="2764" h="3097" extrusionOk="0">
                  <a:moveTo>
                    <a:pt x="1" y="0"/>
                  </a:moveTo>
                  <a:lnTo>
                    <a:pt x="1" y="3096"/>
                  </a:lnTo>
                  <a:lnTo>
                    <a:pt x="2763" y="3096"/>
                  </a:lnTo>
                  <a:lnTo>
                    <a:pt x="2763" y="2406"/>
                  </a:lnTo>
                  <a:lnTo>
                    <a:pt x="715" y="2406"/>
                  </a:lnTo>
                  <a:cubicBezTo>
                    <a:pt x="668" y="1763"/>
                    <a:pt x="668" y="381"/>
                    <a:pt x="66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50"/>
          <p:cNvGrpSpPr/>
          <p:nvPr/>
        </p:nvGrpSpPr>
        <p:grpSpPr>
          <a:xfrm>
            <a:off x="1904959" y="1540265"/>
            <a:ext cx="411874" cy="405209"/>
            <a:chOff x="3174476" y="2897379"/>
            <a:chExt cx="411874" cy="405209"/>
          </a:xfrm>
        </p:grpSpPr>
        <p:sp>
          <p:nvSpPr>
            <p:cNvPr id="946" name="Google Shape;946;p50"/>
            <p:cNvSpPr/>
            <p:nvPr/>
          </p:nvSpPr>
          <p:spPr>
            <a:xfrm>
              <a:off x="3512788" y="3037734"/>
              <a:ext cx="48516" cy="66021"/>
            </a:xfrm>
            <a:custGeom>
              <a:avLst/>
              <a:gdLst/>
              <a:ahLst/>
              <a:cxnLst/>
              <a:rect l="l" t="t" r="r" b="b"/>
              <a:pathLst>
                <a:path w="1383" h="1882" extrusionOk="0">
                  <a:moveTo>
                    <a:pt x="692" y="0"/>
                  </a:moveTo>
                  <a:cubicBezTo>
                    <a:pt x="715" y="334"/>
                    <a:pt x="715" y="762"/>
                    <a:pt x="715" y="1120"/>
                  </a:cubicBezTo>
                  <a:cubicBezTo>
                    <a:pt x="525" y="1144"/>
                    <a:pt x="334" y="1191"/>
                    <a:pt x="96" y="1239"/>
                  </a:cubicBezTo>
                  <a:lnTo>
                    <a:pt x="1" y="1596"/>
                  </a:lnTo>
                  <a:lnTo>
                    <a:pt x="334" y="1882"/>
                  </a:lnTo>
                  <a:cubicBezTo>
                    <a:pt x="477" y="1858"/>
                    <a:pt x="1144" y="1739"/>
                    <a:pt x="1382" y="1667"/>
                  </a:cubicBezTo>
                  <a:lnTo>
                    <a:pt x="13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0"/>
            <p:cNvSpPr/>
            <p:nvPr/>
          </p:nvSpPr>
          <p:spPr>
            <a:xfrm>
              <a:off x="3522820" y="3135467"/>
              <a:ext cx="63530" cy="60197"/>
            </a:xfrm>
            <a:custGeom>
              <a:avLst/>
              <a:gdLst/>
              <a:ahLst/>
              <a:cxnLst/>
              <a:rect l="l" t="t" r="r" b="b"/>
              <a:pathLst>
                <a:path w="1811" h="1716" extrusionOk="0">
                  <a:moveTo>
                    <a:pt x="1120" y="1"/>
                  </a:moveTo>
                  <a:lnTo>
                    <a:pt x="1120" y="1001"/>
                  </a:lnTo>
                  <a:lnTo>
                    <a:pt x="239" y="1001"/>
                  </a:lnTo>
                  <a:lnTo>
                    <a:pt x="1" y="1358"/>
                  </a:lnTo>
                  <a:lnTo>
                    <a:pt x="120" y="1715"/>
                  </a:lnTo>
                  <a:lnTo>
                    <a:pt x="1811" y="1715"/>
                  </a:lnTo>
                  <a:lnTo>
                    <a:pt x="181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0"/>
            <p:cNvSpPr/>
            <p:nvPr/>
          </p:nvSpPr>
          <p:spPr>
            <a:xfrm>
              <a:off x="3501948" y="3219834"/>
              <a:ext cx="60197" cy="60197"/>
            </a:xfrm>
            <a:custGeom>
              <a:avLst/>
              <a:gdLst/>
              <a:ahLst/>
              <a:cxnLst/>
              <a:rect l="l" t="t" r="r" b="b"/>
              <a:pathLst>
                <a:path w="1716" h="1716" extrusionOk="0">
                  <a:moveTo>
                    <a:pt x="429" y="1"/>
                  </a:moveTo>
                  <a:lnTo>
                    <a:pt x="0" y="358"/>
                  </a:lnTo>
                  <a:lnTo>
                    <a:pt x="24" y="692"/>
                  </a:lnTo>
                  <a:lnTo>
                    <a:pt x="1024" y="692"/>
                  </a:lnTo>
                  <a:lnTo>
                    <a:pt x="1024" y="1716"/>
                  </a:lnTo>
                  <a:lnTo>
                    <a:pt x="1715" y="1716"/>
                  </a:lnTo>
                  <a:lnTo>
                    <a:pt x="17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0"/>
            <p:cNvSpPr/>
            <p:nvPr/>
          </p:nvSpPr>
          <p:spPr>
            <a:xfrm>
              <a:off x="3198681" y="3037734"/>
              <a:ext cx="40973" cy="65179"/>
            </a:xfrm>
            <a:custGeom>
              <a:avLst/>
              <a:gdLst/>
              <a:ahLst/>
              <a:cxnLst/>
              <a:rect l="l" t="t" r="r" b="b"/>
              <a:pathLst>
                <a:path w="1168" h="1858" extrusionOk="0">
                  <a:moveTo>
                    <a:pt x="1" y="0"/>
                  </a:moveTo>
                  <a:lnTo>
                    <a:pt x="1" y="1667"/>
                  </a:lnTo>
                  <a:lnTo>
                    <a:pt x="930" y="1858"/>
                  </a:lnTo>
                  <a:lnTo>
                    <a:pt x="1144" y="1548"/>
                  </a:lnTo>
                  <a:lnTo>
                    <a:pt x="1168" y="1191"/>
                  </a:lnTo>
                  <a:lnTo>
                    <a:pt x="691" y="1096"/>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0"/>
            <p:cNvSpPr/>
            <p:nvPr/>
          </p:nvSpPr>
          <p:spPr>
            <a:xfrm>
              <a:off x="3174476" y="3133818"/>
              <a:ext cx="58513" cy="61004"/>
            </a:xfrm>
            <a:custGeom>
              <a:avLst/>
              <a:gdLst/>
              <a:ahLst/>
              <a:cxnLst/>
              <a:rect l="l" t="t" r="r" b="b"/>
              <a:pathLst>
                <a:path w="1668" h="1739" extrusionOk="0">
                  <a:moveTo>
                    <a:pt x="0" y="0"/>
                  </a:moveTo>
                  <a:lnTo>
                    <a:pt x="0" y="1739"/>
                  </a:lnTo>
                  <a:lnTo>
                    <a:pt x="1548" y="1739"/>
                  </a:lnTo>
                  <a:lnTo>
                    <a:pt x="1667" y="1310"/>
                  </a:lnTo>
                  <a:lnTo>
                    <a:pt x="1405" y="1048"/>
                  </a:lnTo>
                  <a:lnTo>
                    <a:pt x="691" y="1048"/>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0"/>
            <p:cNvSpPr/>
            <p:nvPr/>
          </p:nvSpPr>
          <p:spPr>
            <a:xfrm>
              <a:off x="3198681" y="3219027"/>
              <a:ext cx="54339" cy="60162"/>
            </a:xfrm>
            <a:custGeom>
              <a:avLst/>
              <a:gdLst/>
              <a:ahLst/>
              <a:cxnLst/>
              <a:rect l="l" t="t" r="r" b="b"/>
              <a:pathLst>
                <a:path w="1549" h="1715" extrusionOk="0">
                  <a:moveTo>
                    <a:pt x="1" y="0"/>
                  </a:moveTo>
                  <a:lnTo>
                    <a:pt x="1" y="1715"/>
                  </a:lnTo>
                  <a:lnTo>
                    <a:pt x="715" y="1715"/>
                  </a:lnTo>
                  <a:lnTo>
                    <a:pt x="715" y="667"/>
                  </a:lnTo>
                  <a:lnTo>
                    <a:pt x="1549" y="667"/>
                  </a:lnTo>
                  <a:lnTo>
                    <a:pt x="1501" y="167"/>
                  </a:lnTo>
                  <a:lnTo>
                    <a:pt x="114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0"/>
            <p:cNvSpPr/>
            <p:nvPr/>
          </p:nvSpPr>
          <p:spPr>
            <a:xfrm>
              <a:off x="3415055" y="2897379"/>
              <a:ext cx="46832" cy="51848"/>
            </a:xfrm>
            <a:custGeom>
              <a:avLst/>
              <a:gdLst/>
              <a:ahLst/>
              <a:cxnLst/>
              <a:rect l="l" t="t" r="r" b="b"/>
              <a:pathLst>
                <a:path w="1335" h="1478" extrusionOk="0">
                  <a:moveTo>
                    <a:pt x="763" y="1"/>
                  </a:moveTo>
                  <a:cubicBezTo>
                    <a:pt x="644" y="167"/>
                    <a:pt x="167" y="786"/>
                    <a:pt x="1" y="1025"/>
                  </a:cubicBezTo>
                  <a:lnTo>
                    <a:pt x="120" y="1477"/>
                  </a:lnTo>
                  <a:lnTo>
                    <a:pt x="596" y="1429"/>
                  </a:lnTo>
                  <a:cubicBezTo>
                    <a:pt x="739" y="1215"/>
                    <a:pt x="1191" y="620"/>
                    <a:pt x="1334" y="405"/>
                  </a:cubicBezTo>
                  <a:cubicBezTo>
                    <a:pt x="1168" y="263"/>
                    <a:pt x="977" y="143"/>
                    <a:pt x="763"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0"/>
            <p:cNvSpPr/>
            <p:nvPr/>
          </p:nvSpPr>
          <p:spPr>
            <a:xfrm>
              <a:off x="3298940" y="2897379"/>
              <a:ext cx="46832" cy="49322"/>
            </a:xfrm>
            <a:custGeom>
              <a:avLst/>
              <a:gdLst/>
              <a:ahLst/>
              <a:cxnLst/>
              <a:rect l="l" t="t" r="r" b="b"/>
              <a:pathLst>
                <a:path w="1335" h="1406" extrusionOk="0">
                  <a:moveTo>
                    <a:pt x="572" y="1"/>
                  </a:moveTo>
                  <a:lnTo>
                    <a:pt x="0" y="405"/>
                  </a:lnTo>
                  <a:lnTo>
                    <a:pt x="739" y="1406"/>
                  </a:lnTo>
                  <a:lnTo>
                    <a:pt x="1167" y="1310"/>
                  </a:lnTo>
                  <a:lnTo>
                    <a:pt x="1334" y="1025"/>
                  </a:lnTo>
                  <a:lnTo>
                    <a:pt x="5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0"/>
            <p:cNvSpPr/>
            <p:nvPr/>
          </p:nvSpPr>
          <p:spPr>
            <a:xfrm>
              <a:off x="3293082" y="2925794"/>
              <a:ext cx="94435" cy="98610"/>
            </a:xfrm>
            <a:custGeom>
              <a:avLst/>
              <a:gdLst/>
              <a:ahLst/>
              <a:cxnLst/>
              <a:rect l="l" t="t" r="r" b="b"/>
              <a:pathLst>
                <a:path w="2692" h="2811" extrusionOk="0">
                  <a:moveTo>
                    <a:pt x="2454" y="0"/>
                  </a:moveTo>
                  <a:cubicBezTo>
                    <a:pt x="1120" y="0"/>
                    <a:pt x="1" y="1167"/>
                    <a:pt x="72" y="2572"/>
                  </a:cubicBezTo>
                  <a:lnTo>
                    <a:pt x="1263" y="2810"/>
                  </a:lnTo>
                  <a:lnTo>
                    <a:pt x="2454" y="2572"/>
                  </a:lnTo>
                  <a:lnTo>
                    <a:pt x="2692" y="1286"/>
                  </a:lnTo>
                  <a:lnTo>
                    <a:pt x="245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0"/>
            <p:cNvSpPr/>
            <p:nvPr/>
          </p:nvSpPr>
          <p:spPr>
            <a:xfrm>
              <a:off x="3380817" y="2925794"/>
              <a:ext cx="87735" cy="99452"/>
            </a:xfrm>
            <a:custGeom>
              <a:avLst/>
              <a:gdLst/>
              <a:ahLst/>
              <a:cxnLst/>
              <a:rect l="l" t="t" r="r" b="b"/>
              <a:pathLst>
                <a:path w="2501" h="2835" extrusionOk="0">
                  <a:moveTo>
                    <a:pt x="0" y="0"/>
                  </a:moveTo>
                  <a:lnTo>
                    <a:pt x="0" y="2596"/>
                  </a:lnTo>
                  <a:lnTo>
                    <a:pt x="1191" y="2834"/>
                  </a:lnTo>
                  <a:lnTo>
                    <a:pt x="2382" y="2596"/>
                  </a:lnTo>
                  <a:cubicBezTo>
                    <a:pt x="2501" y="1167"/>
                    <a:pt x="1382"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0"/>
            <p:cNvSpPr/>
            <p:nvPr/>
          </p:nvSpPr>
          <p:spPr>
            <a:xfrm>
              <a:off x="3339878" y="3132976"/>
              <a:ext cx="49322" cy="147055"/>
            </a:xfrm>
            <a:custGeom>
              <a:avLst/>
              <a:gdLst/>
              <a:ahLst/>
              <a:cxnLst/>
              <a:rect l="l" t="t" r="r" b="b"/>
              <a:pathLst>
                <a:path w="1406" h="4192" extrusionOk="0">
                  <a:moveTo>
                    <a:pt x="1167" y="0"/>
                  </a:moveTo>
                  <a:lnTo>
                    <a:pt x="215" y="1810"/>
                  </a:lnTo>
                  <a:lnTo>
                    <a:pt x="0" y="4192"/>
                  </a:lnTo>
                  <a:lnTo>
                    <a:pt x="1167" y="4192"/>
                  </a:lnTo>
                  <a:lnTo>
                    <a:pt x="1405" y="2453"/>
                  </a:lnTo>
                  <a:lnTo>
                    <a:pt x="11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0"/>
            <p:cNvSpPr/>
            <p:nvPr/>
          </p:nvSpPr>
          <p:spPr>
            <a:xfrm>
              <a:off x="3380817" y="3131292"/>
              <a:ext cx="35115" cy="147897"/>
            </a:xfrm>
            <a:custGeom>
              <a:avLst/>
              <a:gdLst/>
              <a:ahLst/>
              <a:cxnLst/>
              <a:rect l="l" t="t" r="r" b="b"/>
              <a:pathLst>
                <a:path w="1001" h="4216" extrusionOk="0">
                  <a:moveTo>
                    <a:pt x="0" y="1"/>
                  </a:moveTo>
                  <a:lnTo>
                    <a:pt x="0" y="4216"/>
                  </a:lnTo>
                  <a:lnTo>
                    <a:pt x="1001" y="4216"/>
                  </a:lnTo>
                  <a:lnTo>
                    <a:pt x="739" y="1811"/>
                  </a:lnTo>
                  <a:lnTo>
                    <a:pt x="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0"/>
            <p:cNvSpPr/>
            <p:nvPr/>
          </p:nvSpPr>
          <p:spPr>
            <a:xfrm>
              <a:off x="3197032" y="3016019"/>
              <a:ext cx="192168" cy="286569"/>
            </a:xfrm>
            <a:custGeom>
              <a:avLst/>
              <a:gdLst/>
              <a:ahLst/>
              <a:cxnLst/>
              <a:rect l="l" t="t" r="r" b="b"/>
              <a:pathLst>
                <a:path w="5478" h="8169" extrusionOk="0">
                  <a:moveTo>
                    <a:pt x="2810" y="0"/>
                  </a:moveTo>
                  <a:cubicBezTo>
                    <a:pt x="2191" y="429"/>
                    <a:pt x="1667" y="977"/>
                    <a:pt x="1310" y="1667"/>
                  </a:cubicBezTo>
                  <a:cubicBezTo>
                    <a:pt x="0" y="4120"/>
                    <a:pt x="1096" y="7025"/>
                    <a:pt x="3525" y="8002"/>
                  </a:cubicBezTo>
                  <a:cubicBezTo>
                    <a:pt x="3644" y="8073"/>
                    <a:pt x="3763" y="8097"/>
                    <a:pt x="3882" y="8169"/>
                  </a:cubicBezTo>
                  <a:lnTo>
                    <a:pt x="5239" y="3310"/>
                  </a:lnTo>
                  <a:lnTo>
                    <a:pt x="5477" y="1620"/>
                  </a:lnTo>
                  <a:lnTo>
                    <a:pt x="5239" y="24"/>
                  </a:lnTo>
                  <a:cubicBezTo>
                    <a:pt x="4930" y="0"/>
                    <a:pt x="3120" y="0"/>
                    <a:pt x="2810"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0"/>
            <p:cNvSpPr/>
            <p:nvPr/>
          </p:nvSpPr>
          <p:spPr>
            <a:xfrm>
              <a:off x="3381659" y="3016019"/>
              <a:ext cx="177119" cy="285095"/>
            </a:xfrm>
            <a:custGeom>
              <a:avLst/>
              <a:gdLst/>
              <a:ahLst/>
              <a:cxnLst/>
              <a:rect l="l" t="t" r="r" b="b"/>
              <a:pathLst>
                <a:path w="5049" h="8127" extrusionOk="0">
                  <a:moveTo>
                    <a:pt x="0" y="0"/>
                  </a:moveTo>
                  <a:lnTo>
                    <a:pt x="0" y="3287"/>
                  </a:lnTo>
                  <a:lnTo>
                    <a:pt x="1167" y="8121"/>
                  </a:lnTo>
                  <a:cubicBezTo>
                    <a:pt x="1175" y="8121"/>
                    <a:pt x="1164" y="8126"/>
                    <a:pt x="1164" y="8126"/>
                  </a:cubicBezTo>
                  <a:cubicBezTo>
                    <a:pt x="1164" y="8126"/>
                    <a:pt x="1207" y="8105"/>
                    <a:pt x="1524" y="7978"/>
                  </a:cubicBezTo>
                  <a:cubicBezTo>
                    <a:pt x="3953" y="7025"/>
                    <a:pt x="5049" y="4120"/>
                    <a:pt x="3715" y="1572"/>
                  </a:cubicBezTo>
                  <a:cubicBezTo>
                    <a:pt x="3382" y="953"/>
                    <a:pt x="2953" y="429"/>
                    <a:pt x="238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0"/>
            <p:cNvSpPr/>
            <p:nvPr/>
          </p:nvSpPr>
          <p:spPr>
            <a:xfrm>
              <a:off x="3283084" y="3095370"/>
              <a:ext cx="24240" cy="24275"/>
            </a:xfrm>
            <a:custGeom>
              <a:avLst/>
              <a:gdLst/>
              <a:ahLst/>
              <a:cxnLst/>
              <a:rect l="l" t="t" r="r" b="b"/>
              <a:pathLst>
                <a:path w="691" h="692" extrusionOk="0">
                  <a:moveTo>
                    <a:pt x="0" y="1"/>
                  </a:moveTo>
                  <a:lnTo>
                    <a:pt x="0" y="691"/>
                  </a:lnTo>
                  <a:lnTo>
                    <a:pt x="691" y="691"/>
                  </a:lnTo>
                  <a:lnTo>
                    <a:pt x="69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0"/>
            <p:cNvSpPr/>
            <p:nvPr/>
          </p:nvSpPr>
          <p:spPr>
            <a:xfrm>
              <a:off x="3283084" y="3167214"/>
              <a:ext cx="24240" cy="24275"/>
            </a:xfrm>
            <a:custGeom>
              <a:avLst/>
              <a:gdLst/>
              <a:ahLst/>
              <a:cxnLst/>
              <a:rect l="l" t="t" r="r" b="b"/>
              <a:pathLst>
                <a:path w="691" h="692" extrusionOk="0">
                  <a:moveTo>
                    <a:pt x="0" y="1"/>
                  </a:moveTo>
                  <a:lnTo>
                    <a:pt x="0" y="691"/>
                  </a:lnTo>
                  <a:lnTo>
                    <a:pt x="691" y="691"/>
                  </a:lnTo>
                  <a:lnTo>
                    <a:pt x="69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0"/>
            <p:cNvSpPr/>
            <p:nvPr/>
          </p:nvSpPr>
          <p:spPr>
            <a:xfrm>
              <a:off x="3440944" y="3095370"/>
              <a:ext cx="24275" cy="24275"/>
            </a:xfrm>
            <a:custGeom>
              <a:avLst/>
              <a:gdLst/>
              <a:ahLst/>
              <a:cxnLst/>
              <a:rect l="l" t="t" r="r" b="b"/>
              <a:pathLst>
                <a:path w="692" h="692" extrusionOk="0">
                  <a:moveTo>
                    <a:pt x="1" y="1"/>
                  </a:moveTo>
                  <a:lnTo>
                    <a:pt x="1" y="691"/>
                  </a:lnTo>
                  <a:lnTo>
                    <a:pt x="692" y="691"/>
                  </a:lnTo>
                  <a:lnTo>
                    <a:pt x="69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0"/>
            <p:cNvSpPr/>
            <p:nvPr/>
          </p:nvSpPr>
          <p:spPr>
            <a:xfrm>
              <a:off x="3440944" y="3167214"/>
              <a:ext cx="24275" cy="24275"/>
            </a:xfrm>
            <a:custGeom>
              <a:avLst/>
              <a:gdLst/>
              <a:ahLst/>
              <a:cxnLst/>
              <a:rect l="l" t="t" r="r" b="b"/>
              <a:pathLst>
                <a:path w="692" h="692" extrusionOk="0">
                  <a:moveTo>
                    <a:pt x="1" y="1"/>
                  </a:moveTo>
                  <a:lnTo>
                    <a:pt x="1" y="691"/>
                  </a:lnTo>
                  <a:lnTo>
                    <a:pt x="692" y="691"/>
                  </a:lnTo>
                  <a:lnTo>
                    <a:pt x="69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50"/>
          <p:cNvGrpSpPr/>
          <p:nvPr/>
        </p:nvGrpSpPr>
        <p:grpSpPr>
          <a:xfrm>
            <a:off x="4365889" y="2986101"/>
            <a:ext cx="412751" cy="373462"/>
            <a:chOff x="4868665" y="4084486"/>
            <a:chExt cx="412751" cy="373462"/>
          </a:xfrm>
        </p:grpSpPr>
        <p:sp>
          <p:nvSpPr>
            <p:cNvPr id="965" name="Google Shape;965;p50"/>
            <p:cNvSpPr/>
            <p:nvPr/>
          </p:nvSpPr>
          <p:spPr>
            <a:xfrm>
              <a:off x="5098404" y="4171379"/>
              <a:ext cx="172138" cy="163789"/>
            </a:xfrm>
            <a:custGeom>
              <a:avLst/>
              <a:gdLst/>
              <a:ahLst/>
              <a:cxnLst/>
              <a:rect l="l" t="t" r="r" b="b"/>
              <a:pathLst>
                <a:path w="4907" h="4669" extrusionOk="0">
                  <a:moveTo>
                    <a:pt x="2859" y="1"/>
                  </a:moveTo>
                  <a:cubicBezTo>
                    <a:pt x="2311" y="334"/>
                    <a:pt x="501" y="1215"/>
                    <a:pt x="501" y="1215"/>
                  </a:cubicBezTo>
                  <a:lnTo>
                    <a:pt x="1" y="2692"/>
                  </a:lnTo>
                  <a:lnTo>
                    <a:pt x="25" y="4097"/>
                  </a:lnTo>
                  <a:lnTo>
                    <a:pt x="1835" y="4668"/>
                  </a:lnTo>
                  <a:lnTo>
                    <a:pt x="4073" y="4097"/>
                  </a:lnTo>
                  <a:cubicBezTo>
                    <a:pt x="4311" y="3906"/>
                    <a:pt x="4526" y="3692"/>
                    <a:pt x="4645" y="3382"/>
                  </a:cubicBezTo>
                  <a:cubicBezTo>
                    <a:pt x="4907" y="2858"/>
                    <a:pt x="4883" y="2406"/>
                    <a:pt x="4907" y="2334"/>
                  </a:cubicBezTo>
                  <a:lnTo>
                    <a:pt x="4907" y="2168"/>
                  </a:lnTo>
                  <a:lnTo>
                    <a:pt x="3954" y="763"/>
                  </a:lnTo>
                  <a:lnTo>
                    <a:pt x="2859"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0"/>
            <p:cNvSpPr/>
            <p:nvPr/>
          </p:nvSpPr>
          <p:spPr>
            <a:xfrm>
              <a:off x="5086722" y="4315909"/>
              <a:ext cx="187994" cy="142039"/>
            </a:xfrm>
            <a:custGeom>
              <a:avLst/>
              <a:gdLst/>
              <a:ahLst/>
              <a:cxnLst/>
              <a:rect l="l" t="t" r="r" b="b"/>
              <a:pathLst>
                <a:path w="5359" h="4049" extrusionOk="0">
                  <a:moveTo>
                    <a:pt x="382" y="0"/>
                  </a:moveTo>
                  <a:lnTo>
                    <a:pt x="0" y="1263"/>
                  </a:lnTo>
                  <a:lnTo>
                    <a:pt x="334" y="2429"/>
                  </a:lnTo>
                  <a:cubicBezTo>
                    <a:pt x="477" y="2572"/>
                    <a:pt x="691" y="2810"/>
                    <a:pt x="739" y="2858"/>
                  </a:cubicBezTo>
                  <a:cubicBezTo>
                    <a:pt x="1096" y="3215"/>
                    <a:pt x="1525" y="3501"/>
                    <a:pt x="1977" y="3692"/>
                  </a:cubicBezTo>
                  <a:cubicBezTo>
                    <a:pt x="2834" y="4049"/>
                    <a:pt x="3525" y="3954"/>
                    <a:pt x="3644" y="4001"/>
                  </a:cubicBezTo>
                  <a:lnTo>
                    <a:pt x="4597" y="2739"/>
                  </a:lnTo>
                  <a:cubicBezTo>
                    <a:pt x="4597" y="2715"/>
                    <a:pt x="5263" y="1001"/>
                    <a:pt x="5359" y="1001"/>
                  </a:cubicBezTo>
                  <a:cubicBezTo>
                    <a:pt x="5168" y="572"/>
                    <a:pt x="4882" y="215"/>
                    <a:pt x="443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0"/>
            <p:cNvSpPr/>
            <p:nvPr/>
          </p:nvSpPr>
          <p:spPr>
            <a:xfrm>
              <a:off x="5195330" y="4350989"/>
              <a:ext cx="86086" cy="104468"/>
            </a:xfrm>
            <a:custGeom>
              <a:avLst/>
              <a:gdLst/>
              <a:ahLst/>
              <a:cxnLst/>
              <a:rect l="l" t="t" r="r" b="b"/>
              <a:pathLst>
                <a:path w="2454" h="2978" extrusionOk="0">
                  <a:moveTo>
                    <a:pt x="1739" y="1"/>
                  </a:moveTo>
                  <a:cubicBezTo>
                    <a:pt x="762" y="1"/>
                    <a:pt x="0" y="739"/>
                    <a:pt x="0" y="1668"/>
                  </a:cubicBezTo>
                  <a:cubicBezTo>
                    <a:pt x="0" y="2025"/>
                    <a:pt x="119" y="2334"/>
                    <a:pt x="334" y="2620"/>
                  </a:cubicBezTo>
                  <a:cubicBezTo>
                    <a:pt x="429" y="2739"/>
                    <a:pt x="477" y="2858"/>
                    <a:pt x="572" y="2977"/>
                  </a:cubicBezTo>
                  <a:lnTo>
                    <a:pt x="2453" y="2977"/>
                  </a:lnTo>
                  <a:lnTo>
                    <a:pt x="2453" y="715"/>
                  </a:lnTo>
                  <a:cubicBezTo>
                    <a:pt x="2453" y="477"/>
                    <a:pt x="2382" y="239"/>
                    <a:pt x="2287"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0"/>
            <p:cNvSpPr/>
            <p:nvPr/>
          </p:nvSpPr>
          <p:spPr>
            <a:xfrm>
              <a:off x="5198662" y="4117075"/>
              <a:ext cx="79386" cy="131199"/>
            </a:xfrm>
            <a:custGeom>
              <a:avLst/>
              <a:gdLst/>
              <a:ahLst/>
              <a:cxnLst/>
              <a:rect l="l" t="t" r="r" b="b"/>
              <a:pathLst>
                <a:path w="2263" h="3740" extrusionOk="0">
                  <a:moveTo>
                    <a:pt x="2263" y="1"/>
                  </a:moveTo>
                  <a:cubicBezTo>
                    <a:pt x="48" y="1501"/>
                    <a:pt x="215" y="1429"/>
                    <a:pt x="1" y="1549"/>
                  </a:cubicBezTo>
                  <a:lnTo>
                    <a:pt x="1" y="1953"/>
                  </a:lnTo>
                  <a:cubicBezTo>
                    <a:pt x="1" y="2882"/>
                    <a:pt x="763" y="3739"/>
                    <a:pt x="1715" y="3739"/>
                  </a:cubicBezTo>
                  <a:lnTo>
                    <a:pt x="2072" y="3739"/>
                  </a:lnTo>
                  <a:cubicBezTo>
                    <a:pt x="2072" y="3620"/>
                    <a:pt x="2263" y="72"/>
                    <a:pt x="226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0"/>
            <p:cNvSpPr/>
            <p:nvPr/>
          </p:nvSpPr>
          <p:spPr>
            <a:xfrm>
              <a:off x="4876207" y="4171379"/>
              <a:ext cx="175470" cy="152914"/>
            </a:xfrm>
            <a:custGeom>
              <a:avLst/>
              <a:gdLst/>
              <a:ahLst/>
              <a:cxnLst/>
              <a:rect l="l" t="t" r="r" b="b"/>
              <a:pathLst>
                <a:path w="5002" h="4359" extrusionOk="0">
                  <a:moveTo>
                    <a:pt x="1" y="2191"/>
                  </a:moveTo>
                  <a:lnTo>
                    <a:pt x="0" y="2191"/>
                  </a:lnTo>
                  <a:cubicBezTo>
                    <a:pt x="0" y="2194"/>
                    <a:pt x="0" y="2194"/>
                    <a:pt x="0" y="2194"/>
                  </a:cubicBezTo>
                  <a:cubicBezTo>
                    <a:pt x="0" y="2194"/>
                    <a:pt x="0" y="2193"/>
                    <a:pt x="1" y="2191"/>
                  </a:cubicBezTo>
                  <a:close/>
                  <a:moveTo>
                    <a:pt x="2072" y="1"/>
                  </a:moveTo>
                  <a:lnTo>
                    <a:pt x="2" y="2190"/>
                  </a:lnTo>
                  <a:lnTo>
                    <a:pt x="2" y="2190"/>
                  </a:lnTo>
                  <a:cubicBezTo>
                    <a:pt x="1" y="2189"/>
                    <a:pt x="1" y="2189"/>
                    <a:pt x="1" y="2189"/>
                  </a:cubicBezTo>
                  <a:cubicBezTo>
                    <a:pt x="1" y="2189"/>
                    <a:pt x="1" y="2190"/>
                    <a:pt x="1" y="2191"/>
                  </a:cubicBezTo>
                  <a:lnTo>
                    <a:pt x="1" y="2191"/>
                  </a:lnTo>
                  <a:lnTo>
                    <a:pt x="2" y="2190"/>
                  </a:lnTo>
                  <a:lnTo>
                    <a:pt x="2" y="2190"/>
                  </a:lnTo>
                  <a:cubicBezTo>
                    <a:pt x="4" y="2198"/>
                    <a:pt x="10" y="2259"/>
                    <a:pt x="24" y="2549"/>
                  </a:cubicBezTo>
                  <a:cubicBezTo>
                    <a:pt x="48" y="3168"/>
                    <a:pt x="381" y="3739"/>
                    <a:pt x="858" y="4120"/>
                  </a:cubicBezTo>
                  <a:lnTo>
                    <a:pt x="2882" y="4359"/>
                  </a:lnTo>
                  <a:lnTo>
                    <a:pt x="4906" y="4120"/>
                  </a:lnTo>
                  <a:lnTo>
                    <a:pt x="5001" y="2882"/>
                  </a:lnTo>
                  <a:lnTo>
                    <a:pt x="4430" y="1215"/>
                  </a:lnTo>
                  <a:cubicBezTo>
                    <a:pt x="3048" y="501"/>
                    <a:pt x="2691" y="382"/>
                    <a:pt x="207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0"/>
            <p:cNvSpPr/>
            <p:nvPr/>
          </p:nvSpPr>
          <p:spPr>
            <a:xfrm>
              <a:off x="4869507" y="4115391"/>
              <a:ext cx="79421" cy="132076"/>
            </a:xfrm>
            <a:custGeom>
              <a:avLst/>
              <a:gdLst/>
              <a:ahLst/>
              <a:cxnLst/>
              <a:rect l="l" t="t" r="r" b="b"/>
              <a:pathLst>
                <a:path w="2264" h="3765" extrusionOk="0">
                  <a:moveTo>
                    <a:pt x="1" y="1"/>
                  </a:moveTo>
                  <a:lnTo>
                    <a:pt x="191" y="3764"/>
                  </a:lnTo>
                  <a:lnTo>
                    <a:pt x="548" y="3764"/>
                  </a:lnTo>
                  <a:cubicBezTo>
                    <a:pt x="561" y="3764"/>
                    <a:pt x="574" y="3764"/>
                    <a:pt x="586" y="3764"/>
                  </a:cubicBezTo>
                  <a:cubicBezTo>
                    <a:pt x="1521" y="3764"/>
                    <a:pt x="2263" y="2894"/>
                    <a:pt x="2263" y="2001"/>
                  </a:cubicBezTo>
                  <a:lnTo>
                    <a:pt x="2263" y="1597"/>
                  </a:lnTo>
                  <a:cubicBezTo>
                    <a:pt x="1977" y="1406"/>
                    <a:pt x="2144" y="150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0"/>
            <p:cNvSpPr/>
            <p:nvPr/>
          </p:nvSpPr>
          <p:spPr>
            <a:xfrm>
              <a:off x="4872839" y="4315909"/>
              <a:ext cx="183854" cy="139548"/>
            </a:xfrm>
            <a:custGeom>
              <a:avLst/>
              <a:gdLst/>
              <a:ahLst/>
              <a:cxnLst/>
              <a:rect l="l" t="t" r="r" b="b"/>
              <a:pathLst>
                <a:path w="5241" h="3978" extrusionOk="0">
                  <a:moveTo>
                    <a:pt x="930" y="0"/>
                  </a:moveTo>
                  <a:cubicBezTo>
                    <a:pt x="501" y="215"/>
                    <a:pt x="168" y="572"/>
                    <a:pt x="1" y="1001"/>
                  </a:cubicBezTo>
                  <a:cubicBezTo>
                    <a:pt x="263" y="1001"/>
                    <a:pt x="1716" y="3977"/>
                    <a:pt x="1716" y="3977"/>
                  </a:cubicBezTo>
                  <a:lnTo>
                    <a:pt x="1954" y="3977"/>
                  </a:lnTo>
                  <a:cubicBezTo>
                    <a:pt x="2978" y="3977"/>
                    <a:pt x="3930" y="3573"/>
                    <a:pt x="4597" y="2858"/>
                  </a:cubicBezTo>
                  <a:cubicBezTo>
                    <a:pt x="4597" y="2858"/>
                    <a:pt x="4859" y="2620"/>
                    <a:pt x="5026" y="2429"/>
                  </a:cubicBezTo>
                  <a:lnTo>
                    <a:pt x="5240" y="1048"/>
                  </a:lnTo>
                  <a:lnTo>
                    <a:pt x="4978"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0"/>
            <p:cNvSpPr/>
            <p:nvPr/>
          </p:nvSpPr>
          <p:spPr>
            <a:xfrm>
              <a:off x="5090896" y="4085328"/>
              <a:ext cx="53497" cy="71037"/>
            </a:xfrm>
            <a:custGeom>
              <a:avLst/>
              <a:gdLst/>
              <a:ahLst/>
              <a:cxnLst/>
              <a:rect l="l" t="t" r="r" b="b"/>
              <a:pathLst>
                <a:path w="1525" h="2025" extrusionOk="0">
                  <a:moveTo>
                    <a:pt x="953" y="1"/>
                  </a:moveTo>
                  <a:cubicBezTo>
                    <a:pt x="810" y="215"/>
                    <a:pt x="239" y="1001"/>
                    <a:pt x="1" y="1334"/>
                  </a:cubicBezTo>
                  <a:lnTo>
                    <a:pt x="143" y="1977"/>
                  </a:lnTo>
                  <a:lnTo>
                    <a:pt x="358" y="2025"/>
                  </a:lnTo>
                  <a:lnTo>
                    <a:pt x="382" y="1977"/>
                  </a:lnTo>
                  <a:cubicBezTo>
                    <a:pt x="548" y="1787"/>
                    <a:pt x="1358" y="572"/>
                    <a:pt x="1525" y="382"/>
                  </a:cubicBezTo>
                  <a:cubicBezTo>
                    <a:pt x="1310" y="239"/>
                    <a:pt x="1167" y="120"/>
                    <a:pt x="953"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0"/>
            <p:cNvSpPr/>
            <p:nvPr/>
          </p:nvSpPr>
          <p:spPr>
            <a:xfrm>
              <a:off x="5004003" y="4084486"/>
              <a:ext cx="53497" cy="68546"/>
            </a:xfrm>
            <a:custGeom>
              <a:avLst/>
              <a:gdLst/>
              <a:ahLst/>
              <a:cxnLst/>
              <a:rect l="l" t="t" r="r" b="b"/>
              <a:pathLst>
                <a:path w="1525" h="1954" extrusionOk="0">
                  <a:moveTo>
                    <a:pt x="572" y="1"/>
                  </a:moveTo>
                  <a:lnTo>
                    <a:pt x="1" y="406"/>
                  </a:lnTo>
                  <a:cubicBezTo>
                    <a:pt x="9" y="406"/>
                    <a:pt x="10" y="399"/>
                    <a:pt x="13" y="399"/>
                  </a:cubicBezTo>
                  <a:cubicBezTo>
                    <a:pt x="28" y="399"/>
                    <a:pt x="89" y="528"/>
                    <a:pt x="1144" y="1954"/>
                  </a:cubicBezTo>
                  <a:lnTo>
                    <a:pt x="1430" y="1787"/>
                  </a:lnTo>
                  <a:lnTo>
                    <a:pt x="1525" y="1334"/>
                  </a:lnTo>
                  <a:lnTo>
                    <a:pt x="5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0"/>
            <p:cNvSpPr/>
            <p:nvPr/>
          </p:nvSpPr>
          <p:spPr>
            <a:xfrm>
              <a:off x="5044100" y="4126266"/>
              <a:ext cx="39325" cy="72721"/>
            </a:xfrm>
            <a:custGeom>
              <a:avLst/>
              <a:gdLst/>
              <a:ahLst/>
              <a:cxnLst/>
              <a:rect l="l" t="t" r="r" b="b"/>
              <a:pathLst>
                <a:path w="1121" h="2073" extrusionOk="0">
                  <a:moveTo>
                    <a:pt x="834" y="1"/>
                  </a:moveTo>
                  <a:cubicBezTo>
                    <a:pt x="382" y="1"/>
                    <a:pt x="1" y="382"/>
                    <a:pt x="1" y="858"/>
                  </a:cubicBezTo>
                  <a:lnTo>
                    <a:pt x="1" y="2072"/>
                  </a:lnTo>
                  <a:lnTo>
                    <a:pt x="406" y="2072"/>
                  </a:lnTo>
                  <a:lnTo>
                    <a:pt x="834" y="1787"/>
                  </a:lnTo>
                  <a:lnTo>
                    <a:pt x="1120" y="1096"/>
                  </a:lnTo>
                  <a:lnTo>
                    <a:pt x="834"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0"/>
            <p:cNvSpPr/>
            <p:nvPr/>
          </p:nvSpPr>
          <p:spPr>
            <a:xfrm>
              <a:off x="5074198" y="4127108"/>
              <a:ext cx="29257" cy="71879"/>
            </a:xfrm>
            <a:custGeom>
              <a:avLst/>
              <a:gdLst/>
              <a:ahLst/>
              <a:cxnLst/>
              <a:rect l="l" t="t" r="r" b="b"/>
              <a:pathLst>
                <a:path w="834" h="2049" extrusionOk="0">
                  <a:moveTo>
                    <a:pt x="0" y="0"/>
                  </a:moveTo>
                  <a:lnTo>
                    <a:pt x="0" y="1763"/>
                  </a:lnTo>
                  <a:lnTo>
                    <a:pt x="405" y="2048"/>
                  </a:lnTo>
                  <a:lnTo>
                    <a:pt x="834" y="2048"/>
                  </a:lnTo>
                  <a:lnTo>
                    <a:pt x="834" y="834"/>
                  </a:lnTo>
                  <a:cubicBezTo>
                    <a:pt x="834" y="358"/>
                    <a:pt x="453" y="0"/>
                    <a:pt x="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0"/>
            <p:cNvSpPr/>
            <p:nvPr/>
          </p:nvSpPr>
          <p:spPr>
            <a:xfrm>
              <a:off x="5015720" y="4188919"/>
              <a:ext cx="67704" cy="262363"/>
            </a:xfrm>
            <a:custGeom>
              <a:avLst/>
              <a:gdLst/>
              <a:ahLst/>
              <a:cxnLst/>
              <a:rect l="l" t="t" r="r" b="b"/>
              <a:pathLst>
                <a:path w="1930" h="7479" extrusionOk="0">
                  <a:moveTo>
                    <a:pt x="1643" y="1"/>
                  </a:moveTo>
                  <a:cubicBezTo>
                    <a:pt x="667" y="1"/>
                    <a:pt x="0" y="1001"/>
                    <a:pt x="381" y="1930"/>
                  </a:cubicBezTo>
                  <a:cubicBezTo>
                    <a:pt x="786" y="2787"/>
                    <a:pt x="953" y="3692"/>
                    <a:pt x="953" y="4549"/>
                  </a:cubicBezTo>
                  <a:lnTo>
                    <a:pt x="953" y="7478"/>
                  </a:lnTo>
                  <a:lnTo>
                    <a:pt x="1643" y="7478"/>
                  </a:lnTo>
                  <a:lnTo>
                    <a:pt x="1929" y="3978"/>
                  </a:lnTo>
                  <a:lnTo>
                    <a:pt x="1643"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0"/>
            <p:cNvSpPr/>
            <p:nvPr/>
          </p:nvSpPr>
          <p:spPr>
            <a:xfrm>
              <a:off x="5074198" y="4188077"/>
              <a:ext cx="58513" cy="261521"/>
            </a:xfrm>
            <a:custGeom>
              <a:avLst/>
              <a:gdLst/>
              <a:ahLst/>
              <a:cxnLst/>
              <a:rect l="l" t="t" r="r" b="b"/>
              <a:pathLst>
                <a:path w="1668" h="7455" extrusionOk="0">
                  <a:moveTo>
                    <a:pt x="0" y="1"/>
                  </a:moveTo>
                  <a:lnTo>
                    <a:pt x="0" y="7455"/>
                  </a:lnTo>
                  <a:lnTo>
                    <a:pt x="691" y="7455"/>
                  </a:lnTo>
                  <a:lnTo>
                    <a:pt x="691" y="4597"/>
                  </a:lnTo>
                  <a:cubicBezTo>
                    <a:pt x="691" y="3621"/>
                    <a:pt x="905" y="2739"/>
                    <a:pt x="1239" y="1954"/>
                  </a:cubicBezTo>
                  <a:cubicBezTo>
                    <a:pt x="1667" y="1025"/>
                    <a:pt x="1024" y="1"/>
                    <a:pt x="0"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0"/>
            <p:cNvSpPr/>
            <p:nvPr/>
          </p:nvSpPr>
          <p:spPr>
            <a:xfrm>
              <a:off x="4868665" y="4349305"/>
              <a:ext cx="84438" cy="104468"/>
            </a:xfrm>
            <a:custGeom>
              <a:avLst/>
              <a:gdLst/>
              <a:ahLst/>
              <a:cxnLst/>
              <a:rect l="l" t="t" r="r" b="b"/>
              <a:pathLst>
                <a:path w="2407" h="2978" extrusionOk="0">
                  <a:moveTo>
                    <a:pt x="144" y="1"/>
                  </a:moveTo>
                  <a:cubicBezTo>
                    <a:pt x="49" y="239"/>
                    <a:pt x="1" y="477"/>
                    <a:pt x="1" y="715"/>
                  </a:cubicBezTo>
                  <a:lnTo>
                    <a:pt x="1" y="2978"/>
                  </a:lnTo>
                  <a:lnTo>
                    <a:pt x="1882" y="2978"/>
                  </a:lnTo>
                  <a:lnTo>
                    <a:pt x="2120" y="2621"/>
                  </a:lnTo>
                  <a:cubicBezTo>
                    <a:pt x="2287" y="2382"/>
                    <a:pt x="2406" y="2073"/>
                    <a:pt x="2406" y="1668"/>
                  </a:cubicBezTo>
                  <a:cubicBezTo>
                    <a:pt x="2406" y="763"/>
                    <a:pt x="1644" y="1"/>
                    <a:pt x="69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50"/>
          <p:cNvGrpSpPr/>
          <p:nvPr/>
        </p:nvGrpSpPr>
        <p:grpSpPr>
          <a:xfrm>
            <a:off x="4322039" y="1581588"/>
            <a:ext cx="500451" cy="322561"/>
            <a:chOff x="4658991" y="1641690"/>
            <a:chExt cx="500451" cy="322561"/>
          </a:xfrm>
        </p:grpSpPr>
        <p:sp>
          <p:nvSpPr>
            <p:cNvPr id="980" name="Google Shape;980;p50"/>
            <p:cNvSpPr/>
            <p:nvPr/>
          </p:nvSpPr>
          <p:spPr>
            <a:xfrm>
              <a:off x="4658991" y="1802988"/>
              <a:ext cx="83561" cy="68546"/>
            </a:xfrm>
            <a:custGeom>
              <a:avLst/>
              <a:gdLst/>
              <a:ahLst/>
              <a:cxnLst/>
              <a:rect l="l" t="t" r="r" b="b"/>
              <a:pathLst>
                <a:path w="2382" h="1954" extrusionOk="0">
                  <a:moveTo>
                    <a:pt x="834" y="1"/>
                  </a:moveTo>
                  <a:lnTo>
                    <a:pt x="834" y="25"/>
                  </a:lnTo>
                  <a:cubicBezTo>
                    <a:pt x="358" y="25"/>
                    <a:pt x="0" y="406"/>
                    <a:pt x="0" y="858"/>
                  </a:cubicBezTo>
                  <a:cubicBezTo>
                    <a:pt x="0" y="1334"/>
                    <a:pt x="382" y="1692"/>
                    <a:pt x="834" y="1692"/>
                  </a:cubicBezTo>
                  <a:lnTo>
                    <a:pt x="1501" y="1954"/>
                  </a:lnTo>
                  <a:lnTo>
                    <a:pt x="2072" y="1692"/>
                  </a:lnTo>
                  <a:lnTo>
                    <a:pt x="2382" y="834"/>
                  </a:lnTo>
                  <a:lnTo>
                    <a:pt x="207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0"/>
            <p:cNvSpPr/>
            <p:nvPr/>
          </p:nvSpPr>
          <p:spPr>
            <a:xfrm>
              <a:off x="4986463" y="1778783"/>
              <a:ext cx="80228" cy="83561"/>
            </a:xfrm>
            <a:custGeom>
              <a:avLst/>
              <a:gdLst/>
              <a:ahLst/>
              <a:cxnLst/>
              <a:rect l="l" t="t" r="r" b="b"/>
              <a:pathLst>
                <a:path w="2287" h="2382" extrusionOk="0">
                  <a:moveTo>
                    <a:pt x="1215" y="0"/>
                  </a:moveTo>
                  <a:lnTo>
                    <a:pt x="429" y="357"/>
                  </a:lnTo>
                  <a:lnTo>
                    <a:pt x="1" y="1215"/>
                  </a:lnTo>
                  <a:cubicBezTo>
                    <a:pt x="477" y="1882"/>
                    <a:pt x="1191" y="2310"/>
                    <a:pt x="2025" y="2382"/>
                  </a:cubicBezTo>
                  <a:lnTo>
                    <a:pt x="2287" y="1548"/>
                  </a:lnTo>
                  <a:lnTo>
                    <a:pt x="2025" y="691"/>
                  </a:lnTo>
                  <a:cubicBezTo>
                    <a:pt x="1644" y="619"/>
                    <a:pt x="1334" y="357"/>
                    <a:pt x="1215"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0"/>
            <p:cNvSpPr/>
            <p:nvPr/>
          </p:nvSpPr>
          <p:spPr>
            <a:xfrm>
              <a:off x="4947209" y="1674350"/>
              <a:ext cx="76895" cy="118676"/>
            </a:xfrm>
            <a:custGeom>
              <a:avLst/>
              <a:gdLst/>
              <a:ahLst/>
              <a:cxnLst/>
              <a:rect l="l" t="t" r="r" b="b"/>
              <a:pathLst>
                <a:path w="2192" h="3383" extrusionOk="0">
                  <a:moveTo>
                    <a:pt x="1120" y="0"/>
                  </a:moveTo>
                  <a:lnTo>
                    <a:pt x="429" y="334"/>
                  </a:lnTo>
                  <a:lnTo>
                    <a:pt x="0" y="1239"/>
                  </a:lnTo>
                  <a:cubicBezTo>
                    <a:pt x="358" y="1596"/>
                    <a:pt x="596" y="2072"/>
                    <a:pt x="596" y="2620"/>
                  </a:cubicBezTo>
                  <a:cubicBezTo>
                    <a:pt x="596" y="2858"/>
                    <a:pt x="620" y="3120"/>
                    <a:pt x="691" y="3382"/>
                  </a:cubicBezTo>
                  <a:lnTo>
                    <a:pt x="1501" y="2810"/>
                  </a:lnTo>
                  <a:lnTo>
                    <a:pt x="2191" y="1882"/>
                  </a:lnTo>
                  <a:cubicBezTo>
                    <a:pt x="2049" y="1191"/>
                    <a:pt x="1667" y="500"/>
                    <a:pt x="112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0"/>
            <p:cNvSpPr/>
            <p:nvPr/>
          </p:nvSpPr>
          <p:spPr>
            <a:xfrm>
              <a:off x="4781807" y="1674350"/>
              <a:ext cx="77702" cy="107801"/>
            </a:xfrm>
            <a:custGeom>
              <a:avLst/>
              <a:gdLst/>
              <a:ahLst/>
              <a:cxnLst/>
              <a:rect l="l" t="t" r="r" b="b"/>
              <a:pathLst>
                <a:path w="2215" h="3073" extrusionOk="0">
                  <a:moveTo>
                    <a:pt x="1024" y="0"/>
                  </a:moveTo>
                  <a:cubicBezTo>
                    <a:pt x="548" y="453"/>
                    <a:pt x="191" y="977"/>
                    <a:pt x="0" y="1572"/>
                  </a:cubicBezTo>
                  <a:lnTo>
                    <a:pt x="715" y="2763"/>
                  </a:lnTo>
                  <a:lnTo>
                    <a:pt x="1501" y="3072"/>
                  </a:lnTo>
                  <a:cubicBezTo>
                    <a:pt x="1524" y="2906"/>
                    <a:pt x="1524" y="2787"/>
                    <a:pt x="1524" y="2644"/>
                  </a:cubicBezTo>
                  <a:cubicBezTo>
                    <a:pt x="1524" y="2072"/>
                    <a:pt x="1762" y="1548"/>
                    <a:pt x="2215" y="1191"/>
                  </a:cubicBezTo>
                  <a:lnTo>
                    <a:pt x="1882" y="358"/>
                  </a:lnTo>
                  <a:lnTo>
                    <a:pt x="1024"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0"/>
            <p:cNvSpPr/>
            <p:nvPr/>
          </p:nvSpPr>
          <p:spPr>
            <a:xfrm>
              <a:off x="4842776" y="1641690"/>
              <a:ext cx="81070" cy="61109"/>
            </a:xfrm>
            <a:custGeom>
              <a:avLst/>
              <a:gdLst/>
              <a:ahLst/>
              <a:cxnLst/>
              <a:rect l="l" t="t" r="r" b="b"/>
              <a:pathLst>
                <a:path w="2311" h="1742" extrusionOk="0">
                  <a:moveTo>
                    <a:pt x="1758" y="0"/>
                  </a:moveTo>
                  <a:cubicBezTo>
                    <a:pt x="1121" y="0"/>
                    <a:pt x="509" y="144"/>
                    <a:pt x="1" y="431"/>
                  </a:cubicBezTo>
                  <a:lnTo>
                    <a:pt x="382" y="1312"/>
                  </a:lnTo>
                  <a:lnTo>
                    <a:pt x="1263" y="1741"/>
                  </a:lnTo>
                  <a:cubicBezTo>
                    <a:pt x="1399" y="1696"/>
                    <a:pt x="1535" y="1679"/>
                    <a:pt x="1670" y="1679"/>
                  </a:cubicBezTo>
                  <a:cubicBezTo>
                    <a:pt x="1749" y="1679"/>
                    <a:pt x="1827" y="1685"/>
                    <a:pt x="1906" y="1693"/>
                  </a:cubicBezTo>
                  <a:lnTo>
                    <a:pt x="2311" y="836"/>
                  </a:lnTo>
                  <a:lnTo>
                    <a:pt x="1906" y="3"/>
                  </a:lnTo>
                  <a:cubicBezTo>
                    <a:pt x="1856" y="1"/>
                    <a:pt x="1807" y="0"/>
                    <a:pt x="175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0"/>
            <p:cNvSpPr/>
            <p:nvPr/>
          </p:nvSpPr>
          <p:spPr>
            <a:xfrm>
              <a:off x="4908796" y="1641760"/>
              <a:ext cx="53497" cy="61846"/>
            </a:xfrm>
            <a:custGeom>
              <a:avLst/>
              <a:gdLst/>
              <a:ahLst/>
              <a:cxnLst/>
              <a:rect l="l" t="t" r="r" b="b"/>
              <a:pathLst>
                <a:path w="1525" h="1763" extrusionOk="0">
                  <a:moveTo>
                    <a:pt x="0" y="1"/>
                  </a:moveTo>
                  <a:lnTo>
                    <a:pt x="0" y="1691"/>
                  </a:lnTo>
                  <a:cubicBezTo>
                    <a:pt x="119" y="1691"/>
                    <a:pt x="262" y="1739"/>
                    <a:pt x="333" y="1763"/>
                  </a:cubicBezTo>
                  <a:lnTo>
                    <a:pt x="1095" y="1310"/>
                  </a:lnTo>
                  <a:lnTo>
                    <a:pt x="1524" y="453"/>
                  </a:lnTo>
                  <a:cubicBezTo>
                    <a:pt x="1048" y="191"/>
                    <a:pt x="548" y="24"/>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0"/>
            <p:cNvSpPr/>
            <p:nvPr/>
          </p:nvSpPr>
          <p:spPr>
            <a:xfrm>
              <a:off x="5076689" y="1803830"/>
              <a:ext cx="82754" cy="67704"/>
            </a:xfrm>
            <a:custGeom>
              <a:avLst/>
              <a:gdLst/>
              <a:ahLst/>
              <a:cxnLst/>
              <a:rect l="l" t="t" r="r" b="b"/>
              <a:pathLst>
                <a:path w="2359" h="1930" extrusionOk="0">
                  <a:moveTo>
                    <a:pt x="286" y="1"/>
                  </a:moveTo>
                  <a:lnTo>
                    <a:pt x="1" y="834"/>
                  </a:lnTo>
                  <a:lnTo>
                    <a:pt x="286" y="1691"/>
                  </a:lnTo>
                  <a:lnTo>
                    <a:pt x="906" y="1930"/>
                  </a:lnTo>
                  <a:lnTo>
                    <a:pt x="1549" y="1691"/>
                  </a:lnTo>
                  <a:cubicBezTo>
                    <a:pt x="2025" y="1691"/>
                    <a:pt x="2358" y="1310"/>
                    <a:pt x="2358" y="858"/>
                  </a:cubicBezTo>
                  <a:cubicBezTo>
                    <a:pt x="2358" y="501"/>
                    <a:pt x="2168" y="215"/>
                    <a:pt x="1858" y="96"/>
                  </a:cubicBezTo>
                  <a:cubicBezTo>
                    <a:pt x="1739" y="24"/>
                    <a:pt x="1620" y="1"/>
                    <a:pt x="1549"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0"/>
            <p:cNvSpPr/>
            <p:nvPr/>
          </p:nvSpPr>
          <p:spPr>
            <a:xfrm>
              <a:off x="4749217" y="1766224"/>
              <a:ext cx="74370" cy="93629"/>
            </a:xfrm>
            <a:custGeom>
              <a:avLst/>
              <a:gdLst/>
              <a:ahLst/>
              <a:cxnLst/>
              <a:rect l="l" t="t" r="r" b="b"/>
              <a:pathLst>
                <a:path w="2120" h="2669" extrusionOk="0">
                  <a:moveTo>
                    <a:pt x="763" y="1"/>
                  </a:moveTo>
                  <a:lnTo>
                    <a:pt x="786" y="11"/>
                  </a:lnTo>
                  <a:cubicBezTo>
                    <a:pt x="785" y="1"/>
                    <a:pt x="780" y="1"/>
                    <a:pt x="763" y="1"/>
                  </a:cubicBezTo>
                  <a:close/>
                  <a:moveTo>
                    <a:pt x="786" y="11"/>
                  </a:moveTo>
                  <a:cubicBezTo>
                    <a:pt x="786" y="14"/>
                    <a:pt x="786" y="19"/>
                    <a:pt x="786" y="25"/>
                  </a:cubicBezTo>
                  <a:cubicBezTo>
                    <a:pt x="786" y="358"/>
                    <a:pt x="643" y="692"/>
                    <a:pt x="358" y="858"/>
                  </a:cubicBezTo>
                  <a:lnTo>
                    <a:pt x="0" y="1811"/>
                  </a:lnTo>
                  <a:lnTo>
                    <a:pt x="358" y="2668"/>
                  </a:lnTo>
                  <a:cubicBezTo>
                    <a:pt x="1144" y="2501"/>
                    <a:pt x="1763" y="2001"/>
                    <a:pt x="2120" y="1335"/>
                  </a:cubicBezTo>
                  <a:lnTo>
                    <a:pt x="1596" y="358"/>
                  </a:lnTo>
                  <a:lnTo>
                    <a:pt x="786" y="1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0"/>
            <p:cNvSpPr/>
            <p:nvPr/>
          </p:nvSpPr>
          <p:spPr>
            <a:xfrm>
              <a:off x="4732519" y="1796323"/>
              <a:ext cx="29257" cy="66126"/>
            </a:xfrm>
            <a:custGeom>
              <a:avLst/>
              <a:gdLst/>
              <a:ahLst/>
              <a:cxnLst/>
              <a:rect l="l" t="t" r="r" b="b"/>
              <a:pathLst>
                <a:path w="834" h="1885" extrusionOk="0">
                  <a:moveTo>
                    <a:pt x="834" y="0"/>
                  </a:moveTo>
                  <a:cubicBezTo>
                    <a:pt x="667" y="143"/>
                    <a:pt x="429" y="215"/>
                    <a:pt x="214" y="215"/>
                  </a:cubicBezTo>
                  <a:lnTo>
                    <a:pt x="0" y="215"/>
                  </a:lnTo>
                  <a:lnTo>
                    <a:pt x="0" y="1882"/>
                  </a:lnTo>
                  <a:cubicBezTo>
                    <a:pt x="56" y="1882"/>
                    <a:pt x="122" y="1884"/>
                    <a:pt x="200" y="1884"/>
                  </a:cubicBezTo>
                  <a:cubicBezTo>
                    <a:pt x="357" y="1884"/>
                    <a:pt x="564" y="1874"/>
                    <a:pt x="834" y="1810"/>
                  </a:cubicBezTo>
                  <a:lnTo>
                    <a:pt x="83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0"/>
            <p:cNvSpPr/>
            <p:nvPr/>
          </p:nvSpPr>
          <p:spPr>
            <a:xfrm>
              <a:off x="4776790" y="1729495"/>
              <a:ext cx="57672" cy="83561"/>
            </a:xfrm>
            <a:custGeom>
              <a:avLst/>
              <a:gdLst/>
              <a:ahLst/>
              <a:cxnLst/>
              <a:rect l="l" t="t" r="r" b="b"/>
              <a:pathLst>
                <a:path w="1644" h="2382" extrusionOk="0">
                  <a:moveTo>
                    <a:pt x="143" y="0"/>
                  </a:moveTo>
                  <a:cubicBezTo>
                    <a:pt x="48" y="334"/>
                    <a:pt x="0" y="691"/>
                    <a:pt x="0" y="1048"/>
                  </a:cubicBezTo>
                  <a:lnTo>
                    <a:pt x="1334" y="2382"/>
                  </a:lnTo>
                  <a:cubicBezTo>
                    <a:pt x="1477" y="2120"/>
                    <a:pt x="1572" y="1810"/>
                    <a:pt x="1644" y="1500"/>
                  </a:cubicBezTo>
                  <a:lnTo>
                    <a:pt x="14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0"/>
            <p:cNvSpPr/>
            <p:nvPr/>
          </p:nvSpPr>
          <p:spPr>
            <a:xfrm>
              <a:off x="5056658" y="1802988"/>
              <a:ext cx="29257" cy="59741"/>
            </a:xfrm>
            <a:custGeom>
              <a:avLst/>
              <a:gdLst/>
              <a:ahLst/>
              <a:cxnLst/>
              <a:rect l="l" t="t" r="r" b="b"/>
              <a:pathLst>
                <a:path w="834" h="1703" extrusionOk="0">
                  <a:moveTo>
                    <a:pt x="0" y="1"/>
                  </a:moveTo>
                  <a:lnTo>
                    <a:pt x="0" y="1692"/>
                  </a:lnTo>
                  <a:cubicBezTo>
                    <a:pt x="72" y="1700"/>
                    <a:pt x="135" y="1702"/>
                    <a:pt x="206" y="1702"/>
                  </a:cubicBezTo>
                  <a:cubicBezTo>
                    <a:pt x="347" y="1702"/>
                    <a:pt x="516" y="1692"/>
                    <a:pt x="834" y="1692"/>
                  </a:cubicBezTo>
                  <a:lnTo>
                    <a:pt x="834" y="25"/>
                  </a:lnTo>
                  <a:cubicBezTo>
                    <a:pt x="215" y="25"/>
                    <a:pt x="143" y="25"/>
                    <a:pt x="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0"/>
            <p:cNvSpPr/>
            <p:nvPr/>
          </p:nvSpPr>
          <p:spPr>
            <a:xfrm>
              <a:off x="4972256" y="1741177"/>
              <a:ext cx="56865" cy="80228"/>
            </a:xfrm>
            <a:custGeom>
              <a:avLst/>
              <a:gdLst/>
              <a:ahLst/>
              <a:cxnLst/>
              <a:rect l="l" t="t" r="r" b="b"/>
              <a:pathLst>
                <a:path w="1621" h="2287" extrusionOk="0">
                  <a:moveTo>
                    <a:pt x="1477" y="1"/>
                  </a:moveTo>
                  <a:lnTo>
                    <a:pt x="1" y="1477"/>
                  </a:lnTo>
                  <a:cubicBezTo>
                    <a:pt x="72" y="1787"/>
                    <a:pt x="191" y="2049"/>
                    <a:pt x="382" y="2287"/>
                  </a:cubicBezTo>
                  <a:lnTo>
                    <a:pt x="1620" y="1048"/>
                  </a:lnTo>
                  <a:cubicBezTo>
                    <a:pt x="1573" y="858"/>
                    <a:pt x="1573" y="715"/>
                    <a:pt x="1573" y="596"/>
                  </a:cubicBezTo>
                  <a:cubicBezTo>
                    <a:pt x="1573" y="405"/>
                    <a:pt x="1549" y="215"/>
                    <a:pt x="1477"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0"/>
            <p:cNvSpPr/>
            <p:nvPr/>
          </p:nvSpPr>
          <p:spPr>
            <a:xfrm>
              <a:off x="4817728" y="1657652"/>
              <a:ext cx="69353" cy="58513"/>
            </a:xfrm>
            <a:custGeom>
              <a:avLst/>
              <a:gdLst/>
              <a:ahLst/>
              <a:cxnLst/>
              <a:rect l="l" t="t" r="r" b="b"/>
              <a:pathLst>
                <a:path w="1977" h="1668" extrusionOk="0">
                  <a:moveTo>
                    <a:pt x="715" y="0"/>
                  </a:moveTo>
                  <a:cubicBezTo>
                    <a:pt x="429" y="119"/>
                    <a:pt x="191" y="262"/>
                    <a:pt x="0" y="476"/>
                  </a:cubicBezTo>
                  <a:lnTo>
                    <a:pt x="1191" y="1667"/>
                  </a:lnTo>
                  <a:cubicBezTo>
                    <a:pt x="1429" y="1453"/>
                    <a:pt x="1691" y="1334"/>
                    <a:pt x="1977" y="1286"/>
                  </a:cubicBezTo>
                  <a:lnTo>
                    <a:pt x="7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0"/>
            <p:cNvSpPr/>
            <p:nvPr/>
          </p:nvSpPr>
          <p:spPr>
            <a:xfrm>
              <a:off x="4920478" y="1657652"/>
              <a:ext cx="66021" cy="60162"/>
            </a:xfrm>
            <a:custGeom>
              <a:avLst/>
              <a:gdLst/>
              <a:ahLst/>
              <a:cxnLst/>
              <a:rect l="l" t="t" r="r" b="b"/>
              <a:pathLst>
                <a:path w="1882" h="1715" extrusionOk="0">
                  <a:moveTo>
                    <a:pt x="1191" y="0"/>
                  </a:moveTo>
                  <a:cubicBezTo>
                    <a:pt x="1048" y="143"/>
                    <a:pt x="167" y="1167"/>
                    <a:pt x="0" y="1310"/>
                  </a:cubicBezTo>
                  <a:cubicBezTo>
                    <a:pt x="262" y="1405"/>
                    <a:pt x="548" y="1548"/>
                    <a:pt x="762" y="1715"/>
                  </a:cubicBezTo>
                  <a:cubicBezTo>
                    <a:pt x="905" y="1572"/>
                    <a:pt x="1739" y="619"/>
                    <a:pt x="1882" y="476"/>
                  </a:cubicBezTo>
                  <a:cubicBezTo>
                    <a:pt x="1667" y="286"/>
                    <a:pt x="1429" y="119"/>
                    <a:pt x="1191"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0"/>
            <p:cNvSpPr/>
            <p:nvPr/>
          </p:nvSpPr>
          <p:spPr>
            <a:xfrm>
              <a:off x="4658991" y="1862308"/>
              <a:ext cx="258996" cy="101942"/>
            </a:xfrm>
            <a:custGeom>
              <a:avLst/>
              <a:gdLst/>
              <a:ahLst/>
              <a:cxnLst/>
              <a:rect l="l" t="t" r="r" b="b"/>
              <a:pathLst>
                <a:path w="7383" h="2906" extrusionOk="0">
                  <a:moveTo>
                    <a:pt x="0" y="1"/>
                  </a:moveTo>
                  <a:lnTo>
                    <a:pt x="0" y="1668"/>
                  </a:lnTo>
                  <a:lnTo>
                    <a:pt x="4239" y="1668"/>
                  </a:lnTo>
                  <a:cubicBezTo>
                    <a:pt x="3954" y="2049"/>
                    <a:pt x="3620" y="2525"/>
                    <a:pt x="3335" y="2906"/>
                  </a:cubicBezTo>
                  <a:lnTo>
                    <a:pt x="5430" y="2906"/>
                  </a:lnTo>
                  <a:lnTo>
                    <a:pt x="6692" y="1668"/>
                  </a:lnTo>
                  <a:lnTo>
                    <a:pt x="7097" y="1668"/>
                  </a:lnTo>
                  <a:lnTo>
                    <a:pt x="7383" y="834"/>
                  </a:lnTo>
                  <a:lnTo>
                    <a:pt x="709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0"/>
            <p:cNvSpPr/>
            <p:nvPr/>
          </p:nvSpPr>
          <p:spPr>
            <a:xfrm>
              <a:off x="4908796" y="1862308"/>
              <a:ext cx="250647" cy="58513"/>
            </a:xfrm>
            <a:custGeom>
              <a:avLst/>
              <a:gdLst/>
              <a:ahLst/>
              <a:cxnLst/>
              <a:rect l="l" t="t" r="r" b="b"/>
              <a:pathLst>
                <a:path w="7145" h="1668" extrusionOk="0">
                  <a:moveTo>
                    <a:pt x="0" y="1"/>
                  </a:moveTo>
                  <a:lnTo>
                    <a:pt x="0" y="1668"/>
                  </a:lnTo>
                  <a:lnTo>
                    <a:pt x="7144" y="1668"/>
                  </a:lnTo>
                  <a:lnTo>
                    <a:pt x="7144"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pic>
        <p:nvPicPr>
          <p:cNvPr id="1044" name="Google Shape;1044;p52"/>
          <p:cNvPicPr preferRelativeResize="0"/>
          <p:nvPr/>
        </p:nvPicPr>
        <p:blipFill>
          <a:blip r:embed="rId3">
            <a:alphaModFix/>
          </a:blip>
          <a:stretch>
            <a:fillRect/>
          </a:stretch>
        </p:blipFill>
        <p:spPr>
          <a:xfrm rot="-6557616" flipH="1">
            <a:off x="1386160" y="4669674"/>
            <a:ext cx="900756" cy="884376"/>
          </a:xfrm>
          <a:prstGeom prst="rect">
            <a:avLst/>
          </a:prstGeom>
          <a:noFill/>
          <a:ln>
            <a:noFill/>
          </a:ln>
        </p:spPr>
      </p:pic>
      <p:pic>
        <p:nvPicPr>
          <p:cNvPr id="1045" name="Google Shape;1045;p52"/>
          <p:cNvPicPr preferRelativeResize="0"/>
          <p:nvPr/>
        </p:nvPicPr>
        <p:blipFill>
          <a:blip r:embed="rId4">
            <a:alphaModFix/>
          </a:blip>
          <a:stretch>
            <a:fillRect/>
          </a:stretch>
        </p:blipFill>
        <p:spPr>
          <a:xfrm rot="1030326">
            <a:off x="130100" y="4451513"/>
            <a:ext cx="1252700" cy="1070489"/>
          </a:xfrm>
          <a:prstGeom prst="rect">
            <a:avLst/>
          </a:prstGeom>
          <a:noFill/>
          <a:ln>
            <a:noFill/>
          </a:ln>
        </p:spPr>
      </p:pic>
      <p:pic>
        <p:nvPicPr>
          <p:cNvPr id="1046" name="Google Shape;1046;p52"/>
          <p:cNvPicPr preferRelativeResize="0"/>
          <p:nvPr/>
        </p:nvPicPr>
        <p:blipFill>
          <a:blip r:embed="rId5">
            <a:alphaModFix/>
          </a:blip>
          <a:stretch>
            <a:fillRect/>
          </a:stretch>
        </p:blipFill>
        <p:spPr>
          <a:xfrm rot="-22" flipH="1">
            <a:off x="1154014" y="3540725"/>
            <a:ext cx="1141991" cy="1919867"/>
          </a:xfrm>
          <a:prstGeom prst="rect">
            <a:avLst/>
          </a:prstGeom>
          <a:noFill/>
          <a:ln>
            <a:noFill/>
          </a:ln>
        </p:spPr>
      </p:pic>
      <p:sp>
        <p:nvSpPr>
          <p:cNvPr id="1047" name="Google Shape;1047;p52"/>
          <p:cNvSpPr txBox="1">
            <a:spLocks noGrp="1"/>
          </p:cNvSpPr>
          <p:nvPr>
            <p:ph type="subTitle" idx="1"/>
          </p:nvPr>
        </p:nvSpPr>
        <p:spPr>
          <a:xfrm>
            <a:off x="1226400" y="941663"/>
            <a:ext cx="6691200" cy="147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048" name="Google Shape;1048;p52"/>
          <p:cNvSpPr txBox="1">
            <a:spLocks noGrp="1"/>
          </p:cNvSpPr>
          <p:nvPr>
            <p:ph type="title"/>
          </p:nvPr>
        </p:nvSpPr>
        <p:spPr>
          <a:xfrm>
            <a:off x="1225350" y="2530638"/>
            <a:ext cx="66933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—Someone</a:t>
            </a:r>
            <a:r>
              <a:rPr lang="en"/>
              <a:t> Famous</a:t>
            </a:r>
            <a:endParaRPr/>
          </a:p>
        </p:txBody>
      </p:sp>
      <p:pic>
        <p:nvPicPr>
          <p:cNvPr id="1049" name="Google Shape;1049;p52"/>
          <p:cNvPicPr preferRelativeResize="0"/>
          <p:nvPr/>
        </p:nvPicPr>
        <p:blipFill>
          <a:blip r:embed="rId6">
            <a:alphaModFix/>
          </a:blip>
          <a:stretch>
            <a:fillRect/>
          </a:stretch>
        </p:blipFill>
        <p:spPr>
          <a:xfrm rot="2962351">
            <a:off x="8052267" y="4037418"/>
            <a:ext cx="1085892" cy="1359440"/>
          </a:xfrm>
          <a:prstGeom prst="rect">
            <a:avLst/>
          </a:prstGeom>
          <a:noFill/>
          <a:ln>
            <a:noFill/>
          </a:ln>
        </p:spPr>
      </p:pic>
      <p:pic>
        <p:nvPicPr>
          <p:cNvPr id="1050" name="Google Shape;1050;p52"/>
          <p:cNvPicPr preferRelativeResize="0"/>
          <p:nvPr/>
        </p:nvPicPr>
        <p:blipFill>
          <a:blip r:embed="rId7">
            <a:alphaModFix/>
          </a:blip>
          <a:stretch>
            <a:fillRect/>
          </a:stretch>
        </p:blipFill>
        <p:spPr>
          <a:xfrm rot="8770364">
            <a:off x="5025190" y="4713349"/>
            <a:ext cx="825023" cy="636853"/>
          </a:xfrm>
          <a:prstGeom prst="rect">
            <a:avLst/>
          </a:prstGeom>
          <a:noFill/>
          <a:ln>
            <a:noFill/>
          </a:ln>
        </p:spPr>
      </p:pic>
      <p:pic>
        <p:nvPicPr>
          <p:cNvPr id="1051" name="Google Shape;1051;p52"/>
          <p:cNvPicPr preferRelativeResize="0"/>
          <p:nvPr/>
        </p:nvPicPr>
        <p:blipFill>
          <a:blip r:embed="rId8">
            <a:alphaModFix/>
          </a:blip>
          <a:stretch>
            <a:fillRect/>
          </a:stretch>
        </p:blipFill>
        <p:spPr>
          <a:xfrm rot="-5400000" flipH="1">
            <a:off x="8244537" y="4702728"/>
            <a:ext cx="575300" cy="568025"/>
          </a:xfrm>
          <a:prstGeom prst="rect">
            <a:avLst/>
          </a:prstGeom>
          <a:noFill/>
          <a:ln>
            <a:noFill/>
          </a:ln>
        </p:spPr>
      </p:pic>
      <p:pic>
        <p:nvPicPr>
          <p:cNvPr id="1052" name="Google Shape;1052;p52"/>
          <p:cNvPicPr preferRelativeResize="0"/>
          <p:nvPr/>
        </p:nvPicPr>
        <p:blipFill>
          <a:blip r:embed="rId9">
            <a:alphaModFix/>
          </a:blip>
          <a:stretch>
            <a:fillRect/>
          </a:stretch>
        </p:blipFill>
        <p:spPr>
          <a:xfrm rot="10800000">
            <a:off x="2832567" y="4503776"/>
            <a:ext cx="1252700" cy="1056000"/>
          </a:xfrm>
          <a:prstGeom prst="rect">
            <a:avLst/>
          </a:prstGeom>
          <a:noFill/>
          <a:ln>
            <a:noFill/>
          </a:ln>
        </p:spPr>
      </p:pic>
      <p:pic>
        <p:nvPicPr>
          <p:cNvPr id="1053" name="Google Shape;1053;p52"/>
          <p:cNvPicPr preferRelativeResize="0"/>
          <p:nvPr/>
        </p:nvPicPr>
        <p:blipFill>
          <a:blip r:embed="rId5">
            <a:alphaModFix/>
          </a:blip>
          <a:stretch>
            <a:fillRect/>
          </a:stretch>
        </p:blipFill>
        <p:spPr>
          <a:xfrm rot="-22" flipH="1">
            <a:off x="7399627" y="3742775"/>
            <a:ext cx="1141991" cy="1919867"/>
          </a:xfrm>
          <a:prstGeom prst="rect">
            <a:avLst/>
          </a:prstGeom>
          <a:noFill/>
          <a:ln>
            <a:noFill/>
          </a:ln>
        </p:spPr>
      </p:pic>
      <p:pic>
        <p:nvPicPr>
          <p:cNvPr id="1054" name="Google Shape;1054;p52"/>
          <p:cNvPicPr preferRelativeResize="0"/>
          <p:nvPr/>
        </p:nvPicPr>
        <p:blipFill>
          <a:blip r:embed="rId10">
            <a:alphaModFix/>
          </a:blip>
          <a:stretch>
            <a:fillRect/>
          </a:stretch>
        </p:blipFill>
        <p:spPr>
          <a:xfrm rot="10800000" flipH="1">
            <a:off x="3" y="4492810"/>
            <a:ext cx="418375" cy="369868"/>
          </a:xfrm>
          <a:prstGeom prst="rect">
            <a:avLst/>
          </a:prstGeom>
          <a:noFill/>
          <a:ln>
            <a:noFill/>
          </a:ln>
        </p:spPr>
      </p:pic>
      <p:pic>
        <p:nvPicPr>
          <p:cNvPr id="1055" name="Google Shape;1055;p52"/>
          <p:cNvPicPr preferRelativeResize="0"/>
          <p:nvPr/>
        </p:nvPicPr>
        <p:blipFill>
          <a:blip r:embed="rId10">
            <a:alphaModFix/>
          </a:blip>
          <a:stretch>
            <a:fillRect/>
          </a:stretch>
        </p:blipFill>
        <p:spPr>
          <a:xfrm rot="10800000" flipH="1">
            <a:off x="4292315" y="4223273"/>
            <a:ext cx="418375" cy="369868"/>
          </a:xfrm>
          <a:prstGeom prst="rect">
            <a:avLst/>
          </a:prstGeom>
          <a:noFill/>
          <a:ln>
            <a:noFill/>
          </a:ln>
        </p:spPr>
      </p:pic>
      <p:pic>
        <p:nvPicPr>
          <p:cNvPr id="1056" name="Google Shape;1056;p52"/>
          <p:cNvPicPr preferRelativeResize="0"/>
          <p:nvPr/>
        </p:nvPicPr>
        <p:blipFill>
          <a:blip r:embed="rId11">
            <a:alphaModFix/>
          </a:blip>
          <a:stretch>
            <a:fillRect/>
          </a:stretch>
        </p:blipFill>
        <p:spPr>
          <a:xfrm rot="10800000" flipH="1">
            <a:off x="-46675" y="4016988"/>
            <a:ext cx="418376" cy="475800"/>
          </a:xfrm>
          <a:prstGeom prst="rect">
            <a:avLst/>
          </a:prstGeom>
          <a:noFill/>
          <a:ln>
            <a:noFill/>
          </a:ln>
        </p:spPr>
      </p:pic>
      <p:pic>
        <p:nvPicPr>
          <p:cNvPr id="1057" name="Google Shape;1057;p52"/>
          <p:cNvPicPr preferRelativeResize="0"/>
          <p:nvPr/>
        </p:nvPicPr>
        <p:blipFill>
          <a:blip r:embed="rId11">
            <a:alphaModFix/>
          </a:blip>
          <a:stretch>
            <a:fillRect/>
          </a:stretch>
        </p:blipFill>
        <p:spPr>
          <a:xfrm rot="10800000" flipH="1">
            <a:off x="3597100" y="4699088"/>
            <a:ext cx="418376" cy="475800"/>
          </a:xfrm>
          <a:prstGeom prst="rect">
            <a:avLst/>
          </a:prstGeom>
          <a:noFill/>
          <a:ln>
            <a:noFill/>
          </a:ln>
        </p:spPr>
      </p:pic>
      <p:pic>
        <p:nvPicPr>
          <p:cNvPr id="1058" name="Google Shape;1058;p52"/>
          <p:cNvPicPr preferRelativeResize="0"/>
          <p:nvPr/>
        </p:nvPicPr>
        <p:blipFill>
          <a:blip r:embed="rId5">
            <a:alphaModFix/>
          </a:blip>
          <a:stretch>
            <a:fillRect/>
          </a:stretch>
        </p:blipFill>
        <p:spPr>
          <a:xfrm rot="21">
            <a:off x="4621861" y="4137827"/>
            <a:ext cx="852975" cy="1433969"/>
          </a:xfrm>
          <a:prstGeom prst="rect">
            <a:avLst/>
          </a:prstGeom>
          <a:noFill/>
          <a:ln>
            <a:noFill/>
          </a:ln>
        </p:spPr>
      </p:pic>
      <p:pic>
        <p:nvPicPr>
          <p:cNvPr id="1059" name="Google Shape;1059;p52"/>
          <p:cNvPicPr preferRelativeResize="0"/>
          <p:nvPr/>
        </p:nvPicPr>
        <p:blipFill>
          <a:blip r:embed="rId5">
            <a:alphaModFix/>
          </a:blip>
          <a:stretch>
            <a:fillRect/>
          </a:stretch>
        </p:blipFill>
        <p:spPr>
          <a:xfrm rot="21">
            <a:off x="505211" y="4091977"/>
            <a:ext cx="852975" cy="1433969"/>
          </a:xfrm>
          <a:prstGeom prst="rect">
            <a:avLst/>
          </a:prstGeom>
          <a:noFill/>
          <a:ln>
            <a:noFill/>
          </a:ln>
        </p:spPr>
      </p:pic>
      <p:pic>
        <p:nvPicPr>
          <p:cNvPr id="1060" name="Google Shape;1060;p52"/>
          <p:cNvPicPr preferRelativeResize="0"/>
          <p:nvPr/>
        </p:nvPicPr>
        <p:blipFill>
          <a:blip r:embed="rId5">
            <a:alphaModFix/>
          </a:blip>
          <a:stretch>
            <a:fillRect/>
          </a:stretch>
        </p:blipFill>
        <p:spPr>
          <a:xfrm rot="-22" flipH="1">
            <a:off x="5424537" y="3795352"/>
            <a:ext cx="962000" cy="1617293"/>
          </a:xfrm>
          <a:prstGeom prst="rect">
            <a:avLst/>
          </a:prstGeom>
          <a:noFill/>
          <a:ln>
            <a:noFill/>
          </a:ln>
        </p:spPr>
      </p:pic>
      <p:pic>
        <p:nvPicPr>
          <p:cNvPr id="1061" name="Google Shape;1061;p52"/>
          <p:cNvPicPr preferRelativeResize="0"/>
          <p:nvPr/>
        </p:nvPicPr>
        <p:blipFill>
          <a:blip r:embed="rId11">
            <a:alphaModFix/>
          </a:blip>
          <a:stretch>
            <a:fillRect/>
          </a:stretch>
        </p:blipFill>
        <p:spPr>
          <a:xfrm rot="10800000" flipH="1">
            <a:off x="1982175" y="4403638"/>
            <a:ext cx="418376" cy="475800"/>
          </a:xfrm>
          <a:prstGeom prst="rect">
            <a:avLst/>
          </a:prstGeom>
          <a:noFill/>
          <a:ln>
            <a:noFill/>
          </a:ln>
        </p:spPr>
      </p:pic>
      <p:pic>
        <p:nvPicPr>
          <p:cNvPr id="1062" name="Google Shape;1062;p52"/>
          <p:cNvPicPr preferRelativeResize="0"/>
          <p:nvPr/>
        </p:nvPicPr>
        <p:blipFill>
          <a:blip r:embed="rId8">
            <a:alphaModFix/>
          </a:blip>
          <a:stretch>
            <a:fillRect/>
          </a:stretch>
        </p:blipFill>
        <p:spPr>
          <a:xfrm rot="10800000" flipH="1">
            <a:off x="6600326" y="4314700"/>
            <a:ext cx="755525" cy="745950"/>
          </a:xfrm>
          <a:prstGeom prst="rect">
            <a:avLst/>
          </a:prstGeom>
          <a:noFill/>
          <a:ln>
            <a:noFill/>
          </a:ln>
        </p:spPr>
      </p:pic>
      <p:pic>
        <p:nvPicPr>
          <p:cNvPr id="1063" name="Google Shape;1063;p52"/>
          <p:cNvPicPr preferRelativeResize="0"/>
          <p:nvPr/>
        </p:nvPicPr>
        <p:blipFill>
          <a:blip r:embed="rId11">
            <a:alphaModFix/>
          </a:blip>
          <a:stretch>
            <a:fillRect/>
          </a:stretch>
        </p:blipFill>
        <p:spPr>
          <a:xfrm rot="10800000" flipH="1">
            <a:off x="8759275" y="4251013"/>
            <a:ext cx="418376" cy="47580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67"/>
        <p:cNvGrpSpPr/>
        <p:nvPr/>
      </p:nvGrpSpPr>
      <p:grpSpPr>
        <a:xfrm>
          <a:off x="0" y="0"/>
          <a:ext cx="0" cy="0"/>
          <a:chOff x="0" y="0"/>
          <a:chExt cx="0" cy="0"/>
        </a:xfrm>
      </p:grpSpPr>
      <p:pic>
        <p:nvPicPr>
          <p:cNvPr id="1068" name="Google Shape;1068;p53"/>
          <p:cNvPicPr preferRelativeResize="0"/>
          <p:nvPr/>
        </p:nvPicPr>
        <p:blipFill>
          <a:blip r:embed="rId4">
            <a:alphaModFix/>
          </a:blip>
          <a:stretch>
            <a:fillRect/>
          </a:stretch>
        </p:blipFill>
        <p:spPr>
          <a:xfrm rot="5400000" flipH="1">
            <a:off x="7490289" y="-377212"/>
            <a:ext cx="1252700" cy="966990"/>
          </a:xfrm>
          <a:prstGeom prst="rect">
            <a:avLst/>
          </a:prstGeom>
          <a:noFill/>
          <a:ln>
            <a:noFill/>
          </a:ln>
        </p:spPr>
      </p:pic>
      <p:pic>
        <p:nvPicPr>
          <p:cNvPr id="1069" name="Google Shape;1069;p53"/>
          <p:cNvPicPr preferRelativeResize="0"/>
          <p:nvPr/>
        </p:nvPicPr>
        <p:blipFill>
          <a:blip r:embed="rId5">
            <a:alphaModFix/>
          </a:blip>
          <a:stretch>
            <a:fillRect/>
          </a:stretch>
        </p:blipFill>
        <p:spPr>
          <a:xfrm rot="10292701">
            <a:off x="8108686" y="-861018"/>
            <a:ext cx="2197587" cy="2335800"/>
          </a:xfrm>
          <a:prstGeom prst="rect">
            <a:avLst/>
          </a:prstGeom>
          <a:noFill/>
          <a:ln>
            <a:noFill/>
          </a:ln>
        </p:spPr>
      </p:pic>
      <p:sp>
        <p:nvSpPr>
          <p:cNvPr id="1070" name="Google Shape;1070;p53"/>
          <p:cNvSpPr txBox="1">
            <a:spLocks noGrp="1"/>
          </p:cNvSpPr>
          <p:nvPr>
            <p:ph type="title"/>
          </p:nvPr>
        </p:nvSpPr>
        <p:spPr>
          <a:xfrm>
            <a:off x="713225" y="3411500"/>
            <a:ext cx="3236700" cy="11925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Sansita"/>
                <a:ea typeface="Sansita"/>
                <a:cs typeface="Sansita"/>
                <a:sym typeface="Sansita"/>
              </a:rPr>
              <a:t>A picture is worth a </a:t>
            </a:r>
            <a:r>
              <a:rPr lang="en">
                <a:solidFill>
                  <a:schemeClr val="dk1"/>
                </a:solidFill>
              </a:rPr>
              <a:t>thousand words</a:t>
            </a:r>
            <a:endParaRPr>
              <a:solidFill>
                <a:schemeClr val="dk1"/>
              </a:solidFill>
            </a:endParaRPr>
          </a:p>
        </p:txBody>
      </p:sp>
      <p:pic>
        <p:nvPicPr>
          <p:cNvPr id="1071" name="Google Shape;1071;p53"/>
          <p:cNvPicPr preferRelativeResize="0"/>
          <p:nvPr/>
        </p:nvPicPr>
        <p:blipFill>
          <a:blip r:embed="rId6">
            <a:alphaModFix/>
          </a:blip>
          <a:stretch>
            <a:fillRect/>
          </a:stretch>
        </p:blipFill>
        <p:spPr>
          <a:xfrm rot="3846983">
            <a:off x="-641977" y="2352458"/>
            <a:ext cx="1254550" cy="1570588"/>
          </a:xfrm>
          <a:prstGeom prst="rect">
            <a:avLst/>
          </a:prstGeom>
          <a:noFill/>
          <a:ln>
            <a:noFill/>
          </a:ln>
        </p:spPr>
      </p:pic>
      <p:pic>
        <p:nvPicPr>
          <p:cNvPr id="1072" name="Google Shape;1072;p53"/>
          <p:cNvPicPr preferRelativeResize="0"/>
          <p:nvPr/>
        </p:nvPicPr>
        <p:blipFill>
          <a:blip r:embed="rId7">
            <a:alphaModFix/>
          </a:blip>
          <a:stretch>
            <a:fillRect/>
          </a:stretch>
        </p:blipFill>
        <p:spPr>
          <a:xfrm rot="5400000" flipH="1">
            <a:off x="6332825" y="121946"/>
            <a:ext cx="418375" cy="369868"/>
          </a:xfrm>
          <a:prstGeom prst="rect">
            <a:avLst/>
          </a:prstGeom>
          <a:noFill/>
          <a:ln>
            <a:noFill/>
          </a:ln>
        </p:spPr>
      </p:pic>
      <p:pic>
        <p:nvPicPr>
          <p:cNvPr id="1073" name="Google Shape;1073;p53"/>
          <p:cNvPicPr preferRelativeResize="0"/>
          <p:nvPr/>
        </p:nvPicPr>
        <p:blipFill>
          <a:blip r:embed="rId8">
            <a:alphaModFix/>
          </a:blip>
          <a:stretch>
            <a:fillRect/>
          </a:stretch>
        </p:blipFill>
        <p:spPr>
          <a:xfrm rot="5400000">
            <a:off x="-215350" y="4552700"/>
            <a:ext cx="1054325" cy="888775"/>
          </a:xfrm>
          <a:prstGeom prst="rect">
            <a:avLst/>
          </a:prstGeom>
          <a:noFill/>
          <a:ln>
            <a:noFill/>
          </a:ln>
        </p:spPr>
      </p:pic>
      <p:pic>
        <p:nvPicPr>
          <p:cNvPr id="1074" name="Google Shape;1074;p53"/>
          <p:cNvPicPr preferRelativeResize="0"/>
          <p:nvPr/>
        </p:nvPicPr>
        <p:blipFill>
          <a:blip r:embed="rId9">
            <a:alphaModFix/>
          </a:blip>
          <a:stretch>
            <a:fillRect/>
          </a:stretch>
        </p:blipFill>
        <p:spPr>
          <a:xfrm rot="1132938" flipH="1">
            <a:off x="-333482" y="3779221"/>
            <a:ext cx="804113" cy="1351840"/>
          </a:xfrm>
          <a:prstGeom prst="rect">
            <a:avLst/>
          </a:prstGeom>
          <a:noFill/>
          <a:ln>
            <a:noFill/>
          </a:ln>
        </p:spPr>
      </p:pic>
      <p:pic>
        <p:nvPicPr>
          <p:cNvPr id="1075" name="Google Shape;1075;p53"/>
          <p:cNvPicPr preferRelativeResize="0"/>
          <p:nvPr/>
        </p:nvPicPr>
        <p:blipFill>
          <a:blip r:embed="rId10">
            <a:alphaModFix/>
          </a:blip>
          <a:stretch>
            <a:fillRect/>
          </a:stretch>
        </p:blipFill>
        <p:spPr>
          <a:xfrm rot="5400000" flipH="1">
            <a:off x="7105636" y="46710"/>
            <a:ext cx="534675" cy="520350"/>
          </a:xfrm>
          <a:prstGeom prst="rect">
            <a:avLst/>
          </a:prstGeom>
          <a:noFill/>
          <a:ln>
            <a:noFill/>
          </a:ln>
        </p:spPr>
      </p:pic>
      <p:pic>
        <p:nvPicPr>
          <p:cNvPr id="1076" name="Google Shape;1076;p53"/>
          <p:cNvPicPr preferRelativeResize="0"/>
          <p:nvPr/>
        </p:nvPicPr>
        <p:blipFill>
          <a:blip r:embed="rId7">
            <a:alphaModFix/>
          </a:blip>
          <a:stretch>
            <a:fillRect/>
          </a:stretch>
        </p:blipFill>
        <p:spPr>
          <a:xfrm rot="5400000" flipH="1">
            <a:off x="8406525" y="1223346"/>
            <a:ext cx="418375" cy="369868"/>
          </a:xfrm>
          <a:prstGeom prst="rect">
            <a:avLst/>
          </a:prstGeom>
          <a:noFill/>
          <a:ln>
            <a:noFill/>
          </a:ln>
        </p:spPr>
      </p:pic>
      <p:pic>
        <p:nvPicPr>
          <p:cNvPr id="1077" name="Google Shape;1077;p53"/>
          <p:cNvPicPr preferRelativeResize="0"/>
          <p:nvPr/>
        </p:nvPicPr>
        <p:blipFill>
          <a:blip r:embed="rId11">
            <a:alphaModFix/>
          </a:blip>
          <a:stretch>
            <a:fillRect/>
          </a:stretch>
        </p:blipFill>
        <p:spPr>
          <a:xfrm rot="7082256">
            <a:off x="4138446" y="4468810"/>
            <a:ext cx="1010808" cy="931007"/>
          </a:xfrm>
          <a:prstGeom prst="rect">
            <a:avLst/>
          </a:prstGeom>
          <a:noFill/>
          <a:ln>
            <a:noFill/>
          </a:ln>
        </p:spPr>
      </p:pic>
      <p:pic>
        <p:nvPicPr>
          <p:cNvPr id="1078" name="Google Shape;1078;p53"/>
          <p:cNvPicPr preferRelativeResize="0"/>
          <p:nvPr/>
        </p:nvPicPr>
        <p:blipFill>
          <a:blip r:embed="rId7">
            <a:alphaModFix/>
          </a:blip>
          <a:stretch>
            <a:fillRect/>
          </a:stretch>
        </p:blipFill>
        <p:spPr>
          <a:xfrm rot="5400000" flipH="1">
            <a:off x="8815969" y="2553103"/>
            <a:ext cx="418375" cy="369868"/>
          </a:xfrm>
          <a:prstGeom prst="rect">
            <a:avLst/>
          </a:prstGeom>
          <a:noFill/>
          <a:ln>
            <a:noFill/>
          </a:ln>
        </p:spPr>
      </p:pic>
      <p:pic>
        <p:nvPicPr>
          <p:cNvPr id="1079" name="Google Shape;1079;p53"/>
          <p:cNvPicPr preferRelativeResize="0"/>
          <p:nvPr/>
        </p:nvPicPr>
        <p:blipFill>
          <a:blip r:embed="rId12">
            <a:alphaModFix/>
          </a:blip>
          <a:stretch>
            <a:fillRect/>
          </a:stretch>
        </p:blipFill>
        <p:spPr>
          <a:xfrm rot="5400000" flipH="1">
            <a:off x="8605669" y="908845"/>
            <a:ext cx="418376" cy="475800"/>
          </a:xfrm>
          <a:prstGeom prst="rect">
            <a:avLst/>
          </a:prstGeom>
          <a:noFill/>
          <a:ln>
            <a:noFill/>
          </a:ln>
        </p:spPr>
      </p:pic>
      <p:pic>
        <p:nvPicPr>
          <p:cNvPr id="1080" name="Google Shape;1080;p53"/>
          <p:cNvPicPr preferRelativeResize="0"/>
          <p:nvPr/>
        </p:nvPicPr>
        <p:blipFill>
          <a:blip r:embed="rId12">
            <a:alphaModFix/>
          </a:blip>
          <a:stretch>
            <a:fillRect/>
          </a:stretch>
        </p:blipFill>
        <p:spPr>
          <a:xfrm rot="5400000" flipH="1">
            <a:off x="1289650" y="4696402"/>
            <a:ext cx="418376" cy="475800"/>
          </a:xfrm>
          <a:prstGeom prst="rect">
            <a:avLst/>
          </a:prstGeom>
          <a:noFill/>
          <a:ln>
            <a:noFill/>
          </a:ln>
        </p:spPr>
      </p:pic>
      <p:pic>
        <p:nvPicPr>
          <p:cNvPr id="1081" name="Google Shape;1081;p53"/>
          <p:cNvPicPr preferRelativeResize="0"/>
          <p:nvPr/>
        </p:nvPicPr>
        <p:blipFill>
          <a:blip r:embed="rId13">
            <a:alphaModFix/>
          </a:blip>
          <a:stretch>
            <a:fillRect/>
          </a:stretch>
        </p:blipFill>
        <p:spPr>
          <a:xfrm rot="-7593811" flipH="1">
            <a:off x="521545" y="4628229"/>
            <a:ext cx="854431" cy="838916"/>
          </a:xfrm>
          <a:prstGeom prst="rect">
            <a:avLst/>
          </a:prstGeom>
          <a:noFill/>
          <a:ln>
            <a:noFill/>
          </a:ln>
        </p:spPr>
      </p:pic>
      <p:pic>
        <p:nvPicPr>
          <p:cNvPr id="1082" name="Google Shape;1082;p53"/>
          <p:cNvPicPr preferRelativeResize="0"/>
          <p:nvPr/>
        </p:nvPicPr>
        <p:blipFill>
          <a:blip r:embed="rId7">
            <a:alphaModFix/>
          </a:blip>
          <a:stretch>
            <a:fillRect/>
          </a:stretch>
        </p:blipFill>
        <p:spPr>
          <a:xfrm rot="5400000" flipH="1">
            <a:off x="2817306" y="4688578"/>
            <a:ext cx="418375" cy="369868"/>
          </a:xfrm>
          <a:prstGeom prst="rect">
            <a:avLst/>
          </a:prstGeom>
          <a:noFill/>
          <a:ln>
            <a:noFill/>
          </a:ln>
        </p:spPr>
      </p:pic>
      <p:pic>
        <p:nvPicPr>
          <p:cNvPr id="1083" name="Google Shape;1083;p53"/>
          <p:cNvPicPr preferRelativeResize="0"/>
          <p:nvPr/>
        </p:nvPicPr>
        <p:blipFill>
          <a:blip r:embed="rId12">
            <a:alphaModFix/>
          </a:blip>
          <a:stretch>
            <a:fillRect/>
          </a:stretch>
        </p:blipFill>
        <p:spPr>
          <a:xfrm rot="5400000" flipH="1">
            <a:off x="386062" y="4441202"/>
            <a:ext cx="418376" cy="475800"/>
          </a:xfrm>
          <a:prstGeom prst="rect">
            <a:avLst/>
          </a:prstGeom>
          <a:noFill/>
          <a:ln>
            <a:noFill/>
          </a:ln>
        </p:spPr>
      </p:pic>
      <p:pic>
        <p:nvPicPr>
          <p:cNvPr id="1084" name="Google Shape;1084;p53"/>
          <p:cNvPicPr preferRelativeResize="0"/>
          <p:nvPr/>
        </p:nvPicPr>
        <p:blipFill>
          <a:blip r:embed="rId13">
            <a:alphaModFix/>
          </a:blip>
          <a:stretch>
            <a:fillRect/>
          </a:stretch>
        </p:blipFill>
        <p:spPr>
          <a:xfrm rot="3143226" flipH="1">
            <a:off x="7997303" y="-397029"/>
            <a:ext cx="1138090" cy="1117398"/>
          </a:xfrm>
          <a:prstGeom prst="rect">
            <a:avLst/>
          </a:prstGeom>
          <a:noFill/>
          <a:ln>
            <a:noFill/>
          </a:ln>
        </p:spPr>
      </p:pic>
      <p:pic>
        <p:nvPicPr>
          <p:cNvPr id="1085" name="Google Shape;1085;p53"/>
          <p:cNvPicPr preferRelativeResize="0"/>
          <p:nvPr/>
        </p:nvPicPr>
        <p:blipFill>
          <a:blip r:embed="rId9">
            <a:alphaModFix/>
          </a:blip>
          <a:stretch>
            <a:fillRect/>
          </a:stretch>
        </p:blipFill>
        <p:spPr>
          <a:xfrm rot="-8907188" flipH="1">
            <a:off x="8480625" y="-1027094"/>
            <a:ext cx="1089073" cy="1830913"/>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pic>
        <p:nvPicPr>
          <p:cNvPr id="1090" name="Google Shape;1090;p54"/>
          <p:cNvPicPr preferRelativeResize="0"/>
          <p:nvPr/>
        </p:nvPicPr>
        <p:blipFill>
          <a:blip r:embed="rId3">
            <a:alphaModFix/>
          </a:blip>
          <a:stretch>
            <a:fillRect/>
          </a:stretch>
        </p:blipFill>
        <p:spPr>
          <a:xfrm rot="-7917475">
            <a:off x="8543864" y="323093"/>
            <a:ext cx="1252700" cy="1070489"/>
          </a:xfrm>
          <a:prstGeom prst="rect">
            <a:avLst/>
          </a:prstGeom>
          <a:noFill/>
          <a:ln>
            <a:noFill/>
          </a:ln>
        </p:spPr>
      </p:pic>
      <p:pic>
        <p:nvPicPr>
          <p:cNvPr id="1091" name="Google Shape;1091;p54"/>
          <p:cNvPicPr preferRelativeResize="0"/>
          <p:nvPr/>
        </p:nvPicPr>
        <p:blipFill>
          <a:blip r:embed="rId4">
            <a:alphaModFix/>
          </a:blip>
          <a:stretch>
            <a:fillRect/>
          </a:stretch>
        </p:blipFill>
        <p:spPr>
          <a:xfrm rot="-1200582">
            <a:off x="7774673" y="-282386"/>
            <a:ext cx="1424856" cy="1099875"/>
          </a:xfrm>
          <a:prstGeom prst="rect">
            <a:avLst/>
          </a:prstGeom>
          <a:noFill/>
          <a:ln>
            <a:noFill/>
          </a:ln>
        </p:spPr>
      </p:pic>
      <p:pic>
        <p:nvPicPr>
          <p:cNvPr id="1092" name="Google Shape;1092;p54"/>
          <p:cNvPicPr preferRelativeResize="0"/>
          <p:nvPr/>
        </p:nvPicPr>
        <p:blipFill>
          <a:blip r:embed="rId5">
            <a:alphaModFix/>
          </a:blip>
          <a:stretch>
            <a:fillRect/>
          </a:stretch>
        </p:blipFill>
        <p:spPr>
          <a:xfrm rot="-6306211">
            <a:off x="8156070" y="-23630"/>
            <a:ext cx="1252701" cy="1651913"/>
          </a:xfrm>
          <a:prstGeom prst="rect">
            <a:avLst/>
          </a:prstGeom>
          <a:noFill/>
          <a:ln>
            <a:noFill/>
          </a:ln>
        </p:spPr>
      </p:pic>
      <p:pic>
        <p:nvPicPr>
          <p:cNvPr id="1093" name="Google Shape;1093;p54"/>
          <p:cNvPicPr preferRelativeResize="0"/>
          <p:nvPr/>
        </p:nvPicPr>
        <p:blipFill>
          <a:blip r:embed="rId6">
            <a:alphaModFix/>
          </a:blip>
          <a:stretch>
            <a:fillRect/>
          </a:stretch>
        </p:blipFill>
        <p:spPr>
          <a:xfrm rot="-8099975">
            <a:off x="7553314" y="-300692"/>
            <a:ext cx="804113" cy="1351840"/>
          </a:xfrm>
          <a:prstGeom prst="rect">
            <a:avLst/>
          </a:prstGeom>
          <a:noFill/>
          <a:ln>
            <a:noFill/>
          </a:ln>
        </p:spPr>
      </p:pic>
      <p:pic>
        <p:nvPicPr>
          <p:cNvPr id="1094" name="Google Shape;1094;p54"/>
          <p:cNvPicPr preferRelativeResize="0"/>
          <p:nvPr/>
        </p:nvPicPr>
        <p:blipFill>
          <a:blip r:embed="rId7">
            <a:alphaModFix/>
          </a:blip>
          <a:stretch>
            <a:fillRect/>
          </a:stretch>
        </p:blipFill>
        <p:spPr>
          <a:xfrm rot="2700004" flipH="1">
            <a:off x="-649005" y="2871562"/>
            <a:ext cx="1624061" cy="1726196"/>
          </a:xfrm>
          <a:prstGeom prst="rect">
            <a:avLst/>
          </a:prstGeom>
          <a:noFill/>
          <a:ln>
            <a:noFill/>
          </a:ln>
        </p:spPr>
      </p:pic>
      <p:pic>
        <p:nvPicPr>
          <p:cNvPr id="1095" name="Google Shape;1095;p54"/>
          <p:cNvPicPr preferRelativeResize="0"/>
          <p:nvPr/>
        </p:nvPicPr>
        <p:blipFill>
          <a:blip r:embed="rId8">
            <a:alphaModFix/>
          </a:blip>
          <a:stretch>
            <a:fillRect/>
          </a:stretch>
        </p:blipFill>
        <p:spPr>
          <a:xfrm rot="-6869873" flipH="1">
            <a:off x="-527129" y="3851030"/>
            <a:ext cx="1488259" cy="1370766"/>
          </a:xfrm>
          <a:prstGeom prst="rect">
            <a:avLst/>
          </a:prstGeom>
          <a:noFill/>
          <a:ln>
            <a:noFill/>
          </a:ln>
        </p:spPr>
      </p:pic>
      <p:pic>
        <p:nvPicPr>
          <p:cNvPr id="1096" name="Google Shape;1096;p54"/>
          <p:cNvPicPr preferRelativeResize="0">
            <a:picLocks noGrp="1"/>
          </p:cNvPicPr>
          <p:nvPr>
            <p:ph type="pic" idx="2"/>
          </p:nvPr>
        </p:nvPicPr>
        <p:blipFill rotWithShape="1">
          <a:blip r:embed="rId9">
            <a:alphaModFix/>
          </a:blip>
          <a:srcRect l="10025" r="10025"/>
          <a:stretch/>
        </p:blipFill>
        <p:spPr>
          <a:xfrm>
            <a:off x="1178738" y="925800"/>
            <a:ext cx="3290700" cy="3291900"/>
          </a:xfrm>
          <a:prstGeom prst="ellipse">
            <a:avLst/>
          </a:prstGeom>
        </p:spPr>
      </p:pic>
      <p:sp>
        <p:nvSpPr>
          <p:cNvPr id="1097" name="Google Shape;1097;p54"/>
          <p:cNvSpPr txBox="1">
            <a:spLocks noGrp="1"/>
          </p:cNvSpPr>
          <p:nvPr>
            <p:ph type="title"/>
          </p:nvPr>
        </p:nvSpPr>
        <p:spPr>
          <a:xfrm>
            <a:off x="4864588" y="643175"/>
            <a:ext cx="3054000" cy="2446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Sansita"/>
                <a:ea typeface="Sansita"/>
                <a:cs typeface="Sansita"/>
                <a:sym typeface="Sansita"/>
              </a:rPr>
              <a:t>A picture always</a:t>
            </a:r>
            <a:r>
              <a:rPr lang="en"/>
              <a:t> reinforces the concept</a:t>
            </a:r>
            <a:endParaRPr/>
          </a:p>
        </p:txBody>
      </p:sp>
      <p:sp>
        <p:nvSpPr>
          <p:cNvPr id="1098" name="Google Shape;1098;p54"/>
          <p:cNvSpPr txBox="1">
            <a:spLocks noGrp="1"/>
          </p:cNvSpPr>
          <p:nvPr>
            <p:ph type="subTitle" idx="1"/>
          </p:nvPr>
        </p:nvSpPr>
        <p:spPr>
          <a:xfrm>
            <a:off x="4864588" y="3090025"/>
            <a:ext cx="3054000" cy="141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1099" name="Google Shape;1099;p54"/>
          <p:cNvPicPr preferRelativeResize="0"/>
          <p:nvPr/>
        </p:nvPicPr>
        <p:blipFill>
          <a:blip r:embed="rId10">
            <a:alphaModFix/>
          </a:blip>
          <a:stretch>
            <a:fillRect/>
          </a:stretch>
        </p:blipFill>
        <p:spPr>
          <a:xfrm rot="-5400000">
            <a:off x="6955794" y="29658"/>
            <a:ext cx="418375" cy="369868"/>
          </a:xfrm>
          <a:prstGeom prst="rect">
            <a:avLst/>
          </a:prstGeom>
          <a:noFill/>
          <a:ln>
            <a:noFill/>
          </a:ln>
        </p:spPr>
      </p:pic>
      <p:pic>
        <p:nvPicPr>
          <p:cNvPr id="1100" name="Google Shape;1100;p54"/>
          <p:cNvPicPr preferRelativeResize="0"/>
          <p:nvPr/>
        </p:nvPicPr>
        <p:blipFill>
          <a:blip r:embed="rId10">
            <a:alphaModFix/>
          </a:blip>
          <a:stretch>
            <a:fillRect/>
          </a:stretch>
        </p:blipFill>
        <p:spPr>
          <a:xfrm rot="-5400000">
            <a:off x="8628294" y="4211908"/>
            <a:ext cx="418375" cy="369868"/>
          </a:xfrm>
          <a:prstGeom prst="rect">
            <a:avLst/>
          </a:prstGeom>
          <a:noFill/>
          <a:ln>
            <a:noFill/>
          </a:ln>
        </p:spPr>
      </p:pic>
      <p:pic>
        <p:nvPicPr>
          <p:cNvPr id="1101" name="Google Shape;1101;p54"/>
          <p:cNvPicPr preferRelativeResize="0"/>
          <p:nvPr/>
        </p:nvPicPr>
        <p:blipFill>
          <a:blip r:embed="rId3">
            <a:alphaModFix/>
          </a:blip>
          <a:stretch>
            <a:fillRect/>
          </a:stretch>
        </p:blipFill>
        <p:spPr>
          <a:xfrm rot="-8790185">
            <a:off x="-578269" y="64001"/>
            <a:ext cx="1252699" cy="1070489"/>
          </a:xfrm>
          <a:prstGeom prst="rect">
            <a:avLst/>
          </a:prstGeom>
          <a:noFill/>
          <a:ln>
            <a:noFill/>
          </a:ln>
        </p:spPr>
      </p:pic>
      <p:pic>
        <p:nvPicPr>
          <p:cNvPr id="1102" name="Google Shape;1102;p54"/>
          <p:cNvPicPr preferRelativeResize="0"/>
          <p:nvPr/>
        </p:nvPicPr>
        <p:blipFill>
          <a:blip r:embed="rId11">
            <a:alphaModFix/>
          </a:blip>
          <a:stretch>
            <a:fillRect/>
          </a:stretch>
        </p:blipFill>
        <p:spPr>
          <a:xfrm rot="-5400000">
            <a:off x="2862099" y="-204676"/>
            <a:ext cx="664850" cy="647050"/>
          </a:xfrm>
          <a:prstGeom prst="rect">
            <a:avLst/>
          </a:prstGeom>
          <a:noFill/>
          <a:ln>
            <a:noFill/>
          </a:ln>
        </p:spPr>
      </p:pic>
      <p:pic>
        <p:nvPicPr>
          <p:cNvPr id="1103" name="Google Shape;1103;p54"/>
          <p:cNvPicPr preferRelativeResize="0"/>
          <p:nvPr/>
        </p:nvPicPr>
        <p:blipFill>
          <a:blip r:embed="rId10">
            <a:alphaModFix/>
          </a:blip>
          <a:stretch>
            <a:fillRect/>
          </a:stretch>
        </p:blipFill>
        <p:spPr>
          <a:xfrm rot="-5400000">
            <a:off x="73519" y="3032446"/>
            <a:ext cx="418375" cy="369868"/>
          </a:xfrm>
          <a:prstGeom prst="rect">
            <a:avLst/>
          </a:prstGeom>
          <a:noFill/>
          <a:ln>
            <a:noFill/>
          </a:ln>
        </p:spPr>
      </p:pic>
      <p:pic>
        <p:nvPicPr>
          <p:cNvPr id="1104" name="Google Shape;1104;p54"/>
          <p:cNvPicPr preferRelativeResize="0"/>
          <p:nvPr/>
        </p:nvPicPr>
        <p:blipFill>
          <a:blip r:embed="rId12">
            <a:alphaModFix/>
          </a:blip>
          <a:stretch>
            <a:fillRect/>
          </a:stretch>
        </p:blipFill>
        <p:spPr>
          <a:xfrm rot="-5400000" flipH="1">
            <a:off x="462713" y="-154644"/>
            <a:ext cx="750450" cy="632600"/>
          </a:xfrm>
          <a:prstGeom prst="rect">
            <a:avLst/>
          </a:prstGeom>
          <a:noFill/>
          <a:ln>
            <a:noFill/>
          </a:ln>
        </p:spPr>
      </p:pic>
      <p:pic>
        <p:nvPicPr>
          <p:cNvPr id="1105" name="Google Shape;1105;p54"/>
          <p:cNvPicPr preferRelativeResize="0"/>
          <p:nvPr/>
        </p:nvPicPr>
        <p:blipFill>
          <a:blip r:embed="rId10">
            <a:alphaModFix/>
          </a:blip>
          <a:stretch>
            <a:fillRect/>
          </a:stretch>
        </p:blipFill>
        <p:spPr>
          <a:xfrm rot="-5400000">
            <a:off x="755126" y="4106216"/>
            <a:ext cx="418375" cy="369868"/>
          </a:xfrm>
          <a:prstGeom prst="rect">
            <a:avLst/>
          </a:prstGeom>
          <a:noFill/>
          <a:ln>
            <a:noFill/>
          </a:ln>
        </p:spPr>
      </p:pic>
      <p:pic>
        <p:nvPicPr>
          <p:cNvPr id="1106" name="Google Shape;1106;p54"/>
          <p:cNvPicPr preferRelativeResize="0"/>
          <p:nvPr/>
        </p:nvPicPr>
        <p:blipFill>
          <a:blip r:embed="rId13">
            <a:alphaModFix/>
          </a:blip>
          <a:stretch>
            <a:fillRect/>
          </a:stretch>
        </p:blipFill>
        <p:spPr>
          <a:xfrm rot="-5400000">
            <a:off x="-161125" y="3740570"/>
            <a:ext cx="418376" cy="475800"/>
          </a:xfrm>
          <a:prstGeom prst="rect">
            <a:avLst/>
          </a:prstGeom>
          <a:noFill/>
          <a:ln>
            <a:noFill/>
          </a:ln>
        </p:spPr>
      </p:pic>
      <p:pic>
        <p:nvPicPr>
          <p:cNvPr id="1107" name="Google Shape;1107;p54"/>
          <p:cNvPicPr preferRelativeResize="0"/>
          <p:nvPr/>
        </p:nvPicPr>
        <p:blipFill>
          <a:blip r:embed="rId13">
            <a:alphaModFix/>
          </a:blip>
          <a:stretch>
            <a:fillRect/>
          </a:stretch>
        </p:blipFill>
        <p:spPr>
          <a:xfrm rot="-5400000">
            <a:off x="6955806" y="301590"/>
            <a:ext cx="418376" cy="475800"/>
          </a:xfrm>
          <a:prstGeom prst="rect">
            <a:avLst/>
          </a:prstGeom>
          <a:noFill/>
          <a:ln>
            <a:noFill/>
          </a:ln>
        </p:spPr>
      </p:pic>
      <p:pic>
        <p:nvPicPr>
          <p:cNvPr id="1108" name="Google Shape;1108;p54"/>
          <p:cNvPicPr preferRelativeResize="0"/>
          <p:nvPr/>
        </p:nvPicPr>
        <p:blipFill>
          <a:blip r:embed="rId14">
            <a:alphaModFix/>
          </a:blip>
          <a:stretch>
            <a:fillRect/>
          </a:stretch>
        </p:blipFill>
        <p:spPr>
          <a:xfrm rot="-10206626">
            <a:off x="550431" y="4398702"/>
            <a:ext cx="1076830" cy="1057273"/>
          </a:xfrm>
          <a:prstGeom prst="rect">
            <a:avLst/>
          </a:prstGeom>
          <a:noFill/>
          <a:ln>
            <a:noFill/>
          </a:ln>
        </p:spPr>
      </p:pic>
      <p:pic>
        <p:nvPicPr>
          <p:cNvPr id="1109" name="Google Shape;1109;p54"/>
          <p:cNvPicPr preferRelativeResize="0"/>
          <p:nvPr/>
        </p:nvPicPr>
        <p:blipFill>
          <a:blip r:embed="rId10">
            <a:alphaModFix/>
          </a:blip>
          <a:stretch>
            <a:fillRect/>
          </a:stretch>
        </p:blipFill>
        <p:spPr>
          <a:xfrm rot="-5400000">
            <a:off x="127538" y="3549728"/>
            <a:ext cx="418375" cy="369868"/>
          </a:xfrm>
          <a:prstGeom prst="rect">
            <a:avLst/>
          </a:prstGeom>
          <a:noFill/>
          <a:ln>
            <a:noFill/>
          </a:ln>
        </p:spPr>
      </p:pic>
      <p:pic>
        <p:nvPicPr>
          <p:cNvPr id="1110" name="Google Shape;1110;p54"/>
          <p:cNvPicPr preferRelativeResize="0"/>
          <p:nvPr/>
        </p:nvPicPr>
        <p:blipFill>
          <a:blip r:embed="rId13">
            <a:alphaModFix/>
          </a:blip>
          <a:stretch>
            <a:fillRect/>
          </a:stretch>
        </p:blipFill>
        <p:spPr>
          <a:xfrm rot="-5400000">
            <a:off x="8277906" y="4635602"/>
            <a:ext cx="418376" cy="475800"/>
          </a:xfrm>
          <a:prstGeom prst="rect">
            <a:avLst/>
          </a:prstGeom>
          <a:noFill/>
          <a:ln>
            <a:noFill/>
          </a:ln>
        </p:spPr>
      </p:pic>
      <p:pic>
        <p:nvPicPr>
          <p:cNvPr id="1111" name="Google Shape;1111;p54"/>
          <p:cNvPicPr preferRelativeResize="0"/>
          <p:nvPr/>
        </p:nvPicPr>
        <p:blipFill>
          <a:blip r:embed="rId14">
            <a:alphaModFix/>
          </a:blip>
          <a:stretch>
            <a:fillRect/>
          </a:stretch>
        </p:blipFill>
        <p:spPr>
          <a:xfrm rot="-4361374">
            <a:off x="-390475" y="-346301"/>
            <a:ext cx="1107022" cy="1086907"/>
          </a:xfrm>
          <a:prstGeom prst="rect">
            <a:avLst/>
          </a:prstGeom>
          <a:noFill/>
          <a:ln>
            <a:noFill/>
          </a:ln>
        </p:spPr>
      </p:pic>
      <p:pic>
        <p:nvPicPr>
          <p:cNvPr id="1112" name="Google Shape;1112;p54"/>
          <p:cNvPicPr preferRelativeResize="0"/>
          <p:nvPr/>
        </p:nvPicPr>
        <p:blipFill>
          <a:blip r:embed="rId12">
            <a:alphaModFix/>
          </a:blip>
          <a:stretch>
            <a:fillRect/>
          </a:stretch>
        </p:blipFill>
        <p:spPr>
          <a:xfrm rot="-5400000" flipH="1">
            <a:off x="-35581" y="4482950"/>
            <a:ext cx="1054325" cy="88877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sp>
        <p:nvSpPr>
          <p:cNvPr id="1117" name="Google Shape;1117;p55"/>
          <p:cNvSpPr txBox="1">
            <a:spLocks noGrp="1"/>
          </p:cNvSpPr>
          <p:nvPr>
            <p:ph type="title"/>
          </p:nvPr>
        </p:nvSpPr>
        <p:spPr>
          <a:xfrm>
            <a:off x="1514850" y="2608053"/>
            <a:ext cx="6114300" cy="91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latin typeface="Sansita"/>
                <a:ea typeface="Sansita"/>
                <a:cs typeface="Sansita"/>
                <a:sym typeface="Sansita"/>
              </a:rPr>
              <a:t>Name of</a:t>
            </a:r>
            <a:r>
              <a:rPr lang="en"/>
              <a:t> the section</a:t>
            </a:r>
            <a:endParaRPr/>
          </a:p>
        </p:txBody>
      </p:sp>
      <p:sp>
        <p:nvSpPr>
          <p:cNvPr id="1118" name="Google Shape;1118;p55"/>
          <p:cNvSpPr txBox="1">
            <a:spLocks noGrp="1"/>
          </p:cNvSpPr>
          <p:nvPr>
            <p:ph type="title" idx="2"/>
          </p:nvPr>
        </p:nvSpPr>
        <p:spPr>
          <a:xfrm>
            <a:off x="3894000" y="1248965"/>
            <a:ext cx="1356000" cy="126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19" name="Google Shape;1119;p55"/>
          <p:cNvSpPr txBox="1">
            <a:spLocks noGrp="1"/>
          </p:cNvSpPr>
          <p:nvPr>
            <p:ph type="subTitle" idx="1"/>
          </p:nvPr>
        </p:nvSpPr>
        <p:spPr>
          <a:xfrm>
            <a:off x="1514850" y="3430735"/>
            <a:ext cx="6114300" cy="4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pic>
        <p:nvPicPr>
          <p:cNvPr id="1120" name="Google Shape;1120;p55"/>
          <p:cNvPicPr preferRelativeResize="0"/>
          <p:nvPr/>
        </p:nvPicPr>
        <p:blipFill>
          <a:blip r:embed="rId3">
            <a:alphaModFix/>
          </a:blip>
          <a:stretch>
            <a:fillRect/>
          </a:stretch>
        </p:blipFill>
        <p:spPr>
          <a:xfrm rot="-2098173">
            <a:off x="8446382" y="1102484"/>
            <a:ext cx="1252700" cy="1070489"/>
          </a:xfrm>
          <a:prstGeom prst="rect">
            <a:avLst/>
          </a:prstGeom>
          <a:noFill/>
          <a:ln>
            <a:noFill/>
          </a:ln>
        </p:spPr>
      </p:pic>
      <p:pic>
        <p:nvPicPr>
          <p:cNvPr id="1121" name="Google Shape;1121;p55"/>
          <p:cNvPicPr preferRelativeResize="0"/>
          <p:nvPr/>
        </p:nvPicPr>
        <p:blipFill>
          <a:blip r:embed="rId4">
            <a:alphaModFix/>
          </a:blip>
          <a:stretch>
            <a:fillRect/>
          </a:stretch>
        </p:blipFill>
        <p:spPr>
          <a:xfrm rot="-8938810" flipH="1">
            <a:off x="-1304537" y="-290930"/>
            <a:ext cx="2197587" cy="2335801"/>
          </a:xfrm>
          <a:prstGeom prst="rect">
            <a:avLst/>
          </a:prstGeom>
          <a:noFill/>
          <a:ln>
            <a:noFill/>
          </a:ln>
        </p:spPr>
      </p:pic>
      <p:pic>
        <p:nvPicPr>
          <p:cNvPr id="1122" name="Google Shape;1122;p55"/>
          <p:cNvPicPr preferRelativeResize="0"/>
          <p:nvPr/>
        </p:nvPicPr>
        <p:blipFill>
          <a:blip r:embed="rId5">
            <a:alphaModFix/>
          </a:blip>
          <a:stretch>
            <a:fillRect/>
          </a:stretch>
        </p:blipFill>
        <p:spPr>
          <a:xfrm rot="9611292">
            <a:off x="73118" y="-557455"/>
            <a:ext cx="1108375" cy="1863352"/>
          </a:xfrm>
          <a:prstGeom prst="rect">
            <a:avLst/>
          </a:prstGeom>
          <a:noFill/>
          <a:ln>
            <a:noFill/>
          </a:ln>
        </p:spPr>
      </p:pic>
      <p:pic>
        <p:nvPicPr>
          <p:cNvPr id="1123" name="Google Shape;1123;p55"/>
          <p:cNvPicPr preferRelativeResize="0"/>
          <p:nvPr/>
        </p:nvPicPr>
        <p:blipFill>
          <a:blip r:embed="rId6">
            <a:alphaModFix/>
          </a:blip>
          <a:stretch>
            <a:fillRect/>
          </a:stretch>
        </p:blipFill>
        <p:spPr>
          <a:xfrm rot="-3151461">
            <a:off x="2111012" y="-441039"/>
            <a:ext cx="1138090" cy="1117399"/>
          </a:xfrm>
          <a:prstGeom prst="rect">
            <a:avLst/>
          </a:prstGeom>
          <a:noFill/>
          <a:ln>
            <a:noFill/>
          </a:ln>
        </p:spPr>
      </p:pic>
      <p:pic>
        <p:nvPicPr>
          <p:cNvPr id="1124" name="Google Shape;1124;p55"/>
          <p:cNvPicPr preferRelativeResize="0"/>
          <p:nvPr/>
        </p:nvPicPr>
        <p:blipFill>
          <a:blip r:embed="rId7">
            <a:alphaModFix/>
          </a:blip>
          <a:stretch>
            <a:fillRect/>
          </a:stretch>
        </p:blipFill>
        <p:spPr>
          <a:xfrm rot="10800000">
            <a:off x="1033355" y="81484"/>
            <a:ext cx="418376" cy="475800"/>
          </a:xfrm>
          <a:prstGeom prst="rect">
            <a:avLst/>
          </a:prstGeom>
          <a:noFill/>
          <a:ln>
            <a:noFill/>
          </a:ln>
        </p:spPr>
      </p:pic>
      <p:pic>
        <p:nvPicPr>
          <p:cNvPr id="1125" name="Google Shape;1125;p55"/>
          <p:cNvPicPr preferRelativeResize="0"/>
          <p:nvPr/>
        </p:nvPicPr>
        <p:blipFill>
          <a:blip r:embed="rId8">
            <a:alphaModFix/>
          </a:blip>
          <a:stretch>
            <a:fillRect/>
          </a:stretch>
        </p:blipFill>
        <p:spPr>
          <a:xfrm rot="10800000">
            <a:off x="221241" y="1863307"/>
            <a:ext cx="418375" cy="369868"/>
          </a:xfrm>
          <a:prstGeom prst="rect">
            <a:avLst/>
          </a:prstGeom>
          <a:noFill/>
          <a:ln>
            <a:noFill/>
          </a:ln>
        </p:spPr>
      </p:pic>
      <p:pic>
        <p:nvPicPr>
          <p:cNvPr id="1126" name="Google Shape;1126;p55"/>
          <p:cNvPicPr preferRelativeResize="0"/>
          <p:nvPr/>
        </p:nvPicPr>
        <p:blipFill>
          <a:blip r:embed="rId9">
            <a:alphaModFix/>
          </a:blip>
          <a:stretch>
            <a:fillRect/>
          </a:stretch>
        </p:blipFill>
        <p:spPr>
          <a:xfrm rot="10800000">
            <a:off x="2746806" y="38937"/>
            <a:ext cx="689025" cy="670575"/>
          </a:xfrm>
          <a:prstGeom prst="rect">
            <a:avLst/>
          </a:prstGeom>
          <a:noFill/>
          <a:ln>
            <a:noFill/>
          </a:ln>
        </p:spPr>
      </p:pic>
      <p:pic>
        <p:nvPicPr>
          <p:cNvPr id="1127" name="Google Shape;1127;p55"/>
          <p:cNvPicPr preferRelativeResize="0"/>
          <p:nvPr/>
        </p:nvPicPr>
        <p:blipFill>
          <a:blip r:embed="rId10">
            <a:alphaModFix/>
          </a:blip>
          <a:stretch>
            <a:fillRect/>
          </a:stretch>
        </p:blipFill>
        <p:spPr>
          <a:xfrm rot="10800000" flipH="1">
            <a:off x="8279476" y="1686059"/>
            <a:ext cx="1252700" cy="1056000"/>
          </a:xfrm>
          <a:prstGeom prst="rect">
            <a:avLst/>
          </a:prstGeom>
          <a:noFill/>
          <a:ln>
            <a:noFill/>
          </a:ln>
        </p:spPr>
      </p:pic>
      <p:pic>
        <p:nvPicPr>
          <p:cNvPr id="1128" name="Google Shape;1128;p55"/>
          <p:cNvPicPr preferRelativeResize="0"/>
          <p:nvPr/>
        </p:nvPicPr>
        <p:blipFill>
          <a:blip r:embed="rId5">
            <a:alphaModFix/>
          </a:blip>
          <a:stretch>
            <a:fillRect/>
          </a:stretch>
        </p:blipFill>
        <p:spPr>
          <a:xfrm rot="-7931797">
            <a:off x="8687543" y="-186255"/>
            <a:ext cx="1108376" cy="1863353"/>
          </a:xfrm>
          <a:prstGeom prst="rect">
            <a:avLst/>
          </a:prstGeom>
          <a:noFill/>
          <a:ln>
            <a:noFill/>
          </a:ln>
        </p:spPr>
      </p:pic>
      <p:pic>
        <p:nvPicPr>
          <p:cNvPr id="1129" name="Google Shape;1129;p55"/>
          <p:cNvPicPr preferRelativeResize="0"/>
          <p:nvPr/>
        </p:nvPicPr>
        <p:blipFill>
          <a:blip r:embed="rId11">
            <a:alphaModFix/>
          </a:blip>
          <a:stretch>
            <a:fillRect/>
          </a:stretch>
        </p:blipFill>
        <p:spPr>
          <a:xfrm rot="7946794" flipH="1">
            <a:off x="6444838" y="-736572"/>
            <a:ext cx="1960933" cy="1424850"/>
          </a:xfrm>
          <a:prstGeom prst="rect">
            <a:avLst/>
          </a:prstGeom>
          <a:noFill/>
          <a:ln>
            <a:noFill/>
          </a:ln>
        </p:spPr>
      </p:pic>
      <p:pic>
        <p:nvPicPr>
          <p:cNvPr id="1130" name="Google Shape;1130;p55"/>
          <p:cNvPicPr preferRelativeResize="0"/>
          <p:nvPr/>
        </p:nvPicPr>
        <p:blipFill>
          <a:blip r:embed="rId12">
            <a:alphaModFix/>
          </a:blip>
          <a:stretch>
            <a:fillRect/>
          </a:stretch>
        </p:blipFill>
        <p:spPr>
          <a:xfrm rot="-9782248" flipH="1">
            <a:off x="8014684" y="-684776"/>
            <a:ext cx="1419306" cy="1776849"/>
          </a:xfrm>
          <a:prstGeom prst="rect">
            <a:avLst/>
          </a:prstGeom>
          <a:noFill/>
          <a:ln>
            <a:noFill/>
          </a:ln>
        </p:spPr>
      </p:pic>
      <p:pic>
        <p:nvPicPr>
          <p:cNvPr id="1131" name="Google Shape;1131;p55"/>
          <p:cNvPicPr preferRelativeResize="0"/>
          <p:nvPr/>
        </p:nvPicPr>
        <p:blipFill>
          <a:blip r:embed="rId13">
            <a:alphaModFix/>
          </a:blip>
          <a:stretch>
            <a:fillRect/>
          </a:stretch>
        </p:blipFill>
        <p:spPr>
          <a:xfrm rot="-2842434">
            <a:off x="5938684" y="-526880"/>
            <a:ext cx="1424855" cy="1099875"/>
          </a:xfrm>
          <a:prstGeom prst="rect">
            <a:avLst/>
          </a:prstGeom>
          <a:noFill/>
          <a:ln>
            <a:noFill/>
          </a:ln>
        </p:spPr>
      </p:pic>
      <p:pic>
        <p:nvPicPr>
          <p:cNvPr id="1132" name="Google Shape;1132;p55"/>
          <p:cNvPicPr preferRelativeResize="0"/>
          <p:nvPr/>
        </p:nvPicPr>
        <p:blipFill>
          <a:blip r:embed="rId3">
            <a:alphaModFix/>
          </a:blip>
          <a:stretch>
            <a:fillRect/>
          </a:stretch>
        </p:blipFill>
        <p:spPr>
          <a:xfrm rot="4712835">
            <a:off x="-466718" y="4403609"/>
            <a:ext cx="1252700" cy="1070489"/>
          </a:xfrm>
          <a:prstGeom prst="rect">
            <a:avLst/>
          </a:prstGeom>
          <a:noFill/>
          <a:ln>
            <a:noFill/>
          </a:ln>
        </p:spPr>
      </p:pic>
      <p:pic>
        <p:nvPicPr>
          <p:cNvPr id="1133" name="Google Shape;1133;p55"/>
          <p:cNvPicPr preferRelativeResize="0"/>
          <p:nvPr/>
        </p:nvPicPr>
        <p:blipFill>
          <a:blip r:embed="rId13">
            <a:alphaModFix/>
          </a:blip>
          <a:stretch>
            <a:fillRect/>
          </a:stretch>
        </p:blipFill>
        <p:spPr>
          <a:xfrm rot="8605918">
            <a:off x="-536106" y="3897056"/>
            <a:ext cx="1252700" cy="966991"/>
          </a:xfrm>
          <a:prstGeom prst="rect">
            <a:avLst/>
          </a:prstGeom>
          <a:noFill/>
          <a:ln>
            <a:noFill/>
          </a:ln>
        </p:spPr>
      </p:pic>
      <p:pic>
        <p:nvPicPr>
          <p:cNvPr id="1134" name="Google Shape;1134;p55"/>
          <p:cNvPicPr preferRelativeResize="0"/>
          <p:nvPr/>
        </p:nvPicPr>
        <p:blipFill>
          <a:blip r:embed="rId13">
            <a:alphaModFix/>
          </a:blip>
          <a:stretch>
            <a:fillRect/>
          </a:stretch>
        </p:blipFill>
        <p:spPr>
          <a:xfrm rot="9486853">
            <a:off x="2585625" y="4559516"/>
            <a:ext cx="1082678" cy="835746"/>
          </a:xfrm>
          <a:prstGeom prst="rect">
            <a:avLst/>
          </a:prstGeom>
          <a:noFill/>
          <a:ln>
            <a:noFill/>
          </a:ln>
        </p:spPr>
      </p:pic>
      <p:pic>
        <p:nvPicPr>
          <p:cNvPr id="1135" name="Google Shape;1135;p55"/>
          <p:cNvPicPr preferRelativeResize="0"/>
          <p:nvPr/>
        </p:nvPicPr>
        <p:blipFill>
          <a:blip r:embed="rId9">
            <a:alphaModFix/>
          </a:blip>
          <a:stretch>
            <a:fillRect/>
          </a:stretch>
        </p:blipFill>
        <p:spPr>
          <a:xfrm rot="10800000">
            <a:off x="423356" y="4586761"/>
            <a:ext cx="984100" cy="957750"/>
          </a:xfrm>
          <a:prstGeom prst="rect">
            <a:avLst/>
          </a:prstGeom>
          <a:noFill/>
          <a:ln>
            <a:noFill/>
          </a:ln>
        </p:spPr>
      </p:pic>
      <p:pic>
        <p:nvPicPr>
          <p:cNvPr id="1136" name="Google Shape;1136;p55"/>
          <p:cNvPicPr preferRelativeResize="0"/>
          <p:nvPr/>
        </p:nvPicPr>
        <p:blipFill>
          <a:blip r:embed="rId8">
            <a:alphaModFix/>
          </a:blip>
          <a:stretch>
            <a:fillRect/>
          </a:stretch>
        </p:blipFill>
        <p:spPr>
          <a:xfrm rot="10800000">
            <a:off x="327916" y="3748932"/>
            <a:ext cx="418375" cy="369868"/>
          </a:xfrm>
          <a:prstGeom prst="rect">
            <a:avLst/>
          </a:prstGeom>
          <a:noFill/>
          <a:ln>
            <a:noFill/>
          </a:ln>
        </p:spPr>
      </p:pic>
      <p:pic>
        <p:nvPicPr>
          <p:cNvPr id="1137" name="Google Shape;1137;p55"/>
          <p:cNvPicPr preferRelativeResize="0"/>
          <p:nvPr/>
        </p:nvPicPr>
        <p:blipFill>
          <a:blip r:embed="rId7">
            <a:alphaModFix/>
          </a:blip>
          <a:stretch>
            <a:fillRect/>
          </a:stretch>
        </p:blipFill>
        <p:spPr>
          <a:xfrm rot="10800000">
            <a:off x="542705" y="4142659"/>
            <a:ext cx="418376" cy="475800"/>
          </a:xfrm>
          <a:prstGeom prst="rect">
            <a:avLst/>
          </a:prstGeom>
          <a:noFill/>
          <a:ln>
            <a:noFill/>
          </a:ln>
        </p:spPr>
      </p:pic>
      <p:pic>
        <p:nvPicPr>
          <p:cNvPr id="1138" name="Google Shape;1138;p55"/>
          <p:cNvPicPr preferRelativeResize="0"/>
          <p:nvPr/>
        </p:nvPicPr>
        <p:blipFill>
          <a:blip r:embed="rId14">
            <a:alphaModFix/>
          </a:blip>
          <a:stretch>
            <a:fillRect/>
          </a:stretch>
        </p:blipFill>
        <p:spPr>
          <a:xfrm rot="10800000" flipH="1">
            <a:off x="8214659" y="3920667"/>
            <a:ext cx="1252700" cy="1153802"/>
          </a:xfrm>
          <a:prstGeom prst="rect">
            <a:avLst/>
          </a:prstGeom>
          <a:noFill/>
          <a:ln>
            <a:noFill/>
          </a:ln>
        </p:spPr>
      </p:pic>
      <p:pic>
        <p:nvPicPr>
          <p:cNvPr id="1139" name="Google Shape;1139;p55"/>
          <p:cNvPicPr preferRelativeResize="0"/>
          <p:nvPr/>
        </p:nvPicPr>
        <p:blipFill>
          <a:blip r:embed="rId9">
            <a:alphaModFix/>
          </a:blip>
          <a:stretch>
            <a:fillRect/>
          </a:stretch>
        </p:blipFill>
        <p:spPr>
          <a:xfrm rot="10800000">
            <a:off x="5977581" y="4459986"/>
            <a:ext cx="984100" cy="957750"/>
          </a:xfrm>
          <a:prstGeom prst="rect">
            <a:avLst/>
          </a:prstGeom>
          <a:noFill/>
          <a:ln>
            <a:noFill/>
          </a:ln>
        </p:spPr>
      </p:pic>
      <p:pic>
        <p:nvPicPr>
          <p:cNvPr id="1140" name="Google Shape;1140;p55"/>
          <p:cNvPicPr preferRelativeResize="0"/>
          <p:nvPr/>
        </p:nvPicPr>
        <p:blipFill>
          <a:blip r:embed="rId8">
            <a:alphaModFix/>
          </a:blip>
          <a:stretch>
            <a:fillRect/>
          </a:stretch>
        </p:blipFill>
        <p:spPr>
          <a:xfrm rot="10800000">
            <a:off x="9143991" y="2405632"/>
            <a:ext cx="418375" cy="369868"/>
          </a:xfrm>
          <a:prstGeom prst="rect">
            <a:avLst/>
          </a:prstGeom>
          <a:noFill/>
          <a:ln>
            <a:noFill/>
          </a:ln>
        </p:spPr>
      </p:pic>
      <p:pic>
        <p:nvPicPr>
          <p:cNvPr id="1141" name="Google Shape;1141;p55"/>
          <p:cNvPicPr preferRelativeResize="0"/>
          <p:nvPr/>
        </p:nvPicPr>
        <p:blipFill>
          <a:blip r:embed="rId7">
            <a:alphaModFix/>
          </a:blip>
          <a:stretch>
            <a:fillRect/>
          </a:stretch>
        </p:blipFill>
        <p:spPr>
          <a:xfrm rot="10800000">
            <a:off x="6870430" y="4739497"/>
            <a:ext cx="418376" cy="475800"/>
          </a:xfrm>
          <a:prstGeom prst="rect">
            <a:avLst/>
          </a:prstGeom>
          <a:noFill/>
          <a:ln>
            <a:noFill/>
          </a:ln>
        </p:spPr>
      </p:pic>
      <p:pic>
        <p:nvPicPr>
          <p:cNvPr id="1142" name="Google Shape;1142;p55"/>
          <p:cNvPicPr preferRelativeResize="0"/>
          <p:nvPr/>
        </p:nvPicPr>
        <p:blipFill>
          <a:blip r:embed="rId3">
            <a:alphaModFix/>
          </a:blip>
          <a:stretch>
            <a:fillRect/>
          </a:stretch>
        </p:blipFill>
        <p:spPr>
          <a:xfrm rot="3349710">
            <a:off x="1992982" y="4502309"/>
            <a:ext cx="1252699" cy="1070489"/>
          </a:xfrm>
          <a:prstGeom prst="rect">
            <a:avLst/>
          </a:prstGeom>
          <a:noFill/>
          <a:ln>
            <a:noFill/>
          </a:ln>
        </p:spPr>
      </p:pic>
      <p:pic>
        <p:nvPicPr>
          <p:cNvPr id="1143" name="Google Shape;1143;p55"/>
          <p:cNvPicPr preferRelativeResize="0"/>
          <p:nvPr/>
        </p:nvPicPr>
        <p:blipFill>
          <a:blip r:embed="rId8">
            <a:alphaModFix/>
          </a:blip>
          <a:stretch>
            <a:fillRect/>
          </a:stretch>
        </p:blipFill>
        <p:spPr>
          <a:xfrm rot="10800000">
            <a:off x="8551916" y="2731432"/>
            <a:ext cx="418375" cy="369868"/>
          </a:xfrm>
          <a:prstGeom prst="rect">
            <a:avLst/>
          </a:prstGeom>
          <a:noFill/>
          <a:ln>
            <a:noFill/>
          </a:ln>
        </p:spPr>
      </p:pic>
      <p:pic>
        <p:nvPicPr>
          <p:cNvPr id="1144" name="Google Shape;1144;p55"/>
          <p:cNvPicPr preferRelativeResize="0"/>
          <p:nvPr/>
        </p:nvPicPr>
        <p:blipFill>
          <a:blip r:embed="rId8">
            <a:alphaModFix/>
          </a:blip>
          <a:stretch>
            <a:fillRect/>
          </a:stretch>
        </p:blipFill>
        <p:spPr>
          <a:xfrm rot="10800000">
            <a:off x="7711791" y="304357"/>
            <a:ext cx="418375" cy="369868"/>
          </a:xfrm>
          <a:prstGeom prst="rect">
            <a:avLst/>
          </a:prstGeom>
          <a:noFill/>
          <a:ln>
            <a:noFill/>
          </a:ln>
        </p:spPr>
      </p:pic>
      <p:pic>
        <p:nvPicPr>
          <p:cNvPr id="1145" name="Google Shape;1145;p55"/>
          <p:cNvPicPr preferRelativeResize="0"/>
          <p:nvPr/>
        </p:nvPicPr>
        <p:blipFill>
          <a:blip r:embed="rId7">
            <a:alphaModFix/>
          </a:blip>
          <a:stretch>
            <a:fillRect/>
          </a:stretch>
        </p:blipFill>
        <p:spPr>
          <a:xfrm rot="10800000">
            <a:off x="5927605" y="268784"/>
            <a:ext cx="418376" cy="475800"/>
          </a:xfrm>
          <a:prstGeom prst="rect">
            <a:avLst/>
          </a:prstGeom>
          <a:noFill/>
          <a:ln>
            <a:noFill/>
          </a:ln>
        </p:spPr>
      </p:pic>
      <p:pic>
        <p:nvPicPr>
          <p:cNvPr id="1146" name="Google Shape;1146;p55"/>
          <p:cNvPicPr preferRelativeResize="0"/>
          <p:nvPr/>
        </p:nvPicPr>
        <p:blipFill>
          <a:blip r:embed="rId6">
            <a:alphaModFix/>
          </a:blip>
          <a:stretch>
            <a:fillRect/>
          </a:stretch>
        </p:blipFill>
        <p:spPr>
          <a:xfrm rot="-1472102">
            <a:off x="4898775" y="-441040"/>
            <a:ext cx="1138090" cy="1117399"/>
          </a:xfrm>
          <a:prstGeom prst="rect">
            <a:avLst/>
          </a:prstGeom>
          <a:noFill/>
          <a:ln>
            <a:noFill/>
          </a:ln>
        </p:spPr>
      </p:pic>
      <p:pic>
        <p:nvPicPr>
          <p:cNvPr id="1147" name="Google Shape;1147;p55"/>
          <p:cNvPicPr preferRelativeResize="0"/>
          <p:nvPr/>
        </p:nvPicPr>
        <p:blipFill>
          <a:blip r:embed="rId12">
            <a:alphaModFix/>
          </a:blip>
          <a:stretch>
            <a:fillRect/>
          </a:stretch>
        </p:blipFill>
        <p:spPr>
          <a:xfrm rot="-3774912" flipH="1">
            <a:off x="1437809" y="4300159"/>
            <a:ext cx="1419306" cy="1776849"/>
          </a:xfrm>
          <a:prstGeom prst="rect">
            <a:avLst/>
          </a:prstGeom>
          <a:noFill/>
          <a:ln>
            <a:noFill/>
          </a:ln>
        </p:spPr>
      </p:pic>
      <p:pic>
        <p:nvPicPr>
          <p:cNvPr id="1148" name="Google Shape;1148;p55"/>
          <p:cNvPicPr preferRelativeResize="0"/>
          <p:nvPr/>
        </p:nvPicPr>
        <p:blipFill>
          <a:blip r:embed="rId7">
            <a:alphaModFix/>
          </a:blip>
          <a:stretch>
            <a:fillRect/>
          </a:stretch>
        </p:blipFill>
        <p:spPr>
          <a:xfrm rot="10800000">
            <a:off x="2660440" y="4728964"/>
            <a:ext cx="418376" cy="475800"/>
          </a:xfrm>
          <a:prstGeom prst="rect">
            <a:avLst/>
          </a:prstGeom>
          <a:noFill/>
          <a:ln>
            <a:noFill/>
          </a:ln>
        </p:spPr>
      </p:pic>
      <p:pic>
        <p:nvPicPr>
          <p:cNvPr id="1149" name="Google Shape;1149;p55"/>
          <p:cNvPicPr preferRelativeResize="0"/>
          <p:nvPr/>
        </p:nvPicPr>
        <p:blipFill>
          <a:blip r:embed="rId10">
            <a:alphaModFix/>
          </a:blip>
          <a:stretch>
            <a:fillRect/>
          </a:stretch>
        </p:blipFill>
        <p:spPr>
          <a:xfrm rot="10800000" flipH="1">
            <a:off x="7538225" y="4670426"/>
            <a:ext cx="1108300" cy="934275"/>
          </a:xfrm>
          <a:prstGeom prst="rect">
            <a:avLst/>
          </a:prstGeom>
          <a:noFill/>
          <a:ln>
            <a:noFill/>
          </a:ln>
        </p:spPr>
      </p:pic>
      <p:pic>
        <p:nvPicPr>
          <p:cNvPr id="1150" name="Google Shape;1150;p55"/>
          <p:cNvPicPr preferRelativeResize="0"/>
          <p:nvPr/>
        </p:nvPicPr>
        <p:blipFill>
          <a:blip r:embed="rId8">
            <a:alphaModFix/>
          </a:blip>
          <a:stretch>
            <a:fillRect/>
          </a:stretch>
        </p:blipFill>
        <p:spPr>
          <a:xfrm rot="10800000">
            <a:off x="1420116" y="182982"/>
            <a:ext cx="418375" cy="369868"/>
          </a:xfrm>
          <a:prstGeom prst="rect">
            <a:avLst/>
          </a:prstGeom>
          <a:noFill/>
          <a:ln>
            <a:noFill/>
          </a:ln>
        </p:spPr>
      </p:pic>
      <p:pic>
        <p:nvPicPr>
          <p:cNvPr id="1151" name="Google Shape;1151;p55"/>
          <p:cNvPicPr preferRelativeResize="0"/>
          <p:nvPr/>
        </p:nvPicPr>
        <p:blipFill>
          <a:blip r:embed="rId14">
            <a:alphaModFix/>
          </a:blip>
          <a:stretch>
            <a:fillRect/>
          </a:stretch>
        </p:blipFill>
        <p:spPr>
          <a:xfrm rot="-2466197">
            <a:off x="3577150" y="-575892"/>
            <a:ext cx="1252700" cy="1153802"/>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Shape 421"/>
        <p:cNvGrpSpPr/>
        <p:nvPr/>
      </p:nvGrpSpPr>
      <p:grpSpPr>
        <a:xfrm>
          <a:off x="0" y="0"/>
          <a:ext cx="0" cy="0"/>
          <a:chOff x="0" y="0"/>
          <a:chExt cx="0" cy="0"/>
        </a:xfrm>
      </p:grpSpPr>
      <p:sp>
        <p:nvSpPr>
          <p:cNvPr id="422" name="Google Shape;422;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Contents of</a:t>
            </a:r>
            <a:r>
              <a:rPr lang="en"/>
              <a:t> this template</a:t>
            </a:r>
            <a:endParaRPr/>
          </a:p>
        </p:txBody>
      </p:sp>
      <p:sp>
        <p:nvSpPr>
          <p:cNvPr id="423" name="Google Shape;423;p40"/>
          <p:cNvSpPr txBox="1">
            <a:spLocks noGrp="1"/>
          </p:cNvSpPr>
          <p:nvPr>
            <p:ph type="body" idx="1"/>
          </p:nvPr>
        </p:nvSpPr>
        <p:spPr>
          <a:xfrm>
            <a:off x="720000" y="1215751"/>
            <a:ext cx="77040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424" name="Google Shape;424;p40"/>
          <p:cNvGraphicFramePr/>
          <p:nvPr/>
        </p:nvGraphicFramePr>
        <p:xfrm>
          <a:off x="777963" y="1661813"/>
          <a:ext cx="7588075" cy="2328525"/>
        </p:xfrm>
        <a:graphic>
          <a:graphicData uri="http://schemas.openxmlformats.org/drawingml/2006/table">
            <a:tbl>
              <a:tblPr>
                <a:noFill/>
                <a:tableStyleId>{2331548F-54BB-4538-B6D6-4A3ED7892C8B}</a:tableStyleId>
              </a:tblPr>
              <a:tblGrid>
                <a:gridCol w="2041800">
                  <a:extLst>
                    <a:ext uri="{9D8B030D-6E8A-4147-A177-3AD203B41FA5}">
                      <a16:colId xmlns:a16="http://schemas.microsoft.com/office/drawing/2014/main" val="20000"/>
                    </a:ext>
                  </a:extLst>
                </a:gridCol>
                <a:gridCol w="5546275">
                  <a:extLst>
                    <a:ext uri="{9D8B030D-6E8A-4147-A177-3AD203B41FA5}">
                      <a16:colId xmlns:a16="http://schemas.microsoft.com/office/drawing/2014/main" val="20001"/>
                    </a:ext>
                  </a:extLst>
                </a:gridCol>
              </a:tblGrid>
              <a:tr h="390350">
                <a:tc>
                  <a:txBody>
                    <a:bodyPr/>
                    <a:lstStyle/>
                    <a:p>
                      <a:pPr marL="0" lvl="0" indent="0" algn="l" rtl="0">
                        <a:lnSpc>
                          <a:spcPct val="115000"/>
                        </a:lnSpc>
                        <a:spcBef>
                          <a:spcPts val="0"/>
                        </a:spcBef>
                        <a:spcAft>
                          <a:spcPts val="0"/>
                        </a:spcAft>
                        <a:buNone/>
                      </a:pPr>
                      <a:r>
                        <a:rPr lang="en" sz="1100">
                          <a:solidFill>
                            <a:schemeClr val="hlink"/>
                          </a:solidFill>
                          <a:uFill>
                            <a:noFill/>
                          </a:uFill>
                          <a:latin typeface="Sansita ExtraBold"/>
                          <a:ea typeface="Sansita ExtraBold"/>
                          <a:cs typeface="Sansita ExtraBold"/>
                          <a:sym typeface="Sansita ExtraBold"/>
                          <a:hlinkClick r:id="rId3" action="ppaction://hlinksldjump"/>
                        </a:rPr>
                        <a:t>Fonts</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100">
                          <a:solidFill>
                            <a:schemeClr val="dk1"/>
                          </a:solidFill>
                          <a:latin typeface="Montserrat Medium"/>
                          <a:ea typeface="Montserrat Medium"/>
                          <a:cs typeface="Montserrat Medium"/>
                          <a:sym typeface="Montserrat Medium"/>
                        </a:rPr>
                        <a:t>To view this template correctly in PowerPoint, download and install the fonts we used</a:t>
                      </a:r>
                      <a:endParaRPr sz="1100">
                        <a:solidFill>
                          <a:schemeClr val="dk1"/>
                        </a:solidFill>
                        <a:latin typeface="Montserrat Medium"/>
                        <a:ea typeface="Montserrat Medium"/>
                        <a:cs typeface="Montserrat Medium"/>
                        <a:sym typeface="Montserra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90350">
                <a:tc>
                  <a:txBody>
                    <a:bodyPr/>
                    <a:lstStyle/>
                    <a:p>
                      <a:pPr marL="0" lvl="0" indent="0" algn="l" rtl="0">
                        <a:lnSpc>
                          <a:spcPct val="115000"/>
                        </a:lnSpc>
                        <a:spcBef>
                          <a:spcPts val="0"/>
                        </a:spcBef>
                        <a:spcAft>
                          <a:spcPts val="0"/>
                        </a:spcAft>
                        <a:buNone/>
                      </a:pPr>
                      <a:r>
                        <a:rPr lang="en" sz="1100">
                          <a:solidFill>
                            <a:schemeClr val="hlink"/>
                          </a:solidFill>
                          <a:uFill>
                            <a:noFill/>
                          </a:uFill>
                          <a:latin typeface="Sansita ExtraBold"/>
                          <a:ea typeface="Sansita ExtraBold"/>
                          <a:cs typeface="Sansita ExtraBold"/>
                          <a:sym typeface="Sansita ExtraBold"/>
                          <a:hlinkClick r:id="rId4" action="ppaction://hlinksldjump"/>
                        </a:rPr>
                        <a:t>Used</a:t>
                      </a:r>
                      <a:r>
                        <a:rPr lang="en" sz="1100">
                          <a:solidFill>
                            <a:schemeClr val="dk1"/>
                          </a:solidFill>
                          <a:latin typeface="Sansita ExtraBold"/>
                          <a:ea typeface="Sansita ExtraBold"/>
                          <a:cs typeface="Sansita ExtraBold"/>
                          <a:sym typeface="Sansita ExtraBold"/>
                        </a:rPr>
                        <a:t> and </a:t>
                      </a:r>
                      <a:r>
                        <a:rPr lang="en" sz="1100">
                          <a:solidFill>
                            <a:schemeClr val="hlink"/>
                          </a:solidFill>
                          <a:uFill>
                            <a:noFill/>
                          </a:uFill>
                          <a:latin typeface="Sansita ExtraBold"/>
                          <a:ea typeface="Sansita ExtraBold"/>
                          <a:cs typeface="Sansita ExtraBold"/>
                          <a:sym typeface="Sansita ExtraBold"/>
                          <a:hlinkClick r:id="rId5" action="ppaction://hlinksldjump"/>
                        </a:rPr>
                        <a:t>alternative resources</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15000"/>
                        </a:lnSpc>
                        <a:spcBef>
                          <a:spcPts val="0"/>
                        </a:spcBef>
                        <a:spcAft>
                          <a:spcPts val="1600"/>
                        </a:spcAft>
                        <a:buNone/>
                      </a:pPr>
                      <a:r>
                        <a:rPr lang="en" sz="1100">
                          <a:solidFill>
                            <a:schemeClr val="dk1"/>
                          </a:solidFill>
                          <a:latin typeface="Montserrat Medium"/>
                          <a:ea typeface="Montserrat Medium"/>
                          <a:cs typeface="Montserrat Medium"/>
                          <a:sym typeface="Montserrat Medium"/>
                        </a:rPr>
                        <a:t>An assortment of graphic resources that are suitable for use in this presentation</a:t>
                      </a:r>
                      <a:endParaRPr sz="1100">
                        <a:solidFill>
                          <a:schemeClr val="dk1"/>
                        </a:solidFill>
                        <a:latin typeface="Montserrat Medium"/>
                        <a:ea typeface="Montserrat Medium"/>
                        <a:cs typeface="Montserrat Medium"/>
                        <a:sym typeface="Montserra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5825">
                <a:tc>
                  <a:txBody>
                    <a:bodyPr/>
                    <a:lstStyle/>
                    <a:p>
                      <a:pPr marL="0" lvl="0" indent="0" algn="l" rtl="0">
                        <a:lnSpc>
                          <a:spcPct val="115000"/>
                        </a:lnSpc>
                        <a:spcBef>
                          <a:spcPts val="0"/>
                        </a:spcBef>
                        <a:spcAft>
                          <a:spcPts val="0"/>
                        </a:spcAft>
                        <a:buNone/>
                      </a:pPr>
                      <a:r>
                        <a:rPr lang="en" sz="1100">
                          <a:solidFill>
                            <a:schemeClr val="hlink"/>
                          </a:solidFill>
                          <a:uFill>
                            <a:noFill/>
                          </a:uFill>
                          <a:latin typeface="Sansita ExtraBold"/>
                          <a:ea typeface="Sansita ExtraBold"/>
                          <a:cs typeface="Sansita ExtraBold"/>
                          <a:sym typeface="Sansita ExtraBold"/>
                          <a:hlinkClick r:id="rId6" action="ppaction://hlinksldjump"/>
                        </a:rPr>
                        <a:t>Thanks slide</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100">
                          <a:solidFill>
                            <a:schemeClr val="dk1"/>
                          </a:solidFill>
                          <a:latin typeface="Montserrat Medium"/>
                          <a:ea typeface="Montserrat Medium"/>
                          <a:cs typeface="Montserrat Medium"/>
                          <a:sym typeface="Montserrat Medium"/>
                        </a:rPr>
                        <a:t>You must keep it so that proper credits for our design are given</a:t>
                      </a:r>
                      <a:endParaRPr sz="1100">
                        <a:solidFill>
                          <a:schemeClr val="dk1"/>
                        </a:solidFill>
                        <a:latin typeface="Montserrat Medium"/>
                        <a:ea typeface="Montserrat Medium"/>
                        <a:cs typeface="Montserrat Medium"/>
                        <a:sym typeface="Montserra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5825">
                <a:tc>
                  <a:txBody>
                    <a:bodyPr/>
                    <a:lstStyle/>
                    <a:p>
                      <a:pPr marL="0" lvl="0" indent="0" algn="l" rtl="0">
                        <a:lnSpc>
                          <a:spcPct val="115000"/>
                        </a:lnSpc>
                        <a:spcBef>
                          <a:spcPts val="0"/>
                        </a:spcBef>
                        <a:spcAft>
                          <a:spcPts val="0"/>
                        </a:spcAft>
                        <a:buNone/>
                      </a:pPr>
                      <a:r>
                        <a:rPr lang="en" sz="1100">
                          <a:solidFill>
                            <a:schemeClr val="hlink"/>
                          </a:solidFill>
                          <a:uFill>
                            <a:noFill/>
                          </a:uFill>
                          <a:latin typeface="Sansita ExtraBold"/>
                          <a:ea typeface="Sansita ExtraBold"/>
                          <a:cs typeface="Sansita ExtraBold"/>
                          <a:sym typeface="Sansita ExtraBold"/>
                          <a:hlinkClick r:id="rId3" action="ppaction://hlinksldjump"/>
                        </a:rPr>
                        <a:t>Colors</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100">
                          <a:solidFill>
                            <a:schemeClr val="dk1"/>
                          </a:solidFill>
                          <a:latin typeface="Montserrat Medium"/>
                          <a:ea typeface="Montserrat Medium"/>
                          <a:cs typeface="Montserrat Medium"/>
                          <a:sym typeface="Montserrat Medium"/>
                        </a:rPr>
                        <a:t>All the colors used in this presentation</a:t>
                      </a:r>
                      <a:endParaRPr sz="1100">
                        <a:solidFill>
                          <a:schemeClr val="dk1"/>
                        </a:solidFill>
                        <a:latin typeface="Montserrat Medium"/>
                        <a:ea typeface="Montserrat Medium"/>
                        <a:cs typeface="Montserrat Medium"/>
                        <a:sym typeface="Montserra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0350">
                <a:tc>
                  <a:txBody>
                    <a:bodyPr/>
                    <a:lstStyle/>
                    <a:p>
                      <a:pPr marL="0" lvl="0" indent="0" algn="l" rtl="0">
                        <a:lnSpc>
                          <a:spcPct val="115000"/>
                        </a:lnSpc>
                        <a:spcBef>
                          <a:spcPts val="0"/>
                        </a:spcBef>
                        <a:spcAft>
                          <a:spcPts val="0"/>
                        </a:spcAft>
                        <a:buNone/>
                      </a:pPr>
                      <a:r>
                        <a:rPr lang="en" sz="1100">
                          <a:solidFill>
                            <a:schemeClr val="hlink"/>
                          </a:solidFill>
                          <a:uFill>
                            <a:noFill/>
                          </a:uFill>
                          <a:latin typeface="Sansita ExtraBold"/>
                          <a:ea typeface="Sansita ExtraBold"/>
                          <a:cs typeface="Sansita ExtraBold"/>
                          <a:sym typeface="Sansita ExtraBold"/>
                          <a:hlinkClick r:id="rId7" action="ppaction://hlinksldjump"/>
                        </a:rPr>
                        <a:t>Icons</a:t>
                      </a:r>
                      <a:r>
                        <a:rPr lang="en" sz="1100">
                          <a:solidFill>
                            <a:schemeClr val="dk1"/>
                          </a:solidFill>
                          <a:latin typeface="Sansita ExtraBold"/>
                          <a:ea typeface="Sansita ExtraBold"/>
                          <a:cs typeface="Sansita ExtraBold"/>
                          <a:sym typeface="Sansita ExtraBold"/>
                        </a:rPr>
                        <a:t> and </a:t>
                      </a:r>
                      <a:r>
                        <a:rPr lang="en" sz="1100">
                          <a:solidFill>
                            <a:schemeClr val="hlink"/>
                          </a:solidFill>
                          <a:uFill>
                            <a:noFill/>
                          </a:uFill>
                          <a:latin typeface="Sansita ExtraBold"/>
                          <a:ea typeface="Sansita ExtraBold"/>
                          <a:cs typeface="Sansita ExtraBold"/>
                          <a:sym typeface="Sansita ExtraBold"/>
                          <a:hlinkClick r:id="rId8" action="ppaction://hlinksldjump"/>
                        </a:rPr>
                        <a:t>infographic resources</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100">
                          <a:solidFill>
                            <a:schemeClr val="dk1"/>
                          </a:solidFill>
                          <a:latin typeface="Montserrat Medium"/>
                          <a:ea typeface="Montserrat Medium"/>
                          <a:cs typeface="Montserrat Medium"/>
                          <a:sym typeface="Montserrat Medium"/>
                        </a:rPr>
                        <a:t>These can be used in the template, and their size and color can be edited</a:t>
                      </a:r>
                      <a:endParaRPr sz="1100">
                        <a:solidFill>
                          <a:schemeClr val="dk1"/>
                        </a:solidFill>
                        <a:latin typeface="Montserrat Medium"/>
                        <a:ea typeface="Montserrat Medium"/>
                        <a:cs typeface="Montserrat Medium"/>
                        <a:sym typeface="Montserrat Medi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5825">
                <a:tc>
                  <a:txBody>
                    <a:bodyPr/>
                    <a:lstStyle/>
                    <a:p>
                      <a:pPr marL="0" lvl="0" indent="0" algn="l" rtl="0">
                        <a:lnSpc>
                          <a:spcPct val="115000"/>
                        </a:lnSpc>
                        <a:spcBef>
                          <a:spcPts val="0"/>
                        </a:spcBef>
                        <a:spcAft>
                          <a:spcPts val="0"/>
                        </a:spcAft>
                        <a:buNone/>
                      </a:pPr>
                      <a:r>
                        <a:rPr lang="en" sz="1100">
                          <a:solidFill>
                            <a:schemeClr val="dk1"/>
                          </a:solidFill>
                          <a:latin typeface="Sansita ExtraBold"/>
                          <a:ea typeface="Sansita ExtraBold"/>
                          <a:cs typeface="Sansita ExtraBold"/>
                          <a:sym typeface="Sansita ExtraBold"/>
                        </a:rPr>
                        <a:t>Editable presentation theme</a:t>
                      </a:r>
                      <a:endParaRPr sz="1100">
                        <a:solidFill>
                          <a:schemeClr val="dk1"/>
                        </a:solidFill>
                        <a:latin typeface="Sansita ExtraBold"/>
                        <a:ea typeface="Sansita ExtraBold"/>
                        <a:cs typeface="Sansita ExtraBold"/>
                        <a:sym typeface="Sansita ExtraBold"/>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1600"/>
                        </a:spcAft>
                        <a:buNone/>
                      </a:pPr>
                      <a:r>
                        <a:rPr lang="en" sz="1100">
                          <a:solidFill>
                            <a:schemeClr val="dk1"/>
                          </a:solidFill>
                          <a:latin typeface="Montserrat Medium"/>
                          <a:ea typeface="Montserrat Medium"/>
                          <a:cs typeface="Montserrat Medium"/>
                          <a:sym typeface="Montserrat Medium"/>
                        </a:rPr>
                        <a:t>You can edit the master slides easily. For more info, click </a:t>
                      </a:r>
                      <a:r>
                        <a:rPr lang="en" sz="1100" b="1">
                          <a:solidFill>
                            <a:schemeClr val="dk1"/>
                          </a:solidFill>
                          <a:uFill>
                            <a:noFill/>
                          </a:uFill>
                          <a:latin typeface="Montserrat"/>
                          <a:ea typeface="Montserrat"/>
                          <a:cs typeface="Montserrat"/>
                          <a:sym typeface="Montserrat"/>
                          <a:hlinkClick r:id="rId9">
                            <a:extLst>
                              <a:ext uri="{A12FA001-AC4F-418D-AE19-62706E023703}">
                                <ahyp:hlinkClr xmlns:ahyp="http://schemas.microsoft.com/office/drawing/2018/hyperlinkcolor" val="tx"/>
                              </a:ext>
                            </a:extLst>
                          </a:hlinkClick>
                        </a:rPr>
                        <a:t>here</a:t>
                      </a:r>
                      <a:endParaRPr sz="1100" b="1">
                        <a:solidFill>
                          <a:schemeClr val="dk1"/>
                        </a:solidFill>
                        <a:latin typeface="Montserrat"/>
                        <a:ea typeface="Montserrat"/>
                        <a:cs typeface="Montserrat"/>
                        <a:sym typeface="Montserrat"/>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425" name="Google Shape;425;p40"/>
          <p:cNvSpPr txBox="1"/>
          <p:nvPr/>
        </p:nvSpPr>
        <p:spPr>
          <a:xfrm>
            <a:off x="841856" y="4142300"/>
            <a:ext cx="3000000" cy="461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Montserrat Medium"/>
                <a:ea typeface="Montserrat Medium"/>
                <a:cs typeface="Montserrat Medium"/>
                <a:sym typeface="Montserrat Medium"/>
              </a:rPr>
              <a:t>For more info:</a:t>
            </a:r>
            <a:br>
              <a:rPr lang="en" sz="1100">
                <a:solidFill>
                  <a:schemeClr val="dk1"/>
                </a:solidFill>
                <a:latin typeface="Barlow"/>
                <a:ea typeface="Barlow"/>
                <a:cs typeface="Barlow"/>
                <a:sym typeface="Barlow"/>
              </a:rPr>
            </a:br>
            <a:r>
              <a:rPr lang="en" sz="1100">
                <a:solidFill>
                  <a:schemeClr val="dk1"/>
                </a:solidFill>
                <a:uFill>
                  <a:noFill/>
                </a:uFill>
                <a:latin typeface="Sansita ExtraBold"/>
                <a:ea typeface="Sansita ExtraBold"/>
                <a:cs typeface="Sansita ExtraBold"/>
                <a:sym typeface="Sansita ExtraBold"/>
                <a:hlinkClick r:id="rId10">
                  <a:extLst>
                    <a:ext uri="{A12FA001-AC4F-418D-AE19-62706E023703}">
                      <ahyp:hlinkClr xmlns:ahyp="http://schemas.microsoft.com/office/drawing/2018/hyperlinkcolor" val="tx"/>
                    </a:ext>
                  </a:extLst>
                </a:hlinkClick>
              </a:rPr>
              <a:t>Slidesgo </a:t>
            </a:r>
            <a:r>
              <a:rPr lang="en" sz="1100">
                <a:solidFill>
                  <a:schemeClr val="dk1"/>
                </a:solidFill>
                <a:latin typeface="Sansita ExtraBold"/>
                <a:ea typeface="Sansita ExtraBold"/>
                <a:cs typeface="Sansita ExtraBold"/>
                <a:sym typeface="Sansita ExtraBold"/>
              </a:rPr>
              <a:t>| </a:t>
            </a:r>
            <a:r>
              <a:rPr lang="en" sz="1100">
                <a:solidFill>
                  <a:schemeClr val="hlink"/>
                </a:solidFill>
                <a:uFill>
                  <a:noFill/>
                </a:uFill>
                <a:latin typeface="Sansita ExtraBold"/>
                <a:ea typeface="Sansita ExtraBold"/>
                <a:cs typeface="Sansita ExtraBold"/>
                <a:sym typeface="Sansita ExtraBold"/>
                <a:hlinkClick r:id="rId11"/>
              </a:rPr>
              <a:t>Blog</a:t>
            </a:r>
            <a:r>
              <a:rPr lang="en" sz="1100">
                <a:solidFill>
                  <a:schemeClr val="dk1"/>
                </a:solidFill>
                <a:latin typeface="Sansita ExtraBold"/>
                <a:ea typeface="Sansita ExtraBold"/>
                <a:cs typeface="Sansita ExtraBold"/>
                <a:sym typeface="Sansita ExtraBold"/>
              </a:rPr>
              <a:t> | </a:t>
            </a:r>
            <a:r>
              <a:rPr lang="en" sz="1100">
                <a:solidFill>
                  <a:schemeClr val="dk1"/>
                </a:solidFill>
                <a:uFill>
                  <a:noFill/>
                </a:uFill>
                <a:latin typeface="Sansita ExtraBold"/>
                <a:ea typeface="Sansita ExtraBold"/>
                <a:cs typeface="Sansita ExtraBold"/>
                <a:sym typeface="Sansita ExtraBold"/>
                <a:hlinkClick r:id="rId12">
                  <a:extLst>
                    <a:ext uri="{A12FA001-AC4F-418D-AE19-62706E023703}">
                      <ahyp:hlinkClr xmlns:ahyp="http://schemas.microsoft.com/office/drawing/2018/hyperlinkcolor" val="tx"/>
                    </a:ext>
                  </a:extLst>
                </a:hlinkClick>
              </a:rPr>
              <a:t>FAQ</a:t>
            </a:r>
            <a:r>
              <a:rPr lang="en" sz="1100">
                <a:solidFill>
                  <a:schemeClr val="dk1"/>
                </a:solidFill>
                <a:latin typeface="Sansita ExtraBold"/>
                <a:ea typeface="Sansita ExtraBold"/>
                <a:cs typeface="Sansita ExtraBold"/>
                <a:sym typeface="Sansita ExtraBold"/>
              </a:rPr>
              <a:t>s</a:t>
            </a:r>
            <a:endParaRPr sz="1100">
              <a:solidFill>
                <a:schemeClr val="dk1"/>
              </a:solidFill>
              <a:latin typeface="Sansita ExtraBold"/>
              <a:ea typeface="Sansita ExtraBold"/>
              <a:cs typeface="Sansita ExtraBold"/>
              <a:sym typeface="Sansita ExtraBold"/>
            </a:endParaRPr>
          </a:p>
        </p:txBody>
      </p:sp>
      <p:sp>
        <p:nvSpPr>
          <p:cNvPr id="426" name="Google Shape;426;p40"/>
          <p:cNvSpPr txBox="1"/>
          <p:nvPr/>
        </p:nvSpPr>
        <p:spPr>
          <a:xfrm>
            <a:off x="4259044" y="4142300"/>
            <a:ext cx="4043100" cy="461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Montserrat Medium"/>
                <a:ea typeface="Montserrat Medium"/>
                <a:cs typeface="Montserrat Medium"/>
                <a:sym typeface="Montserrat Medium"/>
              </a:rPr>
              <a:t>You can visit our sister projects:</a:t>
            </a:r>
            <a:br>
              <a:rPr lang="en" sz="1100">
                <a:solidFill>
                  <a:schemeClr val="dk1"/>
                </a:solidFill>
                <a:latin typeface="Montserrat Medium"/>
                <a:ea typeface="Montserrat Medium"/>
                <a:cs typeface="Montserrat Medium"/>
                <a:sym typeface="Montserrat Medium"/>
              </a:rPr>
            </a:br>
            <a:r>
              <a:rPr lang="en" sz="1100">
                <a:solidFill>
                  <a:schemeClr val="dk1"/>
                </a:solidFill>
                <a:uFill>
                  <a:noFill/>
                </a:uFill>
                <a:latin typeface="Sansita ExtraBold"/>
                <a:ea typeface="Sansita ExtraBold"/>
                <a:cs typeface="Sansita ExtraBold"/>
                <a:sym typeface="Sansita ExtraBold"/>
                <a:hlinkClick r:id="rId13">
                  <a:extLst>
                    <a:ext uri="{A12FA001-AC4F-418D-AE19-62706E023703}">
                      <ahyp:hlinkClr xmlns:ahyp="http://schemas.microsoft.com/office/drawing/2018/hyperlinkcolor" val="tx"/>
                    </a:ext>
                  </a:extLst>
                </a:hlinkClick>
              </a:rPr>
              <a:t>Freepik</a:t>
            </a:r>
            <a:r>
              <a:rPr lang="en" sz="1100">
                <a:solidFill>
                  <a:schemeClr val="dk1"/>
                </a:solidFill>
                <a:latin typeface="Sansita ExtraBold"/>
                <a:ea typeface="Sansita ExtraBold"/>
                <a:cs typeface="Sansita ExtraBold"/>
                <a:sym typeface="Sansita ExtraBold"/>
              </a:rPr>
              <a:t> | </a:t>
            </a:r>
            <a:r>
              <a:rPr lang="en" sz="1100">
                <a:solidFill>
                  <a:schemeClr val="dk1"/>
                </a:solidFill>
                <a:uFill>
                  <a:noFill/>
                </a:uFill>
                <a:latin typeface="Sansita ExtraBold"/>
                <a:ea typeface="Sansita ExtraBold"/>
                <a:cs typeface="Sansita ExtraBold"/>
                <a:sym typeface="Sansita ExtraBold"/>
                <a:hlinkClick r:id="rId14">
                  <a:extLst>
                    <a:ext uri="{A12FA001-AC4F-418D-AE19-62706E023703}">
                      <ahyp:hlinkClr xmlns:ahyp="http://schemas.microsoft.com/office/drawing/2018/hyperlinkcolor" val="tx"/>
                    </a:ext>
                  </a:extLst>
                </a:hlinkClick>
              </a:rPr>
              <a:t>Flaticon</a:t>
            </a:r>
            <a:r>
              <a:rPr lang="en" sz="1100">
                <a:solidFill>
                  <a:schemeClr val="dk1"/>
                </a:solidFill>
                <a:latin typeface="Sansita ExtraBold"/>
                <a:ea typeface="Sansita ExtraBold"/>
                <a:cs typeface="Sansita ExtraBold"/>
                <a:sym typeface="Sansita ExtraBold"/>
              </a:rPr>
              <a:t> | </a:t>
            </a:r>
            <a:r>
              <a:rPr lang="en" sz="1100">
                <a:solidFill>
                  <a:schemeClr val="dk1"/>
                </a:solidFill>
                <a:uFill>
                  <a:noFill/>
                </a:uFill>
                <a:latin typeface="Sansita ExtraBold"/>
                <a:ea typeface="Sansita ExtraBold"/>
                <a:cs typeface="Sansita ExtraBold"/>
                <a:sym typeface="Sansita ExtraBold"/>
                <a:hlinkClick r:id="rId15">
                  <a:extLst>
                    <a:ext uri="{A12FA001-AC4F-418D-AE19-62706E023703}">
                      <ahyp:hlinkClr xmlns:ahyp="http://schemas.microsoft.com/office/drawing/2018/hyperlinkcolor" val="tx"/>
                    </a:ext>
                  </a:extLst>
                </a:hlinkClick>
              </a:rPr>
              <a:t>Storyset</a:t>
            </a:r>
            <a:r>
              <a:rPr lang="en" sz="1100">
                <a:solidFill>
                  <a:schemeClr val="dk1"/>
                </a:solidFill>
                <a:latin typeface="Sansita ExtraBold"/>
                <a:ea typeface="Sansita ExtraBold"/>
                <a:cs typeface="Sansita ExtraBold"/>
                <a:sym typeface="Sansita ExtraBold"/>
              </a:rPr>
              <a:t> | </a:t>
            </a:r>
            <a:r>
              <a:rPr lang="en" sz="1100">
                <a:solidFill>
                  <a:schemeClr val="dk1"/>
                </a:solidFill>
                <a:uFill>
                  <a:noFill/>
                </a:uFill>
                <a:latin typeface="Sansita ExtraBold"/>
                <a:ea typeface="Sansita ExtraBold"/>
                <a:cs typeface="Sansita ExtraBold"/>
                <a:sym typeface="Sansita ExtraBold"/>
                <a:hlinkClick r:id="rId16">
                  <a:extLst>
                    <a:ext uri="{A12FA001-AC4F-418D-AE19-62706E023703}">
                      <ahyp:hlinkClr xmlns:ahyp="http://schemas.microsoft.com/office/drawing/2018/hyperlinkcolor" val="tx"/>
                    </a:ext>
                  </a:extLst>
                </a:hlinkClick>
              </a:rPr>
              <a:t>Wepik </a:t>
            </a:r>
            <a:r>
              <a:rPr lang="en" sz="1100">
                <a:solidFill>
                  <a:schemeClr val="dk1"/>
                </a:solidFill>
                <a:latin typeface="Sansita ExtraBold"/>
                <a:ea typeface="Sansita ExtraBold"/>
                <a:cs typeface="Sansita ExtraBold"/>
                <a:sym typeface="Sansita ExtraBold"/>
              </a:rPr>
              <a:t>| </a:t>
            </a:r>
            <a:r>
              <a:rPr lang="en" sz="1100">
                <a:solidFill>
                  <a:schemeClr val="dk1"/>
                </a:solidFill>
                <a:uFill>
                  <a:noFill/>
                </a:uFill>
                <a:latin typeface="Sansita ExtraBold"/>
                <a:ea typeface="Sansita ExtraBold"/>
                <a:cs typeface="Sansita ExtraBold"/>
                <a:sym typeface="Sansita ExtraBold"/>
                <a:hlinkClick r:id="rId17">
                  <a:extLst>
                    <a:ext uri="{A12FA001-AC4F-418D-AE19-62706E023703}">
                      <ahyp:hlinkClr xmlns:ahyp="http://schemas.microsoft.com/office/drawing/2018/hyperlinkcolor" val="tx"/>
                    </a:ext>
                  </a:extLst>
                </a:hlinkClick>
              </a:rPr>
              <a:t>Videvo</a:t>
            </a:r>
            <a:endParaRPr sz="1100">
              <a:solidFill>
                <a:schemeClr val="dk1"/>
              </a:solidFill>
              <a:latin typeface="Sansita ExtraBold"/>
              <a:ea typeface="Sansita ExtraBold"/>
              <a:cs typeface="Sansita ExtraBold"/>
              <a:sym typeface="Sansita ExtraBold"/>
            </a:endParaRPr>
          </a:p>
        </p:txBody>
      </p:sp>
      <p:pic>
        <p:nvPicPr>
          <p:cNvPr id="427" name="Google Shape;427;p40"/>
          <p:cNvPicPr preferRelativeResize="0"/>
          <p:nvPr/>
        </p:nvPicPr>
        <p:blipFill>
          <a:blip r:embed="rId18">
            <a:alphaModFix/>
          </a:blip>
          <a:stretch>
            <a:fillRect/>
          </a:stretch>
        </p:blipFill>
        <p:spPr>
          <a:xfrm rot="6766869">
            <a:off x="558509" y="4614164"/>
            <a:ext cx="1040980" cy="889564"/>
          </a:xfrm>
          <a:prstGeom prst="rect">
            <a:avLst/>
          </a:prstGeom>
          <a:noFill/>
          <a:ln>
            <a:noFill/>
          </a:ln>
        </p:spPr>
      </p:pic>
      <p:pic>
        <p:nvPicPr>
          <p:cNvPr id="428" name="Google Shape;428;p40"/>
          <p:cNvPicPr preferRelativeResize="0"/>
          <p:nvPr/>
        </p:nvPicPr>
        <p:blipFill>
          <a:blip r:embed="rId19">
            <a:alphaModFix/>
          </a:blip>
          <a:stretch>
            <a:fillRect/>
          </a:stretch>
        </p:blipFill>
        <p:spPr>
          <a:xfrm rot="-696302" flipH="1">
            <a:off x="-729772" y="3283094"/>
            <a:ext cx="1419307" cy="1776848"/>
          </a:xfrm>
          <a:prstGeom prst="rect">
            <a:avLst/>
          </a:prstGeom>
          <a:noFill/>
          <a:ln>
            <a:noFill/>
          </a:ln>
        </p:spPr>
      </p:pic>
      <p:pic>
        <p:nvPicPr>
          <p:cNvPr id="429" name="Google Shape;429;p40"/>
          <p:cNvPicPr preferRelativeResize="0"/>
          <p:nvPr/>
        </p:nvPicPr>
        <p:blipFill>
          <a:blip r:embed="rId20">
            <a:alphaModFix/>
          </a:blip>
          <a:stretch>
            <a:fillRect/>
          </a:stretch>
        </p:blipFill>
        <p:spPr>
          <a:xfrm rot="10800000" flipH="1">
            <a:off x="8366056" y="4482047"/>
            <a:ext cx="1252699" cy="1153802"/>
          </a:xfrm>
          <a:prstGeom prst="rect">
            <a:avLst/>
          </a:prstGeom>
          <a:noFill/>
          <a:ln>
            <a:noFill/>
          </a:ln>
        </p:spPr>
      </p:pic>
      <p:pic>
        <p:nvPicPr>
          <p:cNvPr id="430" name="Google Shape;430;p40"/>
          <p:cNvPicPr preferRelativeResize="0"/>
          <p:nvPr/>
        </p:nvPicPr>
        <p:blipFill>
          <a:blip r:embed="rId21">
            <a:alphaModFix/>
          </a:blip>
          <a:stretch>
            <a:fillRect/>
          </a:stretch>
        </p:blipFill>
        <p:spPr>
          <a:xfrm rot="10800000">
            <a:off x="11" y="4406425"/>
            <a:ext cx="1124875" cy="1104425"/>
          </a:xfrm>
          <a:prstGeom prst="rect">
            <a:avLst/>
          </a:prstGeom>
          <a:noFill/>
          <a:ln>
            <a:noFill/>
          </a:ln>
        </p:spPr>
      </p:pic>
      <p:pic>
        <p:nvPicPr>
          <p:cNvPr id="431" name="Google Shape;431;p40"/>
          <p:cNvPicPr preferRelativeResize="0"/>
          <p:nvPr/>
        </p:nvPicPr>
        <p:blipFill>
          <a:blip r:embed="rId22">
            <a:alphaModFix/>
          </a:blip>
          <a:stretch>
            <a:fillRect/>
          </a:stretch>
        </p:blipFill>
        <p:spPr>
          <a:xfrm rot="-7382838">
            <a:off x="-308028" y="4410379"/>
            <a:ext cx="984101" cy="957750"/>
          </a:xfrm>
          <a:prstGeom prst="rect">
            <a:avLst/>
          </a:prstGeom>
          <a:noFill/>
          <a:ln>
            <a:noFill/>
          </a:ln>
        </p:spPr>
      </p:pic>
      <p:pic>
        <p:nvPicPr>
          <p:cNvPr id="432" name="Google Shape;432;p40"/>
          <p:cNvPicPr preferRelativeResize="0"/>
          <p:nvPr/>
        </p:nvPicPr>
        <p:blipFill>
          <a:blip r:embed="rId23">
            <a:alphaModFix/>
          </a:blip>
          <a:stretch>
            <a:fillRect/>
          </a:stretch>
        </p:blipFill>
        <p:spPr>
          <a:xfrm rot="-9611292" flipH="1">
            <a:off x="7952438" y="-1192489"/>
            <a:ext cx="1108375" cy="1863352"/>
          </a:xfrm>
          <a:prstGeom prst="rect">
            <a:avLst/>
          </a:prstGeom>
          <a:noFill/>
          <a:ln>
            <a:noFill/>
          </a:ln>
        </p:spPr>
      </p:pic>
      <p:pic>
        <p:nvPicPr>
          <p:cNvPr id="433" name="Google Shape;433;p40"/>
          <p:cNvPicPr preferRelativeResize="0"/>
          <p:nvPr/>
        </p:nvPicPr>
        <p:blipFill>
          <a:blip r:embed="rId21">
            <a:alphaModFix/>
          </a:blip>
          <a:stretch>
            <a:fillRect/>
          </a:stretch>
        </p:blipFill>
        <p:spPr>
          <a:xfrm rot="3151461" flipH="1">
            <a:off x="8644567" y="311602"/>
            <a:ext cx="1138090" cy="1117399"/>
          </a:xfrm>
          <a:prstGeom prst="rect">
            <a:avLst/>
          </a:prstGeom>
          <a:noFill/>
          <a:ln>
            <a:noFill/>
          </a:ln>
        </p:spPr>
      </p:pic>
      <p:pic>
        <p:nvPicPr>
          <p:cNvPr id="434" name="Google Shape;434;p40"/>
          <p:cNvPicPr preferRelativeResize="0"/>
          <p:nvPr/>
        </p:nvPicPr>
        <p:blipFill>
          <a:blip r:embed="rId20">
            <a:alphaModFix/>
          </a:blip>
          <a:stretch>
            <a:fillRect/>
          </a:stretch>
        </p:blipFill>
        <p:spPr>
          <a:xfrm rot="2466197" flipH="1">
            <a:off x="7136825" y="-593542"/>
            <a:ext cx="1252700" cy="1153802"/>
          </a:xfrm>
          <a:prstGeom prst="rect">
            <a:avLst/>
          </a:prstGeom>
          <a:noFill/>
          <a:ln>
            <a:noFill/>
          </a:ln>
        </p:spPr>
      </p:pic>
      <p:pic>
        <p:nvPicPr>
          <p:cNvPr id="435" name="Google Shape;435;p40"/>
          <p:cNvPicPr preferRelativeResize="0"/>
          <p:nvPr/>
        </p:nvPicPr>
        <p:blipFill>
          <a:blip r:embed="rId24">
            <a:alphaModFix/>
          </a:blip>
          <a:stretch>
            <a:fillRect/>
          </a:stretch>
        </p:blipFill>
        <p:spPr>
          <a:xfrm rot="10800000" flipH="1">
            <a:off x="8430775" y="803550"/>
            <a:ext cx="418376" cy="475800"/>
          </a:xfrm>
          <a:prstGeom prst="rect">
            <a:avLst/>
          </a:prstGeom>
          <a:noFill/>
          <a:ln>
            <a:noFill/>
          </a:ln>
        </p:spPr>
      </p:pic>
      <p:pic>
        <p:nvPicPr>
          <p:cNvPr id="436" name="Google Shape;436;p40"/>
          <p:cNvPicPr preferRelativeResize="0"/>
          <p:nvPr/>
        </p:nvPicPr>
        <p:blipFill>
          <a:blip r:embed="rId25">
            <a:alphaModFix/>
          </a:blip>
          <a:stretch>
            <a:fillRect/>
          </a:stretch>
        </p:blipFill>
        <p:spPr>
          <a:xfrm rot="5736673" flipH="1">
            <a:off x="6540554" y="-366346"/>
            <a:ext cx="1081594" cy="834895"/>
          </a:xfrm>
          <a:prstGeom prst="rect">
            <a:avLst/>
          </a:prstGeom>
          <a:noFill/>
          <a:ln>
            <a:noFill/>
          </a:ln>
        </p:spPr>
      </p:pic>
      <p:pic>
        <p:nvPicPr>
          <p:cNvPr id="437" name="Google Shape;437;p40"/>
          <p:cNvPicPr preferRelativeResize="0"/>
          <p:nvPr/>
        </p:nvPicPr>
        <p:blipFill>
          <a:blip r:embed="rId26">
            <a:alphaModFix/>
          </a:blip>
          <a:stretch>
            <a:fillRect/>
          </a:stretch>
        </p:blipFill>
        <p:spPr>
          <a:xfrm rot="10800000" flipH="1">
            <a:off x="6950324" y="-200102"/>
            <a:ext cx="848950" cy="838200"/>
          </a:xfrm>
          <a:prstGeom prst="rect">
            <a:avLst/>
          </a:prstGeom>
          <a:noFill/>
          <a:ln>
            <a:noFill/>
          </a:ln>
        </p:spPr>
      </p:pic>
      <p:pic>
        <p:nvPicPr>
          <p:cNvPr id="438" name="Google Shape;438;p40"/>
          <p:cNvPicPr preferRelativeResize="0"/>
          <p:nvPr/>
        </p:nvPicPr>
        <p:blipFill>
          <a:blip r:embed="rId22">
            <a:alphaModFix/>
          </a:blip>
          <a:stretch>
            <a:fillRect/>
          </a:stretch>
        </p:blipFill>
        <p:spPr>
          <a:xfrm rot="10800000" flipH="1">
            <a:off x="6130250" y="-284184"/>
            <a:ext cx="689025" cy="670575"/>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pic>
        <p:nvPicPr>
          <p:cNvPr id="1156" name="Google Shape;1156;p56"/>
          <p:cNvPicPr preferRelativeResize="0"/>
          <p:nvPr/>
        </p:nvPicPr>
        <p:blipFill>
          <a:blip r:embed="rId3">
            <a:alphaModFix/>
          </a:blip>
          <a:stretch>
            <a:fillRect/>
          </a:stretch>
        </p:blipFill>
        <p:spPr>
          <a:xfrm rot="1279095" flipH="1">
            <a:off x="-589767" y="2581967"/>
            <a:ext cx="1162858" cy="897640"/>
          </a:xfrm>
          <a:prstGeom prst="rect">
            <a:avLst/>
          </a:prstGeom>
          <a:noFill/>
          <a:ln>
            <a:noFill/>
          </a:ln>
        </p:spPr>
      </p:pic>
      <p:pic>
        <p:nvPicPr>
          <p:cNvPr id="1157" name="Google Shape;1157;p56"/>
          <p:cNvPicPr preferRelativeResize="0"/>
          <p:nvPr/>
        </p:nvPicPr>
        <p:blipFill>
          <a:blip r:embed="rId4">
            <a:alphaModFix/>
          </a:blip>
          <a:stretch>
            <a:fillRect/>
          </a:stretch>
        </p:blipFill>
        <p:spPr>
          <a:xfrm rot="6996848" flipH="1">
            <a:off x="298844" y="-885131"/>
            <a:ext cx="1085892" cy="1359439"/>
          </a:xfrm>
          <a:prstGeom prst="rect">
            <a:avLst/>
          </a:prstGeom>
          <a:noFill/>
          <a:ln>
            <a:noFill/>
          </a:ln>
        </p:spPr>
      </p:pic>
      <p:sp>
        <p:nvSpPr>
          <p:cNvPr id="1158" name="Google Shape;1158;p56"/>
          <p:cNvSpPr txBox="1">
            <a:spLocks noGrp="1"/>
          </p:cNvSpPr>
          <p:nvPr>
            <p:ph type="title"/>
          </p:nvPr>
        </p:nvSpPr>
        <p:spPr>
          <a:xfrm>
            <a:off x="1284000" y="1687825"/>
            <a:ext cx="6576000" cy="1270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6"/>
                </a:solidFill>
              </a:rPr>
              <a:t>4</a:t>
            </a:r>
            <a:r>
              <a:rPr lang="en">
                <a:solidFill>
                  <a:schemeClr val="accent6"/>
                </a:solidFill>
                <a:latin typeface="Sansita"/>
                <a:ea typeface="Sansita"/>
                <a:cs typeface="Sansita"/>
                <a:sym typeface="Sansita"/>
              </a:rPr>
              <a:t>,</a:t>
            </a:r>
            <a:r>
              <a:rPr lang="en">
                <a:solidFill>
                  <a:schemeClr val="accent6"/>
                </a:solidFill>
              </a:rPr>
              <a:t>498</a:t>
            </a:r>
            <a:r>
              <a:rPr lang="en">
                <a:solidFill>
                  <a:schemeClr val="accent6"/>
                </a:solidFill>
                <a:latin typeface="Sansita"/>
                <a:ea typeface="Sansita"/>
                <a:cs typeface="Sansita"/>
                <a:sym typeface="Sansita"/>
              </a:rPr>
              <a:t>,</a:t>
            </a:r>
            <a:r>
              <a:rPr lang="en">
                <a:solidFill>
                  <a:schemeClr val="accent6"/>
                </a:solidFill>
              </a:rPr>
              <a:t>300</a:t>
            </a:r>
            <a:r>
              <a:rPr lang="en">
                <a:solidFill>
                  <a:schemeClr val="accent6"/>
                </a:solidFill>
                <a:latin typeface="Sansita"/>
                <a:ea typeface="Sansita"/>
                <a:cs typeface="Sansita"/>
                <a:sym typeface="Sansita"/>
              </a:rPr>
              <a:t>,</a:t>
            </a:r>
            <a:r>
              <a:rPr lang="en">
                <a:solidFill>
                  <a:schemeClr val="accent6"/>
                </a:solidFill>
              </a:rPr>
              <a:t>000</a:t>
            </a:r>
            <a:endParaRPr>
              <a:solidFill>
                <a:schemeClr val="accent6"/>
              </a:solidFill>
            </a:endParaRPr>
          </a:p>
        </p:txBody>
      </p:sp>
      <p:sp>
        <p:nvSpPr>
          <p:cNvPr id="1159" name="Google Shape;1159;p56"/>
          <p:cNvSpPr txBox="1">
            <a:spLocks noGrp="1"/>
          </p:cNvSpPr>
          <p:nvPr>
            <p:ph type="subTitle" idx="1"/>
          </p:nvPr>
        </p:nvSpPr>
        <p:spPr>
          <a:xfrm>
            <a:off x="1284000" y="2958575"/>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pic>
        <p:nvPicPr>
          <p:cNvPr id="1160" name="Google Shape;1160;p56"/>
          <p:cNvPicPr preferRelativeResize="0"/>
          <p:nvPr/>
        </p:nvPicPr>
        <p:blipFill>
          <a:blip r:embed="rId4">
            <a:alphaModFix/>
          </a:blip>
          <a:stretch>
            <a:fillRect/>
          </a:stretch>
        </p:blipFill>
        <p:spPr>
          <a:xfrm rot="-2962351" flipH="1">
            <a:off x="8138594" y="4230718"/>
            <a:ext cx="1085892" cy="1359440"/>
          </a:xfrm>
          <a:prstGeom prst="rect">
            <a:avLst/>
          </a:prstGeom>
          <a:noFill/>
          <a:ln>
            <a:noFill/>
          </a:ln>
        </p:spPr>
      </p:pic>
      <p:pic>
        <p:nvPicPr>
          <p:cNvPr id="1161" name="Google Shape;1161;p56"/>
          <p:cNvPicPr preferRelativeResize="0"/>
          <p:nvPr/>
        </p:nvPicPr>
        <p:blipFill>
          <a:blip r:embed="rId3">
            <a:alphaModFix/>
          </a:blip>
          <a:stretch>
            <a:fillRect/>
          </a:stretch>
        </p:blipFill>
        <p:spPr>
          <a:xfrm rot="9830926" flipH="1">
            <a:off x="6040953" y="4658925"/>
            <a:ext cx="1252700" cy="966990"/>
          </a:xfrm>
          <a:prstGeom prst="rect">
            <a:avLst/>
          </a:prstGeom>
          <a:noFill/>
          <a:ln>
            <a:noFill/>
          </a:ln>
        </p:spPr>
      </p:pic>
      <p:pic>
        <p:nvPicPr>
          <p:cNvPr id="1162" name="Google Shape;1162;p56"/>
          <p:cNvPicPr preferRelativeResize="0"/>
          <p:nvPr/>
        </p:nvPicPr>
        <p:blipFill>
          <a:blip r:embed="rId5">
            <a:alphaModFix/>
          </a:blip>
          <a:stretch>
            <a:fillRect/>
          </a:stretch>
        </p:blipFill>
        <p:spPr>
          <a:xfrm rot="6557611">
            <a:off x="6556591" y="4312317"/>
            <a:ext cx="1218400" cy="1196241"/>
          </a:xfrm>
          <a:prstGeom prst="rect">
            <a:avLst/>
          </a:prstGeom>
          <a:noFill/>
          <a:ln>
            <a:noFill/>
          </a:ln>
        </p:spPr>
      </p:pic>
      <p:pic>
        <p:nvPicPr>
          <p:cNvPr id="1163" name="Google Shape;1163;p56"/>
          <p:cNvPicPr preferRelativeResize="0"/>
          <p:nvPr/>
        </p:nvPicPr>
        <p:blipFill>
          <a:blip r:embed="rId6">
            <a:alphaModFix/>
          </a:blip>
          <a:stretch>
            <a:fillRect/>
          </a:stretch>
        </p:blipFill>
        <p:spPr>
          <a:xfrm rot="10800000">
            <a:off x="-435098" y="294363"/>
            <a:ext cx="913225" cy="769825"/>
          </a:xfrm>
          <a:prstGeom prst="rect">
            <a:avLst/>
          </a:prstGeom>
          <a:noFill/>
          <a:ln>
            <a:noFill/>
          </a:ln>
        </p:spPr>
      </p:pic>
      <p:pic>
        <p:nvPicPr>
          <p:cNvPr id="1164" name="Google Shape;1164;p56"/>
          <p:cNvPicPr preferRelativeResize="0"/>
          <p:nvPr/>
        </p:nvPicPr>
        <p:blipFill>
          <a:blip r:embed="rId7">
            <a:alphaModFix/>
          </a:blip>
          <a:stretch>
            <a:fillRect/>
          </a:stretch>
        </p:blipFill>
        <p:spPr>
          <a:xfrm rot="10800000" flipH="1">
            <a:off x="-9782" y="3879118"/>
            <a:ext cx="418375" cy="369868"/>
          </a:xfrm>
          <a:prstGeom prst="rect">
            <a:avLst/>
          </a:prstGeom>
          <a:noFill/>
          <a:ln>
            <a:noFill/>
          </a:ln>
        </p:spPr>
      </p:pic>
      <p:pic>
        <p:nvPicPr>
          <p:cNvPr id="1165" name="Google Shape;1165;p56"/>
          <p:cNvPicPr preferRelativeResize="0"/>
          <p:nvPr/>
        </p:nvPicPr>
        <p:blipFill>
          <a:blip r:embed="rId8">
            <a:alphaModFix/>
          </a:blip>
          <a:stretch>
            <a:fillRect/>
          </a:stretch>
        </p:blipFill>
        <p:spPr>
          <a:xfrm rot="5400000">
            <a:off x="8393892" y="-188759"/>
            <a:ext cx="575300" cy="568025"/>
          </a:xfrm>
          <a:prstGeom prst="rect">
            <a:avLst/>
          </a:prstGeom>
          <a:noFill/>
          <a:ln>
            <a:noFill/>
          </a:ln>
        </p:spPr>
      </p:pic>
      <p:pic>
        <p:nvPicPr>
          <p:cNvPr id="1166" name="Google Shape;1166;p56"/>
          <p:cNvPicPr preferRelativeResize="0"/>
          <p:nvPr/>
        </p:nvPicPr>
        <p:blipFill>
          <a:blip r:embed="rId8">
            <a:alphaModFix/>
          </a:blip>
          <a:stretch>
            <a:fillRect/>
          </a:stretch>
        </p:blipFill>
        <p:spPr>
          <a:xfrm rot="5400000">
            <a:off x="-640777" y="4646653"/>
            <a:ext cx="688900" cy="680150"/>
          </a:xfrm>
          <a:prstGeom prst="rect">
            <a:avLst/>
          </a:prstGeom>
          <a:noFill/>
          <a:ln>
            <a:noFill/>
          </a:ln>
        </p:spPr>
      </p:pic>
      <p:pic>
        <p:nvPicPr>
          <p:cNvPr id="1167" name="Google Shape;1167;p56"/>
          <p:cNvPicPr preferRelativeResize="0"/>
          <p:nvPr/>
        </p:nvPicPr>
        <p:blipFill>
          <a:blip r:embed="rId9">
            <a:alphaModFix/>
          </a:blip>
          <a:stretch>
            <a:fillRect/>
          </a:stretch>
        </p:blipFill>
        <p:spPr>
          <a:xfrm rot="9503852">
            <a:off x="765360" y="4527937"/>
            <a:ext cx="1334288" cy="1228948"/>
          </a:xfrm>
          <a:prstGeom prst="rect">
            <a:avLst/>
          </a:prstGeom>
          <a:noFill/>
          <a:ln>
            <a:noFill/>
          </a:ln>
        </p:spPr>
      </p:pic>
      <p:pic>
        <p:nvPicPr>
          <p:cNvPr id="1168" name="Google Shape;1168;p56"/>
          <p:cNvPicPr preferRelativeResize="0"/>
          <p:nvPr/>
        </p:nvPicPr>
        <p:blipFill>
          <a:blip r:embed="rId10">
            <a:alphaModFix/>
          </a:blip>
          <a:stretch>
            <a:fillRect/>
          </a:stretch>
        </p:blipFill>
        <p:spPr>
          <a:xfrm rot="6801000" flipH="1">
            <a:off x="-119801" y="-398522"/>
            <a:ext cx="1038750" cy="1369817"/>
          </a:xfrm>
          <a:prstGeom prst="rect">
            <a:avLst/>
          </a:prstGeom>
          <a:noFill/>
          <a:ln>
            <a:noFill/>
          </a:ln>
        </p:spPr>
      </p:pic>
      <p:pic>
        <p:nvPicPr>
          <p:cNvPr id="1169" name="Google Shape;1169;p56"/>
          <p:cNvPicPr preferRelativeResize="0"/>
          <p:nvPr/>
        </p:nvPicPr>
        <p:blipFill>
          <a:blip r:embed="rId11">
            <a:alphaModFix/>
          </a:blip>
          <a:stretch>
            <a:fillRect/>
          </a:stretch>
        </p:blipFill>
        <p:spPr>
          <a:xfrm rot="5400000">
            <a:off x="-880832" y="3821445"/>
            <a:ext cx="1067350" cy="1038750"/>
          </a:xfrm>
          <a:prstGeom prst="rect">
            <a:avLst/>
          </a:prstGeom>
          <a:noFill/>
          <a:ln>
            <a:noFill/>
          </a:ln>
        </p:spPr>
      </p:pic>
      <p:pic>
        <p:nvPicPr>
          <p:cNvPr id="1170" name="Google Shape;1170;p56"/>
          <p:cNvPicPr preferRelativeResize="0"/>
          <p:nvPr/>
        </p:nvPicPr>
        <p:blipFill>
          <a:blip r:embed="rId5">
            <a:alphaModFix/>
          </a:blip>
          <a:stretch>
            <a:fillRect/>
          </a:stretch>
        </p:blipFill>
        <p:spPr>
          <a:xfrm rot="9743987">
            <a:off x="-471539" y="4254102"/>
            <a:ext cx="1225862" cy="1203552"/>
          </a:xfrm>
          <a:prstGeom prst="rect">
            <a:avLst/>
          </a:prstGeom>
          <a:noFill/>
          <a:ln>
            <a:noFill/>
          </a:ln>
        </p:spPr>
      </p:pic>
      <p:pic>
        <p:nvPicPr>
          <p:cNvPr id="1171" name="Google Shape;1171;p56"/>
          <p:cNvPicPr preferRelativeResize="0"/>
          <p:nvPr/>
        </p:nvPicPr>
        <p:blipFill>
          <a:blip r:embed="rId12">
            <a:alphaModFix/>
          </a:blip>
          <a:stretch>
            <a:fillRect/>
          </a:stretch>
        </p:blipFill>
        <p:spPr>
          <a:xfrm rot="1030326">
            <a:off x="7174353" y="4451488"/>
            <a:ext cx="1252700" cy="1070489"/>
          </a:xfrm>
          <a:prstGeom prst="rect">
            <a:avLst/>
          </a:prstGeom>
          <a:noFill/>
          <a:ln>
            <a:noFill/>
          </a:ln>
        </p:spPr>
      </p:pic>
      <p:pic>
        <p:nvPicPr>
          <p:cNvPr id="1172" name="Google Shape;1172;p56"/>
          <p:cNvPicPr preferRelativeResize="0"/>
          <p:nvPr/>
        </p:nvPicPr>
        <p:blipFill>
          <a:blip r:embed="rId6">
            <a:alphaModFix/>
          </a:blip>
          <a:stretch>
            <a:fillRect/>
          </a:stretch>
        </p:blipFill>
        <p:spPr>
          <a:xfrm rot="10800000" flipH="1">
            <a:off x="4769336" y="4614413"/>
            <a:ext cx="1252700" cy="1056000"/>
          </a:xfrm>
          <a:prstGeom prst="rect">
            <a:avLst/>
          </a:prstGeom>
          <a:noFill/>
          <a:ln>
            <a:noFill/>
          </a:ln>
        </p:spPr>
      </p:pic>
      <p:pic>
        <p:nvPicPr>
          <p:cNvPr id="1173" name="Google Shape;1173;p56"/>
          <p:cNvPicPr preferRelativeResize="0"/>
          <p:nvPr/>
        </p:nvPicPr>
        <p:blipFill>
          <a:blip r:embed="rId13">
            <a:alphaModFix/>
          </a:blip>
          <a:stretch>
            <a:fillRect/>
          </a:stretch>
        </p:blipFill>
        <p:spPr>
          <a:xfrm rot="-7301796">
            <a:off x="8591696" y="3355"/>
            <a:ext cx="804112" cy="1351839"/>
          </a:xfrm>
          <a:prstGeom prst="rect">
            <a:avLst/>
          </a:prstGeom>
          <a:noFill/>
          <a:ln>
            <a:noFill/>
          </a:ln>
        </p:spPr>
      </p:pic>
      <p:pic>
        <p:nvPicPr>
          <p:cNvPr id="1174" name="Google Shape;1174;p56"/>
          <p:cNvPicPr preferRelativeResize="0"/>
          <p:nvPr/>
        </p:nvPicPr>
        <p:blipFill>
          <a:blip r:embed="rId7">
            <a:alphaModFix/>
          </a:blip>
          <a:stretch>
            <a:fillRect/>
          </a:stretch>
        </p:blipFill>
        <p:spPr>
          <a:xfrm rot="10800000">
            <a:off x="8366000" y="3062560"/>
            <a:ext cx="418375" cy="369868"/>
          </a:xfrm>
          <a:prstGeom prst="rect">
            <a:avLst/>
          </a:prstGeom>
          <a:noFill/>
          <a:ln>
            <a:noFill/>
          </a:ln>
        </p:spPr>
      </p:pic>
      <p:pic>
        <p:nvPicPr>
          <p:cNvPr id="1175" name="Google Shape;1175;p56"/>
          <p:cNvPicPr preferRelativeResize="0"/>
          <p:nvPr/>
        </p:nvPicPr>
        <p:blipFill>
          <a:blip r:embed="rId7">
            <a:alphaModFix/>
          </a:blip>
          <a:stretch>
            <a:fillRect/>
          </a:stretch>
        </p:blipFill>
        <p:spPr>
          <a:xfrm rot="10800000">
            <a:off x="7947638" y="-23327"/>
            <a:ext cx="418375" cy="369868"/>
          </a:xfrm>
          <a:prstGeom prst="rect">
            <a:avLst/>
          </a:prstGeom>
          <a:noFill/>
          <a:ln>
            <a:noFill/>
          </a:ln>
        </p:spPr>
      </p:pic>
      <p:pic>
        <p:nvPicPr>
          <p:cNvPr id="1176" name="Google Shape;1176;p56"/>
          <p:cNvPicPr preferRelativeResize="0"/>
          <p:nvPr/>
        </p:nvPicPr>
        <p:blipFill>
          <a:blip r:embed="rId14">
            <a:alphaModFix/>
          </a:blip>
          <a:stretch>
            <a:fillRect/>
          </a:stretch>
        </p:blipFill>
        <p:spPr>
          <a:xfrm rot="10800000">
            <a:off x="7947652" y="4456638"/>
            <a:ext cx="418376" cy="475800"/>
          </a:xfrm>
          <a:prstGeom prst="rect">
            <a:avLst/>
          </a:prstGeom>
          <a:noFill/>
          <a:ln>
            <a:noFill/>
          </a:ln>
        </p:spPr>
      </p:pic>
      <p:pic>
        <p:nvPicPr>
          <p:cNvPr id="1177" name="Google Shape;1177;p56"/>
          <p:cNvPicPr preferRelativeResize="0"/>
          <p:nvPr/>
        </p:nvPicPr>
        <p:blipFill>
          <a:blip r:embed="rId14">
            <a:alphaModFix/>
          </a:blip>
          <a:stretch>
            <a:fillRect/>
          </a:stretch>
        </p:blipFill>
        <p:spPr>
          <a:xfrm rot="10800000">
            <a:off x="8138777" y="212313"/>
            <a:ext cx="418376" cy="475800"/>
          </a:xfrm>
          <a:prstGeom prst="rect">
            <a:avLst/>
          </a:prstGeom>
          <a:noFill/>
          <a:ln>
            <a:noFill/>
          </a:ln>
        </p:spPr>
      </p:pic>
      <p:pic>
        <p:nvPicPr>
          <p:cNvPr id="1178" name="Google Shape;1178;p56"/>
          <p:cNvPicPr preferRelativeResize="0"/>
          <p:nvPr/>
        </p:nvPicPr>
        <p:blipFill>
          <a:blip r:embed="rId11">
            <a:alphaModFix/>
          </a:blip>
          <a:stretch>
            <a:fillRect/>
          </a:stretch>
        </p:blipFill>
        <p:spPr>
          <a:xfrm rot="5400000">
            <a:off x="-358082" y="1487720"/>
            <a:ext cx="1067350" cy="1038750"/>
          </a:xfrm>
          <a:prstGeom prst="rect">
            <a:avLst/>
          </a:prstGeom>
          <a:noFill/>
          <a:ln>
            <a:noFill/>
          </a:ln>
        </p:spPr>
      </p:pic>
      <p:pic>
        <p:nvPicPr>
          <p:cNvPr id="1179" name="Google Shape;1179;p56"/>
          <p:cNvPicPr preferRelativeResize="0"/>
          <p:nvPr/>
        </p:nvPicPr>
        <p:blipFill>
          <a:blip r:embed="rId7">
            <a:alphaModFix/>
          </a:blip>
          <a:stretch>
            <a:fillRect/>
          </a:stretch>
        </p:blipFill>
        <p:spPr>
          <a:xfrm rot="10800000">
            <a:off x="182563" y="-43527"/>
            <a:ext cx="418375" cy="369868"/>
          </a:xfrm>
          <a:prstGeom prst="rect">
            <a:avLst/>
          </a:prstGeom>
          <a:noFill/>
          <a:ln>
            <a:noFill/>
          </a:ln>
        </p:spPr>
      </p:pic>
      <p:pic>
        <p:nvPicPr>
          <p:cNvPr id="1180" name="Google Shape;1180;p56"/>
          <p:cNvPicPr preferRelativeResize="0"/>
          <p:nvPr/>
        </p:nvPicPr>
        <p:blipFill>
          <a:blip r:embed="rId9">
            <a:alphaModFix/>
          </a:blip>
          <a:stretch>
            <a:fillRect/>
          </a:stretch>
        </p:blipFill>
        <p:spPr>
          <a:xfrm rot="-8891430">
            <a:off x="-314793" y="2418323"/>
            <a:ext cx="912356" cy="840331"/>
          </a:xfrm>
          <a:prstGeom prst="rect">
            <a:avLst/>
          </a:prstGeom>
          <a:noFill/>
          <a:ln>
            <a:noFill/>
          </a:ln>
        </p:spPr>
      </p:pic>
      <p:pic>
        <p:nvPicPr>
          <p:cNvPr id="1181" name="Google Shape;1181;p56"/>
          <p:cNvPicPr preferRelativeResize="0"/>
          <p:nvPr/>
        </p:nvPicPr>
        <p:blipFill>
          <a:blip r:embed="rId14">
            <a:alphaModFix/>
          </a:blip>
          <a:stretch>
            <a:fillRect/>
          </a:stretch>
        </p:blipFill>
        <p:spPr>
          <a:xfrm rot="10800000">
            <a:off x="8731777" y="4083238"/>
            <a:ext cx="418376" cy="475800"/>
          </a:xfrm>
          <a:prstGeom prst="rect">
            <a:avLst/>
          </a:prstGeom>
          <a:noFill/>
          <a:ln>
            <a:noFill/>
          </a:ln>
        </p:spPr>
      </p:pic>
      <p:pic>
        <p:nvPicPr>
          <p:cNvPr id="1182" name="Google Shape;1182;p56"/>
          <p:cNvPicPr preferRelativeResize="0"/>
          <p:nvPr/>
        </p:nvPicPr>
        <p:blipFill>
          <a:blip r:embed="rId10">
            <a:alphaModFix/>
          </a:blip>
          <a:stretch>
            <a:fillRect/>
          </a:stretch>
        </p:blipFill>
        <p:spPr>
          <a:xfrm rot="2164683">
            <a:off x="1868508" y="3941337"/>
            <a:ext cx="1516555" cy="1999853"/>
          </a:xfrm>
          <a:prstGeom prst="rect">
            <a:avLst/>
          </a:prstGeom>
          <a:noFill/>
          <a:ln>
            <a:noFill/>
          </a:ln>
        </p:spPr>
      </p:pic>
      <p:pic>
        <p:nvPicPr>
          <p:cNvPr id="1183" name="Google Shape;1183;p56"/>
          <p:cNvPicPr preferRelativeResize="0"/>
          <p:nvPr/>
        </p:nvPicPr>
        <p:blipFill>
          <a:blip r:embed="rId15">
            <a:alphaModFix/>
          </a:blip>
          <a:stretch>
            <a:fillRect/>
          </a:stretch>
        </p:blipFill>
        <p:spPr>
          <a:xfrm rot="-3975888" flipH="1">
            <a:off x="2522570" y="4390177"/>
            <a:ext cx="1960933" cy="1424850"/>
          </a:xfrm>
          <a:prstGeom prst="rect">
            <a:avLst/>
          </a:prstGeom>
          <a:noFill/>
          <a:ln>
            <a:noFill/>
          </a:ln>
        </p:spPr>
      </p:pic>
      <p:pic>
        <p:nvPicPr>
          <p:cNvPr id="1184" name="Google Shape;1184;p56"/>
          <p:cNvPicPr preferRelativeResize="0"/>
          <p:nvPr/>
        </p:nvPicPr>
        <p:blipFill>
          <a:blip r:embed="rId11">
            <a:alphaModFix/>
          </a:blip>
          <a:stretch>
            <a:fillRect/>
          </a:stretch>
        </p:blipFill>
        <p:spPr>
          <a:xfrm rot="5400000">
            <a:off x="4925443" y="-565930"/>
            <a:ext cx="1067350" cy="1038750"/>
          </a:xfrm>
          <a:prstGeom prst="rect">
            <a:avLst/>
          </a:prstGeom>
          <a:noFill/>
          <a:ln>
            <a:noFill/>
          </a:ln>
        </p:spPr>
      </p:pic>
      <p:pic>
        <p:nvPicPr>
          <p:cNvPr id="1185" name="Google Shape;1185;p56"/>
          <p:cNvPicPr preferRelativeResize="0"/>
          <p:nvPr/>
        </p:nvPicPr>
        <p:blipFill>
          <a:blip r:embed="rId7">
            <a:alphaModFix/>
          </a:blip>
          <a:stretch>
            <a:fillRect/>
          </a:stretch>
        </p:blipFill>
        <p:spPr>
          <a:xfrm rot="10800000">
            <a:off x="5957625" y="-157965"/>
            <a:ext cx="418375" cy="369868"/>
          </a:xfrm>
          <a:prstGeom prst="rect">
            <a:avLst/>
          </a:prstGeom>
          <a:noFill/>
          <a:ln>
            <a:noFill/>
          </a:ln>
        </p:spPr>
      </p:pic>
      <p:pic>
        <p:nvPicPr>
          <p:cNvPr id="1186" name="Google Shape;1186;p56"/>
          <p:cNvPicPr preferRelativeResize="0"/>
          <p:nvPr/>
        </p:nvPicPr>
        <p:blipFill>
          <a:blip r:embed="rId8">
            <a:alphaModFix/>
          </a:blip>
          <a:stretch>
            <a:fillRect/>
          </a:stretch>
        </p:blipFill>
        <p:spPr>
          <a:xfrm rot="5400000">
            <a:off x="2025986" y="-308076"/>
            <a:ext cx="816975" cy="8066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90"/>
        <p:cNvGrpSpPr/>
        <p:nvPr/>
      </p:nvGrpSpPr>
      <p:grpSpPr>
        <a:xfrm>
          <a:off x="0" y="0"/>
          <a:ext cx="0" cy="0"/>
          <a:chOff x="0" y="0"/>
          <a:chExt cx="0" cy="0"/>
        </a:xfrm>
      </p:grpSpPr>
      <p:sp>
        <p:nvSpPr>
          <p:cNvPr id="1191" name="Google Shape;1191;p57"/>
          <p:cNvSpPr txBox="1"/>
          <p:nvPr/>
        </p:nvSpPr>
        <p:spPr>
          <a:xfrm flipH="1">
            <a:off x="5540105" y="1388125"/>
            <a:ext cx="2373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100">
                <a:solidFill>
                  <a:schemeClr val="dk1"/>
                </a:solidFill>
                <a:latin typeface="Sansita ExtraBold"/>
                <a:ea typeface="Sansita ExtraBold"/>
                <a:cs typeface="Sansita ExtraBold"/>
                <a:sym typeface="Sansita ExtraBold"/>
              </a:rPr>
              <a:t>Venus</a:t>
            </a:r>
            <a:endParaRPr sz="2100">
              <a:solidFill>
                <a:schemeClr val="dk1"/>
              </a:solidFill>
              <a:latin typeface="Sansita ExtraBold"/>
              <a:ea typeface="Sansita ExtraBold"/>
              <a:cs typeface="Sansita ExtraBold"/>
              <a:sym typeface="Sansita ExtraBold"/>
            </a:endParaRPr>
          </a:p>
        </p:txBody>
      </p:sp>
      <p:sp>
        <p:nvSpPr>
          <p:cNvPr id="1192" name="Google Shape;1192;p57"/>
          <p:cNvSpPr txBox="1"/>
          <p:nvPr/>
        </p:nvSpPr>
        <p:spPr>
          <a:xfrm flipH="1">
            <a:off x="5540106" y="3429272"/>
            <a:ext cx="2373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100">
                <a:solidFill>
                  <a:schemeClr val="dk1"/>
                </a:solidFill>
                <a:latin typeface="Sansita ExtraBold"/>
                <a:ea typeface="Sansita ExtraBold"/>
                <a:cs typeface="Sansita ExtraBold"/>
                <a:sym typeface="Sansita ExtraBold"/>
              </a:rPr>
              <a:t>Mars</a:t>
            </a:r>
            <a:endParaRPr sz="2100">
              <a:solidFill>
                <a:schemeClr val="dk1"/>
              </a:solidFill>
              <a:latin typeface="Sansita ExtraBold"/>
              <a:ea typeface="Sansita ExtraBold"/>
              <a:cs typeface="Sansita ExtraBold"/>
              <a:sym typeface="Sansita ExtraBold"/>
            </a:endParaRPr>
          </a:p>
        </p:txBody>
      </p:sp>
      <p:sp>
        <p:nvSpPr>
          <p:cNvPr id="1193" name="Google Shape;1193;p57"/>
          <p:cNvSpPr txBox="1"/>
          <p:nvPr/>
        </p:nvSpPr>
        <p:spPr>
          <a:xfrm flipH="1">
            <a:off x="5540122" y="2408686"/>
            <a:ext cx="2373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100">
                <a:solidFill>
                  <a:schemeClr val="dk1"/>
                </a:solidFill>
                <a:latin typeface="Sansita ExtraBold"/>
                <a:ea typeface="Sansita ExtraBold"/>
                <a:cs typeface="Sansita ExtraBold"/>
                <a:sym typeface="Sansita ExtraBold"/>
              </a:rPr>
              <a:t>Mercury</a:t>
            </a:r>
            <a:endParaRPr sz="2100">
              <a:solidFill>
                <a:schemeClr val="dk1"/>
              </a:solidFill>
              <a:latin typeface="Sansita ExtraBold"/>
              <a:ea typeface="Sansita ExtraBold"/>
              <a:cs typeface="Sansita ExtraBold"/>
              <a:sym typeface="Sansita ExtraBold"/>
            </a:endParaRPr>
          </a:p>
        </p:txBody>
      </p:sp>
      <p:sp>
        <p:nvSpPr>
          <p:cNvPr id="1194" name="Google Shape;1194;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This is</a:t>
            </a:r>
            <a:r>
              <a:rPr lang="en"/>
              <a:t> a map</a:t>
            </a:r>
            <a:endParaRPr/>
          </a:p>
        </p:txBody>
      </p:sp>
      <p:sp>
        <p:nvSpPr>
          <p:cNvPr id="1195" name="Google Shape;1195;p57"/>
          <p:cNvSpPr txBox="1"/>
          <p:nvPr/>
        </p:nvSpPr>
        <p:spPr>
          <a:xfrm flipH="1">
            <a:off x="5540108" y="1622183"/>
            <a:ext cx="23736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1196" name="Google Shape;1196;p57"/>
          <p:cNvSpPr txBox="1"/>
          <p:nvPr/>
        </p:nvSpPr>
        <p:spPr>
          <a:xfrm flipH="1">
            <a:off x="5540108" y="3663335"/>
            <a:ext cx="23736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Despite being red, Mars is a very cold place</a:t>
            </a:r>
            <a:endParaRPr>
              <a:solidFill>
                <a:schemeClr val="dk1"/>
              </a:solidFill>
              <a:latin typeface="Montserrat Medium"/>
              <a:ea typeface="Montserrat Medium"/>
              <a:cs typeface="Montserrat Medium"/>
              <a:sym typeface="Montserrat Medium"/>
            </a:endParaRPr>
          </a:p>
        </p:txBody>
      </p:sp>
      <p:sp>
        <p:nvSpPr>
          <p:cNvPr id="1197" name="Google Shape;1197;p57"/>
          <p:cNvSpPr txBox="1"/>
          <p:nvPr/>
        </p:nvSpPr>
        <p:spPr>
          <a:xfrm flipH="1">
            <a:off x="5540124" y="2642759"/>
            <a:ext cx="23736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Mercury is the closest planet to the Sun</a:t>
            </a:r>
            <a:endParaRPr>
              <a:solidFill>
                <a:schemeClr val="dk1"/>
              </a:solidFill>
              <a:latin typeface="Montserrat Medium"/>
              <a:ea typeface="Montserrat Medium"/>
              <a:cs typeface="Montserrat Medium"/>
              <a:sym typeface="Montserrat Medium"/>
            </a:endParaRPr>
          </a:p>
        </p:txBody>
      </p:sp>
      <p:grpSp>
        <p:nvGrpSpPr>
          <p:cNvPr id="1198" name="Google Shape;1198;p57"/>
          <p:cNvGrpSpPr/>
          <p:nvPr/>
        </p:nvGrpSpPr>
        <p:grpSpPr>
          <a:xfrm>
            <a:off x="751944" y="1577691"/>
            <a:ext cx="4615692" cy="2458567"/>
            <a:chOff x="233350" y="949250"/>
            <a:chExt cx="7137300" cy="3802300"/>
          </a:xfrm>
        </p:grpSpPr>
        <p:sp>
          <p:nvSpPr>
            <p:cNvPr id="1199" name="Google Shape;1199;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50" name="Google Shape;1250;p57"/>
          <p:cNvPicPr preferRelativeResize="0"/>
          <p:nvPr/>
        </p:nvPicPr>
        <p:blipFill>
          <a:blip r:embed="rId3">
            <a:alphaModFix/>
          </a:blip>
          <a:stretch>
            <a:fillRect/>
          </a:stretch>
        </p:blipFill>
        <p:spPr>
          <a:xfrm rot="10800000">
            <a:off x="7885714" y="1527287"/>
            <a:ext cx="479025" cy="472975"/>
          </a:xfrm>
          <a:prstGeom prst="rect">
            <a:avLst/>
          </a:prstGeom>
          <a:noFill/>
          <a:ln>
            <a:noFill/>
          </a:ln>
        </p:spPr>
      </p:pic>
      <p:pic>
        <p:nvPicPr>
          <p:cNvPr id="1251" name="Google Shape;1251;p57"/>
          <p:cNvPicPr preferRelativeResize="0"/>
          <p:nvPr/>
        </p:nvPicPr>
        <p:blipFill>
          <a:blip r:embed="rId4">
            <a:alphaModFix/>
          </a:blip>
          <a:stretch>
            <a:fillRect/>
          </a:stretch>
        </p:blipFill>
        <p:spPr>
          <a:xfrm rot="10800000">
            <a:off x="7947744" y="3591875"/>
            <a:ext cx="444300" cy="432400"/>
          </a:xfrm>
          <a:prstGeom prst="rect">
            <a:avLst/>
          </a:prstGeom>
          <a:noFill/>
          <a:ln>
            <a:noFill/>
          </a:ln>
        </p:spPr>
      </p:pic>
      <p:pic>
        <p:nvPicPr>
          <p:cNvPr id="1252" name="Google Shape;1252;p57"/>
          <p:cNvPicPr preferRelativeResize="0"/>
          <p:nvPr/>
        </p:nvPicPr>
        <p:blipFill>
          <a:blip r:embed="rId5">
            <a:alphaModFix/>
          </a:blip>
          <a:stretch>
            <a:fillRect/>
          </a:stretch>
        </p:blipFill>
        <p:spPr>
          <a:xfrm rot="10800000" flipH="1">
            <a:off x="7858406" y="2557281"/>
            <a:ext cx="533650" cy="447950"/>
          </a:xfrm>
          <a:prstGeom prst="rect">
            <a:avLst/>
          </a:prstGeom>
          <a:noFill/>
          <a:ln>
            <a:noFill/>
          </a:ln>
        </p:spPr>
      </p:pic>
      <p:pic>
        <p:nvPicPr>
          <p:cNvPr id="1253" name="Google Shape;1253;p57"/>
          <p:cNvPicPr preferRelativeResize="0"/>
          <p:nvPr/>
        </p:nvPicPr>
        <p:blipFill>
          <a:blip r:embed="rId4">
            <a:alphaModFix/>
          </a:blip>
          <a:stretch>
            <a:fillRect/>
          </a:stretch>
        </p:blipFill>
        <p:spPr>
          <a:xfrm rot="10800000">
            <a:off x="2953619" y="2826425"/>
            <a:ext cx="444300" cy="432400"/>
          </a:xfrm>
          <a:prstGeom prst="rect">
            <a:avLst/>
          </a:prstGeom>
          <a:noFill/>
          <a:ln>
            <a:noFill/>
          </a:ln>
        </p:spPr>
      </p:pic>
      <p:pic>
        <p:nvPicPr>
          <p:cNvPr id="1254" name="Google Shape;1254;p57"/>
          <p:cNvPicPr preferRelativeResize="0"/>
          <p:nvPr/>
        </p:nvPicPr>
        <p:blipFill>
          <a:blip r:embed="rId5">
            <a:alphaModFix/>
          </a:blip>
          <a:stretch>
            <a:fillRect/>
          </a:stretch>
        </p:blipFill>
        <p:spPr>
          <a:xfrm rot="10800000" flipH="1">
            <a:off x="3312331" y="1782481"/>
            <a:ext cx="533650" cy="447950"/>
          </a:xfrm>
          <a:prstGeom prst="rect">
            <a:avLst/>
          </a:prstGeom>
          <a:noFill/>
          <a:ln>
            <a:noFill/>
          </a:ln>
        </p:spPr>
      </p:pic>
      <p:pic>
        <p:nvPicPr>
          <p:cNvPr id="1255" name="Google Shape;1255;p57"/>
          <p:cNvPicPr preferRelativeResize="0"/>
          <p:nvPr/>
        </p:nvPicPr>
        <p:blipFill>
          <a:blip r:embed="rId3">
            <a:alphaModFix/>
          </a:blip>
          <a:stretch>
            <a:fillRect/>
          </a:stretch>
        </p:blipFill>
        <p:spPr>
          <a:xfrm rot="10800000">
            <a:off x="1211314" y="1984712"/>
            <a:ext cx="479025" cy="47297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pic>
        <p:nvPicPr>
          <p:cNvPr id="1260" name="Google Shape;1260;p58"/>
          <p:cNvPicPr preferRelativeResize="0"/>
          <p:nvPr/>
        </p:nvPicPr>
        <p:blipFill>
          <a:blip r:embed="rId3">
            <a:alphaModFix/>
          </a:blip>
          <a:stretch>
            <a:fillRect/>
          </a:stretch>
        </p:blipFill>
        <p:spPr>
          <a:xfrm rot="551197" flipH="1">
            <a:off x="-514530" y="1596093"/>
            <a:ext cx="1308381" cy="950709"/>
          </a:xfrm>
          <a:prstGeom prst="rect">
            <a:avLst/>
          </a:prstGeom>
          <a:noFill/>
          <a:ln>
            <a:noFill/>
          </a:ln>
        </p:spPr>
      </p:pic>
      <p:pic>
        <p:nvPicPr>
          <p:cNvPr id="1261" name="Google Shape;1261;p58"/>
          <p:cNvPicPr preferRelativeResize="0"/>
          <p:nvPr/>
        </p:nvPicPr>
        <p:blipFill>
          <a:blip r:embed="rId4">
            <a:alphaModFix/>
          </a:blip>
          <a:stretch>
            <a:fillRect/>
          </a:stretch>
        </p:blipFill>
        <p:spPr>
          <a:xfrm rot="8588115">
            <a:off x="-578515" y="1150072"/>
            <a:ext cx="981325" cy="757511"/>
          </a:xfrm>
          <a:prstGeom prst="rect">
            <a:avLst/>
          </a:prstGeom>
          <a:noFill/>
          <a:ln>
            <a:noFill/>
          </a:ln>
        </p:spPr>
      </p:pic>
      <p:sp>
        <p:nvSpPr>
          <p:cNvPr id="1262" name="Google Shape;1262;p58"/>
          <p:cNvSpPr txBox="1">
            <a:spLocks noGrp="1"/>
          </p:cNvSpPr>
          <p:nvPr>
            <p:ph type="subTitle" idx="1"/>
          </p:nvPr>
        </p:nvSpPr>
        <p:spPr>
          <a:xfrm>
            <a:off x="1173138" y="1372957"/>
            <a:ext cx="3795600" cy="42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Jupiter's rotation period</a:t>
            </a:r>
            <a:endParaRPr/>
          </a:p>
        </p:txBody>
      </p:sp>
      <p:sp>
        <p:nvSpPr>
          <p:cNvPr id="1263" name="Google Shape;1263;p58"/>
          <p:cNvSpPr txBox="1">
            <a:spLocks noGrp="1"/>
          </p:cNvSpPr>
          <p:nvPr>
            <p:ph type="title"/>
          </p:nvPr>
        </p:nvSpPr>
        <p:spPr>
          <a:xfrm>
            <a:off x="1173138" y="730013"/>
            <a:ext cx="3795600" cy="65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9h 55m 23s</a:t>
            </a:r>
            <a:endParaRPr/>
          </a:p>
        </p:txBody>
      </p:sp>
      <p:sp>
        <p:nvSpPr>
          <p:cNvPr id="1264" name="Google Shape;1264;p58"/>
          <p:cNvSpPr txBox="1">
            <a:spLocks noGrp="1"/>
          </p:cNvSpPr>
          <p:nvPr>
            <p:ph type="title" idx="2"/>
          </p:nvPr>
        </p:nvSpPr>
        <p:spPr>
          <a:xfrm>
            <a:off x="1173138" y="2046398"/>
            <a:ext cx="3795600" cy="658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333,000</a:t>
            </a:r>
            <a:endParaRPr/>
          </a:p>
        </p:txBody>
      </p:sp>
      <p:sp>
        <p:nvSpPr>
          <p:cNvPr id="1265" name="Google Shape;1265;p58"/>
          <p:cNvSpPr txBox="1">
            <a:spLocks noGrp="1"/>
          </p:cNvSpPr>
          <p:nvPr>
            <p:ph type="subTitle" idx="3"/>
          </p:nvPr>
        </p:nvSpPr>
        <p:spPr>
          <a:xfrm>
            <a:off x="1173138" y="2683390"/>
            <a:ext cx="3795600" cy="42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1266" name="Google Shape;1266;p58"/>
          <p:cNvSpPr txBox="1">
            <a:spLocks noGrp="1"/>
          </p:cNvSpPr>
          <p:nvPr>
            <p:ph type="title" idx="4"/>
          </p:nvPr>
        </p:nvSpPr>
        <p:spPr>
          <a:xfrm>
            <a:off x="1173138" y="3344113"/>
            <a:ext cx="3795600" cy="658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386,000 km</a:t>
            </a:r>
            <a:endParaRPr/>
          </a:p>
        </p:txBody>
      </p:sp>
      <p:sp>
        <p:nvSpPr>
          <p:cNvPr id="1267" name="Google Shape;1267;p58"/>
          <p:cNvSpPr txBox="1">
            <a:spLocks noGrp="1"/>
          </p:cNvSpPr>
          <p:nvPr>
            <p:ph type="subTitle" idx="5"/>
          </p:nvPr>
        </p:nvSpPr>
        <p:spPr>
          <a:xfrm>
            <a:off x="1173138" y="3984487"/>
            <a:ext cx="3795600" cy="42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pic>
        <p:nvPicPr>
          <p:cNvPr id="1268" name="Google Shape;1268;p58"/>
          <p:cNvPicPr preferRelativeResize="0"/>
          <p:nvPr/>
        </p:nvPicPr>
        <p:blipFill>
          <a:blip r:embed="rId5">
            <a:alphaModFix/>
          </a:blip>
          <a:stretch>
            <a:fillRect/>
          </a:stretch>
        </p:blipFill>
        <p:spPr>
          <a:xfrm rot="-5985664" flipH="1">
            <a:off x="7244281" y="1478225"/>
            <a:ext cx="2272833" cy="2845380"/>
          </a:xfrm>
          <a:prstGeom prst="rect">
            <a:avLst/>
          </a:prstGeom>
          <a:noFill/>
          <a:ln>
            <a:noFill/>
          </a:ln>
        </p:spPr>
      </p:pic>
      <p:pic>
        <p:nvPicPr>
          <p:cNvPr id="1269" name="Google Shape;1269;p58"/>
          <p:cNvPicPr preferRelativeResize="0"/>
          <p:nvPr/>
        </p:nvPicPr>
        <p:blipFill>
          <a:blip r:embed="rId6">
            <a:alphaModFix/>
          </a:blip>
          <a:stretch>
            <a:fillRect/>
          </a:stretch>
        </p:blipFill>
        <p:spPr>
          <a:xfrm rot="-6901236">
            <a:off x="7671362" y="597858"/>
            <a:ext cx="1158101" cy="1946979"/>
          </a:xfrm>
          <a:prstGeom prst="rect">
            <a:avLst/>
          </a:prstGeom>
          <a:noFill/>
          <a:ln>
            <a:noFill/>
          </a:ln>
        </p:spPr>
      </p:pic>
      <p:pic>
        <p:nvPicPr>
          <p:cNvPr id="1270" name="Google Shape;1270;p58"/>
          <p:cNvPicPr preferRelativeResize="0"/>
          <p:nvPr/>
        </p:nvPicPr>
        <p:blipFill>
          <a:blip r:embed="rId4">
            <a:alphaModFix/>
          </a:blip>
          <a:stretch>
            <a:fillRect/>
          </a:stretch>
        </p:blipFill>
        <p:spPr>
          <a:xfrm rot="4359549">
            <a:off x="5723804" y="4735558"/>
            <a:ext cx="1264017" cy="975739"/>
          </a:xfrm>
          <a:prstGeom prst="rect">
            <a:avLst/>
          </a:prstGeom>
          <a:noFill/>
          <a:ln>
            <a:noFill/>
          </a:ln>
        </p:spPr>
      </p:pic>
      <p:pic>
        <p:nvPicPr>
          <p:cNvPr id="1271" name="Google Shape;1271;p58"/>
          <p:cNvPicPr preferRelativeResize="0"/>
          <p:nvPr/>
        </p:nvPicPr>
        <p:blipFill>
          <a:blip r:embed="rId7">
            <a:alphaModFix/>
          </a:blip>
          <a:stretch>
            <a:fillRect/>
          </a:stretch>
        </p:blipFill>
        <p:spPr>
          <a:xfrm rot="-8701815" flipH="1">
            <a:off x="8681021" y="1931366"/>
            <a:ext cx="1061637" cy="907219"/>
          </a:xfrm>
          <a:prstGeom prst="rect">
            <a:avLst/>
          </a:prstGeom>
          <a:noFill/>
          <a:ln>
            <a:noFill/>
          </a:ln>
        </p:spPr>
      </p:pic>
      <p:pic>
        <p:nvPicPr>
          <p:cNvPr id="1272" name="Google Shape;1272;p58"/>
          <p:cNvPicPr preferRelativeResize="0"/>
          <p:nvPr/>
        </p:nvPicPr>
        <p:blipFill>
          <a:blip r:embed="rId8">
            <a:alphaModFix/>
          </a:blip>
          <a:stretch>
            <a:fillRect/>
          </a:stretch>
        </p:blipFill>
        <p:spPr>
          <a:xfrm rot="4242377" flipH="1">
            <a:off x="7974493" y="-275585"/>
            <a:ext cx="1576260" cy="1547604"/>
          </a:xfrm>
          <a:prstGeom prst="rect">
            <a:avLst/>
          </a:prstGeom>
          <a:noFill/>
          <a:ln>
            <a:noFill/>
          </a:ln>
        </p:spPr>
      </p:pic>
      <p:pic>
        <p:nvPicPr>
          <p:cNvPr id="1273" name="Google Shape;1273;p58"/>
          <p:cNvPicPr preferRelativeResize="0"/>
          <p:nvPr/>
        </p:nvPicPr>
        <p:blipFill>
          <a:blip r:embed="rId9">
            <a:alphaModFix/>
          </a:blip>
          <a:stretch>
            <a:fillRect/>
          </a:stretch>
        </p:blipFill>
        <p:spPr>
          <a:xfrm>
            <a:off x="7957687" y="785226"/>
            <a:ext cx="1592825" cy="1342700"/>
          </a:xfrm>
          <a:prstGeom prst="rect">
            <a:avLst/>
          </a:prstGeom>
          <a:noFill/>
          <a:ln>
            <a:noFill/>
          </a:ln>
        </p:spPr>
      </p:pic>
      <p:pic>
        <p:nvPicPr>
          <p:cNvPr id="1274" name="Google Shape;1274;p58"/>
          <p:cNvPicPr preferRelativeResize="0"/>
          <p:nvPr/>
        </p:nvPicPr>
        <p:blipFill>
          <a:blip r:embed="rId6">
            <a:alphaModFix/>
          </a:blip>
          <a:stretch>
            <a:fillRect/>
          </a:stretch>
        </p:blipFill>
        <p:spPr>
          <a:xfrm rot="1805524" flipH="1">
            <a:off x="-336416" y="3803661"/>
            <a:ext cx="952133" cy="1600676"/>
          </a:xfrm>
          <a:prstGeom prst="rect">
            <a:avLst/>
          </a:prstGeom>
          <a:noFill/>
          <a:ln>
            <a:noFill/>
          </a:ln>
        </p:spPr>
      </p:pic>
      <p:pic>
        <p:nvPicPr>
          <p:cNvPr id="1275" name="Google Shape;1275;p58"/>
          <p:cNvPicPr preferRelativeResize="0"/>
          <p:nvPr/>
        </p:nvPicPr>
        <p:blipFill>
          <a:blip r:embed="rId5">
            <a:alphaModFix/>
          </a:blip>
          <a:stretch>
            <a:fillRect/>
          </a:stretch>
        </p:blipFill>
        <p:spPr>
          <a:xfrm rot="-1017752">
            <a:off x="8377113" y="4026892"/>
            <a:ext cx="1419306" cy="1776849"/>
          </a:xfrm>
          <a:prstGeom prst="rect">
            <a:avLst/>
          </a:prstGeom>
          <a:noFill/>
          <a:ln>
            <a:noFill/>
          </a:ln>
        </p:spPr>
      </p:pic>
      <p:pic>
        <p:nvPicPr>
          <p:cNvPr id="1276" name="Google Shape;1276;p58"/>
          <p:cNvPicPr preferRelativeResize="0"/>
          <p:nvPr/>
        </p:nvPicPr>
        <p:blipFill>
          <a:blip r:embed="rId10">
            <a:alphaModFix/>
          </a:blip>
          <a:stretch>
            <a:fillRect/>
          </a:stretch>
        </p:blipFill>
        <p:spPr>
          <a:xfrm flipH="1">
            <a:off x="6146620" y="2200041"/>
            <a:ext cx="418375" cy="369868"/>
          </a:xfrm>
          <a:prstGeom prst="rect">
            <a:avLst/>
          </a:prstGeom>
          <a:noFill/>
          <a:ln>
            <a:noFill/>
          </a:ln>
        </p:spPr>
      </p:pic>
      <p:pic>
        <p:nvPicPr>
          <p:cNvPr id="1277" name="Google Shape;1277;p58"/>
          <p:cNvPicPr preferRelativeResize="0"/>
          <p:nvPr/>
        </p:nvPicPr>
        <p:blipFill>
          <a:blip r:embed="rId7">
            <a:alphaModFix/>
          </a:blip>
          <a:stretch>
            <a:fillRect/>
          </a:stretch>
        </p:blipFill>
        <p:spPr>
          <a:xfrm rot="1287593">
            <a:off x="7803787" y="4932827"/>
            <a:ext cx="1153829" cy="985982"/>
          </a:xfrm>
          <a:prstGeom prst="rect">
            <a:avLst/>
          </a:prstGeom>
          <a:noFill/>
          <a:ln>
            <a:noFill/>
          </a:ln>
        </p:spPr>
      </p:pic>
      <p:pic>
        <p:nvPicPr>
          <p:cNvPr id="1278" name="Google Shape;1278;p58"/>
          <p:cNvPicPr preferRelativeResize="0"/>
          <p:nvPr/>
        </p:nvPicPr>
        <p:blipFill>
          <a:blip r:embed="rId9">
            <a:alphaModFix/>
          </a:blip>
          <a:stretch>
            <a:fillRect/>
          </a:stretch>
        </p:blipFill>
        <p:spPr>
          <a:xfrm rot="-5400000" flipH="1">
            <a:off x="8377010" y="3755470"/>
            <a:ext cx="1085693" cy="915200"/>
          </a:xfrm>
          <a:prstGeom prst="rect">
            <a:avLst/>
          </a:prstGeom>
          <a:noFill/>
          <a:ln>
            <a:noFill/>
          </a:ln>
        </p:spPr>
      </p:pic>
      <p:pic>
        <p:nvPicPr>
          <p:cNvPr id="1279" name="Google Shape;1279;p58"/>
          <p:cNvPicPr preferRelativeResize="0"/>
          <p:nvPr/>
        </p:nvPicPr>
        <p:blipFill>
          <a:blip r:embed="rId3">
            <a:alphaModFix/>
          </a:blip>
          <a:stretch>
            <a:fillRect/>
          </a:stretch>
        </p:blipFill>
        <p:spPr>
          <a:xfrm rot="-3975888" flipH="1">
            <a:off x="6762982" y="4456027"/>
            <a:ext cx="1960933" cy="1424850"/>
          </a:xfrm>
          <a:prstGeom prst="rect">
            <a:avLst/>
          </a:prstGeom>
          <a:noFill/>
          <a:ln>
            <a:noFill/>
          </a:ln>
        </p:spPr>
      </p:pic>
      <p:pic>
        <p:nvPicPr>
          <p:cNvPr id="1280" name="Google Shape;1280;p58"/>
          <p:cNvPicPr preferRelativeResize="0"/>
          <p:nvPr/>
        </p:nvPicPr>
        <p:blipFill>
          <a:blip r:embed="rId8">
            <a:alphaModFix/>
          </a:blip>
          <a:stretch>
            <a:fillRect/>
          </a:stretch>
        </p:blipFill>
        <p:spPr>
          <a:xfrm rot="-892381">
            <a:off x="5552943" y="-342902"/>
            <a:ext cx="1415765" cy="1390012"/>
          </a:xfrm>
          <a:prstGeom prst="rect">
            <a:avLst/>
          </a:prstGeom>
          <a:noFill/>
          <a:ln>
            <a:noFill/>
          </a:ln>
        </p:spPr>
      </p:pic>
      <p:pic>
        <p:nvPicPr>
          <p:cNvPr id="1281" name="Google Shape;1281;p58"/>
          <p:cNvPicPr preferRelativeResize="0"/>
          <p:nvPr/>
        </p:nvPicPr>
        <p:blipFill>
          <a:blip r:embed="rId11">
            <a:alphaModFix/>
          </a:blip>
          <a:stretch>
            <a:fillRect/>
          </a:stretch>
        </p:blipFill>
        <p:spPr>
          <a:xfrm rot="-5400000">
            <a:off x="5604084" y="1045647"/>
            <a:ext cx="926925" cy="915189"/>
          </a:xfrm>
          <a:prstGeom prst="rect">
            <a:avLst/>
          </a:prstGeom>
          <a:noFill/>
          <a:ln>
            <a:noFill/>
          </a:ln>
        </p:spPr>
      </p:pic>
      <p:pic>
        <p:nvPicPr>
          <p:cNvPr id="1282" name="Google Shape;1282;p58"/>
          <p:cNvPicPr preferRelativeResize="0"/>
          <p:nvPr/>
        </p:nvPicPr>
        <p:blipFill>
          <a:blip r:embed="rId8">
            <a:alphaModFix/>
          </a:blip>
          <a:stretch>
            <a:fillRect/>
          </a:stretch>
        </p:blipFill>
        <p:spPr>
          <a:xfrm rot="7000291">
            <a:off x="6617661" y="4489232"/>
            <a:ext cx="1167969" cy="1146743"/>
          </a:xfrm>
          <a:prstGeom prst="rect">
            <a:avLst/>
          </a:prstGeom>
          <a:noFill/>
          <a:ln>
            <a:noFill/>
          </a:ln>
        </p:spPr>
      </p:pic>
      <p:pic>
        <p:nvPicPr>
          <p:cNvPr id="1283" name="Google Shape;1283;p58"/>
          <p:cNvPicPr preferRelativeResize="0"/>
          <p:nvPr/>
        </p:nvPicPr>
        <p:blipFill>
          <a:blip r:embed="rId12">
            <a:alphaModFix/>
          </a:blip>
          <a:stretch>
            <a:fillRect/>
          </a:stretch>
        </p:blipFill>
        <p:spPr>
          <a:xfrm rot="-5400000">
            <a:off x="6363405" y="2867917"/>
            <a:ext cx="418376" cy="475800"/>
          </a:xfrm>
          <a:prstGeom prst="rect">
            <a:avLst/>
          </a:prstGeom>
          <a:noFill/>
          <a:ln>
            <a:noFill/>
          </a:ln>
        </p:spPr>
      </p:pic>
      <p:pic>
        <p:nvPicPr>
          <p:cNvPr id="1284" name="Google Shape;1284;p58"/>
          <p:cNvPicPr preferRelativeResize="0"/>
          <p:nvPr/>
        </p:nvPicPr>
        <p:blipFill>
          <a:blip r:embed="rId11">
            <a:alphaModFix/>
          </a:blip>
          <a:stretch>
            <a:fillRect/>
          </a:stretch>
        </p:blipFill>
        <p:spPr>
          <a:xfrm rot="-5400000">
            <a:off x="6558583" y="2969141"/>
            <a:ext cx="1012425" cy="999575"/>
          </a:xfrm>
          <a:prstGeom prst="rect">
            <a:avLst/>
          </a:prstGeom>
          <a:noFill/>
          <a:ln>
            <a:noFill/>
          </a:ln>
        </p:spPr>
      </p:pic>
      <p:pic>
        <p:nvPicPr>
          <p:cNvPr id="1285" name="Google Shape;1285;p58"/>
          <p:cNvPicPr preferRelativeResize="0"/>
          <p:nvPr/>
        </p:nvPicPr>
        <p:blipFill>
          <a:blip r:embed="rId13">
            <a:alphaModFix/>
          </a:blip>
          <a:stretch>
            <a:fillRect/>
          </a:stretch>
        </p:blipFill>
        <p:spPr>
          <a:xfrm rot="-5400000">
            <a:off x="5419583" y="2855720"/>
            <a:ext cx="1067350" cy="1038750"/>
          </a:xfrm>
          <a:prstGeom prst="rect">
            <a:avLst/>
          </a:prstGeom>
          <a:noFill/>
          <a:ln>
            <a:noFill/>
          </a:ln>
        </p:spPr>
      </p:pic>
      <p:pic>
        <p:nvPicPr>
          <p:cNvPr id="1286" name="Google Shape;1286;p58"/>
          <p:cNvPicPr preferRelativeResize="0"/>
          <p:nvPr/>
        </p:nvPicPr>
        <p:blipFill>
          <a:blip r:embed="rId14">
            <a:alphaModFix/>
          </a:blip>
          <a:stretch>
            <a:fillRect/>
          </a:stretch>
        </p:blipFill>
        <p:spPr>
          <a:xfrm rot="-396546">
            <a:off x="6344113" y="-425722"/>
            <a:ext cx="2251883" cy="2074105"/>
          </a:xfrm>
          <a:prstGeom prst="rect">
            <a:avLst/>
          </a:prstGeom>
          <a:noFill/>
          <a:ln>
            <a:noFill/>
          </a:ln>
        </p:spPr>
      </p:pic>
      <p:pic>
        <p:nvPicPr>
          <p:cNvPr id="1287" name="Google Shape;1287;p58"/>
          <p:cNvPicPr preferRelativeResize="0"/>
          <p:nvPr/>
        </p:nvPicPr>
        <p:blipFill>
          <a:blip r:embed="rId15">
            <a:alphaModFix/>
          </a:blip>
          <a:stretch>
            <a:fillRect/>
          </a:stretch>
        </p:blipFill>
        <p:spPr>
          <a:xfrm rot="-8416608">
            <a:off x="6279399" y="-794483"/>
            <a:ext cx="1570792" cy="2071391"/>
          </a:xfrm>
          <a:prstGeom prst="rect">
            <a:avLst/>
          </a:prstGeom>
          <a:noFill/>
          <a:ln>
            <a:noFill/>
          </a:ln>
        </p:spPr>
      </p:pic>
      <p:pic>
        <p:nvPicPr>
          <p:cNvPr id="1288" name="Google Shape;1288;p58"/>
          <p:cNvPicPr preferRelativeResize="0"/>
          <p:nvPr/>
        </p:nvPicPr>
        <p:blipFill>
          <a:blip r:embed="rId8">
            <a:alphaModFix/>
          </a:blip>
          <a:stretch>
            <a:fillRect/>
          </a:stretch>
        </p:blipFill>
        <p:spPr>
          <a:xfrm rot="-4599204">
            <a:off x="-105082" y="-273104"/>
            <a:ext cx="1047663" cy="1028634"/>
          </a:xfrm>
          <a:prstGeom prst="rect">
            <a:avLst/>
          </a:prstGeom>
          <a:noFill/>
          <a:ln>
            <a:noFill/>
          </a:ln>
        </p:spPr>
      </p:pic>
      <p:pic>
        <p:nvPicPr>
          <p:cNvPr id="1289" name="Google Shape;1289;p58"/>
          <p:cNvPicPr preferRelativeResize="0"/>
          <p:nvPr/>
        </p:nvPicPr>
        <p:blipFill>
          <a:blip r:embed="rId9">
            <a:alphaModFix/>
          </a:blip>
          <a:stretch>
            <a:fillRect/>
          </a:stretch>
        </p:blipFill>
        <p:spPr>
          <a:xfrm>
            <a:off x="1040101" y="-224028"/>
            <a:ext cx="781171" cy="658500"/>
          </a:xfrm>
          <a:prstGeom prst="rect">
            <a:avLst/>
          </a:prstGeom>
          <a:noFill/>
          <a:ln>
            <a:noFill/>
          </a:ln>
        </p:spPr>
      </p:pic>
      <p:pic>
        <p:nvPicPr>
          <p:cNvPr id="1290" name="Google Shape;1290;p58"/>
          <p:cNvPicPr preferRelativeResize="0"/>
          <p:nvPr/>
        </p:nvPicPr>
        <p:blipFill>
          <a:blip r:embed="rId13">
            <a:alphaModFix/>
          </a:blip>
          <a:stretch>
            <a:fillRect/>
          </a:stretch>
        </p:blipFill>
        <p:spPr>
          <a:xfrm rot="-5400000">
            <a:off x="-213361" y="2180811"/>
            <a:ext cx="803400" cy="7818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Google Shape;1295;p59"/>
          <p:cNvSpPr/>
          <p:nvPr/>
        </p:nvSpPr>
        <p:spPr>
          <a:xfrm>
            <a:off x="3241649" y="3581478"/>
            <a:ext cx="889800" cy="889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9"/>
          <p:cNvSpPr/>
          <p:nvPr/>
        </p:nvSpPr>
        <p:spPr>
          <a:xfrm flipH="1">
            <a:off x="3177749" y="3516696"/>
            <a:ext cx="1017600" cy="1019100"/>
          </a:xfrm>
          <a:prstGeom prst="blockArc">
            <a:avLst>
              <a:gd name="adj1" fmla="val 26082"/>
              <a:gd name="adj2" fmla="val 16256715"/>
              <a:gd name="adj3" fmla="val 12710"/>
            </a:avLst>
          </a:pr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9"/>
          <p:cNvSpPr/>
          <p:nvPr/>
        </p:nvSpPr>
        <p:spPr>
          <a:xfrm>
            <a:off x="1362874" y="2440065"/>
            <a:ext cx="889800" cy="889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9"/>
          <p:cNvSpPr/>
          <p:nvPr/>
        </p:nvSpPr>
        <p:spPr>
          <a:xfrm flipH="1">
            <a:off x="1298224" y="2375447"/>
            <a:ext cx="1019100" cy="1019100"/>
          </a:xfrm>
          <a:prstGeom prst="blockArc">
            <a:avLst>
              <a:gd name="adj1" fmla="val 5400645"/>
              <a:gd name="adj2" fmla="val 16256715"/>
              <a:gd name="adj3" fmla="val 12710"/>
            </a:avLst>
          </a:pr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9"/>
          <p:cNvSpPr/>
          <p:nvPr/>
        </p:nvSpPr>
        <p:spPr>
          <a:xfrm>
            <a:off x="3241649" y="1295265"/>
            <a:ext cx="889800" cy="8898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9"/>
          <p:cNvSpPr/>
          <p:nvPr/>
        </p:nvSpPr>
        <p:spPr>
          <a:xfrm flipH="1">
            <a:off x="3178799" y="1232450"/>
            <a:ext cx="1015500" cy="1015500"/>
          </a:xfrm>
          <a:prstGeom prst="blockArc">
            <a:avLst>
              <a:gd name="adj1" fmla="val 10798115"/>
              <a:gd name="adj2" fmla="val 16256715"/>
              <a:gd name="adj3" fmla="val 12710"/>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9"/>
          <p:cNvSpPr txBox="1">
            <a:spLocks noGrp="1"/>
          </p:cNvSpPr>
          <p:nvPr>
            <p:ph type="subTitle" idx="1"/>
          </p:nvPr>
        </p:nvSpPr>
        <p:spPr>
          <a:xfrm>
            <a:off x="4294226" y="1588673"/>
            <a:ext cx="3545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1302" name="Google Shape;1302;p59"/>
          <p:cNvSpPr txBox="1">
            <a:spLocks noGrp="1"/>
          </p:cNvSpPr>
          <p:nvPr>
            <p:ph type="subTitle" idx="2"/>
          </p:nvPr>
        </p:nvSpPr>
        <p:spPr>
          <a:xfrm>
            <a:off x="4294226" y="1318325"/>
            <a:ext cx="35451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303" name="Google Shape;1303;p59"/>
          <p:cNvSpPr txBox="1">
            <a:spLocks noGrp="1"/>
          </p:cNvSpPr>
          <p:nvPr>
            <p:ph type="subTitle" idx="4"/>
          </p:nvPr>
        </p:nvSpPr>
        <p:spPr>
          <a:xfrm>
            <a:off x="2421901" y="2729399"/>
            <a:ext cx="35451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304" name="Google Shape;1304;p59"/>
          <p:cNvSpPr txBox="1">
            <a:spLocks noGrp="1"/>
          </p:cNvSpPr>
          <p:nvPr>
            <p:ph type="subTitle" idx="5"/>
          </p:nvPr>
        </p:nvSpPr>
        <p:spPr>
          <a:xfrm>
            <a:off x="2421901" y="2462654"/>
            <a:ext cx="35451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305" name="Google Shape;1305;p59"/>
          <p:cNvSpPr txBox="1">
            <a:spLocks noGrp="1"/>
          </p:cNvSpPr>
          <p:nvPr>
            <p:ph type="subTitle" idx="7"/>
          </p:nvPr>
        </p:nvSpPr>
        <p:spPr>
          <a:xfrm>
            <a:off x="4300676" y="3873424"/>
            <a:ext cx="35451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306" name="Google Shape;1306;p59"/>
          <p:cNvSpPr txBox="1">
            <a:spLocks noGrp="1"/>
          </p:cNvSpPr>
          <p:nvPr>
            <p:ph type="subTitle" idx="8"/>
          </p:nvPr>
        </p:nvSpPr>
        <p:spPr>
          <a:xfrm>
            <a:off x="4300676" y="3603083"/>
            <a:ext cx="35451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307" name="Google Shape;1307;p59"/>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Let’s use</a:t>
            </a:r>
            <a:r>
              <a:rPr lang="en"/>
              <a:t> some percentages</a:t>
            </a:r>
            <a:endParaRPr/>
          </a:p>
        </p:txBody>
      </p:sp>
      <p:sp>
        <p:nvSpPr>
          <p:cNvPr id="1308" name="Google Shape;1308;p59"/>
          <p:cNvSpPr txBox="1">
            <a:spLocks noGrp="1"/>
          </p:cNvSpPr>
          <p:nvPr>
            <p:ph type="title" idx="3"/>
          </p:nvPr>
        </p:nvSpPr>
        <p:spPr>
          <a:xfrm>
            <a:off x="1447624" y="2736647"/>
            <a:ext cx="720300" cy="29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1309" name="Google Shape;1309;p59"/>
          <p:cNvSpPr txBox="1">
            <a:spLocks noGrp="1"/>
          </p:cNvSpPr>
          <p:nvPr>
            <p:ph type="title" idx="6"/>
          </p:nvPr>
        </p:nvSpPr>
        <p:spPr>
          <a:xfrm>
            <a:off x="3326999" y="3877975"/>
            <a:ext cx="719100" cy="29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1310" name="Google Shape;1310;p59"/>
          <p:cNvSpPr txBox="1">
            <a:spLocks noGrp="1"/>
          </p:cNvSpPr>
          <p:nvPr>
            <p:ph type="title"/>
          </p:nvPr>
        </p:nvSpPr>
        <p:spPr>
          <a:xfrm>
            <a:off x="3327449" y="1592225"/>
            <a:ext cx="718200" cy="29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pic>
        <p:nvPicPr>
          <p:cNvPr id="1311" name="Google Shape;1311;p59"/>
          <p:cNvPicPr preferRelativeResize="0"/>
          <p:nvPr/>
        </p:nvPicPr>
        <p:blipFill>
          <a:blip r:embed="rId3">
            <a:alphaModFix/>
          </a:blip>
          <a:stretch>
            <a:fillRect/>
          </a:stretch>
        </p:blipFill>
        <p:spPr>
          <a:xfrm rot="7655118" flipH="1">
            <a:off x="75647" y="-490051"/>
            <a:ext cx="1419306" cy="1776848"/>
          </a:xfrm>
          <a:prstGeom prst="rect">
            <a:avLst/>
          </a:prstGeom>
          <a:noFill/>
          <a:ln>
            <a:noFill/>
          </a:ln>
        </p:spPr>
      </p:pic>
      <p:pic>
        <p:nvPicPr>
          <p:cNvPr id="1312" name="Google Shape;1312;p59"/>
          <p:cNvPicPr preferRelativeResize="0"/>
          <p:nvPr/>
        </p:nvPicPr>
        <p:blipFill>
          <a:blip r:embed="rId4">
            <a:alphaModFix/>
          </a:blip>
          <a:stretch>
            <a:fillRect/>
          </a:stretch>
        </p:blipFill>
        <p:spPr>
          <a:xfrm rot="174883" flipH="1">
            <a:off x="-763020" y="319075"/>
            <a:ext cx="1421299" cy="1097147"/>
          </a:xfrm>
          <a:prstGeom prst="rect">
            <a:avLst/>
          </a:prstGeom>
          <a:noFill/>
          <a:ln>
            <a:noFill/>
          </a:ln>
        </p:spPr>
      </p:pic>
      <p:pic>
        <p:nvPicPr>
          <p:cNvPr id="1313" name="Google Shape;1313;p59"/>
          <p:cNvPicPr preferRelativeResize="0"/>
          <p:nvPr/>
        </p:nvPicPr>
        <p:blipFill>
          <a:blip r:embed="rId5">
            <a:alphaModFix/>
          </a:blip>
          <a:stretch>
            <a:fillRect/>
          </a:stretch>
        </p:blipFill>
        <p:spPr>
          <a:xfrm rot="10800000">
            <a:off x="8505212" y="3655068"/>
            <a:ext cx="418375" cy="369868"/>
          </a:xfrm>
          <a:prstGeom prst="rect">
            <a:avLst/>
          </a:prstGeom>
          <a:noFill/>
          <a:ln>
            <a:noFill/>
          </a:ln>
        </p:spPr>
      </p:pic>
      <p:pic>
        <p:nvPicPr>
          <p:cNvPr id="1314" name="Google Shape;1314;p59"/>
          <p:cNvPicPr preferRelativeResize="0"/>
          <p:nvPr/>
        </p:nvPicPr>
        <p:blipFill>
          <a:blip r:embed="rId6">
            <a:alphaModFix/>
          </a:blip>
          <a:stretch>
            <a:fillRect/>
          </a:stretch>
        </p:blipFill>
        <p:spPr>
          <a:xfrm rot="-588368" flipH="1">
            <a:off x="-148814" y="4496456"/>
            <a:ext cx="1153828" cy="985982"/>
          </a:xfrm>
          <a:prstGeom prst="rect">
            <a:avLst/>
          </a:prstGeom>
          <a:noFill/>
          <a:ln>
            <a:noFill/>
          </a:ln>
        </p:spPr>
      </p:pic>
      <p:pic>
        <p:nvPicPr>
          <p:cNvPr id="1315" name="Google Shape;1315;p59"/>
          <p:cNvPicPr preferRelativeResize="0"/>
          <p:nvPr/>
        </p:nvPicPr>
        <p:blipFill>
          <a:blip r:embed="rId7">
            <a:alphaModFix/>
          </a:blip>
          <a:stretch>
            <a:fillRect/>
          </a:stretch>
        </p:blipFill>
        <p:spPr>
          <a:xfrm rot="-8254557">
            <a:off x="-668791" y="-314050"/>
            <a:ext cx="1960932" cy="1424850"/>
          </a:xfrm>
          <a:prstGeom prst="rect">
            <a:avLst/>
          </a:prstGeom>
          <a:noFill/>
          <a:ln>
            <a:noFill/>
          </a:ln>
        </p:spPr>
      </p:pic>
      <p:pic>
        <p:nvPicPr>
          <p:cNvPr id="1316" name="Google Shape;1316;p59"/>
          <p:cNvPicPr preferRelativeResize="0"/>
          <p:nvPr/>
        </p:nvPicPr>
        <p:blipFill>
          <a:blip r:embed="rId8">
            <a:alphaModFix/>
          </a:blip>
          <a:stretch>
            <a:fillRect/>
          </a:stretch>
        </p:blipFill>
        <p:spPr>
          <a:xfrm rot="-9907620" flipH="1">
            <a:off x="8495885" y="3908027"/>
            <a:ext cx="985118" cy="967198"/>
          </a:xfrm>
          <a:prstGeom prst="rect">
            <a:avLst/>
          </a:prstGeom>
          <a:noFill/>
          <a:ln>
            <a:noFill/>
          </a:ln>
        </p:spPr>
      </p:pic>
      <p:pic>
        <p:nvPicPr>
          <p:cNvPr id="1317" name="Google Shape;1317;p59"/>
          <p:cNvPicPr preferRelativeResize="0"/>
          <p:nvPr/>
        </p:nvPicPr>
        <p:blipFill>
          <a:blip r:embed="rId9">
            <a:alphaModFix/>
          </a:blip>
          <a:stretch>
            <a:fillRect/>
          </a:stretch>
        </p:blipFill>
        <p:spPr>
          <a:xfrm rot="-5400000" flipH="1">
            <a:off x="6689439" y="4624441"/>
            <a:ext cx="575300" cy="568025"/>
          </a:xfrm>
          <a:prstGeom prst="rect">
            <a:avLst/>
          </a:prstGeom>
          <a:noFill/>
          <a:ln>
            <a:noFill/>
          </a:ln>
        </p:spPr>
      </p:pic>
      <p:pic>
        <p:nvPicPr>
          <p:cNvPr id="1318" name="Google Shape;1318;p59"/>
          <p:cNvPicPr preferRelativeResize="0"/>
          <p:nvPr/>
        </p:nvPicPr>
        <p:blipFill>
          <a:blip r:embed="rId8">
            <a:alphaModFix/>
          </a:blip>
          <a:stretch>
            <a:fillRect/>
          </a:stretch>
        </p:blipFill>
        <p:spPr>
          <a:xfrm rot="-6970442" flipH="1">
            <a:off x="-600410" y="3635053"/>
            <a:ext cx="1167969" cy="1146742"/>
          </a:xfrm>
          <a:prstGeom prst="rect">
            <a:avLst/>
          </a:prstGeom>
          <a:noFill/>
          <a:ln>
            <a:noFill/>
          </a:ln>
        </p:spPr>
      </p:pic>
      <p:pic>
        <p:nvPicPr>
          <p:cNvPr id="1319" name="Google Shape;1319;p59"/>
          <p:cNvPicPr preferRelativeResize="0"/>
          <p:nvPr/>
        </p:nvPicPr>
        <p:blipFill>
          <a:blip r:embed="rId9">
            <a:alphaModFix/>
          </a:blip>
          <a:stretch>
            <a:fillRect/>
          </a:stretch>
        </p:blipFill>
        <p:spPr>
          <a:xfrm rot="-5400000" flipH="1">
            <a:off x="8712058" y="3113278"/>
            <a:ext cx="688900" cy="680150"/>
          </a:xfrm>
          <a:prstGeom prst="rect">
            <a:avLst/>
          </a:prstGeom>
          <a:noFill/>
          <a:ln>
            <a:noFill/>
          </a:ln>
        </p:spPr>
      </p:pic>
      <p:pic>
        <p:nvPicPr>
          <p:cNvPr id="1320" name="Google Shape;1320;p59"/>
          <p:cNvPicPr preferRelativeResize="0"/>
          <p:nvPr/>
        </p:nvPicPr>
        <p:blipFill>
          <a:blip r:embed="rId10">
            <a:alphaModFix/>
          </a:blip>
          <a:stretch>
            <a:fillRect/>
          </a:stretch>
        </p:blipFill>
        <p:spPr>
          <a:xfrm rot="-9503852" flipH="1">
            <a:off x="7627758" y="4325162"/>
            <a:ext cx="1334288" cy="1228948"/>
          </a:xfrm>
          <a:prstGeom prst="rect">
            <a:avLst/>
          </a:prstGeom>
          <a:noFill/>
          <a:ln>
            <a:noFill/>
          </a:ln>
        </p:spPr>
      </p:pic>
      <p:pic>
        <p:nvPicPr>
          <p:cNvPr id="1321" name="Google Shape;1321;p59"/>
          <p:cNvPicPr preferRelativeResize="0"/>
          <p:nvPr/>
        </p:nvPicPr>
        <p:blipFill>
          <a:blip r:embed="rId11">
            <a:alphaModFix/>
          </a:blip>
          <a:stretch>
            <a:fillRect/>
          </a:stretch>
        </p:blipFill>
        <p:spPr>
          <a:xfrm rot="675479">
            <a:off x="7342732" y="4254728"/>
            <a:ext cx="1038750" cy="1369816"/>
          </a:xfrm>
          <a:prstGeom prst="rect">
            <a:avLst/>
          </a:prstGeom>
          <a:noFill/>
          <a:ln>
            <a:noFill/>
          </a:ln>
        </p:spPr>
      </p:pic>
      <p:pic>
        <p:nvPicPr>
          <p:cNvPr id="1322" name="Google Shape;1322;p59"/>
          <p:cNvPicPr preferRelativeResize="0"/>
          <p:nvPr/>
        </p:nvPicPr>
        <p:blipFill>
          <a:blip r:embed="rId12">
            <a:alphaModFix/>
          </a:blip>
          <a:stretch>
            <a:fillRect/>
          </a:stretch>
        </p:blipFill>
        <p:spPr>
          <a:xfrm rot="-5400000" flipH="1">
            <a:off x="8373962" y="4321295"/>
            <a:ext cx="1067350" cy="1038750"/>
          </a:xfrm>
          <a:prstGeom prst="rect">
            <a:avLst/>
          </a:prstGeom>
          <a:noFill/>
          <a:ln>
            <a:noFill/>
          </a:ln>
        </p:spPr>
      </p:pic>
      <p:pic>
        <p:nvPicPr>
          <p:cNvPr id="1323" name="Google Shape;1323;p59"/>
          <p:cNvPicPr preferRelativeResize="0"/>
          <p:nvPr/>
        </p:nvPicPr>
        <p:blipFill>
          <a:blip r:embed="rId13">
            <a:alphaModFix/>
          </a:blip>
          <a:stretch>
            <a:fillRect/>
          </a:stretch>
        </p:blipFill>
        <p:spPr>
          <a:xfrm rot="10800000" flipH="1">
            <a:off x="-563855" y="4450213"/>
            <a:ext cx="1161175" cy="97885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27"/>
        <p:cNvGrpSpPr/>
        <p:nvPr/>
      </p:nvGrpSpPr>
      <p:grpSpPr>
        <a:xfrm>
          <a:off x="0" y="0"/>
          <a:ext cx="0" cy="0"/>
          <a:chOff x="0" y="0"/>
          <a:chExt cx="0" cy="0"/>
        </a:xfrm>
      </p:grpSpPr>
      <p:sp>
        <p:nvSpPr>
          <p:cNvPr id="1328" name="Google Shape;1328;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A timeline always</a:t>
            </a:r>
            <a:r>
              <a:rPr lang="en"/>
              <a:t> works well</a:t>
            </a:r>
            <a:endParaRPr/>
          </a:p>
        </p:txBody>
      </p:sp>
      <p:sp>
        <p:nvSpPr>
          <p:cNvPr id="1329" name="Google Shape;1329;p60"/>
          <p:cNvSpPr txBox="1"/>
          <p:nvPr/>
        </p:nvSpPr>
        <p:spPr>
          <a:xfrm flipH="1">
            <a:off x="716687" y="2083718"/>
            <a:ext cx="22551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Venus</a:t>
            </a:r>
            <a:endParaRPr sz="2100">
              <a:solidFill>
                <a:schemeClr val="dk1"/>
              </a:solidFill>
              <a:latin typeface="Sansita ExtraBold"/>
              <a:ea typeface="Sansita ExtraBold"/>
              <a:cs typeface="Sansita ExtraBold"/>
              <a:sym typeface="Sansita ExtraBold"/>
            </a:endParaRPr>
          </a:p>
        </p:txBody>
      </p:sp>
      <p:sp>
        <p:nvSpPr>
          <p:cNvPr id="1330" name="Google Shape;1330;p60"/>
          <p:cNvSpPr txBox="1"/>
          <p:nvPr/>
        </p:nvSpPr>
        <p:spPr>
          <a:xfrm flipH="1">
            <a:off x="716687" y="2317736"/>
            <a:ext cx="22551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1331" name="Google Shape;1331;p60"/>
          <p:cNvSpPr txBox="1"/>
          <p:nvPr/>
        </p:nvSpPr>
        <p:spPr>
          <a:xfrm flipH="1">
            <a:off x="2535196" y="3410818"/>
            <a:ext cx="22551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Mercury</a:t>
            </a:r>
            <a:endParaRPr sz="2100">
              <a:solidFill>
                <a:schemeClr val="dk1"/>
              </a:solidFill>
              <a:latin typeface="Sansita ExtraBold"/>
              <a:ea typeface="Sansita ExtraBold"/>
              <a:cs typeface="Sansita ExtraBold"/>
              <a:sym typeface="Sansita ExtraBold"/>
            </a:endParaRPr>
          </a:p>
        </p:txBody>
      </p:sp>
      <p:sp>
        <p:nvSpPr>
          <p:cNvPr id="1332" name="Google Shape;1332;p60"/>
          <p:cNvSpPr txBox="1"/>
          <p:nvPr/>
        </p:nvSpPr>
        <p:spPr>
          <a:xfrm flipH="1">
            <a:off x="2535196" y="3644829"/>
            <a:ext cx="22551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Mercury is the closest planet to the Sun</a:t>
            </a:r>
            <a:endParaRPr>
              <a:solidFill>
                <a:schemeClr val="dk1"/>
              </a:solidFill>
              <a:latin typeface="Montserrat Medium"/>
              <a:ea typeface="Montserrat Medium"/>
              <a:cs typeface="Montserrat Medium"/>
              <a:sym typeface="Montserrat Medium"/>
            </a:endParaRPr>
          </a:p>
        </p:txBody>
      </p:sp>
      <p:sp>
        <p:nvSpPr>
          <p:cNvPr id="1333" name="Google Shape;1333;p60"/>
          <p:cNvSpPr txBox="1"/>
          <p:nvPr/>
        </p:nvSpPr>
        <p:spPr>
          <a:xfrm flipH="1">
            <a:off x="4353704" y="2083718"/>
            <a:ext cx="22551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Saturn</a:t>
            </a:r>
            <a:endParaRPr sz="2100">
              <a:solidFill>
                <a:schemeClr val="dk1"/>
              </a:solidFill>
              <a:latin typeface="Sansita ExtraBold"/>
              <a:ea typeface="Sansita ExtraBold"/>
              <a:cs typeface="Sansita ExtraBold"/>
              <a:sym typeface="Sansita ExtraBold"/>
            </a:endParaRPr>
          </a:p>
        </p:txBody>
      </p:sp>
      <p:sp>
        <p:nvSpPr>
          <p:cNvPr id="1334" name="Google Shape;1334;p60"/>
          <p:cNvSpPr txBox="1"/>
          <p:nvPr/>
        </p:nvSpPr>
        <p:spPr>
          <a:xfrm flipH="1">
            <a:off x="4353704" y="2317732"/>
            <a:ext cx="22551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Saturn was named after a Roman god</a:t>
            </a:r>
            <a:endParaRPr>
              <a:solidFill>
                <a:schemeClr val="dk1"/>
              </a:solidFill>
              <a:latin typeface="Montserrat Medium"/>
              <a:ea typeface="Montserrat Medium"/>
              <a:cs typeface="Montserrat Medium"/>
              <a:sym typeface="Montserrat Medium"/>
            </a:endParaRPr>
          </a:p>
        </p:txBody>
      </p:sp>
      <p:sp>
        <p:nvSpPr>
          <p:cNvPr id="1335" name="Google Shape;1335;p60"/>
          <p:cNvSpPr txBox="1"/>
          <p:nvPr/>
        </p:nvSpPr>
        <p:spPr>
          <a:xfrm flipH="1">
            <a:off x="6172213" y="3410818"/>
            <a:ext cx="22551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Jupiter</a:t>
            </a:r>
            <a:endParaRPr sz="2100">
              <a:solidFill>
                <a:schemeClr val="dk1"/>
              </a:solidFill>
              <a:latin typeface="Sansita ExtraBold"/>
              <a:ea typeface="Sansita ExtraBold"/>
              <a:cs typeface="Sansita ExtraBold"/>
              <a:sym typeface="Sansita ExtraBold"/>
            </a:endParaRPr>
          </a:p>
        </p:txBody>
      </p:sp>
      <p:sp>
        <p:nvSpPr>
          <p:cNvPr id="1336" name="Google Shape;1336;p60"/>
          <p:cNvSpPr txBox="1"/>
          <p:nvPr/>
        </p:nvSpPr>
        <p:spPr>
          <a:xfrm flipH="1">
            <a:off x="6172213" y="3644829"/>
            <a:ext cx="22551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 of them all</a:t>
            </a:r>
            <a:endParaRPr>
              <a:solidFill>
                <a:schemeClr val="dk1"/>
              </a:solidFill>
              <a:latin typeface="Montserrat Medium"/>
              <a:ea typeface="Montserrat Medium"/>
              <a:cs typeface="Montserrat Medium"/>
              <a:sym typeface="Montserrat Medium"/>
            </a:endParaRPr>
          </a:p>
        </p:txBody>
      </p:sp>
      <p:sp>
        <p:nvSpPr>
          <p:cNvPr id="1337" name="Google Shape;1337;p60"/>
          <p:cNvSpPr txBox="1">
            <a:spLocks noGrp="1"/>
          </p:cNvSpPr>
          <p:nvPr>
            <p:ph type="title" idx="4294967295"/>
          </p:nvPr>
        </p:nvSpPr>
        <p:spPr>
          <a:xfrm>
            <a:off x="1476887" y="1541250"/>
            <a:ext cx="734700" cy="4476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01</a:t>
            </a:r>
            <a:endParaRPr sz="3000">
              <a:solidFill>
                <a:schemeClr val="accent6"/>
              </a:solidFill>
            </a:endParaRPr>
          </a:p>
        </p:txBody>
      </p:sp>
      <p:sp>
        <p:nvSpPr>
          <p:cNvPr id="1338" name="Google Shape;1338;p60"/>
          <p:cNvSpPr txBox="1">
            <a:spLocks noGrp="1"/>
          </p:cNvSpPr>
          <p:nvPr>
            <p:ph type="title" idx="4294967295"/>
          </p:nvPr>
        </p:nvSpPr>
        <p:spPr>
          <a:xfrm>
            <a:off x="3295396" y="2868350"/>
            <a:ext cx="734700" cy="4476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02</a:t>
            </a:r>
            <a:endParaRPr sz="3000">
              <a:solidFill>
                <a:schemeClr val="accent6"/>
              </a:solidFill>
            </a:endParaRPr>
          </a:p>
        </p:txBody>
      </p:sp>
      <p:sp>
        <p:nvSpPr>
          <p:cNvPr id="1339" name="Google Shape;1339;p60"/>
          <p:cNvSpPr txBox="1">
            <a:spLocks noGrp="1"/>
          </p:cNvSpPr>
          <p:nvPr>
            <p:ph type="title" idx="4294967295"/>
          </p:nvPr>
        </p:nvSpPr>
        <p:spPr>
          <a:xfrm>
            <a:off x="5113904" y="1541250"/>
            <a:ext cx="734700" cy="4476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03</a:t>
            </a:r>
            <a:endParaRPr sz="3000">
              <a:solidFill>
                <a:schemeClr val="accent6"/>
              </a:solidFill>
            </a:endParaRPr>
          </a:p>
        </p:txBody>
      </p:sp>
      <p:sp>
        <p:nvSpPr>
          <p:cNvPr id="1340" name="Google Shape;1340;p60"/>
          <p:cNvSpPr txBox="1">
            <a:spLocks noGrp="1"/>
          </p:cNvSpPr>
          <p:nvPr>
            <p:ph type="title" idx="4294967295"/>
          </p:nvPr>
        </p:nvSpPr>
        <p:spPr>
          <a:xfrm>
            <a:off x="6932413" y="2868350"/>
            <a:ext cx="734700" cy="4476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04</a:t>
            </a:r>
            <a:endParaRPr sz="3000">
              <a:solidFill>
                <a:schemeClr val="accent6"/>
              </a:solidFill>
            </a:endParaRPr>
          </a:p>
        </p:txBody>
      </p:sp>
      <p:cxnSp>
        <p:nvCxnSpPr>
          <p:cNvPr id="1341" name="Google Shape;1341;p60"/>
          <p:cNvCxnSpPr>
            <a:stCxn id="1337" idx="3"/>
            <a:endCxn id="1338" idx="1"/>
          </p:cNvCxnSpPr>
          <p:nvPr/>
        </p:nvCxnSpPr>
        <p:spPr>
          <a:xfrm>
            <a:off x="2211587" y="1765050"/>
            <a:ext cx="1083900" cy="1327200"/>
          </a:xfrm>
          <a:prstGeom prst="curvedConnector3">
            <a:avLst>
              <a:gd name="adj1" fmla="val 70998"/>
            </a:avLst>
          </a:prstGeom>
          <a:noFill/>
          <a:ln w="9525" cap="flat" cmpd="sng">
            <a:solidFill>
              <a:schemeClr val="dk1"/>
            </a:solidFill>
            <a:prstDash val="solid"/>
            <a:round/>
            <a:headEnd type="none" w="med" len="med"/>
            <a:tailEnd type="none" w="med" len="med"/>
          </a:ln>
        </p:spPr>
      </p:cxnSp>
      <p:cxnSp>
        <p:nvCxnSpPr>
          <p:cNvPr id="1342" name="Google Shape;1342;p60"/>
          <p:cNvCxnSpPr>
            <a:stCxn id="1338" idx="3"/>
            <a:endCxn id="1339" idx="1"/>
          </p:cNvCxnSpPr>
          <p:nvPr/>
        </p:nvCxnSpPr>
        <p:spPr>
          <a:xfrm rot="10800000" flipH="1">
            <a:off x="4030096" y="1764950"/>
            <a:ext cx="1083900" cy="1327200"/>
          </a:xfrm>
          <a:prstGeom prst="curvedConnector3">
            <a:avLst>
              <a:gd name="adj1" fmla="val 30685"/>
            </a:avLst>
          </a:prstGeom>
          <a:noFill/>
          <a:ln w="9525" cap="flat" cmpd="sng">
            <a:solidFill>
              <a:schemeClr val="dk1"/>
            </a:solidFill>
            <a:prstDash val="solid"/>
            <a:round/>
            <a:headEnd type="none" w="med" len="med"/>
            <a:tailEnd type="none" w="med" len="med"/>
          </a:ln>
        </p:spPr>
      </p:cxnSp>
      <p:cxnSp>
        <p:nvCxnSpPr>
          <p:cNvPr id="1343" name="Google Shape;1343;p60"/>
          <p:cNvCxnSpPr>
            <a:stCxn id="1340" idx="1"/>
            <a:endCxn id="1339" idx="3"/>
          </p:cNvCxnSpPr>
          <p:nvPr/>
        </p:nvCxnSpPr>
        <p:spPr>
          <a:xfrm rot="10800000">
            <a:off x="5848513" y="1764950"/>
            <a:ext cx="1083900" cy="1327200"/>
          </a:xfrm>
          <a:prstGeom prst="curvedConnector3">
            <a:avLst>
              <a:gd name="adj1" fmla="val 38138"/>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47"/>
        <p:cNvGrpSpPr/>
        <p:nvPr/>
      </p:nvGrpSpPr>
      <p:grpSpPr>
        <a:xfrm>
          <a:off x="0" y="0"/>
          <a:ext cx="0" cy="0"/>
          <a:chOff x="0" y="0"/>
          <a:chExt cx="0" cy="0"/>
        </a:xfrm>
      </p:grpSpPr>
      <p:sp>
        <p:nvSpPr>
          <p:cNvPr id="1348" name="Google Shape;1348;p61"/>
          <p:cNvSpPr txBox="1">
            <a:spLocks noGrp="1"/>
          </p:cNvSpPr>
          <p:nvPr>
            <p:ph type="title"/>
          </p:nvPr>
        </p:nvSpPr>
        <p:spPr>
          <a:xfrm>
            <a:off x="1053342" y="1316188"/>
            <a:ext cx="2928000" cy="118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Sansita"/>
                <a:ea typeface="Sansita"/>
                <a:cs typeface="Sansita"/>
                <a:sym typeface="Sansita"/>
              </a:rPr>
              <a:t>Computer</a:t>
            </a:r>
            <a:r>
              <a:rPr lang="en"/>
              <a:t> mockup</a:t>
            </a:r>
            <a:endParaRPr/>
          </a:p>
        </p:txBody>
      </p:sp>
      <p:sp>
        <p:nvSpPr>
          <p:cNvPr id="1349" name="Google Shape;1349;p61"/>
          <p:cNvSpPr txBox="1">
            <a:spLocks noGrp="1"/>
          </p:cNvSpPr>
          <p:nvPr>
            <p:ph type="subTitle" idx="1"/>
          </p:nvPr>
        </p:nvSpPr>
        <p:spPr>
          <a:xfrm>
            <a:off x="1053342" y="2423013"/>
            <a:ext cx="2928000" cy="14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1350" name="Google Shape;1350;p61"/>
          <p:cNvGrpSpPr/>
          <p:nvPr/>
        </p:nvGrpSpPr>
        <p:grpSpPr>
          <a:xfrm>
            <a:off x="4646058" y="1334888"/>
            <a:ext cx="3444600" cy="2473725"/>
            <a:chOff x="4770100" y="1129525"/>
            <a:chExt cx="3444600" cy="2473725"/>
          </a:xfrm>
        </p:grpSpPr>
        <p:sp>
          <p:nvSpPr>
            <p:cNvPr id="1351" name="Google Shape;1351;p61"/>
            <p:cNvSpPr/>
            <p:nvPr/>
          </p:nvSpPr>
          <p:spPr>
            <a:xfrm>
              <a:off x="6080650" y="2865800"/>
              <a:ext cx="823500" cy="653400"/>
            </a:xfrm>
            <a:prstGeom prst="rect">
              <a:avLst/>
            </a:prstGeom>
            <a:gradFill>
              <a:gsLst>
                <a:gs pos="0">
                  <a:schemeClr val="accen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1"/>
            <p:cNvSpPr/>
            <p:nvPr/>
          </p:nvSpPr>
          <p:spPr>
            <a:xfrm>
              <a:off x="5432950" y="3444550"/>
              <a:ext cx="2118900" cy="1587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1"/>
            <p:cNvSpPr/>
            <p:nvPr/>
          </p:nvSpPr>
          <p:spPr>
            <a:xfrm>
              <a:off x="4770100" y="1129525"/>
              <a:ext cx="3444600" cy="2034900"/>
            </a:xfrm>
            <a:prstGeom prst="rect">
              <a:avLst/>
            </a:prstGeom>
            <a:gradFill>
              <a:gsLst>
                <a:gs pos="0">
                  <a:schemeClr val="dk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1"/>
            <p:cNvSpPr/>
            <p:nvPr/>
          </p:nvSpPr>
          <p:spPr>
            <a:xfrm>
              <a:off x="4793500" y="1129525"/>
              <a:ext cx="3397800" cy="2034900"/>
            </a:xfrm>
            <a:prstGeom prst="rtTriangle">
              <a:avLst/>
            </a:prstGeom>
            <a:gradFill>
              <a:gsLst>
                <a:gs pos="0">
                  <a:schemeClr val="dk2"/>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55" name="Google Shape;1355;p61"/>
          <p:cNvPicPr preferRelativeResize="0"/>
          <p:nvPr/>
        </p:nvPicPr>
        <p:blipFill>
          <a:blip r:embed="rId3">
            <a:alphaModFix/>
          </a:blip>
          <a:stretch>
            <a:fillRect/>
          </a:stretch>
        </p:blipFill>
        <p:spPr>
          <a:xfrm rot="-4298392">
            <a:off x="-528570" y="-194086"/>
            <a:ext cx="1138090" cy="1117398"/>
          </a:xfrm>
          <a:prstGeom prst="rect">
            <a:avLst/>
          </a:prstGeom>
          <a:noFill/>
          <a:ln>
            <a:noFill/>
          </a:ln>
        </p:spPr>
      </p:pic>
      <p:pic>
        <p:nvPicPr>
          <p:cNvPr id="1356" name="Google Shape;1356;p61"/>
          <p:cNvPicPr preferRelativeResize="0"/>
          <p:nvPr/>
        </p:nvPicPr>
        <p:blipFill>
          <a:blip r:embed="rId4">
            <a:alphaModFix/>
          </a:blip>
          <a:stretch>
            <a:fillRect/>
          </a:stretch>
        </p:blipFill>
        <p:spPr>
          <a:xfrm rot="6875672">
            <a:off x="-578640" y="251574"/>
            <a:ext cx="1108376" cy="1863352"/>
          </a:xfrm>
          <a:prstGeom prst="rect">
            <a:avLst/>
          </a:prstGeom>
          <a:noFill/>
          <a:ln>
            <a:noFill/>
          </a:ln>
        </p:spPr>
      </p:pic>
      <p:pic>
        <p:nvPicPr>
          <p:cNvPr id="1357" name="Google Shape;1357;p61"/>
          <p:cNvPicPr preferRelativeResize="0"/>
          <p:nvPr/>
        </p:nvPicPr>
        <p:blipFill>
          <a:blip r:embed="rId5">
            <a:alphaModFix/>
          </a:blip>
          <a:stretch>
            <a:fillRect/>
          </a:stretch>
        </p:blipFill>
        <p:spPr>
          <a:xfrm rot="376551" flipH="1">
            <a:off x="181262" y="-426767"/>
            <a:ext cx="1252699" cy="1153802"/>
          </a:xfrm>
          <a:prstGeom prst="rect">
            <a:avLst/>
          </a:prstGeom>
          <a:noFill/>
          <a:ln>
            <a:noFill/>
          </a:ln>
        </p:spPr>
      </p:pic>
      <p:pic>
        <p:nvPicPr>
          <p:cNvPr id="1358" name="Google Shape;1358;p61"/>
          <p:cNvPicPr preferRelativeResize="0"/>
          <p:nvPr/>
        </p:nvPicPr>
        <p:blipFill>
          <a:blip r:embed="rId6">
            <a:alphaModFix/>
          </a:blip>
          <a:stretch>
            <a:fillRect/>
          </a:stretch>
        </p:blipFill>
        <p:spPr>
          <a:xfrm rot="10800000">
            <a:off x="3699863" y="-185152"/>
            <a:ext cx="848950" cy="838200"/>
          </a:xfrm>
          <a:prstGeom prst="rect">
            <a:avLst/>
          </a:prstGeom>
          <a:noFill/>
          <a:ln>
            <a:noFill/>
          </a:ln>
        </p:spPr>
      </p:pic>
      <p:pic>
        <p:nvPicPr>
          <p:cNvPr id="1359" name="Google Shape;1359;p61"/>
          <p:cNvPicPr preferRelativeResize="0"/>
          <p:nvPr/>
        </p:nvPicPr>
        <p:blipFill>
          <a:blip r:embed="rId7">
            <a:alphaModFix/>
          </a:blip>
          <a:stretch>
            <a:fillRect/>
          </a:stretch>
        </p:blipFill>
        <p:spPr>
          <a:xfrm rot="10800000">
            <a:off x="1428261" y="-185159"/>
            <a:ext cx="689025" cy="670575"/>
          </a:xfrm>
          <a:prstGeom prst="rect">
            <a:avLst/>
          </a:prstGeom>
          <a:noFill/>
          <a:ln>
            <a:noFill/>
          </a:ln>
        </p:spPr>
      </p:pic>
      <p:pic>
        <p:nvPicPr>
          <p:cNvPr id="1360" name="Google Shape;1360;p61"/>
          <p:cNvPicPr preferRelativeResize="0"/>
          <p:nvPr/>
        </p:nvPicPr>
        <p:blipFill>
          <a:blip r:embed="rId8">
            <a:alphaModFix/>
          </a:blip>
          <a:stretch>
            <a:fillRect/>
          </a:stretch>
        </p:blipFill>
        <p:spPr>
          <a:xfrm rot="7763263">
            <a:off x="-443538" y="4270560"/>
            <a:ext cx="1252700" cy="966991"/>
          </a:xfrm>
          <a:prstGeom prst="rect">
            <a:avLst/>
          </a:prstGeom>
          <a:noFill/>
          <a:ln>
            <a:noFill/>
          </a:ln>
        </p:spPr>
      </p:pic>
      <p:pic>
        <p:nvPicPr>
          <p:cNvPr id="1361" name="Google Shape;1361;p61"/>
          <p:cNvPicPr preferRelativeResize="0"/>
          <p:nvPr/>
        </p:nvPicPr>
        <p:blipFill>
          <a:blip r:embed="rId9">
            <a:alphaModFix/>
          </a:blip>
          <a:stretch>
            <a:fillRect/>
          </a:stretch>
        </p:blipFill>
        <p:spPr>
          <a:xfrm rot="10800000">
            <a:off x="66321" y="3727435"/>
            <a:ext cx="418375" cy="369868"/>
          </a:xfrm>
          <a:prstGeom prst="rect">
            <a:avLst/>
          </a:prstGeom>
          <a:noFill/>
          <a:ln>
            <a:noFill/>
          </a:ln>
        </p:spPr>
      </p:pic>
      <p:pic>
        <p:nvPicPr>
          <p:cNvPr id="1362" name="Google Shape;1362;p61"/>
          <p:cNvPicPr preferRelativeResize="0"/>
          <p:nvPr/>
        </p:nvPicPr>
        <p:blipFill>
          <a:blip r:embed="rId10">
            <a:alphaModFix/>
          </a:blip>
          <a:stretch>
            <a:fillRect/>
          </a:stretch>
        </p:blipFill>
        <p:spPr>
          <a:xfrm rot="10800000">
            <a:off x="1288223" y="4607063"/>
            <a:ext cx="418376" cy="475800"/>
          </a:xfrm>
          <a:prstGeom prst="rect">
            <a:avLst/>
          </a:prstGeom>
          <a:noFill/>
          <a:ln>
            <a:noFill/>
          </a:ln>
        </p:spPr>
      </p:pic>
      <p:pic>
        <p:nvPicPr>
          <p:cNvPr id="1363" name="Google Shape;1363;p61"/>
          <p:cNvPicPr preferRelativeResize="0"/>
          <p:nvPr/>
        </p:nvPicPr>
        <p:blipFill>
          <a:blip r:embed="rId11">
            <a:alphaModFix/>
          </a:blip>
          <a:stretch>
            <a:fillRect/>
          </a:stretch>
        </p:blipFill>
        <p:spPr>
          <a:xfrm rot="-4123823" flipH="1">
            <a:off x="6930478" y="4513685"/>
            <a:ext cx="1186290" cy="1485132"/>
          </a:xfrm>
          <a:prstGeom prst="rect">
            <a:avLst/>
          </a:prstGeom>
          <a:noFill/>
          <a:ln>
            <a:noFill/>
          </a:ln>
        </p:spPr>
      </p:pic>
      <p:pic>
        <p:nvPicPr>
          <p:cNvPr id="1364" name="Google Shape;1364;p61"/>
          <p:cNvPicPr preferRelativeResize="0"/>
          <p:nvPr/>
        </p:nvPicPr>
        <p:blipFill>
          <a:blip r:embed="rId5">
            <a:alphaModFix/>
          </a:blip>
          <a:stretch>
            <a:fillRect/>
          </a:stretch>
        </p:blipFill>
        <p:spPr>
          <a:xfrm rot="4578629" flipH="1">
            <a:off x="8360089" y="-212279"/>
            <a:ext cx="1252700" cy="1153803"/>
          </a:xfrm>
          <a:prstGeom prst="rect">
            <a:avLst/>
          </a:prstGeom>
          <a:noFill/>
          <a:ln>
            <a:noFill/>
          </a:ln>
        </p:spPr>
      </p:pic>
      <p:pic>
        <p:nvPicPr>
          <p:cNvPr id="1365" name="Google Shape;1365;p61"/>
          <p:cNvPicPr preferRelativeResize="0"/>
          <p:nvPr/>
        </p:nvPicPr>
        <p:blipFill>
          <a:blip r:embed="rId7">
            <a:alphaModFix/>
          </a:blip>
          <a:stretch>
            <a:fillRect/>
          </a:stretch>
        </p:blipFill>
        <p:spPr>
          <a:xfrm rot="10800000">
            <a:off x="121949" y="4366090"/>
            <a:ext cx="984100" cy="957750"/>
          </a:xfrm>
          <a:prstGeom prst="rect">
            <a:avLst/>
          </a:prstGeom>
          <a:noFill/>
          <a:ln>
            <a:noFill/>
          </a:ln>
        </p:spPr>
      </p:pic>
      <p:pic>
        <p:nvPicPr>
          <p:cNvPr id="1366" name="Google Shape;1366;p61"/>
          <p:cNvPicPr preferRelativeResize="0"/>
          <p:nvPr/>
        </p:nvPicPr>
        <p:blipFill>
          <a:blip r:embed="rId9">
            <a:alphaModFix/>
          </a:blip>
          <a:stretch>
            <a:fillRect/>
          </a:stretch>
        </p:blipFill>
        <p:spPr>
          <a:xfrm rot="10800000">
            <a:off x="6016234" y="4906698"/>
            <a:ext cx="418375" cy="369868"/>
          </a:xfrm>
          <a:prstGeom prst="rect">
            <a:avLst/>
          </a:prstGeom>
          <a:noFill/>
          <a:ln>
            <a:noFill/>
          </a:ln>
        </p:spPr>
      </p:pic>
      <p:pic>
        <p:nvPicPr>
          <p:cNvPr id="1367" name="Google Shape;1367;p61"/>
          <p:cNvPicPr preferRelativeResize="0"/>
          <p:nvPr/>
        </p:nvPicPr>
        <p:blipFill>
          <a:blip r:embed="rId10">
            <a:alphaModFix/>
          </a:blip>
          <a:stretch>
            <a:fillRect/>
          </a:stretch>
        </p:blipFill>
        <p:spPr>
          <a:xfrm rot="10800000">
            <a:off x="8194286" y="4366088"/>
            <a:ext cx="418376" cy="475800"/>
          </a:xfrm>
          <a:prstGeom prst="rect">
            <a:avLst/>
          </a:prstGeom>
          <a:noFill/>
          <a:ln>
            <a:noFill/>
          </a:ln>
        </p:spPr>
      </p:pic>
      <p:pic>
        <p:nvPicPr>
          <p:cNvPr id="1368" name="Google Shape;1368;p61"/>
          <p:cNvPicPr preferRelativeResize="0"/>
          <p:nvPr/>
        </p:nvPicPr>
        <p:blipFill>
          <a:blip r:embed="rId10">
            <a:alphaModFix/>
          </a:blip>
          <a:stretch>
            <a:fillRect/>
          </a:stretch>
        </p:blipFill>
        <p:spPr>
          <a:xfrm rot="10800000">
            <a:off x="6336586" y="4678326"/>
            <a:ext cx="418376" cy="475800"/>
          </a:xfrm>
          <a:prstGeom prst="rect">
            <a:avLst/>
          </a:prstGeom>
          <a:noFill/>
          <a:ln>
            <a:noFill/>
          </a:ln>
        </p:spPr>
      </p:pic>
      <p:pic>
        <p:nvPicPr>
          <p:cNvPr id="1369" name="Google Shape;1369;p61"/>
          <p:cNvPicPr preferRelativeResize="0"/>
          <p:nvPr/>
        </p:nvPicPr>
        <p:blipFill>
          <a:blip r:embed="rId3">
            <a:alphaModFix/>
          </a:blip>
          <a:stretch>
            <a:fillRect/>
          </a:stretch>
        </p:blipFill>
        <p:spPr>
          <a:xfrm rot="8597650">
            <a:off x="7654719" y="4516271"/>
            <a:ext cx="1172013" cy="1150708"/>
          </a:xfrm>
          <a:prstGeom prst="rect">
            <a:avLst/>
          </a:prstGeom>
          <a:noFill/>
          <a:ln>
            <a:noFill/>
          </a:ln>
        </p:spPr>
      </p:pic>
      <p:pic>
        <p:nvPicPr>
          <p:cNvPr id="1370" name="Google Shape;1370;p61"/>
          <p:cNvPicPr preferRelativeResize="0"/>
          <p:nvPr/>
        </p:nvPicPr>
        <p:blipFill>
          <a:blip r:embed="rId9">
            <a:alphaModFix/>
          </a:blip>
          <a:stretch>
            <a:fillRect/>
          </a:stretch>
        </p:blipFill>
        <p:spPr>
          <a:xfrm rot="10800000">
            <a:off x="8612646" y="2790960"/>
            <a:ext cx="418375" cy="369868"/>
          </a:xfrm>
          <a:prstGeom prst="rect">
            <a:avLst/>
          </a:prstGeom>
          <a:noFill/>
          <a:ln>
            <a:noFill/>
          </a:ln>
        </p:spPr>
      </p:pic>
      <p:pic>
        <p:nvPicPr>
          <p:cNvPr id="1371" name="Google Shape;1371;p61"/>
          <p:cNvPicPr preferRelativeResize="0"/>
          <p:nvPr/>
        </p:nvPicPr>
        <p:blipFill>
          <a:blip r:embed="rId10">
            <a:alphaModFix/>
          </a:blip>
          <a:stretch>
            <a:fillRect/>
          </a:stretch>
        </p:blipFill>
        <p:spPr>
          <a:xfrm rot="10800000">
            <a:off x="8777248" y="3160813"/>
            <a:ext cx="418376" cy="475800"/>
          </a:xfrm>
          <a:prstGeom prst="rect">
            <a:avLst/>
          </a:prstGeom>
          <a:noFill/>
          <a:ln>
            <a:noFill/>
          </a:ln>
        </p:spPr>
      </p:pic>
      <p:pic>
        <p:nvPicPr>
          <p:cNvPr id="1372" name="Google Shape;1372;p61"/>
          <p:cNvPicPr preferRelativeResize="0"/>
          <p:nvPr/>
        </p:nvPicPr>
        <p:blipFill>
          <a:blip r:embed="rId9">
            <a:alphaModFix/>
          </a:blip>
          <a:stretch>
            <a:fillRect/>
          </a:stretch>
        </p:blipFill>
        <p:spPr>
          <a:xfrm rot="10800000">
            <a:off x="8827946" y="2423035"/>
            <a:ext cx="418375" cy="369868"/>
          </a:xfrm>
          <a:prstGeom prst="rect">
            <a:avLst/>
          </a:prstGeom>
          <a:noFill/>
          <a:ln>
            <a:noFill/>
          </a:ln>
        </p:spPr>
      </p:pic>
      <p:pic>
        <p:nvPicPr>
          <p:cNvPr id="1373" name="Google Shape;1373;p61"/>
          <p:cNvPicPr preferRelativeResize="0"/>
          <p:nvPr/>
        </p:nvPicPr>
        <p:blipFill>
          <a:blip r:embed="rId10">
            <a:alphaModFix/>
          </a:blip>
          <a:stretch>
            <a:fillRect/>
          </a:stretch>
        </p:blipFill>
        <p:spPr>
          <a:xfrm rot="10800000">
            <a:off x="8031536" y="-87762"/>
            <a:ext cx="418376" cy="475800"/>
          </a:xfrm>
          <a:prstGeom prst="rect">
            <a:avLst/>
          </a:prstGeom>
          <a:noFill/>
          <a:ln>
            <a:noFill/>
          </a:ln>
        </p:spPr>
      </p:pic>
      <p:pic>
        <p:nvPicPr>
          <p:cNvPr id="1374" name="Google Shape;1374;p61"/>
          <p:cNvPicPr preferRelativeResize="0"/>
          <p:nvPr/>
        </p:nvPicPr>
        <p:blipFill>
          <a:blip r:embed="rId6">
            <a:alphaModFix/>
          </a:blip>
          <a:stretch>
            <a:fillRect/>
          </a:stretch>
        </p:blipFill>
        <p:spPr>
          <a:xfrm rot="10800000">
            <a:off x="8612638" y="833485"/>
            <a:ext cx="848950" cy="838200"/>
          </a:xfrm>
          <a:prstGeom prst="rect">
            <a:avLst/>
          </a:prstGeom>
          <a:noFill/>
          <a:ln>
            <a:noFill/>
          </a:ln>
        </p:spPr>
      </p:pic>
      <p:pic>
        <p:nvPicPr>
          <p:cNvPr id="1375" name="Google Shape;1375;p61"/>
          <p:cNvPicPr preferRelativeResize="0"/>
          <p:nvPr/>
        </p:nvPicPr>
        <p:blipFill>
          <a:blip r:embed="rId9">
            <a:alphaModFix/>
          </a:blip>
          <a:stretch>
            <a:fillRect/>
          </a:stretch>
        </p:blipFill>
        <p:spPr>
          <a:xfrm rot="10800000">
            <a:off x="981921" y="4731310"/>
            <a:ext cx="418375" cy="369868"/>
          </a:xfrm>
          <a:prstGeom prst="rect">
            <a:avLst/>
          </a:prstGeom>
          <a:noFill/>
          <a:ln>
            <a:noFill/>
          </a:ln>
        </p:spPr>
      </p:pic>
      <p:pic>
        <p:nvPicPr>
          <p:cNvPr id="1376" name="Google Shape;1376;p61"/>
          <p:cNvPicPr preferRelativeResize="0"/>
          <p:nvPr/>
        </p:nvPicPr>
        <p:blipFill>
          <a:blip r:embed="rId12">
            <a:alphaModFix/>
          </a:blip>
          <a:stretch>
            <a:fillRect/>
          </a:stretch>
        </p:blipFill>
        <p:spPr>
          <a:xfrm rot="10800000" flipH="1">
            <a:off x="8277706" y="4393163"/>
            <a:ext cx="1252700" cy="1056000"/>
          </a:xfrm>
          <a:prstGeom prst="rect">
            <a:avLst/>
          </a:prstGeom>
          <a:noFill/>
          <a:ln>
            <a:noFill/>
          </a:ln>
        </p:spPr>
      </p:pic>
      <p:pic>
        <p:nvPicPr>
          <p:cNvPr id="1377" name="Google Shape;1377;p61"/>
          <p:cNvPicPr preferRelativeResize="0"/>
          <p:nvPr/>
        </p:nvPicPr>
        <p:blipFill>
          <a:blip r:embed="rId13">
            <a:alphaModFix/>
          </a:blip>
          <a:stretch>
            <a:fillRect/>
          </a:stretch>
        </p:blipFill>
        <p:spPr>
          <a:xfrm>
            <a:off x="4783158" y="1447025"/>
            <a:ext cx="3170410" cy="17833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81"/>
        <p:cNvGrpSpPr/>
        <p:nvPr/>
      </p:nvGrpSpPr>
      <p:grpSpPr>
        <a:xfrm>
          <a:off x="0" y="0"/>
          <a:ext cx="0" cy="0"/>
          <a:chOff x="0" y="0"/>
          <a:chExt cx="0" cy="0"/>
        </a:xfrm>
      </p:grpSpPr>
      <p:pic>
        <p:nvPicPr>
          <p:cNvPr id="1382" name="Google Shape;1382;p62"/>
          <p:cNvPicPr preferRelativeResize="0"/>
          <p:nvPr/>
        </p:nvPicPr>
        <p:blipFill>
          <a:blip r:embed="rId3">
            <a:alphaModFix/>
          </a:blip>
          <a:stretch>
            <a:fillRect/>
          </a:stretch>
        </p:blipFill>
        <p:spPr>
          <a:xfrm rot="2333911" flipH="1">
            <a:off x="-990467" y="-195481"/>
            <a:ext cx="1381087" cy="1066108"/>
          </a:xfrm>
          <a:prstGeom prst="rect">
            <a:avLst/>
          </a:prstGeom>
          <a:noFill/>
          <a:ln>
            <a:noFill/>
          </a:ln>
        </p:spPr>
      </p:pic>
      <p:pic>
        <p:nvPicPr>
          <p:cNvPr id="1383" name="Google Shape;1383;p62"/>
          <p:cNvPicPr preferRelativeResize="0"/>
          <p:nvPr/>
        </p:nvPicPr>
        <p:blipFill>
          <a:blip r:embed="rId4">
            <a:alphaModFix/>
          </a:blip>
          <a:stretch>
            <a:fillRect/>
          </a:stretch>
        </p:blipFill>
        <p:spPr>
          <a:xfrm rot="9208676">
            <a:off x="-610779" y="-788772"/>
            <a:ext cx="1546314" cy="1935817"/>
          </a:xfrm>
          <a:prstGeom prst="rect">
            <a:avLst/>
          </a:prstGeom>
          <a:noFill/>
          <a:ln>
            <a:noFill/>
          </a:ln>
        </p:spPr>
      </p:pic>
      <p:sp>
        <p:nvSpPr>
          <p:cNvPr id="1384" name="Google Shape;1384;p62"/>
          <p:cNvSpPr txBox="1">
            <a:spLocks noGrp="1"/>
          </p:cNvSpPr>
          <p:nvPr>
            <p:ph type="title"/>
          </p:nvPr>
        </p:nvSpPr>
        <p:spPr>
          <a:xfrm>
            <a:off x="4870656" y="1314238"/>
            <a:ext cx="2926200" cy="1179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latin typeface="Sansita"/>
                <a:ea typeface="Sansita"/>
                <a:cs typeface="Sansita"/>
                <a:sym typeface="Sansita"/>
              </a:rPr>
              <a:t>Tablet </a:t>
            </a:r>
            <a:r>
              <a:rPr lang="en"/>
              <a:t>mockup</a:t>
            </a:r>
            <a:endParaRPr/>
          </a:p>
        </p:txBody>
      </p:sp>
      <p:sp>
        <p:nvSpPr>
          <p:cNvPr id="1385" name="Google Shape;1385;p62"/>
          <p:cNvSpPr txBox="1">
            <a:spLocks noGrp="1"/>
          </p:cNvSpPr>
          <p:nvPr>
            <p:ph type="subTitle" idx="1"/>
          </p:nvPr>
        </p:nvSpPr>
        <p:spPr>
          <a:xfrm>
            <a:off x="4870656" y="2421063"/>
            <a:ext cx="2926200" cy="1408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1386" name="Google Shape;1386;p62"/>
          <p:cNvGrpSpPr/>
          <p:nvPr/>
        </p:nvGrpSpPr>
        <p:grpSpPr>
          <a:xfrm rot="10800000" flipH="1">
            <a:off x="1437625" y="992100"/>
            <a:ext cx="2897700" cy="3159300"/>
            <a:chOff x="1437625" y="992100"/>
            <a:chExt cx="2897700" cy="3159300"/>
          </a:xfrm>
        </p:grpSpPr>
        <p:sp>
          <p:nvSpPr>
            <p:cNvPr id="1387" name="Google Shape;1387;p62"/>
            <p:cNvSpPr/>
            <p:nvPr/>
          </p:nvSpPr>
          <p:spPr>
            <a:xfrm rot="10800000">
              <a:off x="1437625" y="992100"/>
              <a:ext cx="2897700" cy="3159300"/>
            </a:xfrm>
            <a:prstGeom prst="rect">
              <a:avLst/>
            </a:prstGeom>
            <a:gradFill>
              <a:gsLst>
                <a:gs pos="0">
                  <a:schemeClr val="dk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2"/>
            <p:cNvSpPr/>
            <p:nvPr/>
          </p:nvSpPr>
          <p:spPr>
            <a:xfrm rot="10800000">
              <a:off x="1457299" y="992100"/>
              <a:ext cx="2858400" cy="3159300"/>
            </a:xfrm>
            <a:prstGeom prst="rtTriangle">
              <a:avLst/>
            </a:prstGeom>
            <a:gradFill>
              <a:gsLst>
                <a:gs pos="0">
                  <a:schemeClr val="dk2"/>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2"/>
            <p:cNvSpPr/>
            <p:nvPr/>
          </p:nvSpPr>
          <p:spPr>
            <a:xfrm>
              <a:off x="1640244" y="1115720"/>
              <a:ext cx="2492400" cy="158700"/>
            </a:xfrm>
            <a:prstGeom prst="roundRect">
              <a:avLst>
                <a:gd name="adj" fmla="val 50000"/>
              </a:avLst>
            </a:prstGeom>
            <a:gradFill>
              <a:gsLst>
                <a:gs pos="0">
                  <a:schemeClr val="accent4"/>
                </a:gs>
                <a:gs pos="100000">
                  <a:schemeClr val="accent5"/>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90" name="Google Shape;1390;p62"/>
          <p:cNvPicPr preferRelativeResize="0"/>
          <p:nvPr/>
        </p:nvPicPr>
        <p:blipFill>
          <a:blip r:embed="rId5">
            <a:alphaModFix/>
          </a:blip>
          <a:stretch>
            <a:fillRect/>
          </a:stretch>
        </p:blipFill>
        <p:spPr>
          <a:xfrm rot="-3898764" flipH="1">
            <a:off x="8631475" y="2959089"/>
            <a:ext cx="1158101" cy="1946979"/>
          </a:xfrm>
          <a:prstGeom prst="rect">
            <a:avLst/>
          </a:prstGeom>
          <a:noFill/>
          <a:ln>
            <a:noFill/>
          </a:ln>
        </p:spPr>
      </p:pic>
      <p:pic>
        <p:nvPicPr>
          <p:cNvPr id="1391" name="Google Shape;1391;p62"/>
          <p:cNvPicPr preferRelativeResize="0"/>
          <p:nvPr/>
        </p:nvPicPr>
        <p:blipFill>
          <a:blip r:embed="rId6">
            <a:alphaModFix/>
          </a:blip>
          <a:stretch>
            <a:fillRect/>
          </a:stretch>
        </p:blipFill>
        <p:spPr>
          <a:xfrm rot="-2098173">
            <a:off x="8880498" y="2321883"/>
            <a:ext cx="1252700" cy="1070489"/>
          </a:xfrm>
          <a:prstGeom prst="rect">
            <a:avLst/>
          </a:prstGeom>
          <a:noFill/>
          <a:ln>
            <a:noFill/>
          </a:ln>
        </p:spPr>
      </p:pic>
      <p:pic>
        <p:nvPicPr>
          <p:cNvPr id="1392" name="Google Shape;1392;p62"/>
          <p:cNvPicPr preferRelativeResize="0"/>
          <p:nvPr/>
        </p:nvPicPr>
        <p:blipFill>
          <a:blip r:embed="rId7">
            <a:alphaModFix/>
          </a:blip>
          <a:stretch>
            <a:fillRect/>
          </a:stretch>
        </p:blipFill>
        <p:spPr>
          <a:xfrm rot="6557623">
            <a:off x="8444368" y="4055008"/>
            <a:ext cx="1576260" cy="1547604"/>
          </a:xfrm>
          <a:prstGeom prst="rect">
            <a:avLst/>
          </a:prstGeom>
          <a:noFill/>
          <a:ln>
            <a:noFill/>
          </a:ln>
        </p:spPr>
      </p:pic>
      <p:pic>
        <p:nvPicPr>
          <p:cNvPr id="1393" name="Google Shape;1393;p62"/>
          <p:cNvPicPr preferRelativeResize="0"/>
          <p:nvPr/>
        </p:nvPicPr>
        <p:blipFill>
          <a:blip r:embed="rId8">
            <a:alphaModFix/>
          </a:blip>
          <a:stretch>
            <a:fillRect/>
          </a:stretch>
        </p:blipFill>
        <p:spPr>
          <a:xfrm rot="10800000" flipH="1">
            <a:off x="-1077650" y="3616876"/>
            <a:ext cx="1171000" cy="987125"/>
          </a:xfrm>
          <a:prstGeom prst="rect">
            <a:avLst/>
          </a:prstGeom>
          <a:noFill/>
          <a:ln>
            <a:noFill/>
          </a:ln>
        </p:spPr>
      </p:pic>
      <p:pic>
        <p:nvPicPr>
          <p:cNvPr id="1394" name="Google Shape;1394;p62"/>
          <p:cNvPicPr preferRelativeResize="0"/>
          <p:nvPr/>
        </p:nvPicPr>
        <p:blipFill>
          <a:blip r:embed="rId4">
            <a:alphaModFix/>
          </a:blip>
          <a:stretch>
            <a:fillRect/>
          </a:stretch>
        </p:blipFill>
        <p:spPr>
          <a:xfrm rot="-9782248" flipH="1">
            <a:off x="8797188" y="-508314"/>
            <a:ext cx="1419306" cy="1776849"/>
          </a:xfrm>
          <a:prstGeom prst="rect">
            <a:avLst/>
          </a:prstGeom>
          <a:noFill/>
          <a:ln>
            <a:noFill/>
          </a:ln>
        </p:spPr>
      </p:pic>
      <p:pic>
        <p:nvPicPr>
          <p:cNvPr id="1395" name="Google Shape;1395;p62"/>
          <p:cNvPicPr preferRelativeResize="0"/>
          <p:nvPr/>
        </p:nvPicPr>
        <p:blipFill>
          <a:blip r:embed="rId9">
            <a:alphaModFix/>
          </a:blip>
          <a:stretch>
            <a:fillRect/>
          </a:stretch>
        </p:blipFill>
        <p:spPr>
          <a:xfrm rot="10800000">
            <a:off x="783670" y="4499168"/>
            <a:ext cx="418375" cy="369868"/>
          </a:xfrm>
          <a:prstGeom prst="rect">
            <a:avLst/>
          </a:prstGeom>
          <a:noFill/>
          <a:ln>
            <a:noFill/>
          </a:ln>
        </p:spPr>
      </p:pic>
      <p:pic>
        <p:nvPicPr>
          <p:cNvPr id="1396" name="Google Shape;1396;p62"/>
          <p:cNvPicPr preferRelativeResize="0"/>
          <p:nvPr/>
        </p:nvPicPr>
        <p:blipFill>
          <a:blip r:embed="rId6">
            <a:alphaModFix/>
          </a:blip>
          <a:stretch>
            <a:fillRect/>
          </a:stretch>
        </p:blipFill>
        <p:spPr>
          <a:xfrm rot="9512407" flipH="1">
            <a:off x="8223862" y="-623382"/>
            <a:ext cx="1153829" cy="985982"/>
          </a:xfrm>
          <a:prstGeom prst="rect">
            <a:avLst/>
          </a:prstGeom>
          <a:noFill/>
          <a:ln>
            <a:noFill/>
          </a:ln>
        </p:spPr>
      </p:pic>
      <p:pic>
        <p:nvPicPr>
          <p:cNvPr id="1397" name="Google Shape;1397;p62"/>
          <p:cNvPicPr preferRelativeResize="0"/>
          <p:nvPr/>
        </p:nvPicPr>
        <p:blipFill>
          <a:blip r:embed="rId8">
            <a:alphaModFix/>
          </a:blip>
          <a:stretch>
            <a:fillRect/>
          </a:stretch>
        </p:blipFill>
        <p:spPr>
          <a:xfrm rot="-5400000">
            <a:off x="8483635" y="1118606"/>
            <a:ext cx="1085693" cy="915200"/>
          </a:xfrm>
          <a:prstGeom prst="rect">
            <a:avLst/>
          </a:prstGeom>
          <a:noFill/>
          <a:ln>
            <a:noFill/>
          </a:ln>
        </p:spPr>
      </p:pic>
      <p:pic>
        <p:nvPicPr>
          <p:cNvPr id="1398" name="Google Shape;1398;p62"/>
          <p:cNvPicPr preferRelativeResize="0"/>
          <p:nvPr/>
        </p:nvPicPr>
        <p:blipFill>
          <a:blip r:embed="rId10">
            <a:alphaModFix/>
          </a:blip>
          <a:stretch>
            <a:fillRect/>
          </a:stretch>
        </p:blipFill>
        <p:spPr>
          <a:xfrm rot="-6824112">
            <a:off x="7183057" y="-585451"/>
            <a:ext cx="1960933" cy="1424850"/>
          </a:xfrm>
          <a:prstGeom prst="rect">
            <a:avLst/>
          </a:prstGeom>
          <a:noFill/>
          <a:ln>
            <a:noFill/>
          </a:ln>
        </p:spPr>
      </p:pic>
      <p:pic>
        <p:nvPicPr>
          <p:cNvPr id="1399" name="Google Shape;1399;p62"/>
          <p:cNvPicPr preferRelativeResize="0"/>
          <p:nvPr/>
        </p:nvPicPr>
        <p:blipFill>
          <a:blip r:embed="rId7">
            <a:alphaModFix/>
          </a:blip>
          <a:stretch>
            <a:fillRect/>
          </a:stretch>
        </p:blipFill>
        <p:spPr>
          <a:xfrm rot="-9907619" flipH="1">
            <a:off x="5767643" y="4407016"/>
            <a:ext cx="1415765" cy="1390012"/>
          </a:xfrm>
          <a:prstGeom prst="rect">
            <a:avLst/>
          </a:prstGeom>
          <a:noFill/>
          <a:ln>
            <a:noFill/>
          </a:ln>
        </p:spPr>
      </p:pic>
      <p:pic>
        <p:nvPicPr>
          <p:cNvPr id="1400" name="Google Shape;1400;p62"/>
          <p:cNvPicPr preferRelativeResize="0"/>
          <p:nvPr/>
        </p:nvPicPr>
        <p:blipFill>
          <a:blip r:embed="rId11">
            <a:alphaModFix/>
          </a:blip>
          <a:stretch>
            <a:fillRect/>
          </a:stretch>
        </p:blipFill>
        <p:spPr>
          <a:xfrm rot="-5400000" flipH="1">
            <a:off x="-64429" y="4485740"/>
            <a:ext cx="926925" cy="915189"/>
          </a:xfrm>
          <a:prstGeom prst="rect">
            <a:avLst/>
          </a:prstGeom>
          <a:noFill/>
          <a:ln>
            <a:noFill/>
          </a:ln>
        </p:spPr>
      </p:pic>
      <p:pic>
        <p:nvPicPr>
          <p:cNvPr id="1401" name="Google Shape;1401;p62"/>
          <p:cNvPicPr preferRelativeResize="0"/>
          <p:nvPr/>
        </p:nvPicPr>
        <p:blipFill>
          <a:blip r:embed="rId7">
            <a:alphaModFix/>
          </a:blip>
          <a:stretch>
            <a:fillRect/>
          </a:stretch>
        </p:blipFill>
        <p:spPr>
          <a:xfrm rot="2877599" flipH="1">
            <a:off x="6900886" y="-555972"/>
            <a:ext cx="1167969" cy="1146743"/>
          </a:xfrm>
          <a:prstGeom prst="rect">
            <a:avLst/>
          </a:prstGeom>
          <a:noFill/>
          <a:ln>
            <a:noFill/>
          </a:ln>
        </p:spPr>
      </p:pic>
      <p:pic>
        <p:nvPicPr>
          <p:cNvPr id="1402" name="Google Shape;1402;p62"/>
          <p:cNvPicPr preferRelativeResize="0"/>
          <p:nvPr/>
        </p:nvPicPr>
        <p:blipFill>
          <a:blip r:embed="rId12">
            <a:alphaModFix/>
          </a:blip>
          <a:stretch>
            <a:fillRect/>
          </a:stretch>
        </p:blipFill>
        <p:spPr>
          <a:xfrm rot="-5400000" flipH="1">
            <a:off x="74693" y="1751785"/>
            <a:ext cx="418376" cy="475800"/>
          </a:xfrm>
          <a:prstGeom prst="rect">
            <a:avLst/>
          </a:prstGeom>
          <a:noFill/>
          <a:ln>
            <a:noFill/>
          </a:ln>
        </p:spPr>
      </p:pic>
      <p:pic>
        <p:nvPicPr>
          <p:cNvPr id="1403" name="Google Shape;1403;p62"/>
          <p:cNvPicPr preferRelativeResize="0"/>
          <p:nvPr/>
        </p:nvPicPr>
        <p:blipFill>
          <a:blip r:embed="rId11">
            <a:alphaModFix/>
          </a:blip>
          <a:stretch>
            <a:fillRect/>
          </a:stretch>
        </p:blipFill>
        <p:spPr>
          <a:xfrm rot="-5400000" flipH="1">
            <a:off x="-361136" y="923315"/>
            <a:ext cx="825075" cy="814600"/>
          </a:xfrm>
          <a:prstGeom prst="rect">
            <a:avLst/>
          </a:prstGeom>
          <a:noFill/>
          <a:ln>
            <a:noFill/>
          </a:ln>
        </p:spPr>
      </p:pic>
      <p:pic>
        <p:nvPicPr>
          <p:cNvPr id="1404" name="Google Shape;1404;p62"/>
          <p:cNvPicPr preferRelativeResize="0"/>
          <p:nvPr/>
        </p:nvPicPr>
        <p:blipFill>
          <a:blip r:embed="rId13">
            <a:alphaModFix/>
          </a:blip>
          <a:stretch>
            <a:fillRect/>
          </a:stretch>
        </p:blipFill>
        <p:spPr>
          <a:xfrm rot="-5400000" flipH="1">
            <a:off x="842333" y="-463993"/>
            <a:ext cx="1067350" cy="1038750"/>
          </a:xfrm>
          <a:prstGeom prst="rect">
            <a:avLst/>
          </a:prstGeom>
          <a:noFill/>
          <a:ln>
            <a:noFill/>
          </a:ln>
        </p:spPr>
      </p:pic>
      <p:pic>
        <p:nvPicPr>
          <p:cNvPr id="1405" name="Google Shape;1405;p62"/>
          <p:cNvPicPr preferRelativeResize="0"/>
          <p:nvPr/>
        </p:nvPicPr>
        <p:blipFill>
          <a:blip r:embed="rId14">
            <a:alphaModFix/>
          </a:blip>
          <a:stretch>
            <a:fillRect/>
          </a:stretch>
        </p:blipFill>
        <p:spPr>
          <a:xfrm rot="-10403454" flipH="1">
            <a:off x="7120313" y="4155944"/>
            <a:ext cx="2251883" cy="2074105"/>
          </a:xfrm>
          <a:prstGeom prst="rect">
            <a:avLst/>
          </a:prstGeom>
          <a:noFill/>
          <a:ln>
            <a:noFill/>
          </a:ln>
        </p:spPr>
      </p:pic>
      <p:pic>
        <p:nvPicPr>
          <p:cNvPr id="1406" name="Google Shape;1406;p62"/>
          <p:cNvPicPr preferRelativeResize="0"/>
          <p:nvPr/>
        </p:nvPicPr>
        <p:blipFill>
          <a:blip r:embed="rId15">
            <a:alphaModFix/>
          </a:blip>
          <a:stretch>
            <a:fillRect/>
          </a:stretch>
        </p:blipFill>
        <p:spPr>
          <a:xfrm rot="-2383392" flipH="1">
            <a:off x="6379424" y="4157293"/>
            <a:ext cx="1570792" cy="2071391"/>
          </a:xfrm>
          <a:prstGeom prst="rect">
            <a:avLst/>
          </a:prstGeom>
          <a:noFill/>
          <a:ln>
            <a:noFill/>
          </a:ln>
        </p:spPr>
      </p:pic>
      <p:pic>
        <p:nvPicPr>
          <p:cNvPr id="1407" name="Google Shape;1407;p62"/>
          <p:cNvPicPr preferRelativeResize="0"/>
          <p:nvPr/>
        </p:nvPicPr>
        <p:blipFill>
          <a:blip r:embed="rId5">
            <a:alphaModFix/>
          </a:blip>
          <a:stretch>
            <a:fillRect/>
          </a:stretch>
        </p:blipFill>
        <p:spPr>
          <a:xfrm rot="2147347">
            <a:off x="-568166" y="3672318"/>
            <a:ext cx="1108376" cy="1863354"/>
          </a:xfrm>
          <a:prstGeom prst="rect">
            <a:avLst/>
          </a:prstGeom>
          <a:noFill/>
          <a:ln>
            <a:noFill/>
          </a:ln>
        </p:spPr>
      </p:pic>
      <p:pic>
        <p:nvPicPr>
          <p:cNvPr id="1408" name="Google Shape;1408;p62"/>
          <p:cNvPicPr preferRelativeResize="0"/>
          <p:nvPr/>
        </p:nvPicPr>
        <p:blipFill>
          <a:blip r:embed="rId9">
            <a:alphaModFix/>
          </a:blip>
          <a:stretch>
            <a:fillRect/>
          </a:stretch>
        </p:blipFill>
        <p:spPr>
          <a:xfrm rot="10800000">
            <a:off x="7338071" y="4643885"/>
            <a:ext cx="418375" cy="369868"/>
          </a:xfrm>
          <a:prstGeom prst="rect">
            <a:avLst/>
          </a:prstGeom>
          <a:noFill/>
          <a:ln>
            <a:noFill/>
          </a:ln>
        </p:spPr>
      </p:pic>
      <p:pic>
        <p:nvPicPr>
          <p:cNvPr id="1409" name="Google Shape;1409;p62"/>
          <p:cNvPicPr preferRelativeResize="0"/>
          <p:nvPr/>
        </p:nvPicPr>
        <p:blipFill>
          <a:blip r:embed="rId12">
            <a:alphaModFix/>
          </a:blip>
          <a:stretch>
            <a:fillRect/>
          </a:stretch>
        </p:blipFill>
        <p:spPr>
          <a:xfrm rot="10800000">
            <a:off x="8150498" y="4033238"/>
            <a:ext cx="418376" cy="475800"/>
          </a:xfrm>
          <a:prstGeom prst="rect">
            <a:avLst/>
          </a:prstGeom>
          <a:noFill/>
          <a:ln>
            <a:noFill/>
          </a:ln>
        </p:spPr>
      </p:pic>
      <p:pic>
        <p:nvPicPr>
          <p:cNvPr id="1410" name="Google Shape;1410;p62"/>
          <p:cNvPicPr preferRelativeResize="0"/>
          <p:nvPr/>
        </p:nvPicPr>
        <p:blipFill rotWithShape="1">
          <a:blip r:embed="rId16">
            <a:alphaModFix/>
          </a:blip>
          <a:srcRect t="27182" r="57961"/>
          <a:stretch/>
        </p:blipFill>
        <p:spPr>
          <a:xfrm>
            <a:off x="1579681" y="1186051"/>
            <a:ext cx="2613588" cy="2546450"/>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14"/>
        <p:cNvGrpSpPr/>
        <p:nvPr/>
      </p:nvGrpSpPr>
      <p:grpSpPr>
        <a:xfrm>
          <a:off x="0" y="0"/>
          <a:ext cx="0" cy="0"/>
          <a:chOff x="0" y="0"/>
          <a:chExt cx="0" cy="0"/>
        </a:xfrm>
      </p:grpSpPr>
      <p:sp>
        <p:nvSpPr>
          <p:cNvPr id="1415" name="Google Shape;1415;p63"/>
          <p:cNvSpPr txBox="1">
            <a:spLocks noGrp="1"/>
          </p:cNvSpPr>
          <p:nvPr>
            <p:ph type="title"/>
          </p:nvPr>
        </p:nvSpPr>
        <p:spPr>
          <a:xfrm>
            <a:off x="1053342" y="1316188"/>
            <a:ext cx="2928000" cy="118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latin typeface="Sansita"/>
                <a:ea typeface="Sansita"/>
                <a:cs typeface="Sansita"/>
                <a:sym typeface="Sansita"/>
              </a:rPr>
              <a:t>Phone </a:t>
            </a:r>
            <a:r>
              <a:rPr lang="en"/>
              <a:t>mockup</a:t>
            </a:r>
            <a:endParaRPr/>
          </a:p>
        </p:txBody>
      </p:sp>
      <p:sp>
        <p:nvSpPr>
          <p:cNvPr id="1416" name="Google Shape;1416;p63"/>
          <p:cNvSpPr txBox="1">
            <a:spLocks noGrp="1"/>
          </p:cNvSpPr>
          <p:nvPr>
            <p:ph type="subTitle" idx="1"/>
          </p:nvPr>
        </p:nvSpPr>
        <p:spPr>
          <a:xfrm>
            <a:off x="1053342" y="2423013"/>
            <a:ext cx="2928000" cy="14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1417" name="Google Shape;1417;p63"/>
          <p:cNvGrpSpPr/>
          <p:nvPr/>
        </p:nvGrpSpPr>
        <p:grpSpPr>
          <a:xfrm>
            <a:off x="5186275" y="709350"/>
            <a:ext cx="1835100" cy="3724800"/>
            <a:chOff x="5186275" y="709300"/>
            <a:chExt cx="1835100" cy="3724800"/>
          </a:xfrm>
        </p:grpSpPr>
        <p:grpSp>
          <p:nvGrpSpPr>
            <p:cNvPr id="1418" name="Google Shape;1418;p63"/>
            <p:cNvGrpSpPr/>
            <p:nvPr/>
          </p:nvGrpSpPr>
          <p:grpSpPr>
            <a:xfrm rot="10800000" flipH="1">
              <a:off x="5186275" y="709300"/>
              <a:ext cx="1835100" cy="3724800"/>
              <a:chOff x="5186275" y="709300"/>
              <a:chExt cx="1835100" cy="3724800"/>
            </a:xfrm>
          </p:grpSpPr>
          <p:sp>
            <p:nvSpPr>
              <p:cNvPr id="1419" name="Google Shape;1419;p63"/>
              <p:cNvSpPr/>
              <p:nvPr/>
            </p:nvSpPr>
            <p:spPr>
              <a:xfrm rot="10800000">
                <a:off x="5186275" y="709300"/>
                <a:ext cx="1835100" cy="3724800"/>
              </a:xfrm>
              <a:prstGeom prst="rect">
                <a:avLst/>
              </a:prstGeom>
              <a:gradFill>
                <a:gsLst>
                  <a:gs pos="0">
                    <a:schemeClr val="dk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3"/>
              <p:cNvSpPr/>
              <p:nvPr/>
            </p:nvSpPr>
            <p:spPr>
              <a:xfrm rot="10800000">
                <a:off x="5198748" y="709300"/>
                <a:ext cx="1810200" cy="3724800"/>
              </a:xfrm>
              <a:prstGeom prst="rtTriangle">
                <a:avLst/>
              </a:prstGeom>
              <a:gradFill>
                <a:gsLst>
                  <a:gs pos="0">
                    <a:schemeClr val="dk2"/>
                  </a:gs>
                  <a:gs pos="100000">
                    <a:schemeClr val="dk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 name="Google Shape;1421;p63"/>
            <p:cNvSpPr/>
            <p:nvPr/>
          </p:nvSpPr>
          <p:spPr>
            <a:xfrm>
              <a:off x="5655775" y="4098000"/>
              <a:ext cx="896100" cy="252000"/>
            </a:xfrm>
            <a:prstGeom prst="roundRect">
              <a:avLst>
                <a:gd name="adj" fmla="val 16667"/>
              </a:avLst>
            </a:prstGeom>
            <a:gradFill>
              <a:gsLst>
                <a:gs pos="0">
                  <a:schemeClr val="accen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2" name="Google Shape;1422;p63"/>
          <p:cNvPicPr preferRelativeResize="0"/>
          <p:nvPr/>
        </p:nvPicPr>
        <p:blipFill>
          <a:blip r:embed="rId3">
            <a:alphaModFix/>
          </a:blip>
          <a:stretch>
            <a:fillRect/>
          </a:stretch>
        </p:blipFill>
        <p:spPr>
          <a:xfrm rot="-4298392">
            <a:off x="-528570" y="-194086"/>
            <a:ext cx="1138090" cy="1117398"/>
          </a:xfrm>
          <a:prstGeom prst="rect">
            <a:avLst/>
          </a:prstGeom>
          <a:noFill/>
          <a:ln>
            <a:noFill/>
          </a:ln>
        </p:spPr>
      </p:pic>
      <p:pic>
        <p:nvPicPr>
          <p:cNvPr id="1423" name="Google Shape;1423;p63"/>
          <p:cNvPicPr preferRelativeResize="0"/>
          <p:nvPr/>
        </p:nvPicPr>
        <p:blipFill>
          <a:blip r:embed="rId4">
            <a:alphaModFix/>
          </a:blip>
          <a:stretch>
            <a:fillRect/>
          </a:stretch>
        </p:blipFill>
        <p:spPr>
          <a:xfrm rot="6875672">
            <a:off x="-578640" y="251574"/>
            <a:ext cx="1108376" cy="1863352"/>
          </a:xfrm>
          <a:prstGeom prst="rect">
            <a:avLst/>
          </a:prstGeom>
          <a:noFill/>
          <a:ln>
            <a:noFill/>
          </a:ln>
        </p:spPr>
      </p:pic>
      <p:pic>
        <p:nvPicPr>
          <p:cNvPr id="1424" name="Google Shape;1424;p63"/>
          <p:cNvPicPr preferRelativeResize="0"/>
          <p:nvPr/>
        </p:nvPicPr>
        <p:blipFill>
          <a:blip r:embed="rId5">
            <a:alphaModFix/>
          </a:blip>
          <a:stretch>
            <a:fillRect/>
          </a:stretch>
        </p:blipFill>
        <p:spPr>
          <a:xfrm rot="376551" flipH="1">
            <a:off x="181262" y="-426767"/>
            <a:ext cx="1252699" cy="1153802"/>
          </a:xfrm>
          <a:prstGeom prst="rect">
            <a:avLst/>
          </a:prstGeom>
          <a:noFill/>
          <a:ln>
            <a:noFill/>
          </a:ln>
        </p:spPr>
      </p:pic>
      <p:pic>
        <p:nvPicPr>
          <p:cNvPr id="1425" name="Google Shape;1425;p63"/>
          <p:cNvPicPr preferRelativeResize="0"/>
          <p:nvPr/>
        </p:nvPicPr>
        <p:blipFill>
          <a:blip r:embed="rId6">
            <a:alphaModFix/>
          </a:blip>
          <a:stretch>
            <a:fillRect/>
          </a:stretch>
        </p:blipFill>
        <p:spPr>
          <a:xfrm rot="10800000">
            <a:off x="3699863" y="-185152"/>
            <a:ext cx="848950" cy="838200"/>
          </a:xfrm>
          <a:prstGeom prst="rect">
            <a:avLst/>
          </a:prstGeom>
          <a:noFill/>
          <a:ln>
            <a:noFill/>
          </a:ln>
        </p:spPr>
      </p:pic>
      <p:pic>
        <p:nvPicPr>
          <p:cNvPr id="1426" name="Google Shape;1426;p63"/>
          <p:cNvPicPr preferRelativeResize="0"/>
          <p:nvPr/>
        </p:nvPicPr>
        <p:blipFill>
          <a:blip r:embed="rId7">
            <a:alphaModFix/>
          </a:blip>
          <a:stretch>
            <a:fillRect/>
          </a:stretch>
        </p:blipFill>
        <p:spPr>
          <a:xfrm rot="10800000">
            <a:off x="1428261" y="-185159"/>
            <a:ext cx="689025" cy="670575"/>
          </a:xfrm>
          <a:prstGeom prst="rect">
            <a:avLst/>
          </a:prstGeom>
          <a:noFill/>
          <a:ln>
            <a:noFill/>
          </a:ln>
        </p:spPr>
      </p:pic>
      <p:pic>
        <p:nvPicPr>
          <p:cNvPr id="1427" name="Google Shape;1427;p63"/>
          <p:cNvPicPr preferRelativeResize="0"/>
          <p:nvPr/>
        </p:nvPicPr>
        <p:blipFill>
          <a:blip r:embed="rId8">
            <a:alphaModFix/>
          </a:blip>
          <a:stretch>
            <a:fillRect/>
          </a:stretch>
        </p:blipFill>
        <p:spPr>
          <a:xfrm rot="7763263">
            <a:off x="-443538" y="4270560"/>
            <a:ext cx="1252700" cy="966991"/>
          </a:xfrm>
          <a:prstGeom prst="rect">
            <a:avLst/>
          </a:prstGeom>
          <a:noFill/>
          <a:ln>
            <a:noFill/>
          </a:ln>
        </p:spPr>
      </p:pic>
      <p:pic>
        <p:nvPicPr>
          <p:cNvPr id="1428" name="Google Shape;1428;p63"/>
          <p:cNvPicPr preferRelativeResize="0"/>
          <p:nvPr/>
        </p:nvPicPr>
        <p:blipFill>
          <a:blip r:embed="rId9">
            <a:alphaModFix/>
          </a:blip>
          <a:stretch>
            <a:fillRect/>
          </a:stretch>
        </p:blipFill>
        <p:spPr>
          <a:xfrm rot="10800000">
            <a:off x="66321" y="3727435"/>
            <a:ext cx="418375" cy="369868"/>
          </a:xfrm>
          <a:prstGeom prst="rect">
            <a:avLst/>
          </a:prstGeom>
          <a:noFill/>
          <a:ln>
            <a:noFill/>
          </a:ln>
        </p:spPr>
      </p:pic>
      <p:pic>
        <p:nvPicPr>
          <p:cNvPr id="1429" name="Google Shape;1429;p63"/>
          <p:cNvPicPr preferRelativeResize="0"/>
          <p:nvPr/>
        </p:nvPicPr>
        <p:blipFill>
          <a:blip r:embed="rId10">
            <a:alphaModFix/>
          </a:blip>
          <a:stretch>
            <a:fillRect/>
          </a:stretch>
        </p:blipFill>
        <p:spPr>
          <a:xfrm rot="10800000">
            <a:off x="1288223" y="4607063"/>
            <a:ext cx="418376" cy="475800"/>
          </a:xfrm>
          <a:prstGeom prst="rect">
            <a:avLst/>
          </a:prstGeom>
          <a:noFill/>
          <a:ln>
            <a:noFill/>
          </a:ln>
        </p:spPr>
      </p:pic>
      <p:pic>
        <p:nvPicPr>
          <p:cNvPr id="1430" name="Google Shape;1430;p63"/>
          <p:cNvPicPr preferRelativeResize="0"/>
          <p:nvPr/>
        </p:nvPicPr>
        <p:blipFill>
          <a:blip r:embed="rId11">
            <a:alphaModFix/>
          </a:blip>
          <a:stretch>
            <a:fillRect/>
          </a:stretch>
        </p:blipFill>
        <p:spPr>
          <a:xfrm rot="-4123823" flipH="1">
            <a:off x="6930478" y="4513685"/>
            <a:ext cx="1186290" cy="1485132"/>
          </a:xfrm>
          <a:prstGeom prst="rect">
            <a:avLst/>
          </a:prstGeom>
          <a:noFill/>
          <a:ln>
            <a:noFill/>
          </a:ln>
        </p:spPr>
      </p:pic>
      <p:pic>
        <p:nvPicPr>
          <p:cNvPr id="1431" name="Google Shape;1431;p63"/>
          <p:cNvPicPr preferRelativeResize="0"/>
          <p:nvPr/>
        </p:nvPicPr>
        <p:blipFill>
          <a:blip r:embed="rId5">
            <a:alphaModFix/>
          </a:blip>
          <a:stretch>
            <a:fillRect/>
          </a:stretch>
        </p:blipFill>
        <p:spPr>
          <a:xfrm rot="4578629" flipH="1">
            <a:off x="8360089" y="-212279"/>
            <a:ext cx="1252700" cy="1153803"/>
          </a:xfrm>
          <a:prstGeom prst="rect">
            <a:avLst/>
          </a:prstGeom>
          <a:noFill/>
          <a:ln>
            <a:noFill/>
          </a:ln>
        </p:spPr>
      </p:pic>
      <p:pic>
        <p:nvPicPr>
          <p:cNvPr id="1432" name="Google Shape;1432;p63"/>
          <p:cNvPicPr preferRelativeResize="0"/>
          <p:nvPr/>
        </p:nvPicPr>
        <p:blipFill>
          <a:blip r:embed="rId7">
            <a:alphaModFix/>
          </a:blip>
          <a:stretch>
            <a:fillRect/>
          </a:stretch>
        </p:blipFill>
        <p:spPr>
          <a:xfrm rot="10800000">
            <a:off x="121949" y="4366090"/>
            <a:ext cx="984100" cy="957750"/>
          </a:xfrm>
          <a:prstGeom prst="rect">
            <a:avLst/>
          </a:prstGeom>
          <a:noFill/>
          <a:ln>
            <a:noFill/>
          </a:ln>
        </p:spPr>
      </p:pic>
      <p:pic>
        <p:nvPicPr>
          <p:cNvPr id="1433" name="Google Shape;1433;p63"/>
          <p:cNvPicPr preferRelativeResize="0"/>
          <p:nvPr/>
        </p:nvPicPr>
        <p:blipFill>
          <a:blip r:embed="rId9">
            <a:alphaModFix/>
          </a:blip>
          <a:stretch>
            <a:fillRect/>
          </a:stretch>
        </p:blipFill>
        <p:spPr>
          <a:xfrm rot="10800000">
            <a:off x="6016234" y="4906698"/>
            <a:ext cx="418375" cy="369868"/>
          </a:xfrm>
          <a:prstGeom prst="rect">
            <a:avLst/>
          </a:prstGeom>
          <a:noFill/>
          <a:ln>
            <a:noFill/>
          </a:ln>
        </p:spPr>
      </p:pic>
      <p:pic>
        <p:nvPicPr>
          <p:cNvPr id="1434" name="Google Shape;1434;p63"/>
          <p:cNvPicPr preferRelativeResize="0"/>
          <p:nvPr/>
        </p:nvPicPr>
        <p:blipFill>
          <a:blip r:embed="rId10">
            <a:alphaModFix/>
          </a:blip>
          <a:stretch>
            <a:fillRect/>
          </a:stretch>
        </p:blipFill>
        <p:spPr>
          <a:xfrm rot="10800000">
            <a:off x="8194286" y="4366088"/>
            <a:ext cx="418376" cy="475800"/>
          </a:xfrm>
          <a:prstGeom prst="rect">
            <a:avLst/>
          </a:prstGeom>
          <a:noFill/>
          <a:ln>
            <a:noFill/>
          </a:ln>
        </p:spPr>
      </p:pic>
      <p:pic>
        <p:nvPicPr>
          <p:cNvPr id="1435" name="Google Shape;1435;p63"/>
          <p:cNvPicPr preferRelativeResize="0"/>
          <p:nvPr/>
        </p:nvPicPr>
        <p:blipFill>
          <a:blip r:embed="rId10">
            <a:alphaModFix/>
          </a:blip>
          <a:stretch>
            <a:fillRect/>
          </a:stretch>
        </p:blipFill>
        <p:spPr>
          <a:xfrm rot="10800000">
            <a:off x="6336586" y="4678326"/>
            <a:ext cx="418376" cy="475800"/>
          </a:xfrm>
          <a:prstGeom prst="rect">
            <a:avLst/>
          </a:prstGeom>
          <a:noFill/>
          <a:ln>
            <a:noFill/>
          </a:ln>
        </p:spPr>
      </p:pic>
      <p:pic>
        <p:nvPicPr>
          <p:cNvPr id="1436" name="Google Shape;1436;p63"/>
          <p:cNvPicPr preferRelativeResize="0"/>
          <p:nvPr/>
        </p:nvPicPr>
        <p:blipFill>
          <a:blip r:embed="rId3">
            <a:alphaModFix/>
          </a:blip>
          <a:stretch>
            <a:fillRect/>
          </a:stretch>
        </p:blipFill>
        <p:spPr>
          <a:xfrm rot="8597650">
            <a:off x="7654719" y="4516271"/>
            <a:ext cx="1172013" cy="1150708"/>
          </a:xfrm>
          <a:prstGeom prst="rect">
            <a:avLst/>
          </a:prstGeom>
          <a:noFill/>
          <a:ln>
            <a:noFill/>
          </a:ln>
        </p:spPr>
      </p:pic>
      <p:pic>
        <p:nvPicPr>
          <p:cNvPr id="1437" name="Google Shape;1437;p63"/>
          <p:cNvPicPr preferRelativeResize="0"/>
          <p:nvPr/>
        </p:nvPicPr>
        <p:blipFill>
          <a:blip r:embed="rId9">
            <a:alphaModFix/>
          </a:blip>
          <a:stretch>
            <a:fillRect/>
          </a:stretch>
        </p:blipFill>
        <p:spPr>
          <a:xfrm rot="10800000">
            <a:off x="8612646" y="2790960"/>
            <a:ext cx="418375" cy="369868"/>
          </a:xfrm>
          <a:prstGeom prst="rect">
            <a:avLst/>
          </a:prstGeom>
          <a:noFill/>
          <a:ln>
            <a:noFill/>
          </a:ln>
        </p:spPr>
      </p:pic>
      <p:pic>
        <p:nvPicPr>
          <p:cNvPr id="1438" name="Google Shape;1438;p63"/>
          <p:cNvPicPr preferRelativeResize="0"/>
          <p:nvPr/>
        </p:nvPicPr>
        <p:blipFill>
          <a:blip r:embed="rId10">
            <a:alphaModFix/>
          </a:blip>
          <a:stretch>
            <a:fillRect/>
          </a:stretch>
        </p:blipFill>
        <p:spPr>
          <a:xfrm rot="10800000">
            <a:off x="8777248" y="3160813"/>
            <a:ext cx="418376" cy="475800"/>
          </a:xfrm>
          <a:prstGeom prst="rect">
            <a:avLst/>
          </a:prstGeom>
          <a:noFill/>
          <a:ln>
            <a:noFill/>
          </a:ln>
        </p:spPr>
      </p:pic>
      <p:pic>
        <p:nvPicPr>
          <p:cNvPr id="1439" name="Google Shape;1439;p63"/>
          <p:cNvPicPr preferRelativeResize="0"/>
          <p:nvPr/>
        </p:nvPicPr>
        <p:blipFill>
          <a:blip r:embed="rId9">
            <a:alphaModFix/>
          </a:blip>
          <a:stretch>
            <a:fillRect/>
          </a:stretch>
        </p:blipFill>
        <p:spPr>
          <a:xfrm rot="10800000">
            <a:off x="8827946" y="2423035"/>
            <a:ext cx="418375" cy="369868"/>
          </a:xfrm>
          <a:prstGeom prst="rect">
            <a:avLst/>
          </a:prstGeom>
          <a:noFill/>
          <a:ln>
            <a:noFill/>
          </a:ln>
        </p:spPr>
      </p:pic>
      <p:pic>
        <p:nvPicPr>
          <p:cNvPr id="1440" name="Google Shape;1440;p63"/>
          <p:cNvPicPr preferRelativeResize="0"/>
          <p:nvPr/>
        </p:nvPicPr>
        <p:blipFill>
          <a:blip r:embed="rId10">
            <a:alphaModFix/>
          </a:blip>
          <a:stretch>
            <a:fillRect/>
          </a:stretch>
        </p:blipFill>
        <p:spPr>
          <a:xfrm rot="10800000">
            <a:off x="8031536" y="-87762"/>
            <a:ext cx="418376" cy="475800"/>
          </a:xfrm>
          <a:prstGeom prst="rect">
            <a:avLst/>
          </a:prstGeom>
          <a:noFill/>
          <a:ln>
            <a:noFill/>
          </a:ln>
        </p:spPr>
      </p:pic>
      <p:pic>
        <p:nvPicPr>
          <p:cNvPr id="1441" name="Google Shape;1441;p63"/>
          <p:cNvPicPr preferRelativeResize="0"/>
          <p:nvPr/>
        </p:nvPicPr>
        <p:blipFill>
          <a:blip r:embed="rId6">
            <a:alphaModFix/>
          </a:blip>
          <a:stretch>
            <a:fillRect/>
          </a:stretch>
        </p:blipFill>
        <p:spPr>
          <a:xfrm rot="10800000">
            <a:off x="8612638" y="833485"/>
            <a:ext cx="848950" cy="838200"/>
          </a:xfrm>
          <a:prstGeom prst="rect">
            <a:avLst/>
          </a:prstGeom>
          <a:noFill/>
          <a:ln>
            <a:noFill/>
          </a:ln>
        </p:spPr>
      </p:pic>
      <p:pic>
        <p:nvPicPr>
          <p:cNvPr id="1442" name="Google Shape;1442;p63"/>
          <p:cNvPicPr preferRelativeResize="0"/>
          <p:nvPr/>
        </p:nvPicPr>
        <p:blipFill>
          <a:blip r:embed="rId9">
            <a:alphaModFix/>
          </a:blip>
          <a:stretch>
            <a:fillRect/>
          </a:stretch>
        </p:blipFill>
        <p:spPr>
          <a:xfrm rot="10800000">
            <a:off x="981921" y="4731310"/>
            <a:ext cx="418375" cy="369868"/>
          </a:xfrm>
          <a:prstGeom prst="rect">
            <a:avLst/>
          </a:prstGeom>
          <a:noFill/>
          <a:ln>
            <a:noFill/>
          </a:ln>
        </p:spPr>
      </p:pic>
      <p:pic>
        <p:nvPicPr>
          <p:cNvPr id="1443" name="Google Shape;1443;p63"/>
          <p:cNvPicPr preferRelativeResize="0"/>
          <p:nvPr/>
        </p:nvPicPr>
        <p:blipFill>
          <a:blip r:embed="rId12">
            <a:alphaModFix/>
          </a:blip>
          <a:stretch>
            <a:fillRect/>
          </a:stretch>
        </p:blipFill>
        <p:spPr>
          <a:xfrm rot="10800000" flipH="1">
            <a:off x="8277706" y="4393163"/>
            <a:ext cx="1252700" cy="1056000"/>
          </a:xfrm>
          <a:prstGeom prst="rect">
            <a:avLst/>
          </a:prstGeom>
          <a:noFill/>
          <a:ln>
            <a:noFill/>
          </a:ln>
        </p:spPr>
      </p:pic>
      <p:pic>
        <p:nvPicPr>
          <p:cNvPr id="1444" name="Google Shape;1444;p63"/>
          <p:cNvPicPr preferRelativeResize="0"/>
          <p:nvPr/>
        </p:nvPicPr>
        <p:blipFill rotWithShape="1">
          <a:blip r:embed="rId13">
            <a:alphaModFix/>
          </a:blip>
          <a:srcRect l="68341" r="1082"/>
          <a:stretch/>
        </p:blipFill>
        <p:spPr>
          <a:xfrm>
            <a:off x="5290125" y="833475"/>
            <a:ext cx="1627399" cy="29938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48"/>
        <p:cNvGrpSpPr/>
        <p:nvPr/>
      </p:nvGrpSpPr>
      <p:grpSpPr>
        <a:xfrm>
          <a:off x="0" y="0"/>
          <a:ext cx="0" cy="0"/>
          <a:chOff x="0" y="0"/>
          <a:chExt cx="0" cy="0"/>
        </a:xfrm>
      </p:grpSpPr>
      <p:sp>
        <p:nvSpPr>
          <p:cNvPr id="1449" name="Google Shape;144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Make your</a:t>
            </a:r>
            <a:r>
              <a:rPr lang="en"/>
              <a:t> idea understandable</a:t>
            </a:r>
            <a:endParaRPr/>
          </a:p>
        </p:txBody>
      </p:sp>
      <p:sp>
        <p:nvSpPr>
          <p:cNvPr id="1450" name="Google Shape;1450;p64"/>
          <p:cNvSpPr txBox="1"/>
          <p:nvPr/>
        </p:nvSpPr>
        <p:spPr>
          <a:xfrm>
            <a:off x="5522024" y="3457936"/>
            <a:ext cx="1306800" cy="61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Jupiter is very big</a:t>
            </a:r>
            <a:endParaRPr>
              <a:solidFill>
                <a:schemeClr val="dk1"/>
              </a:solidFill>
              <a:latin typeface="Montserrat Medium"/>
              <a:ea typeface="Montserrat Medium"/>
              <a:cs typeface="Montserrat Medium"/>
              <a:sym typeface="Montserrat Medium"/>
            </a:endParaRPr>
          </a:p>
        </p:txBody>
      </p:sp>
      <p:sp>
        <p:nvSpPr>
          <p:cNvPr id="1451" name="Google Shape;1451;p64"/>
          <p:cNvSpPr txBox="1"/>
          <p:nvPr/>
        </p:nvSpPr>
        <p:spPr>
          <a:xfrm>
            <a:off x="7124999" y="3457936"/>
            <a:ext cx="1306800" cy="61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Saturn is a gas giant</a:t>
            </a:r>
            <a:endParaRPr>
              <a:solidFill>
                <a:schemeClr val="dk1"/>
              </a:solidFill>
              <a:latin typeface="Montserrat Medium"/>
              <a:ea typeface="Montserrat Medium"/>
              <a:cs typeface="Montserrat Medium"/>
              <a:sym typeface="Montserrat Medium"/>
            </a:endParaRPr>
          </a:p>
        </p:txBody>
      </p:sp>
      <p:sp>
        <p:nvSpPr>
          <p:cNvPr id="1452" name="Google Shape;1452;p64"/>
          <p:cNvSpPr txBox="1"/>
          <p:nvPr/>
        </p:nvSpPr>
        <p:spPr>
          <a:xfrm>
            <a:off x="5521346" y="3084872"/>
            <a:ext cx="13068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Jupiter</a:t>
            </a:r>
            <a:endParaRPr sz="2100">
              <a:solidFill>
                <a:schemeClr val="dk1"/>
              </a:solidFill>
              <a:latin typeface="Sansita ExtraBold"/>
              <a:ea typeface="Sansita ExtraBold"/>
              <a:cs typeface="Sansita ExtraBold"/>
              <a:sym typeface="Sansita ExtraBold"/>
            </a:endParaRPr>
          </a:p>
        </p:txBody>
      </p:sp>
      <p:sp>
        <p:nvSpPr>
          <p:cNvPr id="1453" name="Google Shape;1453;p64"/>
          <p:cNvSpPr txBox="1"/>
          <p:nvPr/>
        </p:nvSpPr>
        <p:spPr>
          <a:xfrm>
            <a:off x="712201" y="3457936"/>
            <a:ext cx="1307700" cy="61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Venus is very hot</a:t>
            </a:r>
            <a:endParaRPr>
              <a:solidFill>
                <a:schemeClr val="dk1"/>
              </a:solidFill>
              <a:latin typeface="Montserrat Medium"/>
              <a:ea typeface="Montserrat Medium"/>
              <a:cs typeface="Montserrat Medium"/>
              <a:sym typeface="Montserrat Medium"/>
            </a:endParaRPr>
          </a:p>
        </p:txBody>
      </p:sp>
      <p:sp>
        <p:nvSpPr>
          <p:cNvPr id="1454" name="Google Shape;1454;p64"/>
          <p:cNvSpPr txBox="1"/>
          <p:nvPr/>
        </p:nvSpPr>
        <p:spPr>
          <a:xfrm>
            <a:off x="713101" y="3084872"/>
            <a:ext cx="13059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Venus</a:t>
            </a:r>
            <a:endParaRPr sz="2100">
              <a:solidFill>
                <a:schemeClr val="dk1"/>
              </a:solidFill>
              <a:latin typeface="Sansita ExtraBold"/>
              <a:ea typeface="Sansita ExtraBold"/>
              <a:cs typeface="Sansita ExtraBold"/>
              <a:sym typeface="Sansita ExtraBold"/>
            </a:endParaRPr>
          </a:p>
        </p:txBody>
      </p:sp>
      <p:sp>
        <p:nvSpPr>
          <p:cNvPr id="1455" name="Google Shape;1455;p64"/>
          <p:cNvSpPr txBox="1"/>
          <p:nvPr/>
        </p:nvSpPr>
        <p:spPr>
          <a:xfrm>
            <a:off x="3919950" y="3457936"/>
            <a:ext cx="1305900" cy="61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Mars is a cold planet</a:t>
            </a:r>
            <a:endParaRPr>
              <a:solidFill>
                <a:schemeClr val="dk1"/>
              </a:solidFill>
              <a:latin typeface="Montserrat Medium"/>
              <a:ea typeface="Montserrat Medium"/>
              <a:cs typeface="Montserrat Medium"/>
              <a:sym typeface="Montserrat Medium"/>
            </a:endParaRPr>
          </a:p>
        </p:txBody>
      </p:sp>
      <p:sp>
        <p:nvSpPr>
          <p:cNvPr id="1456" name="Google Shape;1456;p64"/>
          <p:cNvSpPr txBox="1"/>
          <p:nvPr/>
        </p:nvSpPr>
        <p:spPr>
          <a:xfrm>
            <a:off x="7124994" y="3084872"/>
            <a:ext cx="13068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Saturn</a:t>
            </a:r>
            <a:endParaRPr sz="2100">
              <a:solidFill>
                <a:schemeClr val="dk1"/>
              </a:solidFill>
              <a:latin typeface="Sansita ExtraBold"/>
              <a:ea typeface="Sansita ExtraBold"/>
              <a:cs typeface="Sansita ExtraBold"/>
              <a:sym typeface="Sansita ExtraBold"/>
            </a:endParaRPr>
          </a:p>
        </p:txBody>
      </p:sp>
      <p:sp>
        <p:nvSpPr>
          <p:cNvPr id="1457" name="Google Shape;1457;p64"/>
          <p:cNvSpPr txBox="1"/>
          <p:nvPr/>
        </p:nvSpPr>
        <p:spPr>
          <a:xfrm>
            <a:off x="3919726" y="3084872"/>
            <a:ext cx="13059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Mars</a:t>
            </a:r>
            <a:endParaRPr sz="2100">
              <a:solidFill>
                <a:schemeClr val="dk1"/>
              </a:solidFill>
              <a:latin typeface="Sansita ExtraBold"/>
              <a:ea typeface="Sansita ExtraBold"/>
              <a:cs typeface="Sansita ExtraBold"/>
              <a:sym typeface="Sansita ExtraBold"/>
            </a:endParaRPr>
          </a:p>
        </p:txBody>
      </p:sp>
      <p:sp>
        <p:nvSpPr>
          <p:cNvPr id="1458" name="Google Shape;1458;p64"/>
          <p:cNvSpPr txBox="1"/>
          <p:nvPr/>
        </p:nvSpPr>
        <p:spPr>
          <a:xfrm>
            <a:off x="3502876" y="1437250"/>
            <a:ext cx="21396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Moon</a:t>
            </a:r>
            <a:endParaRPr sz="2100">
              <a:solidFill>
                <a:schemeClr val="dk1"/>
              </a:solidFill>
              <a:latin typeface="Sansita ExtraBold"/>
              <a:ea typeface="Sansita ExtraBold"/>
              <a:cs typeface="Sansita ExtraBold"/>
              <a:sym typeface="Sansita ExtraBold"/>
            </a:endParaRPr>
          </a:p>
        </p:txBody>
      </p:sp>
      <p:sp>
        <p:nvSpPr>
          <p:cNvPr id="1459" name="Google Shape;1459;p64"/>
          <p:cNvSpPr txBox="1"/>
          <p:nvPr/>
        </p:nvSpPr>
        <p:spPr>
          <a:xfrm>
            <a:off x="1183576" y="2261061"/>
            <a:ext cx="21396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Jupiter</a:t>
            </a:r>
            <a:endParaRPr sz="2100">
              <a:solidFill>
                <a:schemeClr val="dk1"/>
              </a:solidFill>
              <a:latin typeface="Sansita ExtraBold"/>
              <a:ea typeface="Sansita ExtraBold"/>
              <a:cs typeface="Sansita ExtraBold"/>
              <a:sym typeface="Sansita ExtraBold"/>
            </a:endParaRPr>
          </a:p>
        </p:txBody>
      </p:sp>
      <p:sp>
        <p:nvSpPr>
          <p:cNvPr id="1460" name="Google Shape;1460;p64"/>
          <p:cNvSpPr txBox="1"/>
          <p:nvPr/>
        </p:nvSpPr>
        <p:spPr>
          <a:xfrm>
            <a:off x="5917726" y="2261061"/>
            <a:ext cx="21396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Neptune</a:t>
            </a:r>
            <a:endParaRPr sz="2100">
              <a:solidFill>
                <a:schemeClr val="dk1"/>
              </a:solidFill>
              <a:latin typeface="Sansita ExtraBold"/>
              <a:ea typeface="Sansita ExtraBold"/>
              <a:cs typeface="Sansita ExtraBold"/>
              <a:sym typeface="Sansita ExtraBold"/>
            </a:endParaRPr>
          </a:p>
        </p:txBody>
      </p:sp>
      <p:cxnSp>
        <p:nvCxnSpPr>
          <p:cNvPr id="1461" name="Google Shape;1461;p64"/>
          <p:cNvCxnSpPr>
            <a:stCxn id="1458" idx="2"/>
            <a:endCxn id="1460" idx="0"/>
          </p:cNvCxnSpPr>
          <p:nvPr/>
        </p:nvCxnSpPr>
        <p:spPr>
          <a:xfrm rot="-5400000" flipH="1">
            <a:off x="5632126" y="905500"/>
            <a:ext cx="296100" cy="24150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1462" name="Google Shape;1462;p64"/>
          <p:cNvCxnSpPr>
            <a:stCxn id="1458" idx="2"/>
            <a:endCxn id="1459" idx="0"/>
          </p:cNvCxnSpPr>
          <p:nvPr/>
        </p:nvCxnSpPr>
        <p:spPr>
          <a:xfrm rot="5400000">
            <a:off x="3264976" y="953350"/>
            <a:ext cx="296100" cy="23193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1463" name="Google Shape;1463;p64"/>
          <p:cNvCxnSpPr>
            <a:stCxn id="1459" idx="2"/>
            <a:endCxn id="1454" idx="0"/>
          </p:cNvCxnSpPr>
          <p:nvPr/>
        </p:nvCxnSpPr>
        <p:spPr>
          <a:xfrm rot="5400000">
            <a:off x="1661626" y="2493111"/>
            <a:ext cx="296100" cy="8874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1464" name="Google Shape;1464;p64"/>
          <p:cNvCxnSpPr>
            <a:stCxn id="1465" idx="2"/>
            <a:endCxn id="1457" idx="0"/>
          </p:cNvCxnSpPr>
          <p:nvPr/>
        </p:nvCxnSpPr>
        <p:spPr>
          <a:xfrm rot="-5400000" flipH="1">
            <a:off x="4424926" y="2936511"/>
            <a:ext cx="296100" cy="6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1466" name="Google Shape;1466;p64"/>
          <p:cNvCxnSpPr>
            <a:stCxn id="1460" idx="2"/>
            <a:endCxn id="1452" idx="0"/>
          </p:cNvCxnSpPr>
          <p:nvPr/>
        </p:nvCxnSpPr>
        <p:spPr>
          <a:xfrm rot="5400000">
            <a:off x="6433126" y="2530461"/>
            <a:ext cx="296100" cy="812700"/>
          </a:xfrm>
          <a:prstGeom prst="bentConnector3">
            <a:avLst>
              <a:gd name="adj1" fmla="val 50002"/>
            </a:avLst>
          </a:prstGeom>
          <a:noFill/>
          <a:ln w="9525" cap="flat" cmpd="sng">
            <a:solidFill>
              <a:schemeClr val="dk1"/>
            </a:solidFill>
            <a:prstDash val="solid"/>
            <a:round/>
            <a:headEnd type="none" w="med" len="med"/>
            <a:tailEnd type="none" w="med" len="med"/>
          </a:ln>
        </p:spPr>
      </p:cxnSp>
      <p:cxnSp>
        <p:nvCxnSpPr>
          <p:cNvPr id="1467" name="Google Shape;1467;p64"/>
          <p:cNvCxnSpPr>
            <a:stCxn id="1460" idx="2"/>
            <a:endCxn id="1456" idx="0"/>
          </p:cNvCxnSpPr>
          <p:nvPr/>
        </p:nvCxnSpPr>
        <p:spPr>
          <a:xfrm rot="-5400000" flipH="1">
            <a:off x="7234876" y="2541411"/>
            <a:ext cx="296100" cy="790800"/>
          </a:xfrm>
          <a:prstGeom prst="bentConnector3">
            <a:avLst>
              <a:gd name="adj1" fmla="val 50002"/>
            </a:avLst>
          </a:prstGeom>
          <a:noFill/>
          <a:ln w="9525" cap="flat" cmpd="sng">
            <a:solidFill>
              <a:schemeClr val="dk1"/>
            </a:solidFill>
            <a:prstDash val="solid"/>
            <a:round/>
            <a:headEnd type="none" w="med" len="med"/>
            <a:tailEnd type="none" w="med" len="med"/>
          </a:ln>
        </p:spPr>
      </p:cxnSp>
      <p:sp>
        <p:nvSpPr>
          <p:cNvPr id="1465" name="Google Shape;1465;p64"/>
          <p:cNvSpPr txBox="1"/>
          <p:nvPr/>
        </p:nvSpPr>
        <p:spPr>
          <a:xfrm>
            <a:off x="3919726" y="2261061"/>
            <a:ext cx="13059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Earth</a:t>
            </a:r>
            <a:endParaRPr sz="2100">
              <a:solidFill>
                <a:schemeClr val="dk1"/>
              </a:solidFill>
              <a:latin typeface="Sansita ExtraBold"/>
              <a:ea typeface="Sansita ExtraBold"/>
              <a:cs typeface="Sansita ExtraBold"/>
              <a:sym typeface="Sansita ExtraBold"/>
            </a:endParaRPr>
          </a:p>
        </p:txBody>
      </p:sp>
      <p:cxnSp>
        <p:nvCxnSpPr>
          <p:cNvPr id="1468" name="Google Shape;1468;p64"/>
          <p:cNvCxnSpPr>
            <a:stCxn id="1458" idx="2"/>
            <a:endCxn id="1465" idx="0"/>
          </p:cNvCxnSpPr>
          <p:nvPr/>
        </p:nvCxnSpPr>
        <p:spPr>
          <a:xfrm rot="-5400000" flipH="1">
            <a:off x="4424926" y="2112700"/>
            <a:ext cx="296100" cy="600"/>
          </a:xfrm>
          <a:prstGeom prst="bentConnector3">
            <a:avLst>
              <a:gd name="adj1" fmla="val 50002"/>
            </a:avLst>
          </a:prstGeom>
          <a:noFill/>
          <a:ln w="9525" cap="flat" cmpd="sng">
            <a:solidFill>
              <a:schemeClr val="dk1"/>
            </a:solidFill>
            <a:prstDash val="solid"/>
            <a:round/>
            <a:headEnd type="none" w="med" len="med"/>
            <a:tailEnd type="none" w="med" len="med"/>
          </a:ln>
        </p:spPr>
      </p:cxnSp>
      <p:sp>
        <p:nvSpPr>
          <p:cNvPr id="1469" name="Google Shape;1469;p64"/>
          <p:cNvSpPr txBox="1"/>
          <p:nvPr/>
        </p:nvSpPr>
        <p:spPr>
          <a:xfrm>
            <a:off x="2316076" y="3457936"/>
            <a:ext cx="1307700" cy="61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Mercury is very small</a:t>
            </a:r>
            <a:endParaRPr>
              <a:solidFill>
                <a:schemeClr val="dk1"/>
              </a:solidFill>
              <a:latin typeface="Montserrat Medium"/>
              <a:ea typeface="Montserrat Medium"/>
              <a:cs typeface="Montserrat Medium"/>
              <a:sym typeface="Montserrat Medium"/>
            </a:endParaRPr>
          </a:p>
        </p:txBody>
      </p:sp>
      <p:sp>
        <p:nvSpPr>
          <p:cNvPr id="1470" name="Google Shape;1470;p64"/>
          <p:cNvSpPr txBox="1"/>
          <p:nvPr/>
        </p:nvSpPr>
        <p:spPr>
          <a:xfrm>
            <a:off x="2315849" y="3084872"/>
            <a:ext cx="13059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Mercury</a:t>
            </a:r>
            <a:endParaRPr sz="2100">
              <a:solidFill>
                <a:schemeClr val="dk1"/>
              </a:solidFill>
              <a:latin typeface="Sansita ExtraBold"/>
              <a:ea typeface="Sansita ExtraBold"/>
              <a:cs typeface="Sansita ExtraBold"/>
              <a:sym typeface="Sansita ExtraBold"/>
            </a:endParaRPr>
          </a:p>
        </p:txBody>
      </p:sp>
      <p:cxnSp>
        <p:nvCxnSpPr>
          <p:cNvPr id="1471" name="Google Shape;1471;p64"/>
          <p:cNvCxnSpPr>
            <a:stCxn id="1459" idx="2"/>
            <a:endCxn id="1470" idx="0"/>
          </p:cNvCxnSpPr>
          <p:nvPr/>
        </p:nvCxnSpPr>
        <p:spPr>
          <a:xfrm rot="-5400000" flipH="1">
            <a:off x="2463076" y="2579061"/>
            <a:ext cx="296100" cy="715500"/>
          </a:xfrm>
          <a:prstGeom prst="bentConnector3">
            <a:avLst>
              <a:gd name="adj1" fmla="val 50002"/>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75"/>
        <p:cNvGrpSpPr/>
        <p:nvPr/>
      </p:nvGrpSpPr>
      <p:grpSpPr>
        <a:xfrm>
          <a:off x="0" y="0"/>
          <a:ext cx="0" cy="0"/>
          <a:chOff x="0" y="0"/>
          <a:chExt cx="0" cy="0"/>
        </a:xfrm>
      </p:grpSpPr>
      <p:sp>
        <p:nvSpPr>
          <p:cNvPr id="1476" name="Google Shape;1476;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What do you like </a:t>
            </a:r>
            <a:r>
              <a:rPr lang="en"/>
              <a:t>most about spring?</a:t>
            </a:r>
            <a:endParaRPr/>
          </a:p>
        </p:txBody>
      </p:sp>
      <p:sp>
        <p:nvSpPr>
          <p:cNvPr id="1477" name="Google Shape;1477;p65"/>
          <p:cNvSpPr txBox="1">
            <a:spLocks noGrp="1"/>
          </p:cNvSpPr>
          <p:nvPr>
            <p:ph type="subTitle" idx="1"/>
          </p:nvPr>
        </p:nvSpPr>
        <p:spPr>
          <a:xfrm>
            <a:off x="1651200" y="1870061"/>
            <a:ext cx="2386500" cy="61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 is the closest planet to the Sun</a:t>
            </a:r>
            <a:endParaRPr/>
          </a:p>
        </p:txBody>
      </p:sp>
      <p:sp>
        <p:nvSpPr>
          <p:cNvPr id="1478" name="Google Shape;1478;p65"/>
          <p:cNvSpPr txBox="1">
            <a:spLocks noGrp="1"/>
          </p:cNvSpPr>
          <p:nvPr>
            <p:ph type="subTitle" idx="2"/>
          </p:nvPr>
        </p:nvSpPr>
        <p:spPr>
          <a:xfrm>
            <a:off x="1650750" y="3272460"/>
            <a:ext cx="2387400" cy="61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Despite being red, Mars is a very cold place</a:t>
            </a:r>
            <a:endParaRPr/>
          </a:p>
        </p:txBody>
      </p:sp>
      <p:sp>
        <p:nvSpPr>
          <p:cNvPr id="1479" name="Google Shape;1479;p65"/>
          <p:cNvSpPr txBox="1">
            <a:spLocks noGrp="1"/>
          </p:cNvSpPr>
          <p:nvPr>
            <p:ph type="subTitle" idx="3"/>
          </p:nvPr>
        </p:nvSpPr>
        <p:spPr>
          <a:xfrm>
            <a:off x="5106300" y="1870061"/>
            <a:ext cx="2386500" cy="61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 is the second planet from the Sun</a:t>
            </a:r>
            <a:endParaRPr/>
          </a:p>
        </p:txBody>
      </p:sp>
      <p:sp>
        <p:nvSpPr>
          <p:cNvPr id="1480" name="Google Shape;1480;p65"/>
          <p:cNvSpPr txBox="1">
            <a:spLocks noGrp="1"/>
          </p:cNvSpPr>
          <p:nvPr>
            <p:ph type="subTitle" idx="4"/>
          </p:nvPr>
        </p:nvSpPr>
        <p:spPr>
          <a:xfrm>
            <a:off x="1651200" y="2320551"/>
            <a:ext cx="23865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—Sarah Parker</a:t>
            </a:r>
            <a:endParaRPr/>
          </a:p>
        </p:txBody>
      </p:sp>
      <p:sp>
        <p:nvSpPr>
          <p:cNvPr id="1481" name="Google Shape;1481;p65"/>
          <p:cNvSpPr txBox="1">
            <a:spLocks noGrp="1"/>
          </p:cNvSpPr>
          <p:nvPr>
            <p:ph type="subTitle" idx="5"/>
          </p:nvPr>
        </p:nvSpPr>
        <p:spPr>
          <a:xfrm>
            <a:off x="1650750" y="3722950"/>
            <a:ext cx="23874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—Peter Mall</a:t>
            </a:r>
            <a:endParaRPr/>
          </a:p>
        </p:txBody>
      </p:sp>
      <p:sp>
        <p:nvSpPr>
          <p:cNvPr id="1482" name="Google Shape;1482;p65"/>
          <p:cNvSpPr txBox="1">
            <a:spLocks noGrp="1"/>
          </p:cNvSpPr>
          <p:nvPr>
            <p:ph type="subTitle" idx="6"/>
          </p:nvPr>
        </p:nvSpPr>
        <p:spPr>
          <a:xfrm>
            <a:off x="5106300" y="2320551"/>
            <a:ext cx="23865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—Jack Pearson</a:t>
            </a:r>
            <a:endParaRPr/>
          </a:p>
        </p:txBody>
      </p:sp>
      <p:grpSp>
        <p:nvGrpSpPr>
          <p:cNvPr id="1483" name="Google Shape;1483;p65"/>
          <p:cNvGrpSpPr/>
          <p:nvPr/>
        </p:nvGrpSpPr>
        <p:grpSpPr>
          <a:xfrm>
            <a:off x="2699482" y="1484764"/>
            <a:ext cx="289936" cy="411067"/>
            <a:chOff x="6514443" y="1624220"/>
            <a:chExt cx="289936" cy="411067"/>
          </a:xfrm>
        </p:grpSpPr>
        <p:sp>
          <p:nvSpPr>
            <p:cNvPr id="1484" name="Google Shape;1484;p65"/>
            <p:cNvSpPr/>
            <p:nvPr/>
          </p:nvSpPr>
          <p:spPr>
            <a:xfrm>
              <a:off x="6598810" y="1732828"/>
              <a:ext cx="24275" cy="30941"/>
            </a:xfrm>
            <a:custGeom>
              <a:avLst/>
              <a:gdLst/>
              <a:ahLst/>
              <a:cxnLst/>
              <a:rect l="l" t="t" r="r" b="b"/>
              <a:pathLst>
                <a:path w="692" h="882" extrusionOk="0">
                  <a:moveTo>
                    <a:pt x="1" y="0"/>
                  </a:moveTo>
                  <a:lnTo>
                    <a:pt x="1" y="691"/>
                  </a:lnTo>
                  <a:lnTo>
                    <a:pt x="382" y="882"/>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5"/>
            <p:cNvSpPr/>
            <p:nvPr/>
          </p:nvSpPr>
          <p:spPr>
            <a:xfrm>
              <a:off x="6694894" y="1732828"/>
              <a:ext cx="24240" cy="30941"/>
            </a:xfrm>
            <a:custGeom>
              <a:avLst/>
              <a:gdLst/>
              <a:ahLst/>
              <a:cxnLst/>
              <a:rect l="l" t="t" r="r" b="b"/>
              <a:pathLst>
                <a:path w="691" h="882" extrusionOk="0">
                  <a:moveTo>
                    <a:pt x="0" y="0"/>
                  </a:moveTo>
                  <a:lnTo>
                    <a:pt x="0" y="691"/>
                  </a:lnTo>
                  <a:lnTo>
                    <a:pt x="381" y="882"/>
                  </a:lnTo>
                  <a:lnTo>
                    <a:pt x="691" y="691"/>
                  </a:lnTo>
                  <a:lnTo>
                    <a:pt x="691"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5"/>
            <p:cNvSpPr/>
            <p:nvPr/>
          </p:nvSpPr>
          <p:spPr>
            <a:xfrm>
              <a:off x="6744182" y="1732828"/>
              <a:ext cx="24275" cy="30941"/>
            </a:xfrm>
            <a:custGeom>
              <a:avLst/>
              <a:gdLst/>
              <a:ahLst/>
              <a:cxnLst/>
              <a:rect l="l" t="t" r="r" b="b"/>
              <a:pathLst>
                <a:path w="692" h="882" extrusionOk="0">
                  <a:moveTo>
                    <a:pt x="0" y="0"/>
                  </a:moveTo>
                  <a:lnTo>
                    <a:pt x="0" y="691"/>
                  </a:lnTo>
                  <a:lnTo>
                    <a:pt x="381" y="882"/>
                  </a:lnTo>
                  <a:lnTo>
                    <a:pt x="691" y="691"/>
                  </a:lnTo>
                  <a:lnTo>
                    <a:pt x="691"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5"/>
            <p:cNvSpPr/>
            <p:nvPr/>
          </p:nvSpPr>
          <p:spPr>
            <a:xfrm>
              <a:off x="6568747" y="1894898"/>
              <a:ext cx="49322" cy="75212"/>
            </a:xfrm>
            <a:custGeom>
              <a:avLst/>
              <a:gdLst/>
              <a:ahLst/>
              <a:cxnLst/>
              <a:rect l="l" t="t" r="r" b="b"/>
              <a:pathLst>
                <a:path w="1406" h="2144" extrusionOk="0">
                  <a:moveTo>
                    <a:pt x="810" y="0"/>
                  </a:moveTo>
                  <a:lnTo>
                    <a:pt x="0" y="1929"/>
                  </a:lnTo>
                  <a:lnTo>
                    <a:pt x="643" y="2144"/>
                  </a:lnTo>
                  <a:lnTo>
                    <a:pt x="1405" y="310"/>
                  </a:lnTo>
                  <a:lnTo>
                    <a:pt x="1096"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5"/>
            <p:cNvSpPr/>
            <p:nvPr/>
          </p:nvSpPr>
          <p:spPr>
            <a:xfrm>
              <a:off x="6701560" y="1890723"/>
              <a:ext cx="48516" cy="79386"/>
            </a:xfrm>
            <a:custGeom>
              <a:avLst/>
              <a:gdLst/>
              <a:ahLst/>
              <a:cxnLst/>
              <a:rect l="l" t="t" r="r" b="b"/>
              <a:pathLst>
                <a:path w="1383" h="2263" extrusionOk="0">
                  <a:moveTo>
                    <a:pt x="168" y="0"/>
                  </a:moveTo>
                  <a:lnTo>
                    <a:pt x="1" y="429"/>
                  </a:lnTo>
                  <a:cubicBezTo>
                    <a:pt x="72" y="643"/>
                    <a:pt x="644" y="2025"/>
                    <a:pt x="739" y="2263"/>
                  </a:cubicBezTo>
                  <a:lnTo>
                    <a:pt x="1382" y="2048"/>
                  </a:lnTo>
                  <a:cubicBezTo>
                    <a:pt x="1311" y="1834"/>
                    <a:pt x="715" y="358"/>
                    <a:pt x="596" y="119"/>
                  </a:cubicBezTo>
                  <a:lnTo>
                    <a:pt x="16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5"/>
            <p:cNvSpPr/>
            <p:nvPr/>
          </p:nvSpPr>
          <p:spPr>
            <a:xfrm>
              <a:off x="6551207" y="1769592"/>
              <a:ext cx="121166" cy="144565"/>
            </a:xfrm>
            <a:custGeom>
              <a:avLst/>
              <a:gdLst/>
              <a:ahLst/>
              <a:cxnLst/>
              <a:rect l="l" t="t" r="r" b="b"/>
              <a:pathLst>
                <a:path w="3454" h="4121" extrusionOk="0">
                  <a:moveTo>
                    <a:pt x="1715" y="0"/>
                  </a:moveTo>
                  <a:lnTo>
                    <a:pt x="0" y="357"/>
                  </a:lnTo>
                  <a:lnTo>
                    <a:pt x="0" y="1024"/>
                  </a:lnTo>
                  <a:cubicBezTo>
                    <a:pt x="0" y="2739"/>
                    <a:pt x="1358" y="4120"/>
                    <a:pt x="3096" y="4120"/>
                  </a:cubicBezTo>
                  <a:lnTo>
                    <a:pt x="3453" y="2072"/>
                  </a:lnTo>
                  <a:lnTo>
                    <a:pt x="3096" y="357"/>
                  </a:lnTo>
                  <a:lnTo>
                    <a:pt x="1715"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5"/>
            <p:cNvSpPr/>
            <p:nvPr/>
          </p:nvSpPr>
          <p:spPr>
            <a:xfrm>
              <a:off x="6659814" y="1769592"/>
              <a:ext cx="108643" cy="144565"/>
            </a:xfrm>
            <a:custGeom>
              <a:avLst/>
              <a:gdLst/>
              <a:ahLst/>
              <a:cxnLst/>
              <a:rect l="l" t="t" r="r" b="b"/>
              <a:pathLst>
                <a:path w="3097" h="4121" extrusionOk="0">
                  <a:moveTo>
                    <a:pt x="1715" y="0"/>
                  </a:moveTo>
                  <a:lnTo>
                    <a:pt x="0" y="357"/>
                  </a:lnTo>
                  <a:lnTo>
                    <a:pt x="0" y="4120"/>
                  </a:lnTo>
                  <a:cubicBezTo>
                    <a:pt x="1691" y="4120"/>
                    <a:pt x="3096" y="2739"/>
                    <a:pt x="3096" y="1024"/>
                  </a:cubicBezTo>
                  <a:lnTo>
                    <a:pt x="3096" y="357"/>
                  </a:lnTo>
                  <a:lnTo>
                    <a:pt x="1715"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5"/>
            <p:cNvSpPr/>
            <p:nvPr/>
          </p:nvSpPr>
          <p:spPr>
            <a:xfrm>
              <a:off x="6549523" y="1732828"/>
              <a:ext cx="24275" cy="30941"/>
            </a:xfrm>
            <a:custGeom>
              <a:avLst/>
              <a:gdLst/>
              <a:ahLst/>
              <a:cxnLst/>
              <a:rect l="l" t="t" r="r" b="b"/>
              <a:pathLst>
                <a:path w="692" h="882" extrusionOk="0">
                  <a:moveTo>
                    <a:pt x="1" y="0"/>
                  </a:moveTo>
                  <a:lnTo>
                    <a:pt x="1" y="691"/>
                  </a:lnTo>
                  <a:lnTo>
                    <a:pt x="406" y="882"/>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5"/>
            <p:cNvSpPr/>
            <p:nvPr/>
          </p:nvSpPr>
          <p:spPr>
            <a:xfrm>
              <a:off x="6647256" y="1733670"/>
              <a:ext cx="16768" cy="28415"/>
            </a:xfrm>
            <a:custGeom>
              <a:avLst/>
              <a:gdLst/>
              <a:ahLst/>
              <a:cxnLst/>
              <a:rect l="l" t="t" r="r" b="b"/>
              <a:pathLst>
                <a:path w="478" h="810" extrusionOk="0">
                  <a:moveTo>
                    <a:pt x="1" y="0"/>
                  </a:moveTo>
                  <a:lnTo>
                    <a:pt x="1" y="691"/>
                  </a:lnTo>
                  <a:lnTo>
                    <a:pt x="168" y="810"/>
                  </a:lnTo>
                  <a:lnTo>
                    <a:pt x="358" y="691"/>
                  </a:lnTo>
                  <a:lnTo>
                    <a:pt x="477" y="381"/>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5"/>
            <p:cNvSpPr/>
            <p:nvPr/>
          </p:nvSpPr>
          <p:spPr>
            <a:xfrm>
              <a:off x="6659814" y="1733670"/>
              <a:ext cx="12559" cy="25924"/>
            </a:xfrm>
            <a:custGeom>
              <a:avLst/>
              <a:gdLst/>
              <a:ahLst/>
              <a:cxnLst/>
              <a:rect l="l" t="t" r="r" b="b"/>
              <a:pathLst>
                <a:path w="358" h="739" extrusionOk="0">
                  <a:moveTo>
                    <a:pt x="0" y="0"/>
                  </a:moveTo>
                  <a:lnTo>
                    <a:pt x="0" y="691"/>
                  </a:lnTo>
                  <a:lnTo>
                    <a:pt x="167" y="738"/>
                  </a:lnTo>
                  <a:lnTo>
                    <a:pt x="357" y="691"/>
                  </a:lnTo>
                  <a:lnTo>
                    <a:pt x="35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5"/>
            <p:cNvSpPr/>
            <p:nvPr/>
          </p:nvSpPr>
          <p:spPr>
            <a:xfrm>
              <a:off x="6570431" y="1624220"/>
              <a:ext cx="31747" cy="84402"/>
            </a:xfrm>
            <a:custGeom>
              <a:avLst/>
              <a:gdLst/>
              <a:ahLst/>
              <a:cxnLst/>
              <a:rect l="l" t="t" r="r" b="b"/>
              <a:pathLst>
                <a:path w="905" h="2406" extrusionOk="0">
                  <a:moveTo>
                    <a:pt x="214" y="1"/>
                  </a:moveTo>
                  <a:cubicBezTo>
                    <a:pt x="214" y="120"/>
                    <a:pt x="214" y="143"/>
                    <a:pt x="167" y="239"/>
                  </a:cubicBezTo>
                  <a:cubicBezTo>
                    <a:pt x="95" y="358"/>
                    <a:pt x="0" y="501"/>
                    <a:pt x="0" y="810"/>
                  </a:cubicBezTo>
                  <a:cubicBezTo>
                    <a:pt x="0" y="1096"/>
                    <a:pt x="95" y="1239"/>
                    <a:pt x="167" y="1358"/>
                  </a:cubicBezTo>
                  <a:cubicBezTo>
                    <a:pt x="238" y="1548"/>
                    <a:pt x="238" y="1668"/>
                    <a:pt x="167" y="1834"/>
                  </a:cubicBezTo>
                  <a:cubicBezTo>
                    <a:pt x="95" y="1953"/>
                    <a:pt x="0" y="2120"/>
                    <a:pt x="0" y="2406"/>
                  </a:cubicBezTo>
                  <a:lnTo>
                    <a:pt x="691" y="2406"/>
                  </a:lnTo>
                  <a:cubicBezTo>
                    <a:pt x="691" y="2311"/>
                    <a:pt x="714" y="2263"/>
                    <a:pt x="762" y="2168"/>
                  </a:cubicBezTo>
                  <a:cubicBezTo>
                    <a:pt x="810" y="2049"/>
                    <a:pt x="905" y="1906"/>
                    <a:pt x="905" y="1596"/>
                  </a:cubicBezTo>
                  <a:cubicBezTo>
                    <a:pt x="905" y="1310"/>
                    <a:pt x="810" y="1167"/>
                    <a:pt x="762" y="1048"/>
                  </a:cubicBezTo>
                  <a:cubicBezTo>
                    <a:pt x="667" y="858"/>
                    <a:pt x="667" y="739"/>
                    <a:pt x="762" y="572"/>
                  </a:cubicBezTo>
                  <a:cubicBezTo>
                    <a:pt x="810" y="453"/>
                    <a:pt x="905" y="286"/>
                    <a:pt x="905"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5"/>
            <p:cNvSpPr/>
            <p:nvPr/>
          </p:nvSpPr>
          <p:spPr>
            <a:xfrm>
              <a:off x="6643081" y="1624220"/>
              <a:ext cx="19259" cy="84402"/>
            </a:xfrm>
            <a:custGeom>
              <a:avLst/>
              <a:gdLst/>
              <a:ahLst/>
              <a:cxnLst/>
              <a:rect l="l" t="t" r="r" b="b"/>
              <a:pathLst>
                <a:path w="549" h="2406" extrusionOk="0">
                  <a:moveTo>
                    <a:pt x="239" y="1"/>
                  </a:moveTo>
                  <a:cubicBezTo>
                    <a:pt x="239" y="120"/>
                    <a:pt x="191" y="143"/>
                    <a:pt x="168" y="239"/>
                  </a:cubicBezTo>
                  <a:cubicBezTo>
                    <a:pt x="144" y="286"/>
                    <a:pt x="72" y="382"/>
                    <a:pt x="49" y="501"/>
                  </a:cubicBezTo>
                  <a:cubicBezTo>
                    <a:pt x="1" y="691"/>
                    <a:pt x="1" y="929"/>
                    <a:pt x="49" y="1096"/>
                  </a:cubicBezTo>
                  <a:cubicBezTo>
                    <a:pt x="72" y="1215"/>
                    <a:pt x="144" y="1310"/>
                    <a:pt x="168" y="1358"/>
                  </a:cubicBezTo>
                  <a:cubicBezTo>
                    <a:pt x="263" y="1548"/>
                    <a:pt x="263" y="1668"/>
                    <a:pt x="168" y="1834"/>
                  </a:cubicBezTo>
                  <a:cubicBezTo>
                    <a:pt x="144" y="1906"/>
                    <a:pt x="72" y="2001"/>
                    <a:pt x="49" y="2120"/>
                  </a:cubicBezTo>
                  <a:cubicBezTo>
                    <a:pt x="25" y="2191"/>
                    <a:pt x="25" y="2287"/>
                    <a:pt x="25" y="2406"/>
                  </a:cubicBezTo>
                  <a:lnTo>
                    <a:pt x="477" y="2406"/>
                  </a:lnTo>
                  <a:lnTo>
                    <a:pt x="549" y="1358"/>
                  </a:lnTo>
                  <a:lnTo>
                    <a:pt x="477"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5"/>
            <p:cNvSpPr/>
            <p:nvPr/>
          </p:nvSpPr>
          <p:spPr>
            <a:xfrm>
              <a:off x="6660621" y="1624220"/>
              <a:ext cx="15926" cy="84402"/>
            </a:xfrm>
            <a:custGeom>
              <a:avLst/>
              <a:gdLst/>
              <a:ahLst/>
              <a:cxnLst/>
              <a:rect l="l" t="t" r="r" b="b"/>
              <a:pathLst>
                <a:path w="454" h="2406" extrusionOk="0">
                  <a:moveTo>
                    <a:pt x="1" y="1"/>
                  </a:moveTo>
                  <a:lnTo>
                    <a:pt x="1" y="2406"/>
                  </a:lnTo>
                  <a:lnTo>
                    <a:pt x="239" y="2406"/>
                  </a:lnTo>
                  <a:cubicBezTo>
                    <a:pt x="239" y="2334"/>
                    <a:pt x="239" y="2311"/>
                    <a:pt x="263" y="2287"/>
                  </a:cubicBezTo>
                  <a:cubicBezTo>
                    <a:pt x="239" y="2191"/>
                    <a:pt x="334" y="2120"/>
                    <a:pt x="382" y="1906"/>
                  </a:cubicBezTo>
                  <a:cubicBezTo>
                    <a:pt x="453" y="1715"/>
                    <a:pt x="453" y="1477"/>
                    <a:pt x="382" y="1310"/>
                  </a:cubicBezTo>
                  <a:cubicBezTo>
                    <a:pt x="358" y="1191"/>
                    <a:pt x="287" y="1096"/>
                    <a:pt x="263" y="1048"/>
                  </a:cubicBezTo>
                  <a:cubicBezTo>
                    <a:pt x="215" y="953"/>
                    <a:pt x="215" y="929"/>
                    <a:pt x="215" y="786"/>
                  </a:cubicBezTo>
                  <a:cubicBezTo>
                    <a:pt x="215" y="739"/>
                    <a:pt x="215" y="715"/>
                    <a:pt x="239" y="667"/>
                  </a:cubicBezTo>
                  <a:cubicBezTo>
                    <a:pt x="263" y="548"/>
                    <a:pt x="453" y="382"/>
                    <a:pt x="453"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5"/>
            <p:cNvSpPr/>
            <p:nvPr/>
          </p:nvSpPr>
          <p:spPr>
            <a:xfrm>
              <a:off x="6715767" y="1624220"/>
              <a:ext cx="32624" cy="84402"/>
            </a:xfrm>
            <a:custGeom>
              <a:avLst/>
              <a:gdLst/>
              <a:ahLst/>
              <a:cxnLst/>
              <a:rect l="l" t="t" r="r" b="b"/>
              <a:pathLst>
                <a:path w="930" h="2406" extrusionOk="0">
                  <a:moveTo>
                    <a:pt x="239" y="1"/>
                  </a:moveTo>
                  <a:cubicBezTo>
                    <a:pt x="239" y="48"/>
                    <a:pt x="239" y="72"/>
                    <a:pt x="215" y="120"/>
                  </a:cubicBezTo>
                  <a:cubicBezTo>
                    <a:pt x="191" y="191"/>
                    <a:pt x="96" y="286"/>
                    <a:pt x="25" y="501"/>
                  </a:cubicBezTo>
                  <a:cubicBezTo>
                    <a:pt x="25" y="596"/>
                    <a:pt x="1" y="929"/>
                    <a:pt x="25" y="1096"/>
                  </a:cubicBezTo>
                  <a:cubicBezTo>
                    <a:pt x="72" y="1215"/>
                    <a:pt x="120" y="1310"/>
                    <a:pt x="144" y="1358"/>
                  </a:cubicBezTo>
                  <a:cubicBezTo>
                    <a:pt x="239" y="1525"/>
                    <a:pt x="239" y="1644"/>
                    <a:pt x="215" y="1715"/>
                  </a:cubicBezTo>
                  <a:cubicBezTo>
                    <a:pt x="191" y="1834"/>
                    <a:pt x="1" y="2025"/>
                    <a:pt x="1" y="2406"/>
                  </a:cubicBezTo>
                  <a:lnTo>
                    <a:pt x="691" y="2406"/>
                  </a:lnTo>
                  <a:cubicBezTo>
                    <a:pt x="691" y="2287"/>
                    <a:pt x="715" y="2263"/>
                    <a:pt x="739" y="2168"/>
                  </a:cubicBezTo>
                  <a:cubicBezTo>
                    <a:pt x="787" y="2120"/>
                    <a:pt x="834" y="2025"/>
                    <a:pt x="858" y="1906"/>
                  </a:cubicBezTo>
                  <a:cubicBezTo>
                    <a:pt x="930" y="1715"/>
                    <a:pt x="930" y="1477"/>
                    <a:pt x="858" y="1310"/>
                  </a:cubicBezTo>
                  <a:cubicBezTo>
                    <a:pt x="834" y="1191"/>
                    <a:pt x="787" y="1096"/>
                    <a:pt x="739" y="1048"/>
                  </a:cubicBezTo>
                  <a:cubicBezTo>
                    <a:pt x="691" y="953"/>
                    <a:pt x="691" y="929"/>
                    <a:pt x="691" y="786"/>
                  </a:cubicBezTo>
                  <a:cubicBezTo>
                    <a:pt x="691" y="739"/>
                    <a:pt x="691" y="715"/>
                    <a:pt x="715" y="667"/>
                  </a:cubicBezTo>
                  <a:cubicBezTo>
                    <a:pt x="739" y="548"/>
                    <a:pt x="930" y="382"/>
                    <a:pt x="930"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5"/>
            <p:cNvSpPr/>
            <p:nvPr/>
          </p:nvSpPr>
          <p:spPr>
            <a:xfrm>
              <a:off x="6514443" y="1757033"/>
              <a:ext cx="157930" cy="25117"/>
            </a:xfrm>
            <a:custGeom>
              <a:avLst/>
              <a:gdLst/>
              <a:ahLst/>
              <a:cxnLst/>
              <a:rect l="l" t="t" r="r" b="b"/>
              <a:pathLst>
                <a:path w="4502" h="716" extrusionOk="0">
                  <a:moveTo>
                    <a:pt x="4144" y="1"/>
                  </a:moveTo>
                  <a:cubicBezTo>
                    <a:pt x="3906" y="25"/>
                    <a:pt x="239" y="25"/>
                    <a:pt x="0" y="25"/>
                  </a:cubicBezTo>
                  <a:lnTo>
                    <a:pt x="0" y="715"/>
                  </a:lnTo>
                  <a:lnTo>
                    <a:pt x="4144" y="715"/>
                  </a:lnTo>
                  <a:lnTo>
                    <a:pt x="4501" y="358"/>
                  </a:lnTo>
                  <a:lnTo>
                    <a:pt x="4144"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5"/>
            <p:cNvSpPr/>
            <p:nvPr/>
          </p:nvSpPr>
          <p:spPr>
            <a:xfrm>
              <a:off x="6659814" y="1757875"/>
              <a:ext cx="144565" cy="24275"/>
            </a:xfrm>
            <a:custGeom>
              <a:avLst/>
              <a:gdLst/>
              <a:ahLst/>
              <a:cxnLst/>
              <a:rect l="l" t="t" r="r" b="b"/>
              <a:pathLst>
                <a:path w="4121" h="692" extrusionOk="0">
                  <a:moveTo>
                    <a:pt x="0" y="1"/>
                  </a:moveTo>
                  <a:lnTo>
                    <a:pt x="0" y="691"/>
                  </a:lnTo>
                  <a:lnTo>
                    <a:pt x="4120" y="691"/>
                  </a:lnTo>
                  <a:lnTo>
                    <a:pt x="4120"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5"/>
            <p:cNvSpPr/>
            <p:nvPr/>
          </p:nvSpPr>
          <p:spPr>
            <a:xfrm>
              <a:off x="6532825" y="1962567"/>
              <a:ext cx="73563" cy="72721"/>
            </a:xfrm>
            <a:custGeom>
              <a:avLst/>
              <a:gdLst/>
              <a:ahLst/>
              <a:cxnLst/>
              <a:rect l="l" t="t" r="r" b="b"/>
              <a:pathLst>
                <a:path w="2097" h="2073" extrusionOk="0">
                  <a:moveTo>
                    <a:pt x="1048" y="0"/>
                  </a:moveTo>
                  <a:cubicBezTo>
                    <a:pt x="477" y="0"/>
                    <a:pt x="0" y="453"/>
                    <a:pt x="0" y="1048"/>
                  </a:cubicBezTo>
                  <a:cubicBezTo>
                    <a:pt x="0" y="1620"/>
                    <a:pt x="477" y="2072"/>
                    <a:pt x="1048" y="2072"/>
                  </a:cubicBezTo>
                  <a:cubicBezTo>
                    <a:pt x="1620" y="2072"/>
                    <a:pt x="2096" y="1620"/>
                    <a:pt x="2096" y="1048"/>
                  </a:cubicBezTo>
                  <a:cubicBezTo>
                    <a:pt x="2096" y="453"/>
                    <a:pt x="1620" y="0"/>
                    <a:pt x="10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5"/>
            <p:cNvSpPr/>
            <p:nvPr/>
          </p:nvSpPr>
          <p:spPr>
            <a:xfrm>
              <a:off x="6712434" y="1962567"/>
              <a:ext cx="73563" cy="72721"/>
            </a:xfrm>
            <a:custGeom>
              <a:avLst/>
              <a:gdLst/>
              <a:ahLst/>
              <a:cxnLst/>
              <a:rect l="l" t="t" r="r" b="b"/>
              <a:pathLst>
                <a:path w="2097" h="2073" extrusionOk="0">
                  <a:moveTo>
                    <a:pt x="1048" y="0"/>
                  </a:moveTo>
                  <a:cubicBezTo>
                    <a:pt x="477" y="0"/>
                    <a:pt x="0" y="453"/>
                    <a:pt x="0" y="1048"/>
                  </a:cubicBezTo>
                  <a:cubicBezTo>
                    <a:pt x="0" y="1620"/>
                    <a:pt x="477" y="2072"/>
                    <a:pt x="1048" y="2072"/>
                  </a:cubicBezTo>
                  <a:cubicBezTo>
                    <a:pt x="1620" y="2072"/>
                    <a:pt x="2096" y="1620"/>
                    <a:pt x="2096" y="1048"/>
                  </a:cubicBezTo>
                  <a:cubicBezTo>
                    <a:pt x="2096" y="453"/>
                    <a:pt x="1620" y="0"/>
                    <a:pt x="10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65"/>
          <p:cNvGrpSpPr/>
          <p:nvPr/>
        </p:nvGrpSpPr>
        <p:grpSpPr>
          <a:xfrm>
            <a:off x="6094017" y="1484728"/>
            <a:ext cx="411067" cy="411138"/>
            <a:chOff x="726699" y="3469569"/>
            <a:chExt cx="411067" cy="411138"/>
          </a:xfrm>
        </p:grpSpPr>
        <p:sp>
          <p:nvSpPr>
            <p:cNvPr id="1503" name="Google Shape;1503;p65"/>
            <p:cNvSpPr/>
            <p:nvPr/>
          </p:nvSpPr>
          <p:spPr>
            <a:xfrm>
              <a:off x="859547" y="3722776"/>
              <a:ext cx="67704" cy="49322"/>
            </a:xfrm>
            <a:custGeom>
              <a:avLst/>
              <a:gdLst/>
              <a:ahLst/>
              <a:cxnLst/>
              <a:rect l="l" t="t" r="r" b="b"/>
              <a:pathLst>
                <a:path w="1930" h="1406" extrusionOk="0">
                  <a:moveTo>
                    <a:pt x="0" y="0"/>
                  </a:moveTo>
                  <a:lnTo>
                    <a:pt x="0" y="357"/>
                  </a:lnTo>
                  <a:cubicBezTo>
                    <a:pt x="0" y="929"/>
                    <a:pt x="476" y="1405"/>
                    <a:pt x="1048" y="1405"/>
                  </a:cubicBezTo>
                  <a:lnTo>
                    <a:pt x="1739" y="1405"/>
                  </a:lnTo>
                  <a:lnTo>
                    <a:pt x="1929" y="905"/>
                  </a:lnTo>
                  <a:lnTo>
                    <a:pt x="1739" y="286"/>
                  </a:lnTo>
                  <a:cubicBezTo>
                    <a:pt x="1548" y="119"/>
                    <a:pt x="1310" y="0"/>
                    <a:pt x="104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5"/>
            <p:cNvSpPr/>
            <p:nvPr/>
          </p:nvSpPr>
          <p:spPr>
            <a:xfrm>
              <a:off x="920516" y="3642583"/>
              <a:ext cx="15084" cy="220548"/>
            </a:xfrm>
            <a:custGeom>
              <a:avLst/>
              <a:gdLst/>
              <a:ahLst/>
              <a:cxnLst/>
              <a:rect l="l" t="t" r="r" b="b"/>
              <a:pathLst>
                <a:path w="430" h="6287" extrusionOk="0">
                  <a:moveTo>
                    <a:pt x="167" y="0"/>
                  </a:moveTo>
                  <a:lnTo>
                    <a:pt x="1" y="500"/>
                  </a:lnTo>
                  <a:lnTo>
                    <a:pt x="1" y="6096"/>
                  </a:lnTo>
                  <a:lnTo>
                    <a:pt x="167" y="6287"/>
                  </a:lnTo>
                  <a:lnTo>
                    <a:pt x="334" y="6096"/>
                  </a:lnTo>
                  <a:lnTo>
                    <a:pt x="429" y="3072"/>
                  </a:lnTo>
                  <a:lnTo>
                    <a:pt x="334" y="71"/>
                  </a:lnTo>
                  <a:lnTo>
                    <a:pt x="1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5"/>
            <p:cNvSpPr/>
            <p:nvPr/>
          </p:nvSpPr>
          <p:spPr>
            <a:xfrm>
              <a:off x="931391" y="3642583"/>
              <a:ext cx="12559" cy="226406"/>
            </a:xfrm>
            <a:custGeom>
              <a:avLst/>
              <a:gdLst/>
              <a:ahLst/>
              <a:cxnLst/>
              <a:rect l="l" t="t" r="r" b="b"/>
              <a:pathLst>
                <a:path w="358" h="6454" extrusionOk="0">
                  <a:moveTo>
                    <a:pt x="191" y="0"/>
                  </a:moveTo>
                  <a:lnTo>
                    <a:pt x="0" y="71"/>
                  </a:lnTo>
                  <a:lnTo>
                    <a:pt x="0" y="6096"/>
                  </a:lnTo>
                  <a:lnTo>
                    <a:pt x="191" y="6454"/>
                  </a:lnTo>
                  <a:lnTo>
                    <a:pt x="357" y="6096"/>
                  </a:lnTo>
                  <a:lnTo>
                    <a:pt x="357" y="500"/>
                  </a:lnTo>
                  <a:lnTo>
                    <a:pt x="1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5"/>
            <p:cNvSpPr/>
            <p:nvPr/>
          </p:nvSpPr>
          <p:spPr>
            <a:xfrm>
              <a:off x="726699" y="3856431"/>
              <a:ext cx="218934" cy="24275"/>
            </a:xfrm>
            <a:custGeom>
              <a:avLst/>
              <a:gdLst/>
              <a:ahLst/>
              <a:cxnLst/>
              <a:rect l="l" t="t" r="r" b="b"/>
              <a:pathLst>
                <a:path w="6241" h="692" extrusionOk="0">
                  <a:moveTo>
                    <a:pt x="1" y="0"/>
                  </a:moveTo>
                  <a:lnTo>
                    <a:pt x="1" y="691"/>
                  </a:lnTo>
                  <a:lnTo>
                    <a:pt x="5883" y="691"/>
                  </a:lnTo>
                  <a:lnTo>
                    <a:pt x="6240" y="334"/>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5"/>
            <p:cNvSpPr/>
            <p:nvPr/>
          </p:nvSpPr>
          <p:spPr>
            <a:xfrm>
              <a:off x="931391" y="3856431"/>
              <a:ext cx="206376" cy="24275"/>
            </a:xfrm>
            <a:custGeom>
              <a:avLst/>
              <a:gdLst/>
              <a:ahLst/>
              <a:cxnLst/>
              <a:rect l="l" t="t" r="r" b="b"/>
              <a:pathLst>
                <a:path w="5883" h="692" extrusionOk="0">
                  <a:moveTo>
                    <a:pt x="0" y="0"/>
                  </a:moveTo>
                  <a:lnTo>
                    <a:pt x="0" y="691"/>
                  </a:lnTo>
                  <a:lnTo>
                    <a:pt x="5882" y="691"/>
                  </a:lnTo>
                  <a:lnTo>
                    <a:pt x="58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5"/>
            <p:cNvSpPr/>
            <p:nvPr/>
          </p:nvSpPr>
          <p:spPr>
            <a:xfrm>
              <a:off x="814434" y="3469569"/>
              <a:ext cx="129515" cy="218092"/>
            </a:xfrm>
            <a:custGeom>
              <a:avLst/>
              <a:gdLst/>
              <a:ahLst/>
              <a:cxnLst/>
              <a:rect l="l" t="t" r="r" b="b"/>
              <a:pathLst>
                <a:path w="3692" h="6217" extrusionOk="0">
                  <a:moveTo>
                    <a:pt x="1235" y="1"/>
                  </a:moveTo>
                  <a:cubicBezTo>
                    <a:pt x="762" y="1"/>
                    <a:pt x="443" y="128"/>
                    <a:pt x="357" y="145"/>
                  </a:cubicBezTo>
                  <a:cubicBezTo>
                    <a:pt x="357" y="145"/>
                    <a:pt x="319" y="319"/>
                    <a:pt x="311" y="319"/>
                  </a:cubicBezTo>
                  <a:cubicBezTo>
                    <a:pt x="310" y="319"/>
                    <a:pt x="310" y="317"/>
                    <a:pt x="310" y="312"/>
                  </a:cubicBezTo>
                  <a:lnTo>
                    <a:pt x="310" y="312"/>
                  </a:lnTo>
                  <a:cubicBezTo>
                    <a:pt x="0" y="1384"/>
                    <a:pt x="477" y="2527"/>
                    <a:pt x="1429" y="3098"/>
                  </a:cubicBezTo>
                  <a:cubicBezTo>
                    <a:pt x="905" y="3408"/>
                    <a:pt x="477" y="3956"/>
                    <a:pt x="310" y="4575"/>
                  </a:cubicBezTo>
                  <a:cubicBezTo>
                    <a:pt x="95" y="5384"/>
                    <a:pt x="334" y="5956"/>
                    <a:pt x="357" y="6075"/>
                  </a:cubicBezTo>
                  <a:cubicBezTo>
                    <a:pt x="357" y="6075"/>
                    <a:pt x="572" y="6123"/>
                    <a:pt x="548" y="6123"/>
                  </a:cubicBezTo>
                  <a:cubicBezTo>
                    <a:pt x="768" y="6186"/>
                    <a:pt x="990" y="6217"/>
                    <a:pt x="1209" y="6217"/>
                  </a:cubicBezTo>
                  <a:cubicBezTo>
                    <a:pt x="2057" y="6217"/>
                    <a:pt x="2861" y="5760"/>
                    <a:pt x="3334" y="5003"/>
                  </a:cubicBezTo>
                  <a:lnTo>
                    <a:pt x="3691" y="3122"/>
                  </a:lnTo>
                  <a:lnTo>
                    <a:pt x="3334" y="1217"/>
                  </a:lnTo>
                  <a:cubicBezTo>
                    <a:pt x="3025" y="669"/>
                    <a:pt x="2477" y="264"/>
                    <a:pt x="1858" y="74"/>
                  </a:cubicBezTo>
                  <a:cubicBezTo>
                    <a:pt x="1630" y="20"/>
                    <a:pt x="1420" y="1"/>
                    <a:pt x="1235"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5"/>
            <p:cNvSpPr/>
            <p:nvPr/>
          </p:nvSpPr>
          <p:spPr>
            <a:xfrm>
              <a:off x="931391" y="3469884"/>
              <a:ext cx="116992" cy="217882"/>
            </a:xfrm>
            <a:custGeom>
              <a:avLst/>
              <a:gdLst/>
              <a:ahLst/>
              <a:cxnLst/>
              <a:rect l="l" t="t" r="r" b="b"/>
              <a:pathLst>
                <a:path w="3335" h="6211" extrusionOk="0">
                  <a:moveTo>
                    <a:pt x="2162" y="1"/>
                  </a:moveTo>
                  <a:cubicBezTo>
                    <a:pt x="1341" y="1"/>
                    <a:pt x="519" y="369"/>
                    <a:pt x="0" y="1184"/>
                  </a:cubicBezTo>
                  <a:lnTo>
                    <a:pt x="0" y="4994"/>
                  </a:lnTo>
                  <a:cubicBezTo>
                    <a:pt x="462" y="5751"/>
                    <a:pt x="1276" y="6210"/>
                    <a:pt x="2132" y="6210"/>
                  </a:cubicBezTo>
                  <a:cubicBezTo>
                    <a:pt x="2246" y="6210"/>
                    <a:pt x="2362" y="6202"/>
                    <a:pt x="2477" y="6185"/>
                  </a:cubicBezTo>
                  <a:cubicBezTo>
                    <a:pt x="2691" y="6138"/>
                    <a:pt x="2834" y="6114"/>
                    <a:pt x="2906" y="6090"/>
                  </a:cubicBezTo>
                  <a:lnTo>
                    <a:pt x="2977" y="6042"/>
                  </a:lnTo>
                  <a:cubicBezTo>
                    <a:pt x="2977" y="6042"/>
                    <a:pt x="3040" y="5874"/>
                    <a:pt x="3048" y="5874"/>
                  </a:cubicBezTo>
                  <a:cubicBezTo>
                    <a:pt x="3048" y="5874"/>
                    <a:pt x="3048" y="5874"/>
                    <a:pt x="3048" y="5876"/>
                  </a:cubicBezTo>
                  <a:cubicBezTo>
                    <a:pt x="3334" y="4804"/>
                    <a:pt x="2906" y="3685"/>
                    <a:pt x="1905" y="3089"/>
                  </a:cubicBezTo>
                  <a:cubicBezTo>
                    <a:pt x="2858" y="2518"/>
                    <a:pt x="3310" y="1375"/>
                    <a:pt x="3025" y="303"/>
                  </a:cubicBezTo>
                  <a:cubicBezTo>
                    <a:pt x="3025" y="303"/>
                    <a:pt x="2961" y="134"/>
                    <a:pt x="2954" y="134"/>
                  </a:cubicBezTo>
                  <a:cubicBezTo>
                    <a:pt x="2953" y="134"/>
                    <a:pt x="2953" y="135"/>
                    <a:pt x="2953" y="136"/>
                  </a:cubicBezTo>
                  <a:lnTo>
                    <a:pt x="2858" y="89"/>
                  </a:lnTo>
                  <a:cubicBezTo>
                    <a:pt x="2631" y="31"/>
                    <a:pt x="2396" y="1"/>
                    <a:pt x="2162"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5"/>
            <p:cNvSpPr/>
            <p:nvPr/>
          </p:nvSpPr>
          <p:spPr>
            <a:xfrm>
              <a:off x="883752" y="3529801"/>
              <a:ext cx="60197" cy="96084"/>
            </a:xfrm>
            <a:custGeom>
              <a:avLst/>
              <a:gdLst/>
              <a:ahLst/>
              <a:cxnLst/>
              <a:rect l="l" t="t" r="r" b="b"/>
              <a:pathLst>
                <a:path w="1716" h="2739" extrusionOk="0">
                  <a:moveTo>
                    <a:pt x="1358" y="0"/>
                  </a:moveTo>
                  <a:cubicBezTo>
                    <a:pt x="620" y="0"/>
                    <a:pt x="1" y="619"/>
                    <a:pt x="1" y="1381"/>
                  </a:cubicBezTo>
                  <a:cubicBezTo>
                    <a:pt x="1" y="2143"/>
                    <a:pt x="620" y="2739"/>
                    <a:pt x="1358" y="2739"/>
                  </a:cubicBezTo>
                  <a:lnTo>
                    <a:pt x="1715" y="1381"/>
                  </a:lnTo>
                  <a:lnTo>
                    <a:pt x="1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5"/>
            <p:cNvSpPr/>
            <p:nvPr/>
          </p:nvSpPr>
          <p:spPr>
            <a:xfrm>
              <a:off x="933039" y="3529801"/>
              <a:ext cx="47674" cy="96926"/>
            </a:xfrm>
            <a:custGeom>
              <a:avLst/>
              <a:gdLst/>
              <a:ahLst/>
              <a:cxnLst/>
              <a:rect l="l" t="t" r="r" b="b"/>
              <a:pathLst>
                <a:path w="1359" h="2763" extrusionOk="0">
                  <a:moveTo>
                    <a:pt x="1" y="0"/>
                  </a:moveTo>
                  <a:lnTo>
                    <a:pt x="1" y="2763"/>
                  </a:lnTo>
                  <a:cubicBezTo>
                    <a:pt x="739" y="2739"/>
                    <a:pt x="1358" y="2143"/>
                    <a:pt x="1358" y="1381"/>
                  </a:cubicBezTo>
                  <a:cubicBezTo>
                    <a:pt x="1358" y="595"/>
                    <a:pt x="739" y="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65"/>
          <p:cNvGrpSpPr/>
          <p:nvPr/>
        </p:nvGrpSpPr>
        <p:grpSpPr>
          <a:xfrm>
            <a:off x="2632654" y="2893967"/>
            <a:ext cx="423591" cy="396860"/>
            <a:chOff x="720034" y="2262466"/>
            <a:chExt cx="423591" cy="396860"/>
          </a:xfrm>
        </p:grpSpPr>
        <p:sp>
          <p:nvSpPr>
            <p:cNvPr id="1513" name="Google Shape;1513;p65"/>
            <p:cNvSpPr/>
            <p:nvPr/>
          </p:nvSpPr>
          <p:spPr>
            <a:xfrm>
              <a:off x="926374" y="2464632"/>
              <a:ext cx="16733" cy="175470"/>
            </a:xfrm>
            <a:custGeom>
              <a:avLst/>
              <a:gdLst/>
              <a:ahLst/>
              <a:cxnLst/>
              <a:rect l="l" t="t" r="r" b="b"/>
              <a:pathLst>
                <a:path w="477" h="5002" extrusionOk="0">
                  <a:moveTo>
                    <a:pt x="191" y="1"/>
                  </a:moveTo>
                  <a:lnTo>
                    <a:pt x="0" y="310"/>
                  </a:lnTo>
                  <a:lnTo>
                    <a:pt x="0" y="4859"/>
                  </a:lnTo>
                  <a:lnTo>
                    <a:pt x="191" y="5002"/>
                  </a:lnTo>
                  <a:lnTo>
                    <a:pt x="358" y="4859"/>
                  </a:lnTo>
                  <a:lnTo>
                    <a:pt x="477" y="2597"/>
                  </a:lnTo>
                  <a:lnTo>
                    <a:pt x="358" y="334"/>
                  </a:lnTo>
                  <a:lnTo>
                    <a:pt x="19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5"/>
            <p:cNvSpPr/>
            <p:nvPr/>
          </p:nvSpPr>
          <p:spPr>
            <a:xfrm>
              <a:off x="938056" y="2465474"/>
              <a:ext cx="12559" cy="177154"/>
            </a:xfrm>
            <a:custGeom>
              <a:avLst/>
              <a:gdLst/>
              <a:ahLst/>
              <a:cxnLst/>
              <a:rect l="l" t="t" r="r" b="b"/>
              <a:pathLst>
                <a:path w="358" h="5050" extrusionOk="0">
                  <a:moveTo>
                    <a:pt x="167" y="1"/>
                  </a:moveTo>
                  <a:lnTo>
                    <a:pt x="1" y="334"/>
                  </a:lnTo>
                  <a:lnTo>
                    <a:pt x="1" y="4859"/>
                  </a:lnTo>
                  <a:lnTo>
                    <a:pt x="167" y="5049"/>
                  </a:lnTo>
                  <a:lnTo>
                    <a:pt x="358" y="4859"/>
                  </a:lnTo>
                  <a:lnTo>
                    <a:pt x="358" y="310"/>
                  </a:lnTo>
                  <a:lnTo>
                    <a:pt x="16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5"/>
            <p:cNvSpPr/>
            <p:nvPr/>
          </p:nvSpPr>
          <p:spPr>
            <a:xfrm>
              <a:off x="946405" y="2272499"/>
              <a:ext cx="76089" cy="88577"/>
            </a:xfrm>
            <a:custGeom>
              <a:avLst/>
              <a:gdLst/>
              <a:ahLst/>
              <a:cxnLst/>
              <a:rect l="l" t="t" r="r" b="b"/>
              <a:pathLst>
                <a:path w="2169" h="2525" extrusionOk="0">
                  <a:moveTo>
                    <a:pt x="1906" y="0"/>
                  </a:moveTo>
                  <a:cubicBezTo>
                    <a:pt x="1692" y="72"/>
                    <a:pt x="1525" y="120"/>
                    <a:pt x="1311" y="191"/>
                  </a:cubicBezTo>
                  <a:cubicBezTo>
                    <a:pt x="811" y="334"/>
                    <a:pt x="382" y="691"/>
                    <a:pt x="120" y="1167"/>
                  </a:cubicBezTo>
                  <a:cubicBezTo>
                    <a:pt x="25" y="1310"/>
                    <a:pt x="1" y="1501"/>
                    <a:pt x="1" y="1667"/>
                  </a:cubicBezTo>
                  <a:lnTo>
                    <a:pt x="1525" y="2525"/>
                  </a:lnTo>
                  <a:cubicBezTo>
                    <a:pt x="1692" y="2453"/>
                    <a:pt x="1835" y="2287"/>
                    <a:pt x="1930" y="2120"/>
                  </a:cubicBezTo>
                  <a:cubicBezTo>
                    <a:pt x="2049" y="1882"/>
                    <a:pt x="2144" y="1620"/>
                    <a:pt x="2144" y="1382"/>
                  </a:cubicBezTo>
                  <a:cubicBezTo>
                    <a:pt x="2168" y="1144"/>
                    <a:pt x="2144" y="858"/>
                    <a:pt x="2073" y="596"/>
                  </a:cubicBezTo>
                  <a:cubicBezTo>
                    <a:pt x="2025" y="381"/>
                    <a:pt x="1954" y="215"/>
                    <a:pt x="1906"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5"/>
            <p:cNvSpPr/>
            <p:nvPr/>
          </p:nvSpPr>
          <p:spPr>
            <a:xfrm>
              <a:off x="855372" y="2447092"/>
              <a:ext cx="79386" cy="87770"/>
            </a:xfrm>
            <a:custGeom>
              <a:avLst/>
              <a:gdLst/>
              <a:ahLst/>
              <a:cxnLst/>
              <a:rect l="l" t="t" r="r" b="b"/>
              <a:pathLst>
                <a:path w="2263" h="2502" extrusionOk="0">
                  <a:moveTo>
                    <a:pt x="738" y="1"/>
                  </a:moveTo>
                  <a:cubicBezTo>
                    <a:pt x="595" y="96"/>
                    <a:pt x="453" y="215"/>
                    <a:pt x="357" y="358"/>
                  </a:cubicBezTo>
                  <a:cubicBezTo>
                    <a:pt x="95" y="810"/>
                    <a:pt x="0" y="1334"/>
                    <a:pt x="119" y="1882"/>
                  </a:cubicBezTo>
                  <a:lnTo>
                    <a:pt x="262" y="2501"/>
                  </a:lnTo>
                  <a:lnTo>
                    <a:pt x="905" y="2358"/>
                  </a:lnTo>
                  <a:cubicBezTo>
                    <a:pt x="1429" y="2239"/>
                    <a:pt x="1858" y="1906"/>
                    <a:pt x="2143" y="1453"/>
                  </a:cubicBezTo>
                  <a:cubicBezTo>
                    <a:pt x="2239" y="1239"/>
                    <a:pt x="2262" y="1048"/>
                    <a:pt x="2262" y="858"/>
                  </a:cubicBezTo>
                  <a:lnTo>
                    <a:pt x="73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5"/>
            <p:cNvSpPr/>
            <p:nvPr/>
          </p:nvSpPr>
          <p:spPr>
            <a:xfrm>
              <a:off x="855372" y="2273341"/>
              <a:ext cx="80228" cy="87735"/>
            </a:xfrm>
            <a:custGeom>
              <a:avLst/>
              <a:gdLst/>
              <a:ahLst/>
              <a:cxnLst/>
              <a:rect l="l" t="t" r="r" b="b"/>
              <a:pathLst>
                <a:path w="2287" h="2501" extrusionOk="0">
                  <a:moveTo>
                    <a:pt x="262" y="0"/>
                  </a:moveTo>
                  <a:lnTo>
                    <a:pt x="119" y="643"/>
                  </a:lnTo>
                  <a:cubicBezTo>
                    <a:pt x="0" y="1167"/>
                    <a:pt x="95" y="1715"/>
                    <a:pt x="357" y="2144"/>
                  </a:cubicBezTo>
                  <a:cubicBezTo>
                    <a:pt x="453" y="2310"/>
                    <a:pt x="595" y="2429"/>
                    <a:pt x="738" y="2501"/>
                  </a:cubicBezTo>
                  <a:lnTo>
                    <a:pt x="2286" y="1643"/>
                  </a:lnTo>
                  <a:cubicBezTo>
                    <a:pt x="2286" y="1477"/>
                    <a:pt x="2239" y="1262"/>
                    <a:pt x="2143" y="1072"/>
                  </a:cubicBezTo>
                  <a:cubicBezTo>
                    <a:pt x="1881" y="643"/>
                    <a:pt x="1429" y="310"/>
                    <a:pt x="905" y="143"/>
                  </a:cubicBezTo>
                  <a:lnTo>
                    <a:pt x="262"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5"/>
            <p:cNvSpPr/>
            <p:nvPr/>
          </p:nvSpPr>
          <p:spPr>
            <a:xfrm>
              <a:off x="944756" y="2445443"/>
              <a:ext cx="78544" cy="91068"/>
            </a:xfrm>
            <a:custGeom>
              <a:avLst/>
              <a:gdLst/>
              <a:ahLst/>
              <a:cxnLst/>
              <a:rect l="l" t="t" r="r" b="b"/>
              <a:pathLst>
                <a:path w="2239" h="2596" extrusionOk="0">
                  <a:moveTo>
                    <a:pt x="1572" y="0"/>
                  </a:moveTo>
                  <a:lnTo>
                    <a:pt x="0" y="881"/>
                  </a:lnTo>
                  <a:cubicBezTo>
                    <a:pt x="0" y="1048"/>
                    <a:pt x="48" y="1238"/>
                    <a:pt x="143" y="1381"/>
                  </a:cubicBezTo>
                  <a:cubicBezTo>
                    <a:pt x="381" y="1858"/>
                    <a:pt x="786" y="2215"/>
                    <a:pt x="1286" y="2381"/>
                  </a:cubicBezTo>
                  <a:cubicBezTo>
                    <a:pt x="1501" y="2453"/>
                    <a:pt x="1691" y="2501"/>
                    <a:pt x="1882" y="2596"/>
                  </a:cubicBezTo>
                  <a:cubicBezTo>
                    <a:pt x="1953" y="2381"/>
                    <a:pt x="2001" y="2215"/>
                    <a:pt x="2096" y="2000"/>
                  </a:cubicBezTo>
                  <a:cubicBezTo>
                    <a:pt x="2239" y="1500"/>
                    <a:pt x="2215" y="929"/>
                    <a:pt x="1977" y="453"/>
                  </a:cubicBezTo>
                  <a:cubicBezTo>
                    <a:pt x="1882" y="286"/>
                    <a:pt x="1739" y="119"/>
                    <a:pt x="157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5"/>
            <p:cNvSpPr/>
            <p:nvPr/>
          </p:nvSpPr>
          <p:spPr>
            <a:xfrm>
              <a:off x="789352" y="2364373"/>
              <a:ext cx="86086" cy="73563"/>
            </a:xfrm>
            <a:custGeom>
              <a:avLst/>
              <a:gdLst/>
              <a:ahLst/>
              <a:cxnLst/>
              <a:rect l="l" t="t" r="r" b="b"/>
              <a:pathLst>
                <a:path w="2454" h="2097" extrusionOk="0">
                  <a:moveTo>
                    <a:pt x="1839" y="0"/>
                  </a:moveTo>
                  <a:cubicBezTo>
                    <a:pt x="1669" y="0"/>
                    <a:pt x="1034" y="36"/>
                    <a:pt x="453" y="596"/>
                  </a:cubicBezTo>
                  <a:lnTo>
                    <a:pt x="1" y="1049"/>
                  </a:lnTo>
                  <a:lnTo>
                    <a:pt x="453" y="1501"/>
                  </a:lnTo>
                  <a:cubicBezTo>
                    <a:pt x="834" y="1882"/>
                    <a:pt x="1311" y="2097"/>
                    <a:pt x="1882" y="2097"/>
                  </a:cubicBezTo>
                  <a:cubicBezTo>
                    <a:pt x="2049" y="2097"/>
                    <a:pt x="2239" y="2025"/>
                    <a:pt x="2382" y="1930"/>
                  </a:cubicBezTo>
                  <a:lnTo>
                    <a:pt x="2454" y="192"/>
                  </a:lnTo>
                  <a:cubicBezTo>
                    <a:pt x="2311" y="96"/>
                    <a:pt x="2096" y="1"/>
                    <a:pt x="1882" y="1"/>
                  </a:cubicBezTo>
                  <a:cubicBezTo>
                    <a:pt x="1879" y="1"/>
                    <a:pt x="1864" y="0"/>
                    <a:pt x="1839"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5"/>
            <p:cNvSpPr/>
            <p:nvPr/>
          </p:nvSpPr>
          <p:spPr>
            <a:xfrm>
              <a:off x="1004883" y="2371705"/>
              <a:ext cx="85244" cy="72160"/>
            </a:xfrm>
            <a:custGeom>
              <a:avLst/>
              <a:gdLst/>
              <a:ahLst/>
              <a:cxnLst/>
              <a:rect l="l" t="t" r="r" b="b"/>
              <a:pathLst>
                <a:path w="2430" h="2057" extrusionOk="0">
                  <a:moveTo>
                    <a:pt x="544" y="0"/>
                  </a:moveTo>
                  <a:cubicBezTo>
                    <a:pt x="381" y="0"/>
                    <a:pt x="206" y="47"/>
                    <a:pt x="49" y="125"/>
                  </a:cubicBezTo>
                  <a:lnTo>
                    <a:pt x="1" y="1864"/>
                  </a:lnTo>
                  <a:cubicBezTo>
                    <a:pt x="144" y="1959"/>
                    <a:pt x="334" y="2031"/>
                    <a:pt x="501" y="2054"/>
                  </a:cubicBezTo>
                  <a:cubicBezTo>
                    <a:pt x="540" y="2056"/>
                    <a:pt x="578" y="2057"/>
                    <a:pt x="616" y="2057"/>
                  </a:cubicBezTo>
                  <a:cubicBezTo>
                    <a:pt x="1119" y="2057"/>
                    <a:pt x="1577" y="1910"/>
                    <a:pt x="1954" y="1578"/>
                  </a:cubicBezTo>
                  <a:cubicBezTo>
                    <a:pt x="2144" y="1435"/>
                    <a:pt x="2263" y="1316"/>
                    <a:pt x="2430" y="1173"/>
                  </a:cubicBezTo>
                  <a:cubicBezTo>
                    <a:pt x="2287" y="983"/>
                    <a:pt x="2168" y="864"/>
                    <a:pt x="2025" y="697"/>
                  </a:cubicBezTo>
                  <a:cubicBezTo>
                    <a:pt x="1668" y="268"/>
                    <a:pt x="1192" y="30"/>
                    <a:pt x="644" y="6"/>
                  </a:cubicBezTo>
                  <a:cubicBezTo>
                    <a:pt x="611" y="2"/>
                    <a:pt x="578" y="0"/>
                    <a:pt x="544"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5"/>
            <p:cNvSpPr/>
            <p:nvPr/>
          </p:nvSpPr>
          <p:spPr>
            <a:xfrm>
              <a:off x="854530" y="2333468"/>
              <a:ext cx="92752" cy="143723"/>
            </a:xfrm>
            <a:custGeom>
              <a:avLst/>
              <a:gdLst/>
              <a:ahLst/>
              <a:cxnLst/>
              <a:rect l="l" t="t" r="r" b="b"/>
              <a:pathLst>
                <a:path w="2644" h="4097" extrusionOk="0">
                  <a:moveTo>
                    <a:pt x="2406" y="1"/>
                  </a:moveTo>
                  <a:cubicBezTo>
                    <a:pt x="1667" y="1"/>
                    <a:pt x="1001" y="358"/>
                    <a:pt x="643" y="1001"/>
                  </a:cubicBezTo>
                  <a:cubicBezTo>
                    <a:pt x="0" y="2168"/>
                    <a:pt x="596" y="3645"/>
                    <a:pt x="1905" y="4002"/>
                  </a:cubicBezTo>
                  <a:cubicBezTo>
                    <a:pt x="2048" y="4073"/>
                    <a:pt x="2239" y="4073"/>
                    <a:pt x="2406" y="4097"/>
                  </a:cubicBezTo>
                  <a:lnTo>
                    <a:pt x="2644" y="2049"/>
                  </a:lnTo>
                  <a:lnTo>
                    <a:pt x="240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5"/>
            <p:cNvSpPr/>
            <p:nvPr/>
          </p:nvSpPr>
          <p:spPr>
            <a:xfrm>
              <a:off x="938898" y="2331784"/>
              <a:ext cx="76053" cy="145407"/>
            </a:xfrm>
            <a:custGeom>
              <a:avLst/>
              <a:gdLst/>
              <a:ahLst/>
              <a:cxnLst/>
              <a:rect l="l" t="t" r="r" b="b"/>
              <a:pathLst>
                <a:path w="2168" h="4145" extrusionOk="0">
                  <a:moveTo>
                    <a:pt x="54" y="1"/>
                  </a:moveTo>
                  <a:cubicBezTo>
                    <a:pt x="36" y="1"/>
                    <a:pt x="18" y="1"/>
                    <a:pt x="1" y="1"/>
                  </a:cubicBezTo>
                  <a:lnTo>
                    <a:pt x="1" y="4145"/>
                  </a:lnTo>
                  <a:cubicBezTo>
                    <a:pt x="739" y="4145"/>
                    <a:pt x="1453" y="3764"/>
                    <a:pt x="1858" y="3097"/>
                  </a:cubicBezTo>
                  <a:cubicBezTo>
                    <a:pt x="2120" y="2597"/>
                    <a:pt x="2168" y="2025"/>
                    <a:pt x="2049" y="1525"/>
                  </a:cubicBezTo>
                  <a:cubicBezTo>
                    <a:pt x="1792" y="614"/>
                    <a:pt x="984" y="1"/>
                    <a:pt x="54"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5"/>
            <p:cNvSpPr/>
            <p:nvPr/>
          </p:nvSpPr>
          <p:spPr>
            <a:xfrm>
              <a:off x="888768" y="2356866"/>
              <a:ext cx="57672" cy="96119"/>
            </a:xfrm>
            <a:custGeom>
              <a:avLst/>
              <a:gdLst/>
              <a:ahLst/>
              <a:cxnLst/>
              <a:rect l="l" t="t" r="r" b="b"/>
              <a:pathLst>
                <a:path w="1644" h="2740" extrusionOk="0">
                  <a:moveTo>
                    <a:pt x="1406" y="1"/>
                  </a:moveTo>
                  <a:cubicBezTo>
                    <a:pt x="715" y="1"/>
                    <a:pt x="191" y="548"/>
                    <a:pt x="96" y="1191"/>
                  </a:cubicBezTo>
                  <a:cubicBezTo>
                    <a:pt x="1" y="2001"/>
                    <a:pt x="596" y="2716"/>
                    <a:pt x="1406" y="2739"/>
                  </a:cubicBezTo>
                  <a:lnTo>
                    <a:pt x="1644" y="1382"/>
                  </a:lnTo>
                  <a:lnTo>
                    <a:pt x="1406"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5"/>
            <p:cNvSpPr/>
            <p:nvPr/>
          </p:nvSpPr>
          <p:spPr>
            <a:xfrm>
              <a:off x="938056" y="2355989"/>
              <a:ext cx="57461" cy="97066"/>
            </a:xfrm>
            <a:custGeom>
              <a:avLst/>
              <a:gdLst/>
              <a:ahLst/>
              <a:cxnLst/>
              <a:rect l="l" t="t" r="r" b="b"/>
              <a:pathLst>
                <a:path w="1638" h="2767" extrusionOk="0">
                  <a:moveTo>
                    <a:pt x="56" y="1"/>
                  </a:moveTo>
                  <a:cubicBezTo>
                    <a:pt x="37" y="1"/>
                    <a:pt x="19" y="1"/>
                    <a:pt x="1" y="2"/>
                  </a:cubicBezTo>
                  <a:lnTo>
                    <a:pt x="1" y="2764"/>
                  </a:lnTo>
                  <a:cubicBezTo>
                    <a:pt x="25" y="2766"/>
                    <a:pt x="49" y="2766"/>
                    <a:pt x="73" y="2766"/>
                  </a:cubicBezTo>
                  <a:cubicBezTo>
                    <a:pt x="988" y="2766"/>
                    <a:pt x="1638" y="1885"/>
                    <a:pt x="1406" y="1026"/>
                  </a:cubicBezTo>
                  <a:cubicBezTo>
                    <a:pt x="1221" y="379"/>
                    <a:pt x="655" y="1"/>
                    <a:pt x="56"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5"/>
            <p:cNvSpPr/>
            <p:nvPr/>
          </p:nvSpPr>
          <p:spPr>
            <a:xfrm>
              <a:off x="1083427" y="2574081"/>
              <a:ext cx="24275" cy="68546"/>
            </a:xfrm>
            <a:custGeom>
              <a:avLst/>
              <a:gdLst/>
              <a:ahLst/>
              <a:cxnLst/>
              <a:rect l="l" t="t" r="r" b="b"/>
              <a:pathLst>
                <a:path w="692" h="1954" extrusionOk="0">
                  <a:moveTo>
                    <a:pt x="358" y="0"/>
                  </a:moveTo>
                  <a:lnTo>
                    <a:pt x="0" y="310"/>
                  </a:lnTo>
                  <a:lnTo>
                    <a:pt x="0" y="1739"/>
                  </a:lnTo>
                  <a:lnTo>
                    <a:pt x="358" y="1953"/>
                  </a:lnTo>
                  <a:lnTo>
                    <a:pt x="691" y="1739"/>
                  </a:lnTo>
                  <a:lnTo>
                    <a:pt x="691" y="310"/>
                  </a:lnTo>
                  <a:lnTo>
                    <a:pt x="358"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5"/>
            <p:cNvSpPr/>
            <p:nvPr/>
          </p:nvSpPr>
          <p:spPr>
            <a:xfrm>
              <a:off x="1047505" y="2490556"/>
              <a:ext cx="96119" cy="96084"/>
            </a:xfrm>
            <a:custGeom>
              <a:avLst/>
              <a:gdLst/>
              <a:ahLst/>
              <a:cxnLst/>
              <a:rect l="l" t="t" r="r" b="b"/>
              <a:pathLst>
                <a:path w="2740" h="2739" extrusionOk="0">
                  <a:moveTo>
                    <a:pt x="1382" y="0"/>
                  </a:moveTo>
                  <a:cubicBezTo>
                    <a:pt x="620" y="0"/>
                    <a:pt x="0" y="619"/>
                    <a:pt x="0" y="1381"/>
                  </a:cubicBezTo>
                  <a:cubicBezTo>
                    <a:pt x="0" y="2143"/>
                    <a:pt x="620" y="2739"/>
                    <a:pt x="1382" y="2739"/>
                  </a:cubicBezTo>
                  <a:cubicBezTo>
                    <a:pt x="2120" y="2739"/>
                    <a:pt x="2739" y="2143"/>
                    <a:pt x="2739" y="1381"/>
                  </a:cubicBezTo>
                  <a:cubicBezTo>
                    <a:pt x="2739" y="619"/>
                    <a:pt x="2120" y="0"/>
                    <a:pt x="138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5"/>
            <p:cNvSpPr/>
            <p:nvPr/>
          </p:nvSpPr>
          <p:spPr>
            <a:xfrm>
              <a:off x="1071746" y="2514761"/>
              <a:ext cx="47639" cy="47674"/>
            </a:xfrm>
            <a:custGeom>
              <a:avLst/>
              <a:gdLst/>
              <a:ahLst/>
              <a:cxnLst/>
              <a:rect l="l" t="t" r="r" b="b"/>
              <a:pathLst>
                <a:path w="1358" h="1359" extrusionOk="0">
                  <a:moveTo>
                    <a:pt x="691" y="1"/>
                  </a:moveTo>
                  <a:cubicBezTo>
                    <a:pt x="310" y="1"/>
                    <a:pt x="0" y="310"/>
                    <a:pt x="0" y="691"/>
                  </a:cubicBezTo>
                  <a:cubicBezTo>
                    <a:pt x="0" y="1072"/>
                    <a:pt x="310" y="1358"/>
                    <a:pt x="691" y="1358"/>
                  </a:cubicBezTo>
                  <a:cubicBezTo>
                    <a:pt x="1048" y="1358"/>
                    <a:pt x="1357" y="1072"/>
                    <a:pt x="1357" y="691"/>
                  </a:cubicBezTo>
                  <a:cubicBezTo>
                    <a:pt x="1357" y="310"/>
                    <a:pt x="1048" y="1"/>
                    <a:pt x="691"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5"/>
            <p:cNvSpPr/>
            <p:nvPr/>
          </p:nvSpPr>
          <p:spPr>
            <a:xfrm>
              <a:off x="768479" y="2579940"/>
              <a:ext cx="25082" cy="58513"/>
            </a:xfrm>
            <a:custGeom>
              <a:avLst/>
              <a:gdLst/>
              <a:ahLst/>
              <a:cxnLst/>
              <a:rect l="l" t="t" r="r" b="b"/>
              <a:pathLst>
                <a:path w="715" h="1668" extrusionOk="0">
                  <a:moveTo>
                    <a:pt x="358" y="0"/>
                  </a:moveTo>
                  <a:lnTo>
                    <a:pt x="0" y="143"/>
                  </a:lnTo>
                  <a:lnTo>
                    <a:pt x="0" y="1572"/>
                  </a:lnTo>
                  <a:lnTo>
                    <a:pt x="358" y="1667"/>
                  </a:lnTo>
                  <a:lnTo>
                    <a:pt x="715" y="1572"/>
                  </a:lnTo>
                  <a:lnTo>
                    <a:pt x="715" y="143"/>
                  </a:lnTo>
                  <a:lnTo>
                    <a:pt x="358"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5"/>
            <p:cNvSpPr/>
            <p:nvPr/>
          </p:nvSpPr>
          <p:spPr>
            <a:xfrm>
              <a:off x="733399" y="2490556"/>
              <a:ext cx="96084" cy="96084"/>
            </a:xfrm>
            <a:custGeom>
              <a:avLst/>
              <a:gdLst/>
              <a:ahLst/>
              <a:cxnLst/>
              <a:rect l="l" t="t" r="r" b="b"/>
              <a:pathLst>
                <a:path w="2739" h="2739" extrusionOk="0">
                  <a:moveTo>
                    <a:pt x="1358" y="0"/>
                  </a:moveTo>
                  <a:cubicBezTo>
                    <a:pt x="596" y="0"/>
                    <a:pt x="0" y="619"/>
                    <a:pt x="0" y="1381"/>
                  </a:cubicBezTo>
                  <a:cubicBezTo>
                    <a:pt x="0" y="2143"/>
                    <a:pt x="596" y="2739"/>
                    <a:pt x="1358" y="2739"/>
                  </a:cubicBezTo>
                  <a:cubicBezTo>
                    <a:pt x="2120" y="2739"/>
                    <a:pt x="2739" y="2143"/>
                    <a:pt x="2739" y="1381"/>
                  </a:cubicBezTo>
                  <a:cubicBezTo>
                    <a:pt x="2739" y="619"/>
                    <a:pt x="2120" y="0"/>
                    <a:pt x="1358"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5"/>
            <p:cNvSpPr/>
            <p:nvPr/>
          </p:nvSpPr>
          <p:spPr>
            <a:xfrm>
              <a:off x="757604" y="2514761"/>
              <a:ext cx="47674" cy="47674"/>
            </a:xfrm>
            <a:custGeom>
              <a:avLst/>
              <a:gdLst/>
              <a:ahLst/>
              <a:cxnLst/>
              <a:rect l="l" t="t" r="r" b="b"/>
              <a:pathLst>
                <a:path w="1359" h="1359" extrusionOk="0">
                  <a:moveTo>
                    <a:pt x="668" y="1"/>
                  </a:moveTo>
                  <a:cubicBezTo>
                    <a:pt x="287" y="1"/>
                    <a:pt x="1" y="310"/>
                    <a:pt x="1" y="691"/>
                  </a:cubicBezTo>
                  <a:cubicBezTo>
                    <a:pt x="1" y="1072"/>
                    <a:pt x="287" y="1358"/>
                    <a:pt x="668" y="1358"/>
                  </a:cubicBezTo>
                  <a:cubicBezTo>
                    <a:pt x="1049" y="1358"/>
                    <a:pt x="1358" y="1072"/>
                    <a:pt x="1358" y="691"/>
                  </a:cubicBezTo>
                  <a:cubicBezTo>
                    <a:pt x="1358" y="310"/>
                    <a:pt x="1049" y="1"/>
                    <a:pt x="668"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5"/>
            <p:cNvSpPr/>
            <p:nvPr/>
          </p:nvSpPr>
          <p:spPr>
            <a:xfrm>
              <a:off x="921358" y="2388614"/>
              <a:ext cx="25082" cy="33466"/>
            </a:xfrm>
            <a:custGeom>
              <a:avLst/>
              <a:gdLst/>
              <a:ahLst/>
              <a:cxnLst/>
              <a:rect l="l" t="t" r="r" b="b"/>
              <a:pathLst>
                <a:path w="715" h="954" extrusionOk="0">
                  <a:moveTo>
                    <a:pt x="477" y="1"/>
                  </a:moveTo>
                  <a:cubicBezTo>
                    <a:pt x="286" y="167"/>
                    <a:pt x="167" y="334"/>
                    <a:pt x="0" y="477"/>
                  </a:cubicBezTo>
                  <a:lnTo>
                    <a:pt x="477" y="953"/>
                  </a:lnTo>
                  <a:lnTo>
                    <a:pt x="715" y="477"/>
                  </a:lnTo>
                  <a:lnTo>
                    <a:pt x="47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5"/>
            <p:cNvSpPr/>
            <p:nvPr/>
          </p:nvSpPr>
          <p:spPr>
            <a:xfrm>
              <a:off x="938056" y="2388614"/>
              <a:ext cx="17575" cy="34308"/>
            </a:xfrm>
            <a:custGeom>
              <a:avLst/>
              <a:gdLst/>
              <a:ahLst/>
              <a:cxnLst/>
              <a:rect l="l" t="t" r="r" b="b"/>
              <a:pathLst>
                <a:path w="501" h="978" extrusionOk="0">
                  <a:moveTo>
                    <a:pt x="1" y="1"/>
                  </a:moveTo>
                  <a:lnTo>
                    <a:pt x="1" y="977"/>
                  </a:lnTo>
                  <a:lnTo>
                    <a:pt x="501" y="477"/>
                  </a:lnTo>
                  <a:cubicBezTo>
                    <a:pt x="334" y="286"/>
                    <a:pt x="167" y="144"/>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5"/>
            <p:cNvSpPr/>
            <p:nvPr/>
          </p:nvSpPr>
          <p:spPr>
            <a:xfrm>
              <a:off x="732557" y="2635051"/>
              <a:ext cx="213883" cy="24275"/>
            </a:xfrm>
            <a:custGeom>
              <a:avLst/>
              <a:gdLst/>
              <a:ahLst/>
              <a:cxnLst/>
              <a:rect l="l" t="t" r="r" b="b"/>
              <a:pathLst>
                <a:path w="6097" h="692" extrusionOk="0">
                  <a:moveTo>
                    <a:pt x="0" y="1"/>
                  </a:moveTo>
                  <a:lnTo>
                    <a:pt x="0" y="692"/>
                  </a:lnTo>
                  <a:lnTo>
                    <a:pt x="5859" y="692"/>
                  </a:lnTo>
                  <a:lnTo>
                    <a:pt x="6097" y="358"/>
                  </a:lnTo>
                  <a:lnTo>
                    <a:pt x="585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5"/>
            <p:cNvSpPr/>
            <p:nvPr/>
          </p:nvSpPr>
          <p:spPr>
            <a:xfrm>
              <a:off x="938056" y="2635051"/>
              <a:ext cx="205569" cy="24275"/>
            </a:xfrm>
            <a:custGeom>
              <a:avLst/>
              <a:gdLst/>
              <a:ahLst/>
              <a:cxnLst/>
              <a:rect l="l" t="t" r="r" b="b"/>
              <a:pathLst>
                <a:path w="5860" h="692" extrusionOk="0">
                  <a:moveTo>
                    <a:pt x="1" y="1"/>
                  </a:moveTo>
                  <a:lnTo>
                    <a:pt x="1" y="692"/>
                  </a:lnTo>
                  <a:lnTo>
                    <a:pt x="5859" y="692"/>
                  </a:lnTo>
                  <a:lnTo>
                    <a:pt x="585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5"/>
            <p:cNvSpPr/>
            <p:nvPr/>
          </p:nvSpPr>
          <p:spPr>
            <a:xfrm>
              <a:off x="720034" y="2263308"/>
              <a:ext cx="35" cy="35"/>
            </a:xfrm>
            <a:custGeom>
              <a:avLst/>
              <a:gdLst/>
              <a:ahLst/>
              <a:cxnLst/>
              <a:rect l="l" t="t" r="r" b="b"/>
              <a:pathLst>
                <a:path w="1" h="1" extrusionOk="0">
                  <a:moveTo>
                    <a:pt x="0" y="0"/>
                  </a:moveTo>
                  <a:lnTo>
                    <a:pt x="0" y="0"/>
                  </a:lnTo>
                  <a:lnTo>
                    <a:pt x="0" y="0"/>
                  </a:lnTo>
                  <a:lnTo>
                    <a:pt x="0" y="0"/>
                  </a:lnTo>
                  <a:lnTo>
                    <a:pt x="0" y="0"/>
                  </a:lnTo>
                  <a:lnTo>
                    <a:pt x="0"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5"/>
            <p:cNvSpPr/>
            <p:nvPr/>
          </p:nvSpPr>
          <p:spPr>
            <a:xfrm>
              <a:off x="721682" y="2263308"/>
              <a:ext cx="35" cy="35"/>
            </a:xfrm>
            <a:custGeom>
              <a:avLst/>
              <a:gdLst/>
              <a:ahLst/>
              <a:cxnLst/>
              <a:rect l="l" t="t" r="r" b="b"/>
              <a:pathLst>
                <a:path w="1" h="1" extrusionOk="0">
                  <a:moveTo>
                    <a:pt x="1" y="0"/>
                  </a:moveTo>
                  <a:lnTo>
                    <a:pt x="1" y="0"/>
                  </a:lnTo>
                  <a:lnTo>
                    <a:pt x="1" y="0"/>
                  </a:ln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5"/>
            <p:cNvSpPr/>
            <p:nvPr/>
          </p:nvSpPr>
          <p:spPr>
            <a:xfrm>
              <a:off x="721682" y="2262466"/>
              <a:ext cx="35" cy="877"/>
            </a:xfrm>
            <a:custGeom>
              <a:avLst/>
              <a:gdLst/>
              <a:ahLst/>
              <a:cxnLst/>
              <a:rect l="l" t="t" r="r" b="b"/>
              <a:pathLst>
                <a:path w="1" h="25" extrusionOk="0">
                  <a:moveTo>
                    <a:pt x="1" y="1"/>
                  </a:moveTo>
                  <a:lnTo>
                    <a:pt x="1" y="1"/>
                  </a:lnTo>
                  <a:lnTo>
                    <a:pt x="1" y="1"/>
                  </a:lnTo>
                  <a:cubicBezTo>
                    <a:pt x="1" y="24"/>
                    <a:pt x="1" y="24"/>
                    <a:pt x="1" y="1"/>
                  </a:cubicBezTo>
                  <a:cubicBezTo>
                    <a:pt x="1" y="24"/>
                    <a:pt x="1" y="24"/>
                    <a:pt x="1" y="1"/>
                  </a:cubicBez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5"/>
            <p:cNvSpPr/>
            <p:nvPr/>
          </p:nvSpPr>
          <p:spPr>
            <a:xfrm>
              <a:off x="720841" y="2262466"/>
              <a:ext cx="35" cy="877"/>
            </a:xfrm>
            <a:custGeom>
              <a:avLst/>
              <a:gdLst/>
              <a:ahLst/>
              <a:cxnLst/>
              <a:rect l="l" t="t" r="r" b="b"/>
              <a:pathLst>
                <a:path w="1" h="25" extrusionOk="0">
                  <a:moveTo>
                    <a:pt x="1" y="24"/>
                  </a:moveTo>
                  <a:lnTo>
                    <a:pt x="1" y="24"/>
                  </a:lnTo>
                  <a:lnTo>
                    <a:pt x="1" y="24"/>
                  </a:lnTo>
                  <a:lnTo>
                    <a:pt x="1" y="24"/>
                  </a:lnTo>
                  <a:lnTo>
                    <a:pt x="1" y="24"/>
                  </a:lnTo>
                  <a:lnTo>
                    <a:pt x="1" y="24"/>
                  </a:lnTo>
                  <a:lnTo>
                    <a:pt x="1" y="24"/>
                  </a:lnTo>
                  <a:cubicBezTo>
                    <a:pt x="1" y="1"/>
                    <a:pt x="1" y="1"/>
                    <a:pt x="1" y="24"/>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5"/>
            <p:cNvSpPr/>
            <p:nvPr/>
          </p:nvSpPr>
          <p:spPr>
            <a:xfrm>
              <a:off x="720841" y="2262466"/>
              <a:ext cx="35" cy="35"/>
            </a:xfrm>
            <a:custGeom>
              <a:avLst/>
              <a:gdLst/>
              <a:ahLst/>
              <a:cxnLst/>
              <a:rect l="l" t="t" r="r" b="b"/>
              <a:pathLst>
                <a:path w="1" h="1" extrusionOk="0">
                  <a:moveTo>
                    <a:pt x="1" y="1"/>
                  </a:moveTo>
                  <a:lnTo>
                    <a:pt x="1" y="1"/>
                  </a:lnTo>
                  <a:lnTo>
                    <a:pt x="1" y="1"/>
                  </a:lnTo>
                  <a:lnTo>
                    <a:pt x="1" y="1"/>
                  </a:lnTo>
                  <a:lnTo>
                    <a:pt x="1" y="1"/>
                  </a:lnTo>
                  <a:lnTo>
                    <a:pt x="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5"/>
            <p:cNvSpPr/>
            <p:nvPr/>
          </p:nvSpPr>
          <p:spPr>
            <a:xfrm>
              <a:off x="721682" y="2262466"/>
              <a:ext cx="35" cy="35"/>
            </a:xfrm>
            <a:custGeom>
              <a:avLst/>
              <a:gdLst/>
              <a:ahLst/>
              <a:cxnLst/>
              <a:rect l="l" t="t" r="r" b="b"/>
              <a:pathLst>
                <a:path w="1" h="1" extrusionOk="0">
                  <a:moveTo>
                    <a:pt x="1" y="1"/>
                  </a:moveTo>
                  <a:lnTo>
                    <a:pt x="1" y="1"/>
                  </a:ln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5"/>
            <p:cNvSpPr/>
            <p:nvPr/>
          </p:nvSpPr>
          <p:spPr>
            <a:xfrm>
              <a:off x="722524" y="2263308"/>
              <a:ext cx="35" cy="35"/>
            </a:xfrm>
            <a:custGeom>
              <a:avLst/>
              <a:gdLst/>
              <a:ahLst/>
              <a:cxnLst/>
              <a:rect l="l" t="t" r="r" b="b"/>
              <a:pathLst>
                <a:path w="1" h="1" extrusionOk="0">
                  <a:moveTo>
                    <a:pt x="1" y="0"/>
                  </a:moveTo>
                  <a:lnTo>
                    <a:pt x="1" y="0"/>
                  </a:lnTo>
                  <a:lnTo>
                    <a:pt x="1" y="0"/>
                  </a:lnTo>
                  <a:lnTo>
                    <a:pt x="1" y="0"/>
                  </a:lnTo>
                  <a:lnTo>
                    <a:pt x="1" y="0"/>
                  </a:ln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5"/>
            <p:cNvSpPr/>
            <p:nvPr/>
          </p:nvSpPr>
          <p:spPr>
            <a:xfrm>
              <a:off x="720841" y="2263308"/>
              <a:ext cx="35" cy="3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5"/>
            <p:cNvSpPr/>
            <p:nvPr/>
          </p:nvSpPr>
          <p:spPr>
            <a:xfrm>
              <a:off x="720034" y="2263308"/>
              <a:ext cx="35" cy="35"/>
            </a:xfrm>
            <a:custGeom>
              <a:avLst/>
              <a:gdLst/>
              <a:ahLst/>
              <a:cxnLst/>
              <a:rect l="l" t="t" r="r" b="b"/>
              <a:pathLst>
                <a:path w="1" h="1" extrusionOk="0">
                  <a:moveTo>
                    <a:pt x="0" y="0"/>
                  </a:moveTo>
                  <a:lnTo>
                    <a:pt x="0" y="0"/>
                  </a:lnTo>
                  <a:lnTo>
                    <a:pt x="0" y="0"/>
                  </a:lnTo>
                  <a:lnTo>
                    <a:pt x="0" y="0"/>
                  </a:lnTo>
                  <a:lnTo>
                    <a:pt x="0"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5"/>
            <p:cNvSpPr/>
            <p:nvPr/>
          </p:nvSpPr>
          <p:spPr>
            <a:xfrm>
              <a:off x="720841" y="2263308"/>
              <a:ext cx="35" cy="35"/>
            </a:xfrm>
            <a:custGeom>
              <a:avLst/>
              <a:gdLst/>
              <a:ahLst/>
              <a:cxnLst/>
              <a:rect l="l" t="t" r="r" b="b"/>
              <a:pathLst>
                <a:path w="1" h="1" extrusionOk="0">
                  <a:moveTo>
                    <a:pt x="1" y="0"/>
                  </a:move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5"/>
            <p:cNvSpPr/>
            <p:nvPr/>
          </p:nvSpPr>
          <p:spPr>
            <a:xfrm>
              <a:off x="722524" y="2263308"/>
              <a:ext cx="35" cy="35"/>
            </a:xfrm>
            <a:custGeom>
              <a:avLst/>
              <a:gdLst/>
              <a:ahLst/>
              <a:cxnLst/>
              <a:rect l="l" t="t" r="r" b="b"/>
              <a:pathLst>
                <a:path w="1" h="1" extrusionOk="0">
                  <a:moveTo>
                    <a:pt x="1" y="0"/>
                  </a:move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5"/>
            <p:cNvSpPr/>
            <p:nvPr/>
          </p:nvSpPr>
          <p:spPr>
            <a:xfrm>
              <a:off x="721682" y="2263308"/>
              <a:ext cx="35" cy="35"/>
            </a:xfrm>
            <a:custGeom>
              <a:avLst/>
              <a:gdLst/>
              <a:ahLst/>
              <a:cxnLst/>
              <a:rect l="l" t="t" r="r" b="b"/>
              <a:pathLst>
                <a:path w="1" h="1" extrusionOk="0">
                  <a:moveTo>
                    <a:pt x="1" y="0"/>
                  </a:moveTo>
                  <a:lnTo>
                    <a:pt x="1" y="0"/>
                  </a:ln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5"/>
            <p:cNvSpPr/>
            <p:nvPr/>
          </p:nvSpPr>
          <p:spPr>
            <a:xfrm>
              <a:off x="720841" y="2262466"/>
              <a:ext cx="35" cy="35"/>
            </a:xfrm>
            <a:custGeom>
              <a:avLst/>
              <a:gdLst/>
              <a:ahLst/>
              <a:cxnLst/>
              <a:rect l="l" t="t" r="r" b="b"/>
              <a:pathLst>
                <a:path w="1" h="1" extrusionOk="0">
                  <a:moveTo>
                    <a:pt x="1" y="1"/>
                  </a:moveTo>
                  <a:lnTo>
                    <a:pt x="1" y="1"/>
                  </a:ln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5"/>
            <p:cNvSpPr/>
            <p:nvPr/>
          </p:nvSpPr>
          <p:spPr>
            <a:xfrm>
              <a:off x="721682" y="2262466"/>
              <a:ext cx="35" cy="35"/>
            </a:xfrm>
            <a:custGeom>
              <a:avLst/>
              <a:gdLst/>
              <a:ahLst/>
              <a:cxnLst/>
              <a:rect l="l" t="t" r="r" b="b"/>
              <a:pathLst>
                <a:path w="1" h="1" extrusionOk="0">
                  <a:moveTo>
                    <a:pt x="1" y="1"/>
                  </a:moveTo>
                  <a:lnTo>
                    <a:pt x="1" y="1"/>
                  </a:lnTo>
                  <a:lnTo>
                    <a:pt x="1" y="1"/>
                  </a:lnTo>
                  <a:lnTo>
                    <a:pt x="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5"/>
            <p:cNvSpPr/>
            <p:nvPr/>
          </p:nvSpPr>
          <p:spPr>
            <a:xfrm>
              <a:off x="720034" y="2263308"/>
              <a:ext cx="842" cy="877"/>
            </a:xfrm>
            <a:custGeom>
              <a:avLst/>
              <a:gdLst/>
              <a:ahLst/>
              <a:cxnLst/>
              <a:rect l="l" t="t" r="r" b="b"/>
              <a:pathLst>
                <a:path w="24" h="25" extrusionOk="0">
                  <a:moveTo>
                    <a:pt x="0" y="0"/>
                  </a:moveTo>
                  <a:lnTo>
                    <a:pt x="0" y="0"/>
                  </a:lnTo>
                  <a:lnTo>
                    <a:pt x="0" y="0"/>
                  </a:lnTo>
                  <a:cubicBezTo>
                    <a:pt x="0" y="0"/>
                    <a:pt x="19" y="1"/>
                    <a:pt x="23" y="17"/>
                  </a:cubicBezTo>
                  <a:lnTo>
                    <a:pt x="23" y="17"/>
                  </a:lnTo>
                  <a:cubicBezTo>
                    <a:pt x="24" y="14"/>
                    <a:pt x="24" y="9"/>
                    <a:pt x="24" y="0"/>
                  </a:cubicBezTo>
                  <a:close/>
                  <a:moveTo>
                    <a:pt x="1" y="1"/>
                  </a:moveTo>
                  <a:lnTo>
                    <a:pt x="24" y="24"/>
                  </a:lnTo>
                  <a:cubicBezTo>
                    <a:pt x="24" y="21"/>
                    <a:pt x="24" y="19"/>
                    <a:pt x="23" y="17"/>
                  </a:cubicBezTo>
                  <a:lnTo>
                    <a:pt x="23" y="17"/>
                  </a:lnTo>
                  <a:cubicBezTo>
                    <a:pt x="23" y="18"/>
                    <a:pt x="22" y="18"/>
                    <a:pt x="21" y="18"/>
                  </a:cubicBezTo>
                  <a:cubicBezTo>
                    <a:pt x="18" y="18"/>
                    <a:pt x="12" y="13"/>
                    <a:pt x="1"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5"/>
            <p:cNvSpPr/>
            <p:nvPr/>
          </p:nvSpPr>
          <p:spPr>
            <a:xfrm>
              <a:off x="720841" y="2263308"/>
              <a:ext cx="1719" cy="877"/>
            </a:xfrm>
            <a:custGeom>
              <a:avLst/>
              <a:gdLst/>
              <a:ahLst/>
              <a:cxnLst/>
              <a:rect l="l" t="t" r="r" b="b"/>
              <a:pathLst>
                <a:path w="49" h="25" extrusionOk="0">
                  <a:moveTo>
                    <a:pt x="49" y="0"/>
                  </a:moveTo>
                  <a:lnTo>
                    <a:pt x="1" y="0"/>
                  </a:lnTo>
                  <a:lnTo>
                    <a:pt x="1" y="0"/>
                  </a:lnTo>
                  <a:lnTo>
                    <a:pt x="49" y="0"/>
                  </a:lnTo>
                  <a:cubicBezTo>
                    <a:pt x="49" y="24"/>
                    <a:pt x="49" y="24"/>
                    <a:pt x="49"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 name="Google Shape;1551;p65"/>
          <p:cNvSpPr txBox="1">
            <a:spLocks noGrp="1"/>
          </p:cNvSpPr>
          <p:nvPr>
            <p:ph type="subTitle" idx="7"/>
          </p:nvPr>
        </p:nvSpPr>
        <p:spPr>
          <a:xfrm>
            <a:off x="5105850" y="3272460"/>
            <a:ext cx="2387400" cy="61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 is a gas giant and has several rings</a:t>
            </a:r>
            <a:endParaRPr/>
          </a:p>
        </p:txBody>
      </p:sp>
      <p:sp>
        <p:nvSpPr>
          <p:cNvPr id="1552" name="Google Shape;1552;p65"/>
          <p:cNvSpPr txBox="1">
            <a:spLocks noGrp="1"/>
          </p:cNvSpPr>
          <p:nvPr>
            <p:ph type="subTitle" idx="8"/>
          </p:nvPr>
        </p:nvSpPr>
        <p:spPr>
          <a:xfrm>
            <a:off x="5105850" y="3722950"/>
            <a:ext cx="23874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—Marian James</a:t>
            </a:r>
            <a:endParaRPr/>
          </a:p>
        </p:txBody>
      </p:sp>
      <p:grpSp>
        <p:nvGrpSpPr>
          <p:cNvPr id="1553" name="Google Shape;1553;p65"/>
          <p:cNvGrpSpPr/>
          <p:nvPr/>
        </p:nvGrpSpPr>
        <p:grpSpPr>
          <a:xfrm>
            <a:off x="6079809" y="2886916"/>
            <a:ext cx="439482" cy="410962"/>
            <a:chOff x="4806854" y="3454098"/>
            <a:chExt cx="439482" cy="410962"/>
          </a:xfrm>
        </p:grpSpPr>
        <p:sp>
          <p:nvSpPr>
            <p:cNvPr id="1554" name="Google Shape;1554;p65"/>
            <p:cNvSpPr/>
            <p:nvPr/>
          </p:nvSpPr>
          <p:spPr>
            <a:xfrm>
              <a:off x="5024911" y="3498860"/>
              <a:ext cx="10875" cy="30976"/>
            </a:xfrm>
            <a:custGeom>
              <a:avLst/>
              <a:gdLst/>
              <a:ahLst/>
              <a:cxnLst/>
              <a:rect l="l" t="t" r="r" b="b"/>
              <a:pathLst>
                <a:path w="310" h="883" extrusionOk="0">
                  <a:moveTo>
                    <a:pt x="191" y="1"/>
                  </a:moveTo>
                  <a:cubicBezTo>
                    <a:pt x="167" y="72"/>
                    <a:pt x="95" y="144"/>
                    <a:pt x="72" y="239"/>
                  </a:cubicBezTo>
                  <a:lnTo>
                    <a:pt x="0" y="620"/>
                  </a:lnTo>
                  <a:lnTo>
                    <a:pt x="191" y="882"/>
                  </a:lnTo>
                  <a:lnTo>
                    <a:pt x="310" y="549"/>
                  </a:lnTo>
                  <a:lnTo>
                    <a:pt x="19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5"/>
            <p:cNvSpPr/>
            <p:nvPr/>
          </p:nvSpPr>
          <p:spPr>
            <a:xfrm>
              <a:off x="5031576" y="3454589"/>
              <a:ext cx="60197" cy="75247"/>
            </a:xfrm>
            <a:custGeom>
              <a:avLst/>
              <a:gdLst/>
              <a:ahLst/>
              <a:cxnLst/>
              <a:rect l="l" t="t" r="r" b="b"/>
              <a:pathLst>
                <a:path w="1716" h="2145" extrusionOk="0">
                  <a:moveTo>
                    <a:pt x="1671" y="0"/>
                  </a:moveTo>
                  <a:cubicBezTo>
                    <a:pt x="930" y="0"/>
                    <a:pt x="351" y="586"/>
                    <a:pt x="1" y="1263"/>
                  </a:cubicBezTo>
                  <a:lnTo>
                    <a:pt x="1" y="2144"/>
                  </a:lnTo>
                  <a:lnTo>
                    <a:pt x="263" y="2144"/>
                  </a:lnTo>
                  <a:lnTo>
                    <a:pt x="477" y="1906"/>
                  </a:lnTo>
                  <a:cubicBezTo>
                    <a:pt x="620" y="1525"/>
                    <a:pt x="858" y="1120"/>
                    <a:pt x="1191" y="906"/>
                  </a:cubicBezTo>
                  <a:cubicBezTo>
                    <a:pt x="1358" y="787"/>
                    <a:pt x="1549" y="691"/>
                    <a:pt x="1715" y="691"/>
                  </a:cubicBezTo>
                  <a:lnTo>
                    <a:pt x="1715" y="1"/>
                  </a:lnTo>
                  <a:cubicBezTo>
                    <a:pt x="1701" y="0"/>
                    <a:pt x="1686" y="0"/>
                    <a:pt x="167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5"/>
            <p:cNvSpPr/>
            <p:nvPr/>
          </p:nvSpPr>
          <p:spPr>
            <a:xfrm>
              <a:off x="4806854" y="3499983"/>
              <a:ext cx="243139" cy="365078"/>
            </a:xfrm>
            <a:custGeom>
              <a:avLst/>
              <a:gdLst/>
              <a:ahLst/>
              <a:cxnLst/>
              <a:rect l="l" t="t" r="r" b="b"/>
              <a:pathLst>
                <a:path w="6931" h="10407" extrusionOk="0">
                  <a:moveTo>
                    <a:pt x="3988" y="0"/>
                  </a:moveTo>
                  <a:cubicBezTo>
                    <a:pt x="3889" y="0"/>
                    <a:pt x="3790" y="6"/>
                    <a:pt x="3692" y="17"/>
                  </a:cubicBezTo>
                  <a:cubicBezTo>
                    <a:pt x="2835" y="112"/>
                    <a:pt x="2144" y="564"/>
                    <a:pt x="1620" y="1231"/>
                  </a:cubicBezTo>
                  <a:cubicBezTo>
                    <a:pt x="1" y="3303"/>
                    <a:pt x="215" y="7232"/>
                    <a:pt x="2263" y="9257"/>
                  </a:cubicBezTo>
                  <a:cubicBezTo>
                    <a:pt x="2997" y="9946"/>
                    <a:pt x="3897" y="10407"/>
                    <a:pt x="4865" y="10407"/>
                  </a:cubicBezTo>
                  <a:cubicBezTo>
                    <a:pt x="4934" y="10407"/>
                    <a:pt x="5004" y="10404"/>
                    <a:pt x="5073" y="10400"/>
                  </a:cubicBezTo>
                  <a:cubicBezTo>
                    <a:pt x="5478" y="10376"/>
                    <a:pt x="6026" y="10281"/>
                    <a:pt x="6407" y="10114"/>
                  </a:cubicBezTo>
                  <a:lnTo>
                    <a:pt x="6931" y="5637"/>
                  </a:lnTo>
                  <a:lnTo>
                    <a:pt x="6407" y="850"/>
                  </a:lnTo>
                  <a:cubicBezTo>
                    <a:pt x="6407" y="850"/>
                    <a:pt x="6311" y="850"/>
                    <a:pt x="6192" y="802"/>
                  </a:cubicBezTo>
                  <a:cubicBezTo>
                    <a:pt x="5560" y="317"/>
                    <a:pt x="4759" y="0"/>
                    <a:pt x="3988"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5"/>
            <p:cNvSpPr/>
            <p:nvPr/>
          </p:nvSpPr>
          <p:spPr>
            <a:xfrm>
              <a:off x="5031576" y="3500685"/>
              <a:ext cx="214760" cy="364130"/>
            </a:xfrm>
            <a:custGeom>
              <a:avLst/>
              <a:gdLst/>
              <a:ahLst/>
              <a:cxnLst/>
              <a:rect l="l" t="t" r="r" b="b"/>
              <a:pathLst>
                <a:path w="6122" h="10380" extrusionOk="0">
                  <a:moveTo>
                    <a:pt x="2453" y="0"/>
                  </a:moveTo>
                  <a:cubicBezTo>
                    <a:pt x="2114" y="0"/>
                    <a:pt x="1756" y="60"/>
                    <a:pt x="1382" y="187"/>
                  </a:cubicBezTo>
                  <a:cubicBezTo>
                    <a:pt x="977" y="306"/>
                    <a:pt x="596" y="497"/>
                    <a:pt x="191" y="782"/>
                  </a:cubicBezTo>
                  <a:cubicBezTo>
                    <a:pt x="144" y="830"/>
                    <a:pt x="72" y="830"/>
                    <a:pt x="1" y="830"/>
                  </a:cubicBezTo>
                  <a:lnTo>
                    <a:pt x="1" y="5450"/>
                  </a:lnTo>
                  <a:lnTo>
                    <a:pt x="1" y="10070"/>
                  </a:lnTo>
                  <a:cubicBezTo>
                    <a:pt x="382" y="10237"/>
                    <a:pt x="977" y="10380"/>
                    <a:pt x="1477" y="10380"/>
                  </a:cubicBezTo>
                  <a:cubicBezTo>
                    <a:pt x="2501" y="10380"/>
                    <a:pt x="3430" y="9951"/>
                    <a:pt x="4144" y="9237"/>
                  </a:cubicBezTo>
                  <a:cubicBezTo>
                    <a:pt x="5597" y="7760"/>
                    <a:pt x="6121" y="5379"/>
                    <a:pt x="5740" y="3402"/>
                  </a:cubicBezTo>
                  <a:cubicBezTo>
                    <a:pt x="5363" y="1478"/>
                    <a:pt x="4144" y="0"/>
                    <a:pt x="2453"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5"/>
            <p:cNvSpPr/>
            <p:nvPr/>
          </p:nvSpPr>
          <p:spPr>
            <a:xfrm>
              <a:off x="4905428" y="3454098"/>
              <a:ext cx="127025" cy="95979"/>
            </a:xfrm>
            <a:custGeom>
              <a:avLst/>
              <a:gdLst/>
              <a:ahLst/>
              <a:cxnLst/>
              <a:rect l="l" t="t" r="r" b="b"/>
              <a:pathLst>
                <a:path w="3621" h="2736" extrusionOk="0">
                  <a:moveTo>
                    <a:pt x="1403" y="0"/>
                  </a:moveTo>
                  <a:cubicBezTo>
                    <a:pt x="898" y="0"/>
                    <a:pt x="395" y="169"/>
                    <a:pt x="1" y="491"/>
                  </a:cubicBezTo>
                  <a:cubicBezTo>
                    <a:pt x="1" y="610"/>
                    <a:pt x="1" y="753"/>
                    <a:pt x="25" y="872"/>
                  </a:cubicBezTo>
                  <a:cubicBezTo>
                    <a:pt x="203" y="2009"/>
                    <a:pt x="1179" y="2736"/>
                    <a:pt x="2205" y="2736"/>
                  </a:cubicBezTo>
                  <a:cubicBezTo>
                    <a:pt x="2683" y="2736"/>
                    <a:pt x="3173" y="2578"/>
                    <a:pt x="3597" y="2230"/>
                  </a:cubicBezTo>
                  <a:cubicBezTo>
                    <a:pt x="3621" y="1396"/>
                    <a:pt x="3144" y="586"/>
                    <a:pt x="2335" y="205"/>
                  </a:cubicBezTo>
                  <a:cubicBezTo>
                    <a:pt x="2040" y="67"/>
                    <a:pt x="1721" y="0"/>
                    <a:pt x="1403"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5"/>
            <p:cNvSpPr/>
            <p:nvPr/>
          </p:nvSpPr>
          <p:spPr>
            <a:xfrm>
              <a:off x="5080864" y="3636725"/>
              <a:ext cx="47674" cy="83561"/>
            </a:xfrm>
            <a:custGeom>
              <a:avLst/>
              <a:gdLst/>
              <a:ahLst/>
              <a:cxnLst/>
              <a:rect l="l" t="t" r="r" b="b"/>
              <a:pathLst>
                <a:path w="1359" h="2382" extrusionOk="0">
                  <a:moveTo>
                    <a:pt x="668" y="0"/>
                  </a:moveTo>
                  <a:cubicBezTo>
                    <a:pt x="263" y="238"/>
                    <a:pt x="1" y="667"/>
                    <a:pt x="1" y="1191"/>
                  </a:cubicBezTo>
                  <a:cubicBezTo>
                    <a:pt x="1" y="1691"/>
                    <a:pt x="263" y="2144"/>
                    <a:pt x="668" y="2382"/>
                  </a:cubicBezTo>
                  <a:cubicBezTo>
                    <a:pt x="1096" y="2144"/>
                    <a:pt x="1358" y="1691"/>
                    <a:pt x="1358" y="1191"/>
                  </a:cubicBezTo>
                  <a:cubicBezTo>
                    <a:pt x="1358" y="667"/>
                    <a:pt x="1096" y="238"/>
                    <a:pt x="668"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5"/>
            <p:cNvSpPr/>
            <p:nvPr/>
          </p:nvSpPr>
          <p:spPr>
            <a:xfrm>
              <a:off x="4935527" y="3636725"/>
              <a:ext cx="47639" cy="83561"/>
            </a:xfrm>
            <a:custGeom>
              <a:avLst/>
              <a:gdLst/>
              <a:ahLst/>
              <a:cxnLst/>
              <a:rect l="l" t="t" r="r" b="b"/>
              <a:pathLst>
                <a:path w="1358" h="2382" extrusionOk="0">
                  <a:moveTo>
                    <a:pt x="691" y="0"/>
                  </a:moveTo>
                  <a:cubicBezTo>
                    <a:pt x="262" y="238"/>
                    <a:pt x="0" y="667"/>
                    <a:pt x="0" y="1191"/>
                  </a:cubicBezTo>
                  <a:cubicBezTo>
                    <a:pt x="0" y="1691"/>
                    <a:pt x="262" y="2144"/>
                    <a:pt x="691" y="2382"/>
                  </a:cubicBezTo>
                  <a:cubicBezTo>
                    <a:pt x="1096" y="2144"/>
                    <a:pt x="1357" y="1691"/>
                    <a:pt x="1357" y="1191"/>
                  </a:cubicBezTo>
                  <a:cubicBezTo>
                    <a:pt x="1357" y="667"/>
                    <a:pt x="1096" y="238"/>
                    <a:pt x="691"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61" name="Google Shape;1561;p65"/>
          <p:cNvPicPr preferRelativeResize="0"/>
          <p:nvPr/>
        </p:nvPicPr>
        <p:blipFill>
          <a:blip r:embed="rId3">
            <a:alphaModFix/>
          </a:blip>
          <a:stretch>
            <a:fillRect/>
          </a:stretch>
        </p:blipFill>
        <p:spPr>
          <a:xfrm rot="5010063" flipH="1">
            <a:off x="-638011" y="791323"/>
            <a:ext cx="1252700" cy="1070489"/>
          </a:xfrm>
          <a:prstGeom prst="rect">
            <a:avLst/>
          </a:prstGeom>
          <a:noFill/>
          <a:ln>
            <a:noFill/>
          </a:ln>
        </p:spPr>
      </p:pic>
      <p:pic>
        <p:nvPicPr>
          <p:cNvPr id="1562" name="Google Shape;1562;p65"/>
          <p:cNvPicPr preferRelativeResize="0"/>
          <p:nvPr/>
        </p:nvPicPr>
        <p:blipFill>
          <a:blip r:embed="rId4">
            <a:alphaModFix/>
          </a:blip>
          <a:stretch>
            <a:fillRect/>
          </a:stretch>
        </p:blipFill>
        <p:spPr>
          <a:xfrm rot="8737083">
            <a:off x="-561497" y="-53909"/>
            <a:ext cx="1254550" cy="1570588"/>
          </a:xfrm>
          <a:prstGeom prst="rect">
            <a:avLst/>
          </a:prstGeom>
          <a:noFill/>
          <a:ln>
            <a:noFill/>
          </a:ln>
        </p:spPr>
      </p:pic>
      <p:pic>
        <p:nvPicPr>
          <p:cNvPr id="1563" name="Google Shape;1563;p65"/>
          <p:cNvPicPr preferRelativeResize="0"/>
          <p:nvPr/>
        </p:nvPicPr>
        <p:blipFill>
          <a:blip r:embed="rId5">
            <a:alphaModFix/>
          </a:blip>
          <a:stretch>
            <a:fillRect/>
          </a:stretch>
        </p:blipFill>
        <p:spPr>
          <a:xfrm rot="8846387" flipH="1">
            <a:off x="8464234" y="1440669"/>
            <a:ext cx="1424855" cy="1099875"/>
          </a:xfrm>
          <a:prstGeom prst="rect">
            <a:avLst/>
          </a:prstGeom>
          <a:noFill/>
          <a:ln>
            <a:noFill/>
          </a:ln>
        </p:spPr>
      </p:pic>
      <p:pic>
        <p:nvPicPr>
          <p:cNvPr id="1564" name="Google Shape;1564;p65"/>
          <p:cNvPicPr preferRelativeResize="0"/>
          <p:nvPr/>
        </p:nvPicPr>
        <p:blipFill>
          <a:blip r:embed="rId6">
            <a:alphaModFix/>
          </a:blip>
          <a:stretch>
            <a:fillRect/>
          </a:stretch>
        </p:blipFill>
        <p:spPr>
          <a:xfrm rot="-5907299">
            <a:off x="7332001" y="4142293"/>
            <a:ext cx="2197587" cy="2335800"/>
          </a:xfrm>
          <a:prstGeom prst="rect">
            <a:avLst/>
          </a:prstGeom>
          <a:noFill/>
          <a:ln>
            <a:noFill/>
          </a:ln>
        </p:spPr>
      </p:pic>
      <p:pic>
        <p:nvPicPr>
          <p:cNvPr id="1565" name="Google Shape;1565;p65"/>
          <p:cNvPicPr preferRelativeResize="0"/>
          <p:nvPr/>
        </p:nvPicPr>
        <p:blipFill>
          <a:blip r:embed="rId7">
            <a:alphaModFix/>
          </a:blip>
          <a:stretch>
            <a:fillRect/>
          </a:stretch>
        </p:blipFill>
        <p:spPr>
          <a:xfrm rot="-6401129" flipH="1">
            <a:off x="8622481" y="-691020"/>
            <a:ext cx="1108376" cy="1863352"/>
          </a:xfrm>
          <a:prstGeom prst="rect">
            <a:avLst/>
          </a:prstGeom>
          <a:noFill/>
          <a:ln>
            <a:noFill/>
          </a:ln>
        </p:spPr>
      </p:pic>
      <p:pic>
        <p:nvPicPr>
          <p:cNvPr id="1566" name="Google Shape;1566;p65"/>
          <p:cNvPicPr preferRelativeResize="0"/>
          <p:nvPr/>
        </p:nvPicPr>
        <p:blipFill>
          <a:blip r:embed="rId8">
            <a:alphaModFix/>
          </a:blip>
          <a:stretch>
            <a:fillRect/>
          </a:stretch>
        </p:blipFill>
        <p:spPr>
          <a:xfrm rot="-8100000" flipH="1">
            <a:off x="8441625" y="211631"/>
            <a:ext cx="1252700" cy="1651912"/>
          </a:xfrm>
          <a:prstGeom prst="rect">
            <a:avLst/>
          </a:prstGeom>
          <a:noFill/>
          <a:ln>
            <a:noFill/>
          </a:ln>
        </p:spPr>
      </p:pic>
      <p:pic>
        <p:nvPicPr>
          <p:cNvPr id="1567" name="Google Shape;1567;p65"/>
          <p:cNvPicPr preferRelativeResize="0"/>
          <p:nvPr/>
        </p:nvPicPr>
        <p:blipFill>
          <a:blip r:embed="rId9">
            <a:alphaModFix/>
          </a:blip>
          <a:stretch>
            <a:fillRect/>
          </a:stretch>
        </p:blipFill>
        <p:spPr>
          <a:xfrm rot="10800000" flipH="1">
            <a:off x="7864072" y="-179683"/>
            <a:ext cx="418375" cy="369868"/>
          </a:xfrm>
          <a:prstGeom prst="rect">
            <a:avLst/>
          </a:prstGeom>
          <a:noFill/>
          <a:ln>
            <a:noFill/>
          </a:ln>
        </p:spPr>
      </p:pic>
      <p:pic>
        <p:nvPicPr>
          <p:cNvPr id="1568" name="Google Shape;1568;p65"/>
          <p:cNvPicPr preferRelativeResize="0"/>
          <p:nvPr/>
        </p:nvPicPr>
        <p:blipFill>
          <a:blip r:embed="rId10">
            <a:alphaModFix/>
          </a:blip>
          <a:stretch>
            <a:fillRect/>
          </a:stretch>
        </p:blipFill>
        <p:spPr>
          <a:xfrm rot="10800000">
            <a:off x="-153333" y="1678049"/>
            <a:ext cx="1054325" cy="888775"/>
          </a:xfrm>
          <a:prstGeom prst="rect">
            <a:avLst/>
          </a:prstGeom>
          <a:noFill/>
          <a:ln>
            <a:noFill/>
          </a:ln>
        </p:spPr>
      </p:pic>
      <p:pic>
        <p:nvPicPr>
          <p:cNvPr id="1569" name="Google Shape;1569;p65"/>
          <p:cNvPicPr preferRelativeResize="0"/>
          <p:nvPr/>
        </p:nvPicPr>
        <p:blipFill>
          <a:blip r:embed="rId7">
            <a:alphaModFix/>
          </a:blip>
          <a:stretch>
            <a:fillRect/>
          </a:stretch>
        </p:blipFill>
        <p:spPr>
          <a:xfrm rot="5645175" flipH="1">
            <a:off x="-275980" y="-511861"/>
            <a:ext cx="804113" cy="1351840"/>
          </a:xfrm>
          <a:prstGeom prst="rect">
            <a:avLst/>
          </a:prstGeom>
          <a:noFill/>
          <a:ln>
            <a:noFill/>
          </a:ln>
        </p:spPr>
      </p:pic>
      <p:pic>
        <p:nvPicPr>
          <p:cNvPr id="1570" name="Google Shape;1570;p65"/>
          <p:cNvPicPr preferRelativeResize="0"/>
          <p:nvPr/>
        </p:nvPicPr>
        <p:blipFill>
          <a:blip r:embed="rId3">
            <a:alphaModFix/>
          </a:blip>
          <a:stretch>
            <a:fillRect/>
          </a:stretch>
        </p:blipFill>
        <p:spPr>
          <a:xfrm rot="-8391349" flipH="1">
            <a:off x="8051106" y="4132819"/>
            <a:ext cx="1252699" cy="1070489"/>
          </a:xfrm>
          <a:prstGeom prst="rect">
            <a:avLst/>
          </a:prstGeom>
          <a:noFill/>
          <a:ln>
            <a:noFill/>
          </a:ln>
        </p:spPr>
      </p:pic>
      <p:pic>
        <p:nvPicPr>
          <p:cNvPr id="1571" name="Google Shape;1571;p65"/>
          <p:cNvPicPr preferRelativeResize="0"/>
          <p:nvPr/>
        </p:nvPicPr>
        <p:blipFill>
          <a:blip r:embed="rId5">
            <a:alphaModFix/>
          </a:blip>
          <a:stretch>
            <a:fillRect/>
          </a:stretch>
        </p:blipFill>
        <p:spPr>
          <a:xfrm rot="10800000" flipH="1">
            <a:off x="8158769" y="3084916"/>
            <a:ext cx="1252700" cy="966990"/>
          </a:xfrm>
          <a:prstGeom prst="rect">
            <a:avLst/>
          </a:prstGeom>
          <a:noFill/>
          <a:ln>
            <a:noFill/>
          </a:ln>
        </p:spPr>
      </p:pic>
      <p:pic>
        <p:nvPicPr>
          <p:cNvPr id="1572" name="Google Shape;1572;p65"/>
          <p:cNvPicPr preferRelativeResize="0"/>
          <p:nvPr/>
        </p:nvPicPr>
        <p:blipFill>
          <a:blip r:embed="rId11">
            <a:alphaModFix/>
          </a:blip>
          <a:stretch>
            <a:fillRect/>
          </a:stretch>
        </p:blipFill>
        <p:spPr>
          <a:xfrm rot="10800000" flipH="1">
            <a:off x="8723726" y="2637824"/>
            <a:ext cx="777600" cy="756775"/>
          </a:xfrm>
          <a:prstGeom prst="rect">
            <a:avLst/>
          </a:prstGeom>
          <a:noFill/>
          <a:ln>
            <a:noFill/>
          </a:ln>
        </p:spPr>
      </p:pic>
      <p:pic>
        <p:nvPicPr>
          <p:cNvPr id="1573" name="Google Shape;1573;p65"/>
          <p:cNvPicPr preferRelativeResize="0"/>
          <p:nvPr/>
        </p:nvPicPr>
        <p:blipFill>
          <a:blip r:embed="rId9">
            <a:alphaModFix/>
          </a:blip>
          <a:stretch>
            <a:fillRect/>
          </a:stretch>
        </p:blipFill>
        <p:spPr>
          <a:xfrm rot="10800000" flipH="1">
            <a:off x="8575934" y="4815192"/>
            <a:ext cx="418375" cy="369868"/>
          </a:xfrm>
          <a:prstGeom prst="rect">
            <a:avLst/>
          </a:prstGeom>
          <a:noFill/>
          <a:ln>
            <a:noFill/>
          </a:ln>
        </p:spPr>
      </p:pic>
      <p:pic>
        <p:nvPicPr>
          <p:cNvPr id="1574" name="Google Shape;1574;p65"/>
          <p:cNvPicPr preferRelativeResize="0"/>
          <p:nvPr/>
        </p:nvPicPr>
        <p:blipFill>
          <a:blip r:embed="rId10">
            <a:alphaModFix/>
          </a:blip>
          <a:stretch>
            <a:fillRect/>
          </a:stretch>
        </p:blipFill>
        <p:spPr>
          <a:xfrm rot="10800000">
            <a:off x="8409896" y="2287794"/>
            <a:ext cx="750450" cy="632600"/>
          </a:xfrm>
          <a:prstGeom prst="rect">
            <a:avLst/>
          </a:prstGeom>
          <a:noFill/>
          <a:ln>
            <a:noFill/>
          </a:ln>
        </p:spPr>
      </p:pic>
      <p:pic>
        <p:nvPicPr>
          <p:cNvPr id="1575" name="Google Shape;1575;p65"/>
          <p:cNvPicPr preferRelativeResize="0"/>
          <p:nvPr/>
        </p:nvPicPr>
        <p:blipFill>
          <a:blip r:embed="rId12">
            <a:alphaModFix/>
          </a:blip>
          <a:stretch>
            <a:fillRect/>
          </a:stretch>
        </p:blipFill>
        <p:spPr>
          <a:xfrm rot="-9117744">
            <a:off x="-439626" y="4202557"/>
            <a:ext cx="1010808" cy="931007"/>
          </a:xfrm>
          <a:prstGeom prst="rect">
            <a:avLst/>
          </a:prstGeom>
          <a:noFill/>
          <a:ln>
            <a:noFill/>
          </a:ln>
        </p:spPr>
      </p:pic>
      <p:pic>
        <p:nvPicPr>
          <p:cNvPr id="1576" name="Google Shape;1576;p65"/>
          <p:cNvPicPr preferRelativeResize="0"/>
          <p:nvPr/>
        </p:nvPicPr>
        <p:blipFill>
          <a:blip r:embed="rId9">
            <a:alphaModFix/>
          </a:blip>
          <a:stretch>
            <a:fillRect/>
          </a:stretch>
        </p:blipFill>
        <p:spPr>
          <a:xfrm rot="10800000" flipH="1">
            <a:off x="117967" y="4653133"/>
            <a:ext cx="418375" cy="369868"/>
          </a:xfrm>
          <a:prstGeom prst="rect">
            <a:avLst/>
          </a:prstGeom>
          <a:noFill/>
          <a:ln>
            <a:noFill/>
          </a:ln>
        </p:spPr>
      </p:pic>
      <p:pic>
        <p:nvPicPr>
          <p:cNvPr id="1577" name="Google Shape;1577;p65"/>
          <p:cNvPicPr preferRelativeResize="0"/>
          <p:nvPr/>
        </p:nvPicPr>
        <p:blipFill>
          <a:blip r:embed="rId13">
            <a:alphaModFix/>
          </a:blip>
          <a:stretch>
            <a:fillRect/>
          </a:stretch>
        </p:blipFill>
        <p:spPr>
          <a:xfrm rot="10800000" flipH="1">
            <a:off x="8468269" y="5072294"/>
            <a:ext cx="418376" cy="475800"/>
          </a:xfrm>
          <a:prstGeom prst="rect">
            <a:avLst/>
          </a:prstGeom>
          <a:noFill/>
          <a:ln>
            <a:noFill/>
          </a:ln>
        </p:spPr>
      </p:pic>
      <p:pic>
        <p:nvPicPr>
          <p:cNvPr id="1578" name="Google Shape;1578;p65"/>
          <p:cNvPicPr preferRelativeResize="0"/>
          <p:nvPr/>
        </p:nvPicPr>
        <p:blipFill>
          <a:blip r:embed="rId13">
            <a:alphaModFix/>
          </a:blip>
          <a:stretch>
            <a:fillRect/>
          </a:stretch>
        </p:blipFill>
        <p:spPr>
          <a:xfrm rot="10800000" flipH="1">
            <a:off x="312302" y="3451324"/>
            <a:ext cx="418376" cy="475800"/>
          </a:xfrm>
          <a:prstGeom prst="rect">
            <a:avLst/>
          </a:prstGeom>
          <a:noFill/>
          <a:ln>
            <a:noFill/>
          </a:ln>
        </p:spPr>
      </p:pic>
      <p:pic>
        <p:nvPicPr>
          <p:cNvPr id="1579" name="Google Shape;1579;p65"/>
          <p:cNvPicPr preferRelativeResize="0"/>
          <p:nvPr/>
        </p:nvPicPr>
        <p:blipFill>
          <a:blip r:embed="rId14">
            <a:alphaModFix/>
          </a:blip>
          <a:stretch>
            <a:fillRect/>
          </a:stretch>
        </p:blipFill>
        <p:spPr>
          <a:xfrm rot="-4333074" flipH="1">
            <a:off x="-615187" y="2956236"/>
            <a:ext cx="1076830" cy="1057273"/>
          </a:xfrm>
          <a:prstGeom prst="rect">
            <a:avLst/>
          </a:prstGeom>
          <a:noFill/>
          <a:ln>
            <a:noFill/>
          </a:ln>
        </p:spPr>
      </p:pic>
      <p:pic>
        <p:nvPicPr>
          <p:cNvPr id="1580" name="Google Shape;1580;p65"/>
          <p:cNvPicPr preferRelativeResize="0"/>
          <p:nvPr/>
        </p:nvPicPr>
        <p:blipFill>
          <a:blip r:embed="rId9">
            <a:alphaModFix/>
          </a:blip>
          <a:stretch>
            <a:fillRect/>
          </a:stretch>
        </p:blipFill>
        <p:spPr>
          <a:xfrm rot="10800000" flipH="1">
            <a:off x="-83121" y="3927121"/>
            <a:ext cx="418375" cy="369868"/>
          </a:xfrm>
          <a:prstGeom prst="rect">
            <a:avLst/>
          </a:prstGeom>
          <a:noFill/>
          <a:ln>
            <a:noFill/>
          </a:ln>
        </p:spPr>
      </p:pic>
      <p:pic>
        <p:nvPicPr>
          <p:cNvPr id="1581" name="Google Shape;1581;p65"/>
          <p:cNvPicPr preferRelativeResize="0"/>
          <p:nvPr/>
        </p:nvPicPr>
        <p:blipFill>
          <a:blip r:embed="rId13">
            <a:alphaModFix/>
          </a:blip>
          <a:stretch>
            <a:fillRect/>
          </a:stretch>
        </p:blipFill>
        <p:spPr>
          <a:xfrm rot="10800000" flipH="1">
            <a:off x="25639" y="2543061"/>
            <a:ext cx="418376" cy="475800"/>
          </a:xfrm>
          <a:prstGeom prst="rect">
            <a:avLst/>
          </a:prstGeom>
          <a:noFill/>
          <a:ln>
            <a:noFill/>
          </a:ln>
        </p:spPr>
      </p:pic>
      <p:pic>
        <p:nvPicPr>
          <p:cNvPr id="1582" name="Google Shape;1582;p65"/>
          <p:cNvPicPr preferRelativeResize="0"/>
          <p:nvPr/>
        </p:nvPicPr>
        <p:blipFill>
          <a:blip r:embed="rId14">
            <a:alphaModFix/>
          </a:blip>
          <a:stretch>
            <a:fillRect/>
          </a:stretch>
        </p:blipFill>
        <p:spPr>
          <a:xfrm rot="7017374" flipH="1">
            <a:off x="8498936" y="3753111"/>
            <a:ext cx="1138090" cy="1117398"/>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42"/>
        <p:cNvGrpSpPr/>
        <p:nvPr/>
      </p:nvGrpSpPr>
      <p:grpSpPr>
        <a:xfrm>
          <a:off x="0" y="0"/>
          <a:ext cx="0" cy="0"/>
          <a:chOff x="0" y="0"/>
          <a:chExt cx="0" cy="0"/>
        </a:xfrm>
      </p:grpSpPr>
      <p:sp>
        <p:nvSpPr>
          <p:cNvPr id="443" name="Google Shape;443;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Sansita"/>
                <a:ea typeface="Sansita"/>
                <a:cs typeface="Sansita"/>
                <a:sym typeface="Sansita"/>
              </a:rPr>
              <a:t>Agenda</a:t>
            </a:r>
            <a:endParaRPr dirty="0"/>
          </a:p>
        </p:txBody>
      </p:sp>
      <p:sp>
        <p:nvSpPr>
          <p:cNvPr id="445" name="Google Shape;445;p41"/>
          <p:cNvSpPr txBox="1">
            <a:spLocks noGrp="1"/>
          </p:cNvSpPr>
          <p:nvPr>
            <p:ph type="title" idx="2"/>
          </p:nvPr>
        </p:nvSpPr>
        <p:spPr>
          <a:xfrm>
            <a:off x="987530" y="146317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46" name="Google Shape;446;p41"/>
          <p:cNvSpPr txBox="1">
            <a:spLocks noGrp="1"/>
          </p:cNvSpPr>
          <p:nvPr>
            <p:ph type="subTitle" idx="3"/>
          </p:nvPr>
        </p:nvSpPr>
        <p:spPr>
          <a:xfrm>
            <a:off x="1722230" y="1506695"/>
            <a:ext cx="26850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Welcome</a:t>
            </a:r>
            <a:endParaRPr dirty="0"/>
          </a:p>
        </p:txBody>
      </p:sp>
      <p:pic>
        <p:nvPicPr>
          <p:cNvPr id="447" name="Google Shape;447;p41"/>
          <p:cNvPicPr preferRelativeResize="0"/>
          <p:nvPr/>
        </p:nvPicPr>
        <p:blipFill>
          <a:blip r:embed="rId3">
            <a:alphaModFix/>
          </a:blip>
          <a:stretch>
            <a:fillRect/>
          </a:stretch>
        </p:blipFill>
        <p:spPr>
          <a:xfrm rot="3899036">
            <a:off x="-473840" y="4363758"/>
            <a:ext cx="1153828" cy="985982"/>
          </a:xfrm>
          <a:prstGeom prst="rect">
            <a:avLst/>
          </a:prstGeom>
          <a:noFill/>
          <a:ln>
            <a:noFill/>
          </a:ln>
        </p:spPr>
      </p:pic>
      <p:pic>
        <p:nvPicPr>
          <p:cNvPr id="448" name="Google Shape;448;p41"/>
          <p:cNvPicPr preferRelativeResize="0"/>
          <p:nvPr/>
        </p:nvPicPr>
        <p:blipFill>
          <a:blip r:embed="rId4">
            <a:alphaModFix/>
          </a:blip>
          <a:stretch>
            <a:fillRect/>
          </a:stretch>
        </p:blipFill>
        <p:spPr>
          <a:xfrm rot="180677" flipH="1">
            <a:off x="-129787" y="4335485"/>
            <a:ext cx="1123322" cy="1406305"/>
          </a:xfrm>
          <a:prstGeom prst="rect">
            <a:avLst/>
          </a:prstGeom>
          <a:noFill/>
          <a:ln>
            <a:noFill/>
          </a:ln>
        </p:spPr>
      </p:pic>
      <p:pic>
        <p:nvPicPr>
          <p:cNvPr id="449" name="Google Shape;449;p41"/>
          <p:cNvPicPr preferRelativeResize="0"/>
          <p:nvPr/>
        </p:nvPicPr>
        <p:blipFill>
          <a:blip r:embed="rId5">
            <a:alphaModFix/>
          </a:blip>
          <a:stretch>
            <a:fillRect/>
          </a:stretch>
        </p:blipFill>
        <p:spPr>
          <a:xfrm flipH="1">
            <a:off x="713225" y="4511554"/>
            <a:ext cx="1085693" cy="915200"/>
          </a:xfrm>
          <a:prstGeom prst="rect">
            <a:avLst/>
          </a:prstGeom>
          <a:noFill/>
          <a:ln>
            <a:noFill/>
          </a:ln>
        </p:spPr>
      </p:pic>
      <p:pic>
        <p:nvPicPr>
          <p:cNvPr id="450" name="Google Shape;450;p41"/>
          <p:cNvPicPr preferRelativeResize="0"/>
          <p:nvPr/>
        </p:nvPicPr>
        <p:blipFill>
          <a:blip r:embed="rId6">
            <a:alphaModFix/>
          </a:blip>
          <a:stretch>
            <a:fillRect/>
          </a:stretch>
        </p:blipFill>
        <p:spPr>
          <a:xfrm rot="565829">
            <a:off x="1400161" y="4623273"/>
            <a:ext cx="819677" cy="1378013"/>
          </a:xfrm>
          <a:prstGeom prst="rect">
            <a:avLst/>
          </a:prstGeom>
          <a:noFill/>
          <a:ln>
            <a:noFill/>
          </a:ln>
        </p:spPr>
      </p:pic>
      <p:pic>
        <p:nvPicPr>
          <p:cNvPr id="451" name="Google Shape;451;p41"/>
          <p:cNvPicPr preferRelativeResize="0"/>
          <p:nvPr/>
        </p:nvPicPr>
        <p:blipFill>
          <a:blip r:embed="rId7">
            <a:alphaModFix/>
          </a:blip>
          <a:stretch>
            <a:fillRect/>
          </a:stretch>
        </p:blipFill>
        <p:spPr>
          <a:xfrm rot="-2853206" flipH="1">
            <a:off x="6542586" y="4576171"/>
            <a:ext cx="1960933" cy="1424850"/>
          </a:xfrm>
          <a:prstGeom prst="rect">
            <a:avLst/>
          </a:prstGeom>
          <a:noFill/>
          <a:ln>
            <a:noFill/>
          </a:ln>
        </p:spPr>
      </p:pic>
      <p:pic>
        <p:nvPicPr>
          <p:cNvPr id="452" name="Google Shape;452;p41"/>
          <p:cNvPicPr preferRelativeResize="0"/>
          <p:nvPr/>
        </p:nvPicPr>
        <p:blipFill>
          <a:blip r:embed="rId8">
            <a:alphaModFix/>
          </a:blip>
          <a:stretch>
            <a:fillRect/>
          </a:stretch>
        </p:blipFill>
        <p:spPr>
          <a:xfrm rot="5400007">
            <a:off x="7658064" y="4611688"/>
            <a:ext cx="1200800" cy="926922"/>
          </a:xfrm>
          <a:prstGeom prst="rect">
            <a:avLst/>
          </a:prstGeom>
          <a:noFill/>
          <a:ln>
            <a:noFill/>
          </a:ln>
        </p:spPr>
      </p:pic>
      <p:pic>
        <p:nvPicPr>
          <p:cNvPr id="453" name="Google Shape;453;p41"/>
          <p:cNvPicPr preferRelativeResize="0"/>
          <p:nvPr/>
        </p:nvPicPr>
        <p:blipFill>
          <a:blip r:embed="rId9">
            <a:alphaModFix/>
          </a:blip>
          <a:stretch>
            <a:fillRect/>
          </a:stretch>
        </p:blipFill>
        <p:spPr>
          <a:xfrm>
            <a:off x="64990" y="3831035"/>
            <a:ext cx="418375" cy="369868"/>
          </a:xfrm>
          <a:prstGeom prst="rect">
            <a:avLst/>
          </a:prstGeom>
          <a:noFill/>
          <a:ln>
            <a:noFill/>
          </a:ln>
        </p:spPr>
      </p:pic>
      <p:pic>
        <p:nvPicPr>
          <p:cNvPr id="454" name="Google Shape;454;p41"/>
          <p:cNvPicPr preferRelativeResize="0"/>
          <p:nvPr/>
        </p:nvPicPr>
        <p:blipFill>
          <a:blip r:embed="rId10">
            <a:alphaModFix/>
          </a:blip>
          <a:stretch>
            <a:fillRect/>
          </a:stretch>
        </p:blipFill>
        <p:spPr>
          <a:xfrm>
            <a:off x="8515500" y="4084263"/>
            <a:ext cx="418376" cy="475800"/>
          </a:xfrm>
          <a:prstGeom prst="rect">
            <a:avLst/>
          </a:prstGeom>
          <a:noFill/>
          <a:ln>
            <a:noFill/>
          </a:ln>
        </p:spPr>
      </p:pic>
      <p:pic>
        <p:nvPicPr>
          <p:cNvPr id="455" name="Google Shape;455;p41"/>
          <p:cNvPicPr preferRelativeResize="0"/>
          <p:nvPr/>
        </p:nvPicPr>
        <p:blipFill>
          <a:blip r:embed="rId11">
            <a:alphaModFix/>
          </a:blip>
          <a:stretch>
            <a:fillRect/>
          </a:stretch>
        </p:blipFill>
        <p:spPr>
          <a:xfrm rot="8100014">
            <a:off x="8497067" y="4538813"/>
            <a:ext cx="1138090" cy="1117399"/>
          </a:xfrm>
          <a:prstGeom prst="rect">
            <a:avLst/>
          </a:prstGeom>
          <a:noFill/>
          <a:ln>
            <a:noFill/>
          </a:ln>
        </p:spPr>
      </p:pic>
      <p:pic>
        <p:nvPicPr>
          <p:cNvPr id="456" name="Google Shape;456;p41"/>
          <p:cNvPicPr preferRelativeResize="0"/>
          <p:nvPr/>
        </p:nvPicPr>
        <p:blipFill>
          <a:blip r:embed="rId12">
            <a:alphaModFix/>
          </a:blip>
          <a:stretch>
            <a:fillRect/>
          </a:stretch>
        </p:blipFill>
        <p:spPr>
          <a:xfrm>
            <a:off x="6457613" y="4474762"/>
            <a:ext cx="926925" cy="915189"/>
          </a:xfrm>
          <a:prstGeom prst="rect">
            <a:avLst/>
          </a:prstGeom>
          <a:noFill/>
          <a:ln>
            <a:noFill/>
          </a:ln>
        </p:spPr>
      </p:pic>
      <p:pic>
        <p:nvPicPr>
          <p:cNvPr id="457" name="Google Shape;457;p41"/>
          <p:cNvPicPr preferRelativeResize="0"/>
          <p:nvPr/>
        </p:nvPicPr>
        <p:blipFill>
          <a:blip r:embed="rId13">
            <a:alphaModFix/>
          </a:blip>
          <a:stretch>
            <a:fillRect/>
          </a:stretch>
        </p:blipFill>
        <p:spPr>
          <a:xfrm rot="413538">
            <a:off x="5010014" y="4624130"/>
            <a:ext cx="1062874" cy="1401600"/>
          </a:xfrm>
          <a:prstGeom prst="rect">
            <a:avLst/>
          </a:prstGeom>
          <a:noFill/>
          <a:ln>
            <a:noFill/>
          </a:ln>
        </p:spPr>
      </p:pic>
      <p:pic>
        <p:nvPicPr>
          <p:cNvPr id="458" name="Google Shape;458;p41"/>
          <p:cNvPicPr preferRelativeResize="0"/>
          <p:nvPr/>
        </p:nvPicPr>
        <p:blipFill>
          <a:blip r:embed="rId11">
            <a:alphaModFix/>
          </a:blip>
          <a:stretch>
            <a:fillRect/>
          </a:stretch>
        </p:blipFill>
        <p:spPr>
          <a:xfrm rot="9291018">
            <a:off x="5772250" y="4788697"/>
            <a:ext cx="881848" cy="865815"/>
          </a:xfrm>
          <a:prstGeom prst="rect">
            <a:avLst/>
          </a:prstGeom>
          <a:noFill/>
          <a:ln>
            <a:noFill/>
          </a:ln>
        </p:spPr>
      </p:pic>
      <p:pic>
        <p:nvPicPr>
          <p:cNvPr id="459" name="Google Shape;459;p41"/>
          <p:cNvPicPr preferRelativeResize="0"/>
          <p:nvPr/>
        </p:nvPicPr>
        <p:blipFill>
          <a:blip r:embed="rId14">
            <a:alphaModFix/>
          </a:blip>
          <a:stretch>
            <a:fillRect/>
          </a:stretch>
        </p:blipFill>
        <p:spPr>
          <a:xfrm rot="8333803">
            <a:off x="4095900" y="4693619"/>
            <a:ext cx="1252700" cy="1153802"/>
          </a:xfrm>
          <a:prstGeom prst="rect">
            <a:avLst/>
          </a:prstGeom>
          <a:noFill/>
          <a:ln>
            <a:noFill/>
          </a:ln>
        </p:spPr>
      </p:pic>
      <p:pic>
        <p:nvPicPr>
          <p:cNvPr id="460" name="Google Shape;460;p41"/>
          <p:cNvPicPr preferRelativeResize="0"/>
          <p:nvPr/>
        </p:nvPicPr>
        <p:blipFill>
          <a:blip r:embed="rId10">
            <a:alphaModFix/>
          </a:blip>
          <a:stretch>
            <a:fillRect/>
          </a:stretch>
        </p:blipFill>
        <p:spPr>
          <a:xfrm>
            <a:off x="3928738" y="4640466"/>
            <a:ext cx="418376" cy="475800"/>
          </a:xfrm>
          <a:prstGeom prst="rect">
            <a:avLst/>
          </a:prstGeom>
          <a:noFill/>
          <a:ln>
            <a:noFill/>
          </a:ln>
        </p:spPr>
      </p:pic>
      <p:pic>
        <p:nvPicPr>
          <p:cNvPr id="461" name="Google Shape;461;p41"/>
          <p:cNvPicPr preferRelativeResize="0"/>
          <p:nvPr/>
        </p:nvPicPr>
        <p:blipFill>
          <a:blip r:embed="rId8">
            <a:alphaModFix/>
          </a:blip>
          <a:stretch>
            <a:fillRect/>
          </a:stretch>
        </p:blipFill>
        <p:spPr>
          <a:xfrm rot="5063319">
            <a:off x="2748300" y="4772645"/>
            <a:ext cx="1163178" cy="897892"/>
          </a:xfrm>
          <a:prstGeom prst="rect">
            <a:avLst/>
          </a:prstGeom>
          <a:noFill/>
          <a:ln>
            <a:noFill/>
          </a:ln>
        </p:spPr>
      </p:pic>
      <p:pic>
        <p:nvPicPr>
          <p:cNvPr id="462" name="Google Shape;462;p41"/>
          <p:cNvPicPr preferRelativeResize="0"/>
          <p:nvPr/>
        </p:nvPicPr>
        <p:blipFill>
          <a:blip r:embed="rId12">
            <a:alphaModFix/>
          </a:blip>
          <a:stretch>
            <a:fillRect/>
          </a:stretch>
        </p:blipFill>
        <p:spPr>
          <a:xfrm>
            <a:off x="3319186" y="4706781"/>
            <a:ext cx="848950" cy="838200"/>
          </a:xfrm>
          <a:prstGeom prst="rect">
            <a:avLst/>
          </a:prstGeom>
          <a:noFill/>
          <a:ln>
            <a:noFill/>
          </a:ln>
        </p:spPr>
      </p:pic>
      <p:pic>
        <p:nvPicPr>
          <p:cNvPr id="463" name="Google Shape;463;p41"/>
          <p:cNvPicPr preferRelativeResize="0"/>
          <p:nvPr/>
        </p:nvPicPr>
        <p:blipFill>
          <a:blip r:embed="rId15">
            <a:alphaModFix/>
          </a:blip>
          <a:stretch>
            <a:fillRect/>
          </a:stretch>
        </p:blipFill>
        <p:spPr>
          <a:xfrm>
            <a:off x="2214525" y="4762213"/>
            <a:ext cx="689025" cy="670575"/>
          </a:xfrm>
          <a:prstGeom prst="rect">
            <a:avLst/>
          </a:prstGeom>
          <a:noFill/>
          <a:ln>
            <a:noFill/>
          </a:ln>
        </p:spPr>
      </p:pic>
      <p:sp>
        <p:nvSpPr>
          <p:cNvPr id="465" name="Google Shape;465;p41"/>
          <p:cNvSpPr txBox="1">
            <a:spLocks noGrp="1"/>
          </p:cNvSpPr>
          <p:nvPr>
            <p:ph type="title" idx="5"/>
          </p:nvPr>
        </p:nvSpPr>
        <p:spPr>
          <a:xfrm>
            <a:off x="987530" y="2593896"/>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66" name="Google Shape;466;p41"/>
          <p:cNvSpPr txBox="1">
            <a:spLocks noGrp="1"/>
          </p:cNvSpPr>
          <p:nvPr>
            <p:ph type="subTitle" idx="6"/>
          </p:nvPr>
        </p:nvSpPr>
        <p:spPr>
          <a:xfrm>
            <a:off x="1722230" y="2845422"/>
            <a:ext cx="26850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dirty="0"/>
              <a:t>Budget Updates/Attendance Impact</a:t>
            </a:r>
            <a:endParaRPr sz="1800" dirty="0"/>
          </a:p>
        </p:txBody>
      </p:sp>
      <p:sp>
        <p:nvSpPr>
          <p:cNvPr id="468" name="Google Shape;468;p41"/>
          <p:cNvSpPr txBox="1">
            <a:spLocks noGrp="1"/>
          </p:cNvSpPr>
          <p:nvPr>
            <p:ph type="title" idx="8"/>
          </p:nvPr>
        </p:nvSpPr>
        <p:spPr>
          <a:xfrm>
            <a:off x="987530" y="372462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69" name="Google Shape;469;p41"/>
          <p:cNvSpPr txBox="1">
            <a:spLocks noGrp="1"/>
          </p:cNvSpPr>
          <p:nvPr>
            <p:ph type="subTitle" idx="9"/>
          </p:nvPr>
        </p:nvSpPr>
        <p:spPr>
          <a:xfrm>
            <a:off x="1751855" y="3759428"/>
            <a:ext cx="26850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TEA Interventions</a:t>
            </a:r>
            <a:endParaRPr dirty="0"/>
          </a:p>
        </p:txBody>
      </p:sp>
      <p:sp>
        <p:nvSpPr>
          <p:cNvPr id="471" name="Google Shape;471;p41"/>
          <p:cNvSpPr txBox="1">
            <a:spLocks noGrp="1"/>
          </p:cNvSpPr>
          <p:nvPr>
            <p:ph type="title" idx="14"/>
          </p:nvPr>
        </p:nvSpPr>
        <p:spPr>
          <a:xfrm>
            <a:off x="4660255" y="146317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72" name="Google Shape;472;p41"/>
          <p:cNvSpPr txBox="1">
            <a:spLocks noGrp="1"/>
          </p:cNvSpPr>
          <p:nvPr>
            <p:ph type="subTitle" idx="15"/>
          </p:nvPr>
        </p:nvSpPr>
        <p:spPr>
          <a:xfrm>
            <a:off x="5449429" y="3731988"/>
            <a:ext cx="26850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SDMC Survey </a:t>
            </a:r>
            <a:endParaRPr dirty="0"/>
          </a:p>
        </p:txBody>
      </p:sp>
      <p:sp>
        <p:nvSpPr>
          <p:cNvPr id="474" name="Google Shape;474;p41"/>
          <p:cNvSpPr txBox="1">
            <a:spLocks noGrp="1"/>
          </p:cNvSpPr>
          <p:nvPr>
            <p:ph type="title" idx="17"/>
          </p:nvPr>
        </p:nvSpPr>
        <p:spPr>
          <a:xfrm>
            <a:off x="4660255" y="2593896"/>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475" name="Google Shape;475;p41"/>
          <p:cNvSpPr txBox="1">
            <a:spLocks noGrp="1"/>
          </p:cNvSpPr>
          <p:nvPr>
            <p:ph type="subTitle" idx="18"/>
          </p:nvPr>
        </p:nvSpPr>
        <p:spPr>
          <a:xfrm>
            <a:off x="5495661" y="2658231"/>
            <a:ext cx="3410314" cy="475799"/>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End of Year Activities/Award’s Day </a:t>
            </a:r>
            <a:endParaRPr dirty="0"/>
          </a:p>
        </p:txBody>
      </p:sp>
      <p:sp>
        <p:nvSpPr>
          <p:cNvPr id="477" name="Google Shape;477;p41"/>
          <p:cNvSpPr txBox="1">
            <a:spLocks noGrp="1"/>
          </p:cNvSpPr>
          <p:nvPr>
            <p:ph type="title" idx="20"/>
          </p:nvPr>
        </p:nvSpPr>
        <p:spPr>
          <a:xfrm>
            <a:off x="4660255" y="372462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8" name="Google Shape;475;p41">
            <a:extLst>
              <a:ext uri="{FF2B5EF4-FFF2-40B4-BE49-F238E27FC236}">
                <a16:creationId xmlns:a16="http://schemas.microsoft.com/office/drawing/2014/main" id="{61D0079D-1E23-1F11-0006-87FDB5A0908B}"/>
              </a:ext>
            </a:extLst>
          </p:cNvPr>
          <p:cNvSpPr txBox="1">
            <a:spLocks/>
          </p:cNvSpPr>
          <p:nvPr/>
        </p:nvSpPr>
        <p:spPr>
          <a:xfrm>
            <a:off x="5495661" y="1485763"/>
            <a:ext cx="3410314" cy="47579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2400"/>
              <a:buFont typeface="Bebas Neue"/>
              <a:buNone/>
              <a:defRPr sz="2100" b="0" i="0" u="none" strike="noStrike" cap="none">
                <a:solidFill>
                  <a:schemeClr val="dk1"/>
                </a:solidFill>
                <a:latin typeface="Sansita ExtraBold"/>
                <a:ea typeface="Sansita ExtraBold"/>
                <a:cs typeface="Sansita ExtraBold"/>
                <a:sym typeface="Sansita ExtraBold"/>
              </a:defRPr>
            </a:lvl1pPr>
            <a:lvl2pPr marL="914400" marR="0" lvl="1"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l"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US" dirty="0"/>
              <a:t>STAAR Testing/EOY Testing </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586"/>
        <p:cNvGrpSpPr/>
        <p:nvPr/>
      </p:nvGrpSpPr>
      <p:grpSpPr>
        <a:xfrm>
          <a:off x="0" y="0"/>
          <a:ext cx="0" cy="0"/>
          <a:chOff x="0" y="0"/>
          <a:chExt cx="0" cy="0"/>
        </a:xfrm>
      </p:grpSpPr>
      <p:sp>
        <p:nvSpPr>
          <p:cNvPr id="1587" name="Google Shape;1587;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Here’s a </a:t>
            </a:r>
            <a:r>
              <a:rPr lang="en"/>
              <a:t>calendar</a:t>
            </a:r>
            <a:endParaRPr/>
          </a:p>
        </p:txBody>
      </p:sp>
      <p:graphicFrame>
        <p:nvGraphicFramePr>
          <p:cNvPr id="1588" name="Google Shape;1588;p66"/>
          <p:cNvGraphicFramePr/>
          <p:nvPr/>
        </p:nvGraphicFramePr>
        <p:xfrm>
          <a:off x="952475" y="1188345"/>
          <a:ext cx="7239050" cy="2986830"/>
        </p:xfrm>
        <a:graphic>
          <a:graphicData uri="http://schemas.openxmlformats.org/drawingml/2006/table">
            <a:tbl>
              <a:tblPr>
                <a:noFill/>
                <a:tableStyleId>{2331548F-54BB-4538-B6D6-4A3ED7892C8B}</a:tableStyleId>
              </a:tblPr>
              <a:tblGrid>
                <a:gridCol w="1034150">
                  <a:extLst>
                    <a:ext uri="{9D8B030D-6E8A-4147-A177-3AD203B41FA5}">
                      <a16:colId xmlns:a16="http://schemas.microsoft.com/office/drawing/2014/main" val="20000"/>
                    </a:ext>
                  </a:extLst>
                </a:gridCol>
                <a:gridCol w="1034150">
                  <a:extLst>
                    <a:ext uri="{9D8B030D-6E8A-4147-A177-3AD203B41FA5}">
                      <a16:colId xmlns:a16="http://schemas.microsoft.com/office/drawing/2014/main" val="20001"/>
                    </a:ext>
                  </a:extLst>
                </a:gridCol>
                <a:gridCol w="1034150">
                  <a:extLst>
                    <a:ext uri="{9D8B030D-6E8A-4147-A177-3AD203B41FA5}">
                      <a16:colId xmlns:a16="http://schemas.microsoft.com/office/drawing/2014/main" val="20002"/>
                    </a:ext>
                  </a:extLst>
                </a:gridCol>
                <a:gridCol w="1034150">
                  <a:extLst>
                    <a:ext uri="{9D8B030D-6E8A-4147-A177-3AD203B41FA5}">
                      <a16:colId xmlns:a16="http://schemas.microsoft.com/office/drawing/2014/main" val="20003"/>
                    </a:ext>
                  </a:extLst>
                </a:gridCol>
                <a:gridCol w="1034150">
                  <a:extLst>
                    <a:ext uri="{9D8B030D-6E8A-4147-A177-3AD203B41FA5}">
                      <a16:colId xmlns:a16="http://schemas.microsoft.com/office/drawing/2014/main" val="20004"/>
                    </a:ext>
                  </a:extLst>
                </a:gridCol>
                <a:gridCol w="1034150">
                  <a:extLst>
                    <a:ext uri="{9D8B030D-6E8A-4147-A177-3AD203B41FA5}">
                      <a16:colId xmlns:a16="http://schemas.microsoft.com/office/drawing/2014/main" val="20005"/>
                    </a:ext>
                  </a:extLst>
                </a:gridCol>
                <a:gridCol w="1034150">
                  <a:extLst>
                    <a:ext uri="{9D8B030D-6E8A-4147-A177-3AD203B41FA5}">
                      <a16:colId xmlns:a16="http://schemas.microsoft.com/office/drawing/2014/main" val="20006"/>
                    </a:ext>
                  </a:extLst>
                </a:gridCol>
              </a:tblGrid>
              <a:tr h="381000">
                <a:tc gridSpan="7">
                  <a:txBody>
                    <a:bodyPr/>
                    <a:lstStyle/>
                    <a:p>
                      <a:pPr marL="0" lvl="0" indent="0" algn="ctr" rtl="0">
                        <a:spcBef>
                          <a:spcPts val="0"/>
                        </a:spcBef>
                        <a:spcAft>
                          <a:spcPts val="0"/>
                        </a:spcAft>
                        <a:buNone/>
                      </a:pPr>
                      <a:r>
                        <a:rPr lang="en" sz="2100">
                          <a:solidFill>
                            <a:schemeClr val="accent6"/>
                          </a:solidFill>
                          <a:latin typeface="Sansita ExtraBold"/>
                          <a:ea typeface="Sansita ExtraBold"/>
                          <a:cs typeface="Sansita ExtraBold"/>
                          <a:sym typeface="Sansita ExtraBold"/>
                        </a:rPr>
                        <a:t>March</a:t>
                      </a:r>
                      <a:endParaRPr sz="2100">
                        <a:solidFill>
                          <a:schemeClr val="accent6"/>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Sun</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Mon</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Tue</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Wed</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Thu</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Fri</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Sat</a:t>
                      </a:r>
                      <a:endParaRPr sz="2100">
                        <a:solidFill>
                          <a:schemeClr val="dk1"/>
                        </a:solidFill>
                        <a:latin typeface="Sansita ExtraBold"/>
                        <a:ea typeface="Sansita ExtraBold"/>
                        <a:cs typeface="Sansita ExtraBold"/>
                        <a:sym typeface="Sansita Extra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3</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4</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5</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6</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7</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8</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9</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10</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11</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12</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13</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14</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15</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16</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17</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18</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19</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6"/>
                          </a:solidFill>
                          <a:latin typeface="Montserrat Medium"/>
                          <a:ea typeface="Montserrat Medium"/>
                          <a:cs typeface="Montserrat Medium"/>
                          <a:sym typeface="Montserrat Medium"/>
                        </a:rPr>
                        <a:t>20</a:t>
                      </a:r>
                      <a:endParaRPr>
                        <a:solidFill>
                          <a:schemeClr val="accent6"/>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21</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22</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23</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24</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25</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26</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27</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28</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29</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30</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31</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1589" name="Google Shape;1589;p66"/>
          <p:cNvSpPr/>
          <p:nvPr/>
        </p:nvSpPr>
        <p:spPr>
          <a:xfrm>
            <a:off x="944142" y="4326575"/>
            <a:ext cx="364200" cy="1701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a:off x="3380417" y="4326575"/>
            <a:ext cx="364200" cy="170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a:off x="5816692" y="4326575"/>
            <a:ext cx="364200" cy="170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6"/>
          <p:cNvSpPr txBox="1"/>
          <p:nvPr/>
        </p:nvSpPr>
        <p:spPr>
          <a:xfrm flipH="1">
            <a:off x="1365873" y="4219175"/>
            <a:ext cx="1969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Sansita ExtraBold"/>
                <a:ea typeface="Sansita ExtraBold"/>
                <a:cs typeface="Sansita ExtraBold"/>
                <a:sym typeface="Sansita ExtraBold"/>
              </a:rPr>
              <a:t>Spring!</a:t>
            </a:r>
            <a:endParaRPr sz="2100">
              <a:solidFill>
                <a:schemeClr val="dk1"/>
              </a:solidFill>
              <a:latin typeface="Sansita ExtraBold"/>
              <a:ea typeface="Sansita ExtraBold"/>
              <a:cs typeface="Sansita ExtraBold"/>
              <a:sym typeface="Sansita ExtraBold"/>
            </a:endParaRPr>
          </a:p>
        </p:txBody>
      </p:sp>
      <p:sp>
        <p:nvSpPr>
          <p:cNvPr id="1593" name="Google Shape;1593;p66"/>
          <p:cNvSpPr txBox="1"/>
          <p:nvPr/>
        </p:nvSpPr>
        <p:spPr>
          <a:xfrm flipH="1">
            <a:off x="3798266" y="4219175"/>
            <a:ext cx="1969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Sansita ExtraBold"/>
                <a:ea typeface="Sansita ExtraBold"/>
                <a:cs typeface="Sansita ExtraBold"/>
                <a:sym typeface="Sansita ExtraBold"/>
              </a:rPr>
              <a:t>Event 1</a:t>
            </a:r>
            <a:endParaRPr sz="2100">
              <a:solidFill>
                <a:schemeClr val="dk1"/>
              </a:solidFill>
              <a:latin typeface="Sansita ExtraBold"/>
              <a:ea typeface="Sansita ExtraBold"/>
              <a:cs typeface="Sansita ExtraBold"/>
              <a:sym typeface="Sansita ExtraBold"/>
            </a:endParaRPr>
          </a:p>
        </p:txBody>
      </p:sp>
      <p:sp>
        <p:nvSpPr>
          <p:cNvPr id="1594" name="Google Shape;1594;p66"/>
          <p:cNvSpPr txBox="1"/>
          <p:nvPr/>
        </p:nvSpPr>
        <p:spPr>
          <a:xfrm flipH="1">
            <a:off x="6230658" y="4219175"/>
            <a:ext cx="1969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100">
                <a:solidFill>
                  <a:schemeClr val="dk1"/>
                </a:solidFill>
                <a:latin typeface="Sansita ExtraBold"/>
                <a:ea typeface="Sansita ExtraBold"/>
                <a:cs typeface="Sansita ExtraBold"/>
                <a:sym typeface="Sansita ExtraBold"/>
              </a:rPr>
              <a:t>Event 1</a:t>
            </a:r>
            <a:endParaRPr sz="2100">
              <a:solidFill>
                <a:schemeClr val="dk1"/>
              </a:solidFill>
              <a:latin typeface="Sansita ExtraBold"/>
              <a:ea typeface="Sansita ExtraBold"/>
              <a:cs typeface="Sansita ExtraBold"/>
              <a:sym typeface="Sansita ExtraBold"/>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98"/>
        <p:cNvGrpSpPr/>
        <p:nvPr/>
      </p:nvGrpSpPr>
      <p:grpSpPr>
        <a:xfrm>
          <a:off x="0" y="0"/>
          <a:ext cx="0" cy="0"/>
          <a:chOff x="0" y="0"/>
          <a:chExt cx="0" cy="0"/>
        </a:xfrm>
      </p:grpSpPr>
      <p:sp>
        <p:nvSpPr>
          <p:cNvPr id="1599" name="Google Shape;1599;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Check </a:t>
            </a:r>
            <a:r>
              <a:rPr lang="en"/>
              <a:t>this information </a:t>
            </a:r>
            <a:r>
              <a:rPr lang="en">
                <a:latin typeface="Sansita"/>
                <a:ea typeface="Sansita"/>
                <a:cs typeface="Sansita"/>
                <a:sym typeface="Sansita"/>
              </a:rPr>
              <a:t>out </a:t>
            </a:r>
            <a:endParaRPr/>
          </a:p>
        </p:txBody>
      </p:sp>
      <p:sp>
        <p:nvSpPr>
          <p:cNvPr id="1600" name="Google Shape;1600;p67"/>
          <p:cNvSpPr txBox="1"/>
          <p:nvPr/>
        </p:nvSpPr>
        <p:spPr>
          <a:xfrm>
            <a:off x="720000" y="4265900"/>
            <a:ext cx="7704000" cy="33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Montserrat Medium"/>
                <a:ea typeface="Montserrat Medium"/>
                <a:cs typeface="Montserrat Medium"/>
                <a:sym typeface="Montserrat Medium"/>
              </a:rPr>
              <a:t>Follow the link in the graph to modify its data and then paste the new one here. </a:t>
            </a:r>
            <a:r>
              <a:rPr lang="en" sz="1100">
                <a:solidFill>
                  <a:schemeClr val="dk1"/>
                </a:solidFill>
                <a:uFill>
                  <a:noFill/>
                </a:uFill>
                <a:latin typeface="Montserrat Medium"/>
                <a:ea typeface="Montserrat Medium"/>
                <a:cs typeface="Montserrat Medium"/>
                <a:sym typeface="Montserrat Medium"/>
                <a:hlinkClick r:id="rId3">
                  <a:extLst>
                    <a:ext uri="{A12FA001-AC4F-418D-AE19-62706E023703}">
                      <ahyp:hlinkClr xmlns:ahyp="http://schemas.microsoft.com/office/drawing/2018/hyperlinkcolor" val="tx"/>
                    </a:ext>
                  </a:extLst>
                </a:hlinkClick>
              </a:rPr>
              <a:t>For more info, </a:t>
            </a:r>
            <a:r>
              <a:rPr lang="en" sz="11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click here</a:t>
            </a:r>
            <a:endParaRPr sz="1100" b="1">
              <a:solidFill>
                <a:schemeClr val="dk1"/>
              </a:solidFill>
              <a:latin typeface="Montserrat"/>
              <a:ea typeface="Montserrat"/>
              <a:cs typeface="Montserrat"/>
              <a:sym typeface="Montserrat"/>
            </a:endParaRPr>
          </a:p>
        </p:txBody>
      </p:sp>
      <p:sp>
        <p:nvSpPr>
          <p:cNvPr id="1601" name="Google Shape;1601;p67"/>
          <p:cNvSpPr txBox="1">
            <a:spLocks noGrp="1"/>
          </p:cNvSpPr>
          <p:nvPr>
            <p:ph type="title" idx="4294967295"/>
          </p:nvPr>
        </p:nvSpPr>
        <p:spPr>
          <a:xfrm>
            <a:off x="6611100" y="1625608"/>
            <a:ext cx="18129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a:t>Mercury</a:t>
            </a:r>
            <a:endParaRPr sz="2400"/>
          </a:p>
        </p:txBody>
      </p:sp>
      <p:sp>
        <p:nvSpPr>
          <p:cNvPr id="1602" name="Google Shape;1602;p67"/>
          <p:cNvSpPr txBox="1">
            <a:spLocks noGrp="1"/>
          </p:cNvSpPr>
          <p:nvPr>
            <p:ph type="subTitle" idx="4294967295"/>
          </p:nvPr>
        </p:nvSpPr>
        <p:spPr>
          <a:xfrm>
            <a:off x="6611100" y="1995574"/>
            <a:ext cx="1812900" cy="572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Mercury is the smallest planet</a:t>
            </a:r>
            <a:endParaRPr/>
          </a:p>
        </p:txBody>
      </p:sp>
      <p:sp>
        <p:nvSpPr>
          <p:cNvPr id="1603" name="Google Shape;1603;p67"/>
          <p:cNvSpPr txBox="1">
            <a:spLocks noGrp="1"/>
          </p:cNvSpPr>
          <p:nvPr>
            <p:ph type="title" idx="4294967295"/>
          </p:nvPr>
        </p:nvSpPr>
        <p:spPr>
          <a:xfrm>
            <a:off x="6611100" y="3190953"/>
            <a:ext cx="18129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a:t>Jupiter</a:t>
            </a:r>
            <a:endParaRPr sz="2400"/>
          </a:p>
        </p:txBody>
      </p:sp>
      <p:sp>
        <p:nvSpPr>
          <p:cNvPr id="1604" name="Google Shape;1604;p67"/>
          <p:cNvSpPr txBox="1">
            <a:spLocks noGrp="1"/>
          </p:cNvSpPr>
          <p:nvPr>
            <p:ph type="subTitle" idx="4294967295"/>
          </p:nvPr>
        </p:nvSpPr>
        <p:spPr>
          <a:xfrm>
            <a:off x="6611100" y="3560914"/>
            <a:ext cx="1812900" cy="5727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Jupiter is the biggest planet</a:t>
            </a:r>
            <a:endParaRPr/>
          </a:p>
        </p:txBody>
      </p:sp>
      <p:sp>
        <p:nvSpPr>
          <p:cNvPr id="1605" name="Google Shape;1605;p67"/>
          <p:cNvSpPr txBox="1">
            <a:spLocks noGrp="1"/>
          </p:cNvSpPr>
          <p:nvPr>
            <p:ph type="title" idx="4294967295"/>
          </p:nvPr>
        </p:nvSpPr>
        <p:spPr>
          <a:xfrm>
            <a:off x="713380" y="1625608"/>
            <a:ext cx="1810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Mars</a:t>
            </a:r>
            <a:endParaRPr sz="2400"/>
          </a:p>
        </p:txBody>
      </p:sp>
      <p:sp>
        <p:nvSpPr>
          <p:cNvPr id="1606" name="Google Shape;1606;p67"/>
          <p:cNvSpPr txBox="1">
            <a:spLocks noGrp="1"/>
          </p:cNvSpPr>
          <p:nvPr>
            <p:ph type="subTitle" idx="4294967295"/>
          </p:nvPr>
        </p:nvSpPr>
        <p:spPr>
          <a:xfrm>
            <a:off x="713360" y="1995574"/>
            <a:ext cx="1810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1607" name="Google Shape;1607;p67"/>
          <p:cNvSpPr txBox="1">
            <a:spLocks noGrp="1"/>
          </p:cNvSpPr>
          <p:nvPr>
            <p:ph type="title" idx="4294967295"/>
          </p:nvPr>
        </p:nvSpPr>
        <p:spPr>
          <a:xfrm>
            <a:off x="713225" y="3190946"/>
            <a:ext cx="1810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Saturn</a:t>
            </a:r>
            <a:endParaRPr sz="2400"/>
          </a:p>
        </p:txBody>
      </p:sp>
      <p:sp>
        <p:nvSpPr>
          <p:cNvPr id="1608" name="Google Shape;1608;p67"/>
          <p:cNvSpPr txBox="1">
            <a:spLocks noGrp="1"/>
          </p:cNvSpPr>
          <p:nvPr>
            <p:ph type="subTitle" idx="4294967295"/>
          </p:nvPr>
        </p:nvSpPr>
        <p:spPr>
          <a:xfrm>
            <a:off x="713360" y="3560908"/>
            <a:ext cx="18105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Saturn is a gas giant with rings</a:t>
            </a:r>
            <a:endParaRPr/>
          </a:p>
        </p:txBody>
      </p:sp>
      <p:pic>
        <p:nvPicPr>
          <p:cNvPr id="1609" name="Google Shape;1609;p67">
            <a:hlinkClick r:id="rId4"/>
          </p:cNvPr>
          <p:cNvPicPr preferRelativeResize="0"/>
          <p:nvPr/>
        </p:nvPicPr>
        <p:blipFill>
          <a:blip r:embed="rId5">
            <a:alphaModFix/>
          </a:blip>
          <a:stretch>
            <a:fillRect/>
          </a:stretch>
        </p:blipFill>
        <p:spPr>
          <a:xfrm>
            <a:off x="3066350" y="1198133"/>
            <a:ext cx="3011300" cy="2943376"/>
          </a:xfrm>
          <a:prstGeom prst="rect">
            <a:avLst/>
          </a:prstGeom>
          <a:noFill/>
          <a:ln>
            <a:noFill/>
          </a:ln>
        </p:spPr>
      </p:pic>
      <p:sp>
        <p:nvSpPr>
          <p:cNvPr id="1610" name="Google Shape;1610;p67"/>
          <p:cNvSpPr txBox="1">
            <a:spLocks noGrp="1"/>
          </p:cNvSpPr>
          <p:nvPr>
            <p:ph type="title" idx="4294967295"/>
          </p:nvPr>
        </p:nvSpPr>
        <p:spPr>
          <a:xfrm>
            <a:off x="7286410" y="1178010"/>
            <a:ext cx="1134000" cy="4476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30%</a:t>
            </a:r>
            <a:endParaRPr sz="3000">
              <a:solidFill>
                <a:schemeClr val="accent6"/>
              </a:solidFill>
            </a:endParaRPr>
          </a:p>
        </p:txBody>
      </p:sp>
      <p:sp>
        <p:nvSpPr>
          <p:cNvPr id="1611" name="Google Shape;1611;p67"/>
          <p:cNvSpPr txBox="1">
            <a:spLocks noGrp="1"/>
          </p:cNvSpPr>
          <p:nvPr>
            <p:ph type="title" idx="4294967295"/>
          </p:nvPr>
        </p:nvSpPr>
        <p:spPr>
          <a:xfrm>
            <a:off x="720001" y="1178008"/>
            <a:ext cx="1137600" cy="447600"/>
          </a:xfrm>
          <a:prstGeom prst="rect">
            <a:avLst/>
          </a:prstGeom>
          <a:solidFill>
            <a:schemeClr val="accent6"/>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t>10%</a:t>
            </a:r>
            <a:endParaRPr sz="3000"/>
          </a:p>
        </p:txBody>
      </p:sp>
      <p:sp>
        <p:nvSpPr>
          <p:cNvPr id="1612" name="Google Shape;1612;p67"/>
          <p:cNvSpPr txBox="1">
            <a:spLocks noGrp="1"/>
          </p:cNvSpPr>
          <p:nvPr>
            <p:ph type="title" idx="4294967295"/>
          </p:nvPr>
        </p:nvSpPr>
        <p:spPr>
          <a:xfrm>
            <a:off x="7286410" y="2742183"/>
            <a:ext cx="1134000" cy="447600"/>
          </a:xfrm>
          <a:prstGeom prst="rect">
            <a:avLst/>
          </a:prstGeom>
          <a:solidFill>
            <a:schemeClr val="lt2"/>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40%</a:t>
            </a:r>
            <a:endParaRPr sz="3000">
              <a:solidFill>
                <a:schemeClr val="accent6"/>
              </a:solidFill>
            </a:endParaRPr>
          </a:p>
        </p:txBody>
      </p:sp>
      <p:sp>
        <p:nvSpPr>
          <p:cNvPr id="1613" name="Google Shape;1613;p67"/>
          <p:cNvSpPr txBox="1">
            <a:spLocks noGrp="1"/>
          </p:cNvSpPr>
          <p:nvPr>
            <p:ph type="title" idx="4294967295"/>
          </p:nvPr>
        </p:nvSpPr>
        <p:spPr>
          <a:xfrm>
            <a:off x="720001" y="2742183"/>
            <a:ext cx="1137600" cy="447600"/>
          </a:xfrm>
          <a:prstGeom prst="rect">
            <a:avLst/>
          </a:prstGeom>
          <a:solidFill>
            <a:schemeClr val="accent5"/>
          </a:solidFill>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20%</a:t>
            </a:r>
            <a:endParaRPr sz="3000">
              <a:solidFill>
                <a:schemeClr val="accent6"/>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sp>
        <p:nvSpPr>
          <p:cNvPr id="1618" name="Google Shape;1618;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Share your </a:t>
            </a:r>
            <a:r>
              <a:rPr lang="en"/>
              <a:t>best moments!</a:t>
            </a:r>
            <a:endParaRPr/>
          </a:p>
        </p:txBody>
      </p:sp>
      <p:pic>
        <p:nvPicPr>
          <p:cNvPr id="1619" name="Google Shape;1619;p68"/>
          <p:cNvPicPr preferRelativeResize="0"/>
          <p:nvPr/>
        </p:nvPicPr>
        <p:blipFill>
          <a:blip r:embed="rId3">
            <a:alphaModFix/>
          </a:blip>
          <a:stretch>
            <a:fillRect/>
          </a:stretch>
        </p:blipFill>
        <p:spPr>
          <a:xfrm rot="3803152">
            <a:off x="252194" y="4601249"/>
            <a:ext cx="1085892" cy="1359439"/>
          </a:xfrm>
          <a:prstGeom prst="rect">
            <a:avLst/>
          </a:prstGeom>
          <a:noFill/>
          <a:ln>
            <a:noFill/>
          </a:ln>
        </p:spPr>
      </p:pic>
      <p:pic>
        <p:nvPicPr>
          <p:cNvPr id="1620" name="Google Shape;1620;p68"/>
          <p:cNvPicPr preferRelativeResize="0"/>
          <p:nvPr/>
        </p:nvPicPr>
        <p:blipFill>
          <a:blip r:embed="rId3">
            <a:alphaModFix/>
          </a:blip>
          <a:stretch>
            <a:fillRect/>
          </a:stretch>
        </p:blipFill>
        <p:spPr>
          <a:xfrm rot="-7837649">
            <a:off x="8223394" y="-352488"/>
            <a:ext cx="1085892" cy="1359440"/>
          </a:xfrm>
          <a:prstGeom prst="rect">
            <a:avLst/>
          </a:prstGeom>
          <a:noFill/>
          <a:ln>
            <a:noFill/>
          </a:ln>
        </p:spPr>
      </p:pic>
      <p:pic>
        <p:nvPicPr>
          <p:cNvPr id="1621" name="Google Shape;1621;p68"/>
          <p:cNvPicPr preferRelativeResize="0"/>
          <p:nvPr/>
        </p:nvPicPr>
        <p:blipFill>
          <a:blip r:embed="rId4">
            <a:alphaModFix/>
          </a:blip>
          <a:stretch>
            <a:fillRect/>
          </a:stretch>
        </p:blipFill>
        <p:spPr>
          <a:xfrm rot="969074">
            <a:off x="7886653" y="-494845"/>
            <a:ext cx="1252700" cy="966990"/>
          </a:xfrm>
          <a:prstGeom prst="rect">
            <a:avLst/>
          </a:prstGeom>
          <a:noFill/>
          <a:ln>
            <a:noFill/>
          </a:ln>
        </p:spPr>
      </p:pic>
      <p:pic>
        <p:nvPicPr>
          <p:cNvPr id="1622" name="Google Shape;1622;p68"/>
          <p:cNvPicPr preferRelativeResize="0"/>
          <p:nvPr/>
        </p:nvPicPr>
        <p:blipFill>
          <a:blip r:embed="rId5">
            <a:alphaModFix/>
          </a:blip>
          <a:stretch>
            <a:fillRect/>
          </a:stretch>
        </p:blipFill>
        <p:spPr>
          <a:xfrm flipH="1">
            <a:off x="-435098" y="4227382"/>
            <a:ext cx="913225" cy="769825"/>
          </a:xfrm>
          <a:prstGeom prst="rect">
            <a:avLst/>
          </a:prstGeom>
          <a:noFill/>
          <a:ln>
            <a:noFill/>
          </a:ln>
        </p:spPr>
      </p:pic>
      <p:pic>
        <p:nvPicPr>
          <p:cNvPr id="1623" name="Google Shape;1623;p68"/>
          <p:cNvPicPr preferRelativeResize="0"/>
          <p:nvPr/>
        </p:nvPicPr>
        <p:blipFill>
          <a:blip r:embed="rId6">
            <a:alphaModFix/>
          </a:blip>
          <a:stretch>
            <a:fillRect/>
          </a:stretch>
        </p:blipFill>
        <p:spPr>
          <a:xfrm>
            <a:off x="-9782" y="1042584"/>
            <a:ext cx="418375" cy="369868"/>
          </a:xfrm>
          <a:prstGeom prst="rect">
            <a:avLst/>
          </a:prstGeom>
          <a:noFill/>
          <a:ln>
            <a:noFill/>
          </a:ln>
        </p:spPr>
      </p:pic>
      <p:pic>
        <p:nvPicPr>
          <p:cNvPr id="1624" name="Google Shape;1624;p68"/>
          <p:cNvPicPr preferRelativeResize="0"/>
          <p:nvPr/>
        </p:nvPicPr>
        <p:blipFill>
          <a:blip r:embed="rId7">
            <a:alphaModFix/>
          </a:blip>
          <a:stretch>
            <a:fillRect/>
          </a:stretch>
        </p:blipFill>
        <p:spPr>
          <a:xfrm rot="5400000" flipH="1">
            <a:off x="8393892" y="4912304"/>
            <a:ext cx="575300" cy="568025"/>
          </a:xfrm>
          <a:prstGeom prst="rect">
            <a:avLst/>
          </a:prstGeom>
          <a:noFill/>
          <a:ln>
            <a:noFill/>
          </a:ln>
        </p:spPr>
      </p:pic>
      <p:pic>
        <p:nvPicPr>
          <p:cNvPr id="1625" name="Google Shape;1625;p68"/>
          <p:cNvPicPr preferRelativeResize="0"/>
          <p:nvPr/>
        </p:nvPicPr>
        <p:blipFill>
          <a:blip r:embed="rId7">
            <a:alphaModFix/>
          </a:blip>
          <a:stretch>
            <a:fillRect/>
          </a:stretch>
        </p:blipFill>
        <p:spPr>
          <a:xfrm rot="5400000" flipH="1">
            <a:off x="8826373" y="1317916"/>
            <a:ext cx="688900" cy="680150"/>
          </a:xfrm>
          <a:prstGeom prst="rect">
            <a:avLst/>
          </a:prstGeom>
          <a:noFill/>
          <a:ln>
            <a:noFill/>
          </a:ln>
        </p:spPr>
      </p:pic>
      <p:pic>
        <p:nvPicPr>
          <p:cNvPr id="1626" name="Google Shape;1626;p68"/>
          <p:cNvPicPr preferRelativeResize="0"/>
          <p:nvPr/>
        </p:nvPicPr>
        <p:blipFill>
          <a:blip r:embed="rId8">
            <a:alphaModFix/>
          </a:blip>
          <a:stretch>
            <a:fillRect/>
          </a:stretch>
        </p:blipFill>
        <p:spPr>
          <a:xfrm rot="1296148" flipH="1">
            <a:off x="587960" y="-864716"/>
            <a:ext cx="1334288" cy="1228948"/>
          </a:xfrm>
          <a:prstGeom prst="rect">
            <a:avLst/>
          </a:prstGeom>
          <a:noFill/>
          <a:ln>
            <a:noFill/>
          </a:ln>
        </p:spPr>
      </p:pic>
      <p:pic>
        <p:nvPicPr>
          <p:cNvPr id="1627" name="Google Shape;1627;p68"/>
          <p:cNvPicPr preferRelativeResize="0"/>
          <p:nvPr/>
        </p:nvPicPr>
        <p:blipFill>
          <a:blip r:embed="rId9">
            <a:alphaModFix/>
          </a:blip>
          <a:stretch>
            <a:fillRect/>
          </a:stretch>
        </p:blipFill>
        <p:spPr>
          <a:xfrm rot="3999000">
            <a:off x="-202276" y="4110900"/>
            <a:ext cx="1038750" cy="1369817"/>
          </a:xfrm>
          <a:prstGeom prst="rect">
            <a:avLst/>
          </a:prstGeom>
          <a:noFill/>
          <a:ln>
            <a:noFill/>
          </a:ln>
        </p:spPr>
      </p:pic>
      <p:pic>
        <p:nvPicPr>
          <p:cNvPr id="1628" name="Google Shape;1628;p68"/>
          <p:cNvPicPr preferRelativeResize="0"/>
          <p:nvPr/>
        </p:nvPicPr>
        <p:blipFill>
          <a:blip r:embed="rId10">
            <a:alphaModFix/>
          </a:blip>
          <a:stretch>
            <a:fillRect/>
          </a:stretch>
        </p:blipFill>
        <p:spPr>
          <a:xfrm rot="1056013" flipH="1">
            <a:off x="-295839" y="-452634"/>
            <a:ext cx="1225862" cy="1203552"/>
          </a:xfrm>
          <a:prstGeom prst="rect">
            <a:avLst/>
          </a:prstGeom>
          <a:noFill/>
          <a:ln>
            <a:noFill/>
          </a:ln>
        </p:spPr>
      </p:pic>
      <p:pic>
        <p:nvPicPr>
          <p:cNvPr id="1629" name="Google Shape;1629;p68"/>
          <p:cNvPicPr preferRelativeResize="0"/>
          <p:nvPr/>
        </p:nvPicPr>
        <p:blipFill>
          <a:blip r:embed="rId5">
            <a:alphaModFix/>
          </a:blip>
          <a:stretch>
            <a:fillRect/>
          </a:stretch>
        </p:blipFill>
        <p:spPr>
          <a:xfrm>
            <a:off x="4769327" y="-378849"/>
            <a:ext cx="1038750" cy="875644"/>
          </a:xfrm>
          <a:prstGeom prst="rect">
            <a:avLst/>
          </a:prstGeom>
          <a:noFill/>
          <a:ln>
            <a:noFill/>
          </a:ln>
        </p:spPr>
      </p:pic>
      <p:pic>
        <p:nvPicPr>
          <p:cNvPr id="1630" name="Google Shape;1630;p68"/>
          <p:cNvPicPr preferRelativeResize="0"/>
          <p:nvPr/>
        </p:nvPicPr>
        <p:blipFill>
          <a:blip r:embed="rId6">
            <a:alphaModFix/>
          </a:blip>
          <a:stretch>
            <a:fillRect/>
          </a:stretch>
        </p:blipFill>
        <p:spPr>
          <a:xfrm flipH="1">
            <a:off x="8830750" y="2213867"/>
            <a:ext cx="418375" cy="369868"/>
          </a:xfrm>
          <a:prstGeom prst="rect">
            <a:avLst/>
          </a:prstGeom>
          <a:noFill/>
          <a:ln>
            <a:noFill/>
          </a:ln>
        </p:spPr>
      </p:pic>
      <p:pic>
        <p:nvPicPr>
          <p:cNvPr id="1631" name="Google Shape;1631;p68"/>
          <p:cNvPicPr preferRelativeResize="0"/>
          <p:nvPr/>
        </p:nvPicPr>
        <p:blipFill>
          <a:blip r:embed="rId6">
            <a:alphaModFix/>
          </a:blip>
          <a:stretch>
            <a:fillRect/>
          </a:stretch>
        </p:blipFill>
        <p:spPr>
          <a:xfrm flipH="1">
            <a:off x="7947638" y="4945029"/>
            <a:ext cx="418375" cy="369868"/>
          </a:xfrm>
          <a:prstGeom prst="rect">
            <a:avLst/>
          </a:prstGeom>
          <a:noFill/>
          <a:ln>
            <a:noFill/>
          </a:ln>
        </p:spPr>
      </p:pic>
      <p:pic>
        <p:nvPicPr>
          <p:cNvPr id="1632" name="Google Shape;1632;p68"/>
          <p:cNvPicPr preferRelativeResize="0"/>
          <p:nvPr/>
        </p:nvPicPr>
        <p:blipFill>
          <a:blip r:embed="rId11">
            <a:alphaModFix/>
          </a:blip>
          <a:stretch>
            <a:fillRect/>
          </a:stretch>
        </p:blipFill>
        <p:spPr>
          <a:xfrm flipH="1">
            <a:off x="4003702" y="4892069"/>
            <a:ext cx="418376" cy="475800"/>
          </a:xfrm>
          <a:prstGeom prst="rect">
            <a:avLst/>
          </a:prstGeom>
          <a:noFill/>
          <a:ln>
            <a:noFill/>
          </a:ln>
        </p:spPr>
      </p:pic>
      <p:pic>
        <p:nvPicPr>
          <p:cNvPr id="1633" name="Google Shape;1633;p68"/>
          <p:cNvPicPr preferRelativeResize="0"/>
          <p:nvPr/>
        </p:nvPicPr>
        <p:blipFill>
          <a:blip r:embed="rId11">
            <a:alphaModFix/>
          </a:blip>
          <a:stretch>
            <a:fillRect/>
          </a:stretch>
        </p:blipFill>
        <p:spPr>
          <a:xfrm flipH="1">
            <a:off x="8557152" y="4557919"/>
            <a:ext cx="418376" cy="475800"/>
          </a:xfrm>
          <a:prstGeom prst="rect">
            <a:avLst/>
          </a:prstGeom>
          <a:noFill/>
          <a:ln>
            <a:noFill/>
          </a:ln>
        </p:spPr>
      </p:pic>
      <p:pic>
        <p:nvPicPr>
          <p:cNvPr id="1634" name="Google Shape;1634;p68"/>
          <p:cNvPicPr preferRelativeResize="0"/>
          <p:nvPr/>
        </p:nvPicPr>
        <p:blipFill>
          <a:blip r:embed="rId12">
            <a:alphaModFix/>
          </a:blip>
          <a:stretch>
            <a:fillRect/>
          </a:stretch>
        </p:blipFill>
        <p:spPr>
          <a:xfrm rot="5400000" flipH="1">
            <a:off x="-374502" y="2367103"/>
            <a:ext cx="819675" cy="797725"/>
          </a:xfrm>
          <a:prstGeom prst="rect">
            <a:avLst/>
          </a:prstGeom>
          <a:noFill/>
          <a:ln>
            <a:noFill/>
          </a:ln>
        </p:spPr>
      </p:pic>
      <p:pic>
        <p:nvPicPr>
          <p:cNvPr id="1635" name="Google Shape;1635;p68"/>
          <p:cNvPicPr preferRelativeResize="0"/>
          <p:nvPr/>
        </p:nvPicPr>
        <p:blipFill>
          <a:blip r:embed="rId6">
            <a:alphaModFix/>
          </a:blip>
          <a:stretch>
            <a:fillRect/>
          </a:stretch>
        </p:blipFill>
        <p:spPr>
          <a:xfrm flipH="1">
            <a:off x="182563" y="4965229"/>
            <a:ext cx="418375" cy="369868"/>
          </a:xfrm>
          <a:prstGeom prst="rect">
            <a:avLst/>
          </a:prstGeom>
          <a:noFill/>
          <a:ln>
            <a:noFill/>
          </a:ln>
        </p:spPr>
      </p:pic>
      <p:pic>
        <p:nvPicPr>
          <p:cNvPr id="1636" name="Google Shape;1636;p68"/>
          <p:cNvPicPr preferRelativeResize="0"/>
          <p:nvPr/>
        </p:nvPicPr>
        <p:blipFill>
          <a:blip r:embed="rId11">
            <a:alphaModFix/>
          </a:blip>
          <a:stretch>
            <a:fillRect/>
          </a:stretch>
        </p:blipFill>
        <p:spPr>
          <a:xfrm flipH="1">
            <a:off x="8731777" y="732532"/>
            <a:ext cx="418376" cy="475800"/>
          </a:xfrm>
          <a:prstGeom prst="rect">
            <a:avLst/>
          </a:prstGeom>
          <a:noFill/>
          <a:ln>
            <a:noFill/>
          </a:ln>
        </p:spPr>
      </p:pic>
      <p:pic>
        <p:nvPicPr>
          <p:cNvPr id="1637" name="Google Shape;1637;p68"/>
          <p:cNvPicPr preferRelativeResize="0"/>
          <p:nvPr/>
        </p:nvPicPr>
        <p:blipFill>
          <a:blip r:embed="rId6">
            <a:alphaModFix/>
          </a:blip>
          <a:stretch>
            <a:fillRect/>
          </a:stretch>
        </p:blipFill>
        <p:spPr>
          <a:xfrm flipH="1">
            <a:off x="1299550" y="4797404"/>
            <a:ext cx="418375" cy="369868"/>
          </a:xfrm>
          <a:prstGeom prst="rect">
            <a:avLst/>
          </a:prstGeom>
          <a:noFill/>
          <a:ln>
            <a:noFill/>
          </a:ln>
        </p:spPr>
      </p:pic>
      <p:pic>
        <p:nvPicPr>
          <p:cNvPr id="1638" name="Google Shape;1638;p68"/>
          <p:cNvPicPr preferRelativeResize="0"/>
          <p:nvPr/>
        </p:nvPicPr>
        <p:blipFill>
          <a:blip r:embed="rId7">
            <a:alphaModFix/>
          </a:blip>
          <a:stretch>
            <a:fillRect/>
          </a:stretch>
        </p:blipFill>
        <p:spPr>
          <a:xfrm rot="5400000" flipH="1">
            <a:off x="3444886" y="5002371"/>
            <a:ext cx="816975" cy="806650"/>
          </a:xfrm>
          <a:prstGeom prst="rect">
            <a:avLst/>
          </a:prstGeom>
          <a:noFill/>
          <a:ln>
            <a:noFill/>
          </a:ln>
        </p:spPr>
      </p:pic>
      <p:sp>
        <p:nvSpPr>
          <p:cNvPr id="1639" name="Google Shape;1639;p68"/>
          <p:cNvSpPr txBox="1">
            <a:spLocks noGrp="1"/>
          </p:cNvSpPr>
          <p:nvPr>
            <p:ph type="subTitle" idx="1"/>
          </p:nvPr>
        </p:nvSpPr>
        <p:spPr>
          <a:xfrm>
            <a:off x="939143" y="2083835"/>
            <a:ext cx="21348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640" name="Google Shape;1640;p68"/>
          <p:cNvSpPr txBox="1">
            <a:spLocks noGrp="1"/>
          </p:cNvSpPr>
          <p:nvPr>
            <p:ph type="subTitle" idx="2"/>
          </p:nvPr>
        </p:nvSpPr>
        <p:spPr>
          <a:xfrm>
            <a:off x="3510900" y="2083835"/>
            <a:ext cx="21306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641" name="Google Shape;1641;p68"/>
          <p:cNvSpPr txBox="1">
            <a:spLocks noGrp="1"/>
          </p:cNvSpPr>
          <p:nvPr>
            <p:ph type="subTitle" idx="3"/>
          </p:nvPr>
        </p:nvSpPr>
        <p:spPr>
          <a:xfrm>
            <a:off x="2225021" y="3565598"/>
            <a:ext cx="21348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642" name="Google Shape;1642;p68"/>
          <p:cNvSpPr txBox="1">
            <a:spLocks noGrp="1"/>
          </p:cNvSpPr>
          <p:nvPr>
            <p:ph type="subTitle" idx="4"/>
          </p:nvPr>
        </p:nvSpPr>
        <p:spPr>
          <a:xfrm>
            <a:off x="4792579" y="3565598"/>
            <a:ext cx="21306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p:txBody>
      </p:sp>
      <p:sp>
        <p:nvSpPr>
          <p:cNvPr id="1643" name="Google Shape;1643;p68"/>
          <p:cNvSpPr txBox="1">
            <a:spLocks noGrp="1"/>
          </p:cNvSpPr>
          <p:nvPr>
            <p:ph type="subTitle" idx="5"/>
          </p:nvPr>
        </p:nvSpPr>
        <p:spPr>
          <a:xfrm>
            <a:off x="939143" y="1856244"/>
            <a:ext cx="21348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644" name="Google Shape;1644;p68"/>
          <p:cNvSpPr txBox="1">
            <a:spLocks noGrp="1"/>
          </p:cNvSpPr>
          <p:nvPr>
            <p:ph type="subTitle" idx="6"/>
          </p:nvPr>
        </p:nvSpPr>
        <p:spPr>
          <a:xfrm>
            <a:off x="2225021" y="3338082"/>
            <a:ext cx="21348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645" name="Google Shape;1645;p68"/>
          <p:cNvSpPr txBox="1">
            <a:spLocks noGrp="1"/>
          </p:cNvSpPr>
          <p:nvPr>
            <p:ph type="subTitle" idx="7"/>
          </p:nvPr>
        </p:nvSpPr>
        <p:spPr>
          <a:xfrm>
            <a:off x="3510900" y="1856244"/>
            <a:ext cx="21306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646" name="Google Shape;1646;p68"/>
          <p:cNvSpPr txBox="1">
            <a:spLocks noGrp="1"/>
          </p:cNvSpPr>
          <p:nvPr>
            <p:ph type="subTitle" idx="8"/>
          </p:nvPr>
        </p:nvSpPr>
        <p:spPr>
          <a:xfrm>
            <a:off x="4792579" y="3338082"/>
            <a:ext cx="21306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647" name="Google Shape;1647;p68"/>
          <p:cNvSpPr txBox="1">
            <a:spLocks noGrp="1"/>
          </p:cNvSpPr>
          <p:nvPr>
            <p:ph type="subTitle" idx="9"/>
          </p:nvPr>
        </p:nvSpPr>
        <p:spPr>
          <a:xfrm>
            <a:off x="6074257" y="2083835"/>
            <a:ext cx="21306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rings</a:t>
            </a:r>
            <a:endParaRPr/>
          </a:p>
        </p:txBody>
      </p:sp>
      <p:sp>
        <p:nvSpPr>
          <p:cNvPr id="1648" name="Google Shape;1648;p68"/>
          <p:cNvSpPr txBox="1">
            <a:spLocks noGrp="1"/>
          </p:cNvSpPr>
          <p:nvPr>
            <p:ph type="subTitle" idx="13"/>
          </p:nvPr>
        </p:nvSpPr>
        <p:spPr>
          <a:xfrm>
            <a:off x="6074257" y="1856244"/>
            <a:ext cx="21306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1649" name="Google Shape;1649;p68"/>
          <p:cNvGrpSpPr/>
          <p:nvPr/>
        </p:nvGrpSpPr>
        <p:grpSpPr>
          <a:xfrm>
            <a:off x="5650028" y="2894454"/>
            <a:ext cx="411909" cy="411032"/>
            <a:chOff x="6486028" y="2899905"/>
            <a:chExt cx="411909" cy="411032"/>
          </a:xfrm>
        </p:grpSpPr>
        <p:sp>
          <p:nvSpPr>
            <p:cNvPr id="1650" name="Google Shape;1650;p68"/>
            <p:cNvSpPr/>
            <p:nvPr/>
          </p:nvSpPr>
          <p:spPr>
            <a:xfrm>
              <a:off x="6486870" y="2899905"/>
              <a:ext cx="213918" cy="266503"/>
            </a:xfrm>
            <a:custGeom>
              <a:avLst/>
              <a:gdLst/>
              <a:ahLst/>
              <a:cxnLst/>
              <a:rect l="l" t="t" r="r" b="b"/>
              <a:pathLst>
                <a:path w="6098" h="7597" extrusionOk="0">
                  <a:moveTo>
                    <a:pt x="5478" y="0"/>
                  </a:moveTo>
                  <a:cubicBezTo>
                    <a:pt x="4263" y="0"/>
                    <a:pt x="3263" y="905"/>
                    <a:pt x="3096" y="2096"/>
                  </a:cubicBezTo>
                  <a:cubicBezTo>
                    <a:pt x="2120" y="2239"/>
                    <a:pt x="1382" y="3096"/>
                    <a:pt x="1382" y="4144"/>
                  </a:cubicBezTo>
                  <a:lnTo>
                    <a:pt x="1382" y="4168"/>
                  </a:lnTo>
                  <a:cubicBezTo>
                    <a:pt x="596" y="4334"/>
                    <a:pt x="1" y="5025"/>
                    <a:pt x="1" y="5882"/>
                  </a:cubicBezTo>
                  <a:cubicBezTo>
                    <a:pt x="1" y="6811"/>
                    <a:pt x="786" y="7597"/>
                    <a:pt x="1739" y="7597"/>
                  </a:cubicBezTo>
                  <a:lnTo>
                    <a:pt x="5192" y="7597"/>
                  </a:lnTo>
                  <a:lnTo>
                    <a:pt x="5859" y="4834"/>
                  </a:lnTo>
                  <a:lnTo>
                    <a:pt x="6097" y="2810"/>
                  </a:lnTo>
                  <a:lnTo>
                    <a:pt x="5835"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8"/>
            <p:cNvSpPr/>
            <p:nvPr/>
          </p:nvSpPr>
          <p:spPr>
            <a:xfrm>
              <a:off x="6691562" y="2902395"/>
              <a:ext cx="204692" cy="264854"/>
            </a:xfrm>
            <a:custGeom>
              <a:avLst/>
              <a:gdLst/>
              <a:ahLst/>
              <a:cxnLst/>
              <a:rect l="l" t="t" r="r" b="b"/>
              <a:pathLst>
                <a:path w="5835" h="7550" extrusionOk="0">
                  <a:moveTo>
                    <a:pt x="0" y="0"/>
                  </a:moveTo>
                  <a:lnTo>
                    <a:pt x="0" y="4787"/>
                  </a:lnTo>
                  <a:lnTo>
                    <a:pt x="691" y="7550"/>
                  </a:lnTo>
                  <a:cubicBezTo>
                    <a:pt x="1762" y="7526"/>
                    <a:pt x="3072" y="7526"/>
                    <a:pt x="4168" y="7526"/>
                  </a:cubicBezTo>
                  <a:cubicBezTo>
                    <a:pt x="5096" y="7526"/>
                    <a:pt x="5835" y="6788"/>
                    <a:pt x="5835" y="5859"/>
                  </a:cubicBezTo>
                  <a:lnTo>
                    <a:pt x="5835" y="5835"/>
                  </a:lnTo>
                  <a:cubicBezTo>
                    <a:pt x="5835" y="5002"/>
                    <a:pt x="5239" y="4311"/>
                    <a:pt x="4477" y="4120"/>
                  </a:cubicBezTo>
                  <a:cubicBezTo>
                    <a:pt x="4477" y="4097"/>
                    <a:pt x="4525" y="3287"/>
                    <a:pt x="3882" y="2644"/>
                  </a:cubicBezTo>
                  <a:cubicBezTo>
                    <a:pt x="3501" y="2263"/>
                    <a:pt x="2977" y="2049"/>
                    <a:pt x="2429" y="2049"/>
                  </a:cubicBezTo>
                  <a:lnTo>
                    <a:pt x="2382" y="2049"/>
                  </a:lnTo>
                  <a:cubicBezTo>
                    <a:pt x="2239" y="1001"/>
                    <a:pt x="1429" y="191"/>
                    <a:pt x="429" y="24"/>
                  </a:cubicBezTo>
                  <a:cubicBezTo>
                    <a:pt x="167" y="0"/>
                    <a:pt x="0"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8"/>
            <p:cNvSpPr/>
            <p:nvPr/>
          </p:nvSpPr>
          <p:spPr>
            <a:xfrm>
              <a:off x="6679003" y="3010161"/>
              <a:ext cx="18417" cy="23433"/>
            </a:xfrm>
            <a:custGeom>
              <a:avLst/>
              <a:gdLst/>
              <a:ahLst/>
              <a:cxnLst/>
              <a:rect l="l" t="t" r="r" b="b"/>
              <a:pathLst>
                <a:path w="525" h="668" extrusionOk="0">
                  <a:moveTo>
                    <a:pt x="1" y="1"/>
                  </a:moveTo>
                  <a:lnTo>
                    <a:pt x="1" y="667"/>
                  </a:lnTo>
                  <a:lnTo>
                    <a:pt x="358" y="667"/>
                  </a:lnTo>
                  <a:lnTo>
                    <a:pt x="525" y="358"/>
                  </a:lnTo>
                  <a:lnTo>
                    <a:pt x="35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8"/>
            <p:cNvSpPr/>
            <p:nvPr/>
          </p:nvSpPr>
          <p:spPr>
            <a:xfrm>
              <a:off x="6691562" y="3010161"/>
              <a:ext cx="12559" cy="23433"/>
            </a:xfrm>
            <a:custGeom>
              <a:avLst/>
              <a:gdLst/>
              <a:ahLst/>
              <a:cxnLst/>
              <a:rect l="l" t="t" r="r" b="b"/>
              <a:pathLst>
                <a:path w="358" h="668" extrusionOk="0">
                  <a:moveTo>
                    <a:pt x="0" y="1"/>
                  </a:moveTo>
                  <a:lnTo>
                    <a:pt x="0" y="667"/>
                  </a:lnTo>
                  <a:lnTo>
                    <a:pt x="357" y="667"/>
                  </a:lnTo>
                  <a:lnTo>
                    <a:pt x="357"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8"/>
            <p:cNvSpPr/>
            <p:nvPr/>
          </p:nvSpPr>
          <p:spPr>
            <a:xfrm>
              <a:off x="6679003" y="2960874"/>
              <a:ext cx="15926" cy="24275"/>
            </a:xfrm>
            <a:custGeom>
              <a:avLst/>
              <a:gdLst/>
              <a:ahLst/>
              <a:cxnLst/>
              <a:rect l="l" t="t" r="r" b="b"/>
              <a:pathLst>
                <a:path w="454" h="692" extrusionOk="0">
                  <a:moveTo>
                    <a:pt x="1" y="0"/>
                  </a:moveTo>
                  <a:lnTo>
                    <a:pt x="1" y="691"/>
                  </a:lnTo>
                  <a:lnTo>
                    <a:pt x="358" y="691"/>
                  </a:lnTo>
                  <a:lnTo>
                    <a:pt x="453" y="382"/>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8"/>
            <p:cNvSpPr/>
            <p:nvPr/>
          </p:nvSpPr>
          <p:spPr>
            <a:xfrm>
              <a:off x="6691562" y="2960874"/>
              <a:ext cx="12559" cy="24275"/>
            </a:xfrm>
            <a:custGeom>
              <a:avLst/>
              <a:gdLst/>
              <a:ahLst/>
              <a:cxnLst/>
              <a:rect l="l" t="t" r="r" b="b"/>
              <a:pathLst>
                <a:path w="358" h="692" extrusionOk="0">
                  <a:moveTo>
                    <a:pt x="0" y="0"/>
                  </a:moveTo>
                  <a:lnTo>
                    <a:pt x="0" y="691"/>
                  </a:lnTo>
                  <a:lnTo>
                    <a:pt x="357" y="691"/>
                  </a:lnTo>
                  <a:lnTo>
                    <a:pt x="35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8"/>
            <p:cNvSpPr/>
            <p:nvPr/>
          </p:nvSpPr>
          <p:spPr>
            <a:xfrm>
              <a:off x="6752531" y="3010161"/>
              <a:ext cx="23433" cy="23433"/>
            </a:xfrm>
            <a:custGeom>
              <a:avLst/>
              <a:gdLst/>
              <a:ahLst/>
              <a:cxnLst/>
              <a:rect l="l" t="t" r="r" b="b"/>
              <a:pathLst>
                <a:path w="668" h="668" extrusionOk="0">
                  <a:moveTo>
                    <a:pt x="1" y="1"/>
                  </a:moveTo>
                  <a:lnTo>
                    <a:pt x="1" y="667"/>
                  </a:lnTo>
                  <a:lnTo>
                    <a:pt x="667" y="667"/>
                  </a:lnTo>
                  <a:lnTo>
                    <a:pt x="667"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8"/>
            <p:cNvSpPr/>
            <p:nvPr/>
          </p:nvSpPr>
          <p:spPr>
            <a:xfrm>
              <a:off x="6607159" y="3010161"/>
              <a:ext cx="24275" cy="23433"/>
            </a:xfrm>
            <a:custGeom>
              <a:avLst/>
              <a:gdLst/>
              <a:ahLst/>
              <a:cxnLst/>
              <a:rect l="l" t="t" r="r" b="b"/>
              <a:pathLst>
                <a:path w="692" h="668" extrusionOk="0">
                  <a:moveTo>
                    <a:pt x="1" y="1"/>
                  </a:moveTo>
                  <a:lnTo>
                    <a:pt x="1" y="667"/>
                  </a:lnTo>
                  <a:lnTo>
                    <a:pt x="691" y="667"/>
                  </a:lnTo>
                  <a:lnTo>
                    <a:pt x="691"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8"/>
            <p:cNvSpPr/>
            <p:nvPr/>
          </p:nvSpPr>
          <p:spPr>
            <a:xfrm>
              <a:off x="6613860" y="3069481"/>
              <a:ext cx="86086" cy="229774"/>
            </a:xfrm>
            <a:custGeom>
              <a:avLst/>
              <a:gdLst/>
              <a:ahLst/>
              <a:cxnLst/>
              <a:rect l="l" t="t" r="r" b="b"/>
              <a:pathLst>
                <a:path w="2454" h="6550" extrusionOk="0">
                  <a:moveTo>
                    <a:pt x="1548" y="0"/>
                  </a:moveTo>
                  <a:lnTo>
                    <a:pt x="1548" y="643"/>
                  </a:lnTo>
                  <a:cubicBezTo>
                    <a:pt x="1096" y="453"/>
                    <a:pt x="739" y="262"/>
                    <a:pt x="286" y="24"/>
                  </a:cubicBezTo>
                  <a:cubicBezTo>
                    <a:pt x="167" y="239"/>
                    <a:pt x="72" y="405"/>
                    <a:pt x="0" y="643"/>
                  </a:cubicBezTo>
                  <a:cubicBezTo>
                    <a:pt x="191" y="739"/>
                    <a:pt x="1334" y="1310"/>
                    <a:pt x="1548" y="1429"/>
                  </a:cubicBezTo>
                  <a:lnTo>
                    <a:pt x="1548" y="4501"/>
                  </a:lnTo>
                  <a:cubicBezTo>
                    <a:pt x="1453" y="4763"/>
                    <a:pt x="1096" y="5811"/>
                    <a:pt x="977" y="6216"/>
                  </a:cubicBezTo>
                  <a:lnTo>
                    <a:pt x="1548" y="6549"/>
                  </a:lnTo>
                  <a:lnTo>
                    <a:pt x="2215" y="6216"/>
                  </a:lnTo>
                  <a:lnTo>
                    <a:pt x="2453" y="3263"/>
                  </a:lnTo>
                  <a:lnTo>
                    <a:pt x="2215"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8"/>
            <p:cNvSpPr/>
            <p:nvPr/>
          </p:nvSpPr>
          <p:spPr>
            <a:xfrm>
              <a:off x="6691562" y="3069481"/>
              <a:ext cx="77702" cy="228932"/>
            </a:xfrm>
            <a:custGeom>
              <a:avLst/>
              <a:gdLst/>
              <a:ahLst/>
              <a:cxnLst/>
              <a:rect l="l" t="t" r="r" b="b"/>
              <a:pathLst>
                <a:path w="2215" h="6526" extrusionOk="0">
                  <a:moveTo>
                    <a:pt x="0" y="0"/>
                  </a:moveTo>
                  <a:lnTo>
                    <a:pt x="0" y="6192"/>
                  </a:lnTo>
                  <a:lnTo>
                    <a:pt x="691" y="6525"/>
                  </a:lnTo>
                  <a:lnTo>
                    <a:pt x="1262" y="6168"/>
                  </a:lnTo>
                  <a:cubicBezTo>
                    <a:pt x="1167" y="5859"/>
                    <a:pt x="834" y="4882"/>
                    <a:pt x="691" y="4454"/>
                  </a:cubicBezTo>
                  <a:lnTo>
                    <a:pt x="691" y="1691"/>
                  </a:lnTo>
                  <a:lnTo>
                    <a:pt x="2215" y="977"/>
                  </a:lnTo>
                  <a:cubicBezTo>
                    <a:pt x="2096" y="762"/>
                    <a:pt x="2001" y="596"/>
                    <a:pt x="1905" y="358"/>
                  </a:cubicBezTo>
                  <a:cubicBezTo>
                    <a:pt x="1762" y="405"/>
                    <a:pt x="834" y="881"/>
                    <a:pt x="691" y="977"/>
                  </a:cubicBez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8"/>
            <p:cNvSpPr/>
            <p:nvPr/>
          </p:nvSpPr>
          <p:spPr>
            <a:xfrm>
              <a:off x="6486028" y="3286697"/>
              <a:ext cx="215567" cy="24240"/>
            </a:xfrm>
            <a:custGeom>
              <a:avLst/>
              <a:gdLst/>
              <a:ahLst/>
              <a:cxnLst/>
              <a:rect l="l" t="t" r="r" b="b"/>
              <a:pathLst>
                <a:path w="6145" h="691" extrusionOk="0">
                  <a:moveTo>
                    <a:pt x="1" y="0"/>
                  </a:moveTo>
                  <a:lnTo>
                    <a:pt x="1" y="691"/>
                  </a:lnTo>
                  <a:lnTo>
                    <a:pt x="5859" y="691"/>
                  </a:lnTo>
                  <a:lnTo>
                    <a:pt x="6145" y="381"/>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8"/>
            <p:cNvSpPr/>
            <p:nvPr/>
          </p:nvSpPr>
          <p:spPr>
            <a:xfrm>
              <a:off x="6691562" y="3286697"/>
              <a:ext cx="206376" cy="24240"/>
            </a:xfrm>
            <a:custGeom>
              <a:avLst/>
              <a:gdLst/>
              <a:ahLst/>
              <a:cxnLst/>
              <a:rect l="l" t="t" r="r" b="b"/>
              <a:pathLst>
                <a:path w="5883" h="691" extrusionOk="0">
                  <a:moveTo>
                    <a:pt x="0" y="0"/>
                  </a:moveTo>
                  <a:lnTo>
                    <a:pt x="0" y="691"/>
                  </a:lnTo>
                  <a:lnTo>
                    <a:pt x="5882" y="691"/>
                  </a:lnTo>
                  <a:lnTo>
                    <a:pt x="58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 name="Google Shape;1662;p68"/>
          <p:cNvGrpSpPr/>
          <p:nvPr/>
        </p:nvGrpSpPr>
        <p:grpSpPr>
          <a:xfrm>
            <a:off x="4428711" y="1411638"/>
            <a:ext cx="290778" cy="411874"/>
            <a:chOff x="3954725" y="2269166"/>
            <a:chExt cx="290778" cy="411874"/>
          </a:xfrm>
        </p:grpSpPr>
        <p:sp>
          <p:nvSpPr>
            <p:cNvPr id="1663" name="Google Shape;1663;p68"/>
            <p:cNvSpPr/>
            <p:nvPr/>
          </p:nvSpPr>
          <p:spPr>
            <a:xfrm>
              <a:off x="3976475" y="2269166"/>
              <a:ext cx="136181" cy="175470"/>
            </a:xfrm>
            <a:custGeom>
              <a:avLst/>
              <a:gdLst/>
              <a:ahLst/>
              <a:cxnLst/>
              <a:rect l="l" t="t" r="r" b="b"/>
              <a:pathLst>
                <a:path w="3882" h="5002" extrusionOk="0">
                  <a:moveTo>
                    <a:pt x="3504" y="0"/>
                  </a:moveTo>
                  <a:cubicBezTo>
                    <a:pt x="1776" y="0"/>
                    <a:pt x="546" y="2912"/>
                    <a:pt x="0" y="4573"/>
                  </a:cubicBezTo>
                  <a:cubicBezTo>
                    <a:pt x="48" y="4573"/>
                    <a:pt x="1715" y="5001"/>
                    <a:pt x="1715" y="5001"/>
                  </a:cubicBezTo>
                  <a:cubicBezTo>
                    <a:pt x="1715" y="5001"/>
                    <a:pt x="3334" y="4596"/>
                    <a:pt x="3525" y="4596"/>
                  </a:cubicBezTo>
                  <a:lnTo>
                    <a:pt x="3882" y="2429"/>
                  </a:lnTo>
                  <a:lnTo>
                    <a:pt x="3525" y="0"/>
                  </a:lnTo>
                  <a:cubicBezTo>
                    <a:pt x="3518" y="0"/>
                    <a:pt x="3511" y="0"/>
                    <a:pt x="3504"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8"/>
            <p:cNvSpPr/>
            <p:nvPr/>
          </p:nvSpPr>
          <p:spPr>
            <a:xfrm>
              <a:off x="4100097" y="2269166"/>
              <a:ext cx="122850" cy="175470"/>
            </a:xfrm>
            <a:custGeom>
              <a:avLst/>
              <a:gdLst/>
              <a:ahLst/>
              <a:cxnLst/>
              <a:rect l="l" t="t" r="r" b="b"/>
              <a:pathLst>
                <a:path w="3502" h="5002" extrusionOk="0">
                  <a:moveTo>
                    <a:pt x="1" y="0"/>
                  </a:moveTo>
                  <a:lnTo>
                    <a:pt x="1" y="4596"/>
                  </a:lnTo>
                  <a:cubicBezTo>
                    <a:pt x="167" y="4596"/>
                    <a:pt x="1906" y="5001"/>
                    <a:pt x="1906" y="5001"/>
                  </a:cubicBezTo>
                  <a:cubicBezTo>
                    <a:pt x="1906" y="5001"/>
                    <a:pt x="3478" y="4525"/>
                    <a:pt x="3501" y="4525"/>
                  </a:cubicBezTo>
                  <a:cubicBezTo>
                    <a:pt x="2977" y="2906"/>
                    <a:pt x="1715" y="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8"/>
            <p:cNvSpPr/>
            <p:nvPr/>
          </p:nvSpPr>
          <p:spPr>
            <a:xfrm>
              <a:off x="3958093" y="2414503"/>
              <a:ext cx="155404" cy="126183"/>
            </a:xfrm>
            <a:custGeom>
              <a:avLst/>
              <a:gdLst/>
              <a:ahLst/>
              <a:cxnLst/>
              <a:rect l="l" t="t" r="r" b="b"/>
              <a:pathLst>
                <a:path w="4430" h="3597" extrusionOk="0">
                  <a:moveTo>
                    <a:pt x="2501" y="1"/>
                  </a:moveTo>
                  <a:cubicBezTo>
                    <a:pt x="1715" y="1"/>
                    <a:pt x="1715" y="453"/>
                    <a:pt x="953" y="453"/>
                  </a:cubicBezTo>
                  <a:cubicBezTo>
                    <a:pt x="929" y="453"/>
                    <a:pt x="643" y="406"/>
                    <a:pt x="524" y="406"/>
                  </a:cubicBezTo>
                  <a:cubicBezTo>
                    <a:pt x="334" y="1096"/>
                    <a:pt x="119" y="1835"/>
                    <a:pt x="0" y="2549"/>
                  </a:cubicBezTo>
                  <a:lnTo>
                    <a:pt x="1453" y="3597"/>
                  </a:lnTo>
                  <a:cubicBezTo>
                    <a:pt x="1453" y="3597"/>
                    <a:pt x="3858" y="2882"/>
                    <a:pt x="4049" y="2882"/>
                  </a:cubicBezTo>
                  <a:lnTo>
                    <a:pt x="4430" y="1644"/>
                  </a:lnTo>
                  <a:lnTo>
                    <a:pt x="4049" y="453"/>
                  </a:lnTo>
                  <a:cubicBezTo>
                    <a:pt x="3263" y="453"/>
                    <a:pt x="3263" y="1"/>
                    <a:pt x="2501"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8"/>
            <p:cNvSpPr/>
            <p:nvPr/>
          </p:nvSpPr>
          <p:spPr>
            <a:xfrm>
              <a:off x="4100097" y="2413696"/>
              <a:ext cx="142074" cy="125341"/>
            </a:xfrm>
            <a:custGeom>
              <a:avLst/>
              <a:gdLst/>
              <a:ahLst/>
              <a:cxnLst/>
              <a:rect l="l" t="t" r="r" b="b"/>
              <a:pathLst>
                <a:path w="4050" h="3573" extrusionOk="0">
                  <a:moveTo>
                    <a:pt x="1549" y="0"/>
                  </a:moveTo>
                  <a:cubicBezTo>
                    <a:pt x="763" y="0"/>
                    <a:pt x="763" y="429"/>
                    <a:pt x="1" y="429"/>
                  </a:cubicBezTo>
                  <a:lnTo>
                    <a:pt x="1" y="2858"/>
                  </a:lnTo>
                  <a:cubicBezTo>
                    <a:pt x="215" y="2858"/>
                    <a:pt x="2406" y="3572"/>
                    <a:pt x="2406" y="3572"/>
                  </a:cubicBezTo>
                  <a:lnTo>
                    <a:pt x="4049" y="2548"/>
                  </a:lnTo>
                  <a:cubicBezTo>
                    <a:pt x="3930" y="1834"/>
                    <a:pt x="3716" y="1072"/>
                    <a:pt x="3501" y="381"/>
                  </a:cubicBezTo>
                  <a:cubicBezTo>
                    <a:pt x="3406" y="381"/>
                    <a:pt x="3120" y="429"/>
                    <a:pt x="3096" y="429"/>
                  </a:cubicBezTo>
                  <a:cubicBezTo>
                    <a:pt x="2311" y="429"/>
                    <a:pt x="2311" y="0"/>
                    <a:pt x="1549"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8"/>
            <p:cNvSpPr/>
            <p:nvPr/>
          </p:nvSpPr>
          <p:spPr>
            <a:xfrm>
              <a:off x="4087573" y="2351850"/>
              <a:ext cx="18417" cy="25117"/>
            </a:xfrm>
            <a:custGeom>
              <a:avLst/>
              <a:gdLst/>
              <a:ahLst/>
              <a:cxnLst/>
              <a:rect l="l" t="t" r="r" b="b"/>
              <a:pathLst>
                <a:path w="525" h="716" extrusionOk="0">
                  <a:moveTo>
                    <a:pt x="358" y="1"/>
                  </a:moveTo>
                  <a:cubicBezTo>
                    <a:pt x="239" y="25"/>
                    <a:pt x="119" y="25"/>
                    <a:pt x="0" y="25"/>
                  </a:cubicBezTo>
                  <a:lnTo>
                    <a:pt x="0" y="715"/>
                  </a:lnTo>
                  <a:lnTo>
                    <a:pt x="358" y="715"/>
                  </a:lnTo>
                  <a:lnTo>
                    <a:pt x="524" y="358"/>
                  </a:lnTo>
                  <a:lnTo>
                    <a:pt x="35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8"/>
            <p:cNvSpPr/>
            <p:nvPr/>
          </p:nvSpPr>
          <p:spPr>
            <a:xfrm>
              <a:off x="4100097" y="2352692"/>
              <a:ext cx="12559" cy="24275"/>
            </a:xfrm>
            <a:custGeom>
              <a:avLst/>
              <a:gdLst/>
              <a:ahLst/>
              <a:cxnLst/>
              <a:rect l="l" t="t" r="r" b="b"/>
              <a:pathLst>
                <a:path w="358" h="692" extrusionOk="0">
                  <a:moveTo>
                    <a:pt x="1" y="1"/>
                  </a:moveTo>
                  <a:lnTo>
                    <a:pt x="1" y="691"/>
                  </a:lnTo>
                  <a:lnTo>
                    <a:pt x="358" y="691"/>
                  </a:lnTo>
                  <a:lnTo>
                    <a:pt x="358"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8"/>
            <p:cNvSpPr/>
            <p:nvPr/>
          </p:nvSpPr>
          <p:spPr>
            <a:xfrm>
              <a:off x="3954725" y="2498905"/>
              <a:ext cx="171296" cy="180487"/>
            </a:xfrm>
            <a:custGeom>
              <a:avLst/>
              <a:gdLst/>
              <a:ahLst/>
              <a:cxnLst/>
              <a:rect l="l" t="t" r="r" b="b"/>
              <a:pathLst>
                <a:path w="4883" h="5145" extrusionOk="0">
                  <a:moveTo>
                    <a:pt x="2597" y="0"/>
                  </a:moveTo>
                  <a:cubicBezTo>
                    <a:pt x="1811" y="0"/>
                    <a:pt x="1811" y="453"/>
                    <a:pt x="1049" y="453"/>
                  </a:cubicBezTo>
                  <a:cubicBezTo>
                    <a:pt x="787" y="453"/>
                    <a:pt x="596" y="405"/>
                    <a:pt x="430" y="310"/>
                  </a:cubicBezTo>
                  <a:cubicBezTo>
                    <a:pt x="310" y="238"/>
                    <a:pt x="215" y="191"/>
                    <a:pt x="96" y="119"/>
                  </a:cubicBezTo>
                  <a:cubicBezTo>
                    <a:pt x="25" y="453"/>
                    <a:pt x="1" y="810"/>
                    <a:pt x="1" y="1143"/>
                  </a:cubicBezTo>
                  <a:cubicBezTo>
                    <a:pt x="1" y="3334"/>
                    <a:pt x="1882" y="5144"/>
                    <a:pt x="4145" y="5144"/>
                  </a:cubicBezTo>
                  <a:lnTo>
                    <a:pt x="4883" y="2382"/>
                  </a:lnTo>
                  <a:lnTo>
                    <a:pt x="4145" y="453"/>
                  </a:lnTo>
                  <a:cubicBezTo>
                    <a:pt x="3359" y="453"/>
                    <a:pt x="3359" y="0"/>
                    <a:pt x="2597"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8"/>
            <p:cNvSpPr/>
            <p:nvPr/>
          </p:nvSpPr>
          <p:spPr>
            <a:xfrm>
              <a:off x="4100097" y="2500554"/>
              <a:ext cx="145407" cy="180487"/>
            </a:xfrm>
            <a:custGeom>
              <a:avLst/>
              <a:gdLst/>
              <a:ahLst/>
              <a:cxnLst/>
              <a:rect l="l" t="t" r="r" b="b"/>
              <a:pathLst>
                <a:path w="4145" h="5145" extrusionOk="0">
                  <a:moveTo>
                    <a:pt x="1549" y="1"/>
                  </a:moveTo>
                  <a:cubicBezTo>
                    <a:pt x="763" y="1"/>
                    <a:pt x="763" y="429"/>
                    <a:pt x="1" y="429"/>
                  </a:cubicBezTo>
                  <a:lnTo>
                    <a:pt x="1" y="2787"/>
                  </a:lnTo>
                  <a:lnTo>
                    <a:pt x="1" y="5145"/>
                  </a:lnTo>
                  <a:cubicBezTo>
                    <a:pt x="2263" y="5121"/>
                    <a:pt x="4144" y="3263"/>
                    <a:pt x="4144" y="1096"/>
                  </a:cubicBezTo>
                  <a:cubicBezTo>
                    <a:pt x="4144" y="763"/>
                    <a:pt x="4097" y="406"/>
                    <a:pt x="4049" y="120"/>
                  </a:cubicBezTo>
                  <a:cubicBezTo>
                    <a:pt x="3930" y="167"/>
                    <a:pt x="3835" y="215"/>
                    <a:pt x="3716" y="287"/>
                  </a:cubicBezTo>
                  <a:cubicBezTo>
                    <a:pt x="3525" y="382"/>
                    <a:pt x="3358" y="429"/>
                    <a:pt x="3096" y="429"/>
                  </a:cubicBezTo>
                  <a:cubicBezTo>
                    <a:pt x="2311" y="429"/>
                    <a:pt x="2311" y="1"/>
                    <a:pt x="1549"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8"/>
            <p:cNvSpPr/>
            <p:nvPr/>
          </p:nvSpPr>
          <p:spPr>
            <a:xfrm>
              <a:off x="4039128" y="2570749"/>
              <a:ext cx="24240" cy="24240"/>
            </a:xfrm>
            <a:custGeom>
              <a:avLst/>
              <a:gdLst/>
              <a:ahLst/>
              <a:cxnLst/>
              <a:rect l="l" t="t" r="r" b="b"/>
              <a:pathLst>
                <a:path w="691" h="691" extrusionOk="0">
                  <a:moveTo>
                    <a:pt x="0" y="0"/>
                  </a:moveTo>
                  <a:lnTo>
                    <a:pt x="0" y="691"/>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8"/>
            <p:cNvSpPr/>
            <p:nvPr/>
          </p:nvSpPr>
          <p:spPr>
            <a:xfrm>
              <a:off x="4087573" y="2569907"/>
              <a:ext cx="16733" cy="25082"/>
            </a:xfrm>
            <a:custGeom>
              <a:avLst/>
              <a:gdLst/>
              <a:ahLst/>
              <a:cxnLst/>
              <a:rect l="l" t="t" r="r" b="b"/>
              <a:pathLst>
                <a:path w="477" h="715" extrusionOk="0">
                  <a:moveTo>
                    <a:pt x="358" y="0"/>
                  </a:moveTo>
                  <a:cubicBezTo>
                    <a:pt x="239" y="24"/>
                    <a:pt x="119" y="24"/>
                    <a:pt x="0" y="24"/>
                  </a:cubicBezTo>
                  <a:lnTo>
                    <a:pt x="0" y="715"/>
                  </a:lnTo>
                  <a:lnTo>
                    <a:pt x="358" y="715"/>
                  </a:lnTo>
                  <a:lnTo>
                    <a:pt x="477" y="358"/>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8"/>
            <p:cNvSpPr/>
            <p:nvPr/>
          </p:nvSpPr>
          <p:spPr>
            <a:xfrm>
              <a:off x="4100097" y="2570749"/>
              <a:ext cx="12559" cy="24240"/>
            </a:xfrm>
            <a:custGeom>
              <a:avLst/>
              <a:gdLst/>
              <a:ahLst/>
              <a:cxnLst/>
              <a:rect l="l" t="t" r="r" b="b"/>
              <a:pathLst>
                <a:path w="358" h="691" extrusionOk="0">
                  <a:moveTo>
                    <a:pt x="1" y="0"/>
                  </a:moveTo>
                  <a:lnTo>
                    <a:pt x="1" y="691"/>
                  </a:lnTo>
                  <a:lnTo>
                    <a:pt x="358" y="691"/>
                  </a:lnTo>
                  <a:lnTo>
                    <a:pt x="358"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8"/>
            <p:cNvSpPr/>
            <p:nvPr/>
          </p:nvSpPr>
          <p:spPr>
            <a:xfrm>
              <a:off x="4136861" y="2570749"/>
              <a:ext cx="23433" cy="24240"/>
            </a:xfrm>
            <a:custGeom>
              <a:avLst/>
              <a:gdLst/>
              <a:ahLst/>
              <a:cxnLst/>
              <a:rect l="l" t="t" r="r" b="b"/>
              <a:pathLst>
                <a:path w="668" h="691" extrusionOk="0">
                  <a:moveTo>
                    <a:pt x="0" y="0"/>
                  </a:moveTo>
                  <a:lnTo>
                    <a:pt x="0" y="691"/>
                  </a:lnTo>
                  <a:lnTo>
                    <a:pt x="667" y="691"/>
                  </a:lnTo>
                  <a:lnTo>
                    <a:pt x="66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68"/>
          <p:cNvGrpSpPr/>
          <p:nvPr/>
        </p:nvGrpSpPr>
        <p:grpSpPr>
          <a:xfrm>
            <a:off x="1872870" y="1412462"/>
            <a:ext cx="267345" cy="410226"/>
            <a:chOff x="3295607" y="2288355"/>
            <a:chExt cx="267345" cy="410226"/>
          </a:xfrm>
        </p:grpSpPr>
        <p:sp>
          <p:nvSpPr>
            <p:cNvPr id="1676" name="Google Shape;1676;p68"/>
            <p:cNvSpPr/>
            <p:nvPr/>
          </p:nvSpPr>
          <p:spPr>
            <a:xfrm>
              <a:off x="3383307" y="2289197"/>
              <a:ext cx="52690" cy="105310"/>
            </a:xfrm>
            <a:custGeom>
              <a:avLst/>
              <a:gdLst/>
              <a:ahLst/>
              <a:cxnLst/>
              <a:rect l="l" t="t" r="r" b="b"/>
              <a:pathLst>
                <a:path w="1502" h="3002" extrusionOk="0">
                  <a:moveTo>
                    <a:pt x="1311" y="1"/>
                  </a:moveTo>
                  <a:cubicBezTo>
                    <a:pt x="1001" y="334"/>
                    <a:pt x="668" y="691"/>
                    <a:pt x="358" y="1049"/>
                  </a:cubicBezTo>
                  <a:cubicBezTo>
                    <a:pt x="215" y="1215"/>
                    <a:pt x="72" y="1430"/>
                    <a:pt x="1" y="1668"/>
                  </a:cubicBezTo>
                  <a:lnTo>
                    <a:pt x="310" y="2335"/>
                  </a:lnTo>
                  <a:lnTo>
                    <a:pt x="1311" y="3001"/>
                  </a:lnTo>
                  <a:lnTo>
                    <a:pt x="1501" y="1572"/>
                  </a:lnTo>
                  <a:lnTo>
                    <a:pt x="131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8"/>
            <p:cNvSpPr/>
            <p:nvPr/>
          </p:nvSpPr>
          <p:spPr>
            <a:xfrm>
              <a:off x="3429262" y="2288355"/>
              <a:ext cx="48481" cy="106152"/>
            </a:xfrm>
            <a:custGeom>
              <a:avLst/>
              <a:gdLst/>
              <a:ahLst/>
              <a:cxnLst/>
              <a:rect l="l" t="t" r="r" b="b"/>
              <a:pathLst>
                <a:path w="1382" h="3026" extrusionOk="0">
                  <a:moveTo>
                    <a:pt x="1" y="1"/>
                  </a:moveTo>
                  <a:lnTo>
                    <a:pt x="1" y="3025"/>
                  </a:lnTo>
                  <a:lnTo>
                    <a:pt x="691" y="2787"/>
                  </a:lnTo>
                  <a:lnTo>
                    <a:pt x="1382" y="1716"/>
                  </a:lnTo>
                  <a:cubicBezTo>
                    <a:pt x="1310" y="1335"/>
                    <a:pt x="1144" y="977"/>
                    <a:pt x="834" y="739"/>
                  </a:cubicBezTo>
                  <a:cubicBezTo>
                    <a:pt x="572" y="501"/>
                    <a:pt x="286" y="239"/>
                    <a:pt x="1"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8"/>
            <p:cNvSpPr/>
            <p:nvPr/>
          </p:nvSpPr>
          <p:spPr>
            <a:xfrm>
              <a:off x="3332371" y="2347675"/>
              <a:ext cx="105275" cy="82754"/>
            </a:xfrm>
            <a:custGeom>
              <a:avLst/>
              <a:gdLst/>
              <a:ahLst/>
              <a:cxnLst/>
              <a:rect l="l" t="t" r="r" b="b"/>
              <a:pathLst>
                <a:path w="3001" h="2359" extrusionOk="0">
                  <a:moveTo>
                    <a:pt x="0" y="1"/>
                  </a:moveTo>
                  <a:lnTo>
                    <a:pt x="0" y="810"/>
                  </a:lnTo>
                  <a:cubicBezTo>
                    <a:pt x="0" y="1525"/>
                    <a:pt x="595" y="2120"/>
                    <a:pt x="1310" y="2120"/>
                  </a:cubicBezTo>
                  <a:lnTo>
                    <a:pt x="2167" y="2358"/>
                  </a:lnTo>
                  <a:lnTo>
                    <a:pt x="2763" y="2120"/>
                  </a:lnTo>
                  <a:lnTo>
                    <a:pt x="3001" y="1739"/>
                  </a:lnTo>
                  <a:lnTo>
                    <a:pt x="2763" y="1334"/>
                  </a:lnTo>
                  <a:cubicBezTo>
                    <a:pt x="2763" y="596"/>
                    <a:pt x="2167" y="1"/>
                    <a:pt x="145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8"/>
            <p:cNvSpPr/>
            <p:nvPr/>
          </p:nvSpPr>
          <p:spPr>
            <a:xfrm>
              <a:off x="3429262" y="2347675"/>
              <a:ext cx="97768" cy="81912"/>
            </a:xfrm>
            <a:custGeom>
              <a:avLst/>
              <a:gdLst/>
              <a:ahLst/>
              <a:cxnLst/>
              <a:rect l="l" t="t" r="r" b="b"/>
              <a:pathLst>
                <a:path w="2787" h="2335" extrusionOk="0">
                  <a:moveTo>
                    <a:pt x="1310" y="1"/>
                  </a:moveTo>
                  <a:cubicBezTo>
                    <a:pt x="572" y="1"/>
                    <a:pt x="1" y="596"/>
                    <a:pt x="1" y="1311"/>
                  </a:cubicBezTo>
                  <a:lnTo>
                    <a:pt x="1" y="2096"/>
                  </a:lnTo>
                  <a:lnTo>
                    <a:pt x="715" y="2335"/>
                  </a:lnTo>
                  <a:lnTo>
                    <a:pt x="1429" y="2096"/>
                  </a:lnTo>
                  <a:cubicBezTo>
                    <a:pt x="2191" y="2096"/>
                    <a:pt x="2787" y="1501"/>
                    <a:pt x="2787" y="787"/>
                  </a:cubicBezTo>
                  <a:lnTo>
                    <a:pt x="278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8"/>
            <p:cNvSpPr/>
            <p:nvPr/>
          </p:nvSpPr>
          <p:spPr>
            <a:xfrm>
              <a:off x="3295607" y="2421203"/>
              <a:ext cx="146213" cy="277378"/>
            </a:xfrm>
            <a:custGeom>
              <a:avLst/>
              <a:gdLst/>
              <a:ahLst/>
              <a:cxnLst/>
              <a:rect l="l" t="t" r="r" b="b"/>
              <a:pathLst>
                <a:path w="4168" h="7907" extrusionOk="0">
                  <a:moveTo>
                    <a:pt x="2024" y="0"/>
                  </a:moveTo>
                  <a:cubicBezTo>
                    <a:pt x="905" y="0"/>
                    <a:pt x="0" y="905"/>
                    <a:pt x="0" y="2025"/>
                  </a:cubicBezTo>
                  <a:lnTo>
                    <a:pt x="0" y="4096"/>
                  </a:lnTo>
                  <a:cubicBezTo>
                    <a:pt x="0" y="4644"/>
                    <a:pt x="215" y="5144"/>
                    <a:pt x="596" y="5525"/>
                  </a:cubicBezTo>
                  <a:lnTo>
                    <a:pt x="2382" y="7311"/>
                  </a:lnTo>
                  <a:cubicBezTo>
                    <a:pt x="2787" y="7692"/>
                    <a:pt x="3287" y="7907"/>
                    <a:pt x="3811" y="7907"/>
                  </a:cubicBezTo>
                  <a:lnTo>
                    <a:pt x="4168" y="4120"/>
                  </a:lnTo>
                  <a:lnTo>
                    <a:pt x="381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8"/>
            <p:cNvSpPr/>
            <p:nvPr/>
          </p:nvSpPr>
          <p:spPr>
            <a:xfrm>
              <a:off x="3429262" y="2421203"/>
              <a:ext cx="133690" cy="277378"/>
            </a:xfrm>
            <a:custGeom>
              <a:avLst/>
              <a:gdLst/>
              <a:ahLst/>
              <a:cxnLst/>
              <a:rect l="l" t="t" r="r" b="b"/>
              <a:pathLst>
                <a:path w="3811" h="7907" extrusionOk="0">
                  <a:moveTo>
                    <a:pt x="1" y="0"/>
                  </a:moveTo>
                  <a:lnTo>
                    <a:pt x="1" y="7907"/>
                  </a:lnTo>
                  <a:cubicBezTo>
                    <a:pt x="548" y="7907"/>
                    <a:pt x="1048" y="7692"/>
                    <a:pt x="1429" y="7311"/>
                  </a:cubicBezTo>
                  <a:cubicBezTo>
                    <a:pt x="1644" y="7097"/>
                    <a:pt x="3025" y="5763"/>
                    <a:pt x="3216" y="5525"/>
                  </a:cubicBezTo>
                  <a:cubicBezTo>
                    <a:pt x="3620" y="5144"/>
                    <a:pt x="3811" y="4644"/>
                    <a:pt x="3811" y="4096"/>
                  </a:cubicBezTo>
                  <a:lnTo>
                    <a:pt x="3811" y="2025"/>
                  </a:lnTo>
                  <a:cubicBezTo>
                    <a:pt x="3811" y="882"/>
                    <a:pt x="2882" y="0"/>
                    <a:pt x="1787"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8"/>
            <p:cNvSpPr/>
            <p:nvPr/>
          </p:nvSpPr>
          <p:spPr>
            <a:xfrm>
              <a:off x="3344053" y="2481365"/>
              <a:ext cx="24275" cy="24240"/>
            </a:xfrm>
            <a:custGeom>
              <a:avLst/>
              <a:gdLst/>
              <a:ahLst/>
              <a:cxnLst/>
              <a:rect l="l" t="t" r="r" b="b"/>
              <a:pathLst>
                <a:path w="692" h="691" extrusionOk="0">
                  <a:moveTo>
                    <a:pt x="0" y="0"/>
                  </a:moveTo>
                  <a:lnTo>
                    <a:pt x="0" y="691"/>
                  </a:lnTo>
                  <a:lnTo>
                    <a:pt x="691" y="691"/>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8"/>
            <p:cNvSpPr/>
            <p:nvPr/>
          </p:nvSpPr>
          <p:spPr>
            <a:xfrm>
              <a:off x="3393340" y="2481365"/>
              <a:ext cx="23433" cy="24240"/>
            </a:xfrm>
            <a:custGeom>
              <a:avLst/>
              <a:gdLst/>
              <a:ahLst/>
              <a:cxnLst/>
              <a:rect l="l" t="t" r="r" b="b"/>
              <a:pathLst>
                <a:path w="668" h="691" extrusionOk="0">
                  <a:moveTo>
                    <a:pt x="1" y="0"/>
                  </a:moveTo>
                  <a:lnTo>
                    <a:pt x="1" y="691"/>
                  </a:lnTo>
                  <a:lnTo>
                    <a:pt x="667" y="691"/>
                  </a:lnTo>
                  <a:lnTo>
                    <a:pt x="6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8"/>
            <p:cNvSpPr/>
            <p:nvPr/>
          </p:nvSpPr>
          <p:spPr>
            <a:xfrm>
              <a:off x="3441786" y="2482172"/>
              <a:ext cx="25117" cy="24275"/>
            </a:xfrm>
            <a:custGeom>
              <a:avLst/>
              <a:gdLst/>
              <a:ahLst/>
              <a:cxnLst/>
              <a:rect l="l" t="t" r="r" b="b"/>
              <a:pathLst>
                <a:path w="716" h="692" extrusionOk="0">
                  <a:moveTo>
                    <a:pt x="1" y="1"/>
                  </a:moveTo>
                  <a:lnTo>
                    <a:pt x="1" y="691"/>
                  </a:lnTo>
                  <a:lnTo>
                    <a:pt x="715" y="691"/>
                  </a:lnTo>
                  <a:lnTo>
                    <a:pt x="715"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8"/>
            <p:cNvSpPr/>
            <p:nvPr/>
          </p:nvSpPr>
          <p:spPr>
            <a:xfrm>
              <a:off x="3490266" y="2481365"/>
              <a:ext cx="24240" cy="24240"/>
            </a:xfrm>
            <a:custGeom>
              <a:avLst/>
              <a:gdLst/>
              <a:ahLst/>
              <a:cxnLst/>
              <a:rect l="l" t="t" r="r" b="b"/>
              <a:pathLst>
                <a:path w="691" h="691" extrusionOk="0">
                  <a:moveTo>
                    <a:pt x="0" y="0"/>
                  </a:moveTo>
                  <a:lnTo>
                    <a:pt x="0"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8"/>
            <p:cNvSpPr/>
            <p:nvPr/>
          </p:nvSpPr>
          <p:spPr>
            <a:xfrm>
              <a:off x="3344053" y="2530652"/>
              <a:ext cx="24275" cy="24240"/>
            </a:xfrm>
            <a:custGeom>
              <a:avLst/>
              <a:gdLst/>
              <a:ahLst/>
              <a:cxnLst/>
              <a:rect l="l" t="t" r="r" b="b"/>
              <a:pathLst>
                <a:path w="692" h="691" extrusionOk="0">
                  <a:moveTo>
                    <a:pt x="0" y="0"/>
                  </a:moveTo>
                  <a:lnTo>
                    <a:pt x="0" y="691"/>
                  </a:lnTo>
                  <a:lnTo>
                    <a:pt x="691" y="691"/>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8"/>
            <p:cNvSpPr/>
            <p:nvPr/>
          </p:nvSpPr>
          <p:spPr>
            <a:xfrm>
              <a:off x="3393340" y="2530652"/>
              <a:ext cx="23433" cy="24240"/>
            </a:xfrm>
            <a:custGeom>
              <a:avLst/>
              <a:gdLst/>
              <a:ahLst/>
              <a:cxnLst/>
              <a:rect l="l" t="t" r="r" b="b"/>
              <a:pathLst>
                <a:path w="668" h="691" extrusionOk="0">
                  <a:moveTo>
                    <a:pt x="1" y="0"/>
                  </a:moveTo>
                  <a:lnTo>
                    <a:pt x="1" y="691"/>
                  </a:lnTo>
                  <a:lnTo>
                    <a:pt x="667" y="691"/>
                  </a:lnTo>
                  <a:lnTo>
                    <a:pt x="6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8"/>
            <p:cNvSpPr/>
            <p:nvPr/>
          </p:nvSpPr>
          <p:spPr>
            <a:xfrm>
              <a:off x="3441786" y="2530652"/>
              <a:ext cx="25117" cy="24240"/>
            </a:xfrm>
            <a:custGeom>
              <a:avLst/>
              <a:gdLst/>
              <a:ahLst/>
              <a:cxnLst/>
              <a:rect l="l" t="t" r="r" b="b"/>
              <a:pathLst>
                <a:path w="716" h="691" extrusionOk="0">
                  <a:moveTo>
                    <a:pt x="1" y="0"/>
                  </a:moveTo>
                  <a:lnTo>
                    <a:pt x="1" y="691"/>
                  </a:lnTo>
                  <a:lnTo>
                    <a:pt x="715" y="691"/>
                  </a:lnTo>
                  <a:lnTo>
                    <a:pt x="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8"/>
            <p:cNvSpPr/>
            <p:nvPr/>
          </p:nvSpPr>
          <p:spPr>
            <a:xfrm>
              <a:off x="3490266" y="2530652"/>
              <a:ext cx="24240" cy="24240"/>
            </a:xfrm>
            <a:custGeom>
              <a:avLst/>
              <a:gdLst/>
              <a:ahLst/>
              <a:cxnLst/>
              <a:rect l="l" t="t" r="r" b="b"/>
              <a:pathLst>
                <a:path w="691" h="691" extrusionOk="0">
                  <a:moveTo>
                    <a:pt x="0" y="0"/>
                  </a:moveTo>
                  <a:lnTo>
                    <a:pt x="0"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8"/>
            <p:cNvSpPr/>
            <p:nvPr/>
          </p:nvSpPr>
          <p:spPr>
            <a:xfrm>
              <a:off x="3394182" y="2579940"/>
              <a:ext cx="22592" cy="23398"/>
            </a:xfrm>
            <a:custGeom>
              <a:avLst/>
              <a:gdLst/>
              <a:ahLst/>
              <a:cxnLst/>
              <a:rect l="l" t="t" r="r" b="b"/>
              <a:pathLst>
                <a:path w="644" h="667" extrusionOk="0">
                  <a:moveTo>
                    <a:pt x="0" y="0"/>
                  </a:moveTo>
                  <a:lnTo>
                    <a:pt x="0" y="667"/>
                  </a:lnTo>
                  <a:lnTo>
                    <a:pt x="643" y="667"/>
                  </a:lnTo>
                  <a:lnTo>
                    <a:pt x="64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8"/>
            <p:cNvSpPr/>
            <p:nvPr/>
          </p:nvSpPr>
          <p:spPr>
            <a:xfrm>
              <a:off x="3440944" y="2579940"/>
              <a:ext cx="25117" cy="23398"/>
            </a:xfrm>
            <a:custGeom>
              <a:avLst/>
              <a:gdLst/>
              <a:ahLst/>
              <a:cxnLst/>
              <a:rect l="l" t="t" r="r" b="b"/>
              <a:pathLst>
                <a:path w="716" h="667" extrusionOk="0">
                  <a:moveTo>
                    <a:pt x="1" y="0"/>
                  </a:moveTo>
                  <a:lnTo>
                    <a:pt x="1" y="667"/>
                  </a:lnTo>
                  <a:lnTo>
                    <a:pt x="715" y="667"/>
                  </a:lnTo>
                  <a:lnTo>
                    <a:pt x="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8"/>
            <p:cNvSpPr/>
            <p:nvPr/>
          </p:nvSpPr>
          <p:spPr>
            <a:xfrm>
              <a:off x="3416739" y="2627543"/>
              <a:ext cx="16733" cy="24275"/>
            </a:xfrm>
            <a:custGeom>
              <a:avLst/>
              <a:gdLst/>
              <a:ahLst/>
              <a:cxnLst/>
              <a:rect l="l" t="t" r="r" b="b"/>
              <a:pathLst>
                <a:path w="477" h="692" extrusionOk="0">
                  <a:moveTo>
                    <a:pt x="0" y="1"/>
                  </a:moveTo>
                  <a:lnTo>
                    <a:pt x="0" y="691"/>
                  </a:lnTo>
                  <a:lnTo>
                    <a:pt x="358" y="691"/>
                  </a:lnTo>
                  <a:lnTo>
                    <a:pt x="477" y="382"/>
                  </a:lnTo>
                  <a:lnTo>
                    <a:pt x="35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8"/>
            <p:cNvSpPr/>
            <p:nvPr/>
          </p:nvSpPr>
          <p:spPr>
            <a:xfrm>
              <a:off x="3429262" y="2627543"/>
              <a:ext cx="12559" cy="24275"/>
            </a:xfrm>
            <a:custGeom>
              <a:avLst/>
              <a:gdLst/>
              <a:ahLst/>
              <a:cxnLst/>
              <a:rect l="l" t="t" r="r" b="b"/>
              <a:pathLst>
                <a:path w="358" h="692" extrusionOk="0">
                  <a:moveTo>
                    <a:pt x="1" y="1"/>
                  </a:moveTo>
                  <a:lnTo>
                    <a:pt x="1" y="691"/>
                  </a:lnTo>
                  <a:lnTo>
                    <a:pt x="358" y="691"/>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68"/>
          <p:cNvGrpSpPr/>
          <p:nvPr/>
        </p:nvGrpSpPr>
        <p:grpSpPr>
          <a:xfrm>
            <a:off x="3133029" y="2894437"/>
            <a:ext cx="314176" cy="411067"/>
            <a:chOff x="4851125" y="2914919"/>
            <a:chExt cx="314176" cy="411067"/>
          </a:xfrm>
        </p:grpSpPr>
        <p:sp>
          <p:nvSpPr>
            <p:cNvPr id="1695" name="Google Shape;1695;p68"/>
            <p:cNvSpPr/>
            <p:nvPr/>
          </p:nvSpPr>
          <p:spPr>
            <a:xfrm>
              <a:off x="4851125" y="2916603"/>
              <a:ext cx="143723" cy="144565"/>
            </a:xfrm>
            <a:custGeom>
              <a:avLst/>
              <a:gdLst/>
              <a:ahLst/>
              <a:cxnLst/>
              <a:rect l="l" t="t" r="r" b="b"/>
              <a:pathLst>
                <a:path w="4097" h="4121" extrusionOk="0">
                  <a:moveTo>
                    <a:pt x="2049" y="0"/>
                  </a:moveTo>
                  <a:cubicBezTo>
                    <a:pt x="906" y="0"/>
                    <a:pt x="1" y="929"/>
                    <a:pt x="1" y="2048"/>
                  </a:cubicBezTo>
                  <a:cubicBezTo>
                    <a:pt x="1" y="3191"/>
                    <a:pt x="906" y="4120"/>
                    <a:pt x="2049" y="4120"/>
                  </a:cubicBezTo>
                  <a:lnTo>
                    <a:pt x="2168" y="4120"/>
                  </a:lnTo>
                  <a:lnTo>
                    <a:pt x="4097" y="2025"/>
                  </a:lnTo>
                  <a:cubicBezTo>
                    <a:pt x="4097" y="905"/>
                    <a:pt x="3168" y="0"/>
                    <a:pt x="2049"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8"/>
            <p:cNvSpPr/>
            <p:nvPr/>
          </p:nvSpPr>
          <p:spPr>
            <a:xfrm>
              <a:off x="4877049" y="2941650"/>
              <a:ext cx="93593" cy="94435"/>
            </a:xfrm>
            <a:custGeom>
              <a:avLst/>
              <a:gdLst/>
              <a:ahLst/>
              <a:cxnLst/>
              <a:rect l="l" t="t" r="r" b="b"/>
              <a:pathLst>
                <a:path w="2668" h="2692" extrusionOk="0">
                  <a:moveTo>
                    <a:pt x="1334" y="1"/>
                  </a:moveTo>
                  <a:cubicBezTo>
                    <a:pt x="595" y="1"/>
                    <a:pt x="0" y="596"/>
                    <a:pt x="0" y="1358"/>
                  </a:cubicBezTo>
                  <a:cubicBezTo>
                    <a:pt x="0" y="2096"/>
                    <a:pt x="595" y="2692"/>
                    <a:pt x="1334" y="2692"/>
                  </a:cubicBezTo>
                  <a:lnTo>
                    <a:pt x="1405" y="2692"/>
                  </a:lnTo>
                  <a:lnTo>
                    <a:pt x="2667" y="1311"/>
                  </a:lnTo>
                  <a:cubicBezTo>
                    <a:pt x="2667" y="572"/>
                    <a:pt x="2072" y="1"/>
                    <a:pt x="133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8"/>
            <p:cNvSpPr/>
            <p:nvPr/>
          </p:nvSpPr>
          <p:spPr>
            <a:xfrm>
              <a:off x="4922162" y="2987605"/>
              <a:ext cx="130357" cy="338382"/>
            </a:xfrm>
            <a:custGeom>
              <a:avLst/>
              <a:gdLst/>
              <a:ahLst/>
              <a:cxnLst/>
              <a:rect l="l" t="t" r="r" b="b"/>
              <a:pathLst>
                <a:path w="3716" h="9646" extrusionOk="0">
                  <a:moveTo>
                    <a:pt x="0" y="1"/>
                  </a:moveTo>
                  <a:lnTo>
                    <a:pt x="738" y="9645"/>
                  </a:lnTo>
                  <a:lnTo>
                    <a:pt x="3477" y="9645"/>
                  </a:lnTo>
                  <a:lnTo>
                    <a:pt x="3715" y="4359"/>
                  </a:lnTo>
                  <a:lnTo>
                    <a:pt x="3477"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8"/>
            <p:cNvSpPr/>
            <p:nvPr/>
          </p:nvSpPr>
          <p:spPr>
            <a:xfrm>
              <a:off x="5043293" y="2987605"/>
              <a:ext cx="122008" cy="338382"/>
            </a:xfrm>
            <a:custGeom>
              <a:avLst/>
              <a:gdLst/>
              <a:ahLst/>
              <a:cxnLst/>
              <a:rect l="l" t="t" r="r" b="b"/>
              <a:pathLst>
                <a:path w="3478" h="9646" extrusionOk="0">
                  <a:moveTo>
                    <a:pt x="0" y="1"/>
                  </a:moveTo>
                  <a:lnTo>
                    <a:pt x="0" y="9645"/>
                  </a:lnTo>
                  <a:lnTo>
                    <a:pt x="2715" y="9645"/>
                  </a:lnTo>
                  <a:lnTo>
                    <a:pt x="3477"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8"/>
            <p:cNvSpPr/>
            <p:nvPr/>
          </p:nvSpPr>
          <p:spPr>
            <a:xfrm>
              <a:off x="5039925" y="3085337"/>
              <a:ext cx="12594" cy="18417"/>
            </a:xfrm>
            <a:custGeom>
              <a:avLst/>
              <a:gdLst/>
              <a:ahLst/>
              <a:cxnLst/>
              <a:rect l="l" t="t" r="r" b="b"/>
              <a:pathLst>
                <a:path w="359" h="525" extrusionOk="0">
                  <a:moveTo>
                    <a:pt x="120" y="1"/>
                  </a:moveTo>
                  <a:lnTo>
                    <a:pt x="1" y="287"/>
                  </a:lnTo>
                  <a:cubicBezTo>
                    <a:pt x="25" y="287"/>
                    <a:pt x="49" y="525"/>
                    <a:pt x="49" y="525"/>
                  </a:cubicBezTo>
                  <a:lnTo>
                    <a:pt x="120" y="310"/>
                  </a:lnTo>
                  <a:lnTo>
                    <a:pt x="358" y="191"/>
                  </a:lnTo>
                  <a:lnTo>
                    <a:pt x="12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8"/>
            <p:cNvSpPr/>
            <p:nvPr/>
          </p:nvSpPr>
          <p:spPr>
            <a:xfrm>
              <a:off x="5044100" y="2914919"/>
              <a:ext cx="115343" cy="189678"/>
            </a:xfrm>
            <a:custGeom>
              <a:avLst/>
              <a:gdLst/>
              <a:ahLst/>
              <a:cxnLst/>
              <a:rect l="l" t="t" r="r" b="b"/>
              <a:pathLst>
                <a:path w="3288" h="5407" extrusionOk="0">
                  <a:moveTo>
                    <a:pt x="1811" y="1"/>
                  </a:moveTo>
                  <a:lnTo>
                    <a:pt x="1" y="4811"/>
                  </a:lnTo>
                  <a:lnTo>
                    <a:pt x="1" y="5145"/>
                  </a:lnTo>
                  <a:lnTo>
                    <a:pt x="49" y="5145"/>
                  </a:lnTo>
                  <a:cubicBezTo>
                    <a:pt x="144" y="5145"/>
                    <a:pt x="287" y="5407"/>
                    <a:pt x="287" y="5407"/>
                  </a:cubicBezTo>
                  <a:cubicBezTo>
                    <a:pt x="287" y="5407"/>
                    <a:pt x="455" y="5238"/>
                    <a:pt x="535" y="5238"/>
                  </a:cubicBezTo>
                  <a:cubicBezTo>
                    <a:pt x="540" y="5238"/>
                    <a:pt x="544" y="5238"/>
                    <a:pt x="549" y="5240"/>
                  </a:cubicBezTo>
                  <a:lnTo>
                    <a:pt x="2287" y="668"/>
                  </a:lnTo>
                  <a:lnTo>
                    <a:pt x="3287" y="668"/>
                  </a:lnTo>
                  <a:lnTo>
                    <a:pt x="328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8"/>
            <p:cNvSpPr/>
            <p:nvPr/>
          </p:nvSpPr>
          <p:spPr>
            <a:xfrm>
              <a:off x="4953067" y="3087863"/>
              <a:ext cx="98610" cy="214725"/>
            </a:xfrm>
            <a:custGeom>
              <a:avLst/>
              <a:gdLst/>
              <a:ahLst/>
              <a:cxnLst/>
              <a:rect l="l" t="t" r="r" b="b"/>
              <a:pathLst>
                <a:path w="2811" h="6121" extrusionOk="0">
                  <a:moveTo>
                    <a:pt x="0" y="0"/>
                  </a:moveTo>
                  <a:cubicBezTo>
                    <a:pt x="24" y="310"/>
                    <a:pt x="453" y="5811"/>
                    <a:pt x="476" y="6121"/>
                  </a:cubicBezTo>
                  <a:lnTo>
                    <a:pt x="2572" y="6121"/>
                  </a:lnTo>
                  <a:lnTo>
                    <a:pt x="2810" y="3025"/>
                  </a:lnTo>
                  <a:lnTo>
                    <a:pt x="2572" y="238"/>
                  </a:lnTo>
                  <a:cubicBezTo>
                    <a:pt x="1929" y="119"/>
                    <a:pt x="1262" y="48"/>
                    <a:pt x="0"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8"/>
            <p:cNvSpPr/>
            <p:nvPr/>
          </p:nvSpPr>
          <p:spPr>
            <a:xfrm>
              <a:off x="5044100" y="3096212"/>
              <a:ext cx="88612" cy="206376"/>
            </a:xfrm>
            <a:custGeom>
              <a:avLst/>
              <a:gdLst/>
              <a:ahLst/>
              <a:cxnLst/>
              <a:rect l="l" t="t" r="r" b="b"/>
              <a:pathLst>
                <a:path w="2526" h="5883" extrusionOk="0">
                  <a:moveTo>
                    <a:pt x="1" y="0"/>
                  </a:moveTo>
                  <a:lnTo>
                    <a:pt x="1" y="5883"/>
                  </a:lnTo>
                  <a:lnTo>
                    <a:pt x="2073" y="5883"/>
                  </a:lnTo>
                  <a:cubicBezTo>
                    <a:pt x="2120" y="5359"/>
                    <a:pt x="2501" y="429"/>
                    <a:pt x="2525" y="239"/>
                  </a:cubicBezTo>
                  <a:cubicBezTo>
                    <a:pt x="1430" y="215"/>
                    <a:pt x="858" y="119"/>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8"/>
            <p:cNvSpPr/>
            <p:nvPr/>
          </p:nvSpPr>
          <p:spPr>
            <a:xfrm>
              <a:off x="4983131" y="3168898"/>
              <a:ext cx="24275" cy="23433"/>
            </a:xfrm>
            <a:custGeom>
              <a:avLst/>
              <a:gdLst/>
              <a:ahLst/>
              <a:cxnLst/>
              <a:rect l="l" t="t" r="r" b="b"/>
              <a:pathLst>
                <a:path w="692" h="668" extrusionOk="0">
                  <a:moveTo>
                    <a:pt x="0" y="0"/>
                  </a:moveTo>
                  <a:lnTo>
                    <a:pt x="0" y="667"/>
                  </a:lnTo>
                  <a:lnTo>
                    <a:pt x="691" y="667"/>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8"/>
            <p:cNvSpPr/>
            <p:nvPr/>
          </p:nvSpPr>
          <p:spPr>
            <a:xfrm>
              <a:off x="5079215" y="3168898"/>
              <a:ext cx="24240" cy="23433"/>
            </a:xfrm>
            <a:custGeom>
              <a:avLst/>
              <a:gdLst/>
              <a:ahLst/>
              <a:cxnLst/>
              <a:rect l="l" t="t" r="r" b="b"/>
              <a:pathLst>
                <a:path w="691" h="668" extrusionOk="0">
                  <a:moveTo>
                    <a:pt x="0" y="0"/>
                  </a:moveTo>
                  <a:lnTo>
                    <a:pt x="0" y="667"/>
                  </a:lnTo>
                  <a:lnTo>
                    <a:pt x="691" y="667"/>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8"/>
            <p:cNvSpPr/>
            <p:nvPr/>
          </p:nvSpPr>
          <p:spPr>
            <a:xfrm>
              <a:off x="4994812" y="3217343"/>
              <a:ext cx="24275" cy="24275"/>
            </a:xfrm>
            <a:custGeom>
              <a:avLst/>
              <a:gdLst/>
              <a:ahLst/>
              <a:cxnLst/>
              <a:rect l="l" t="t" r="r" b="b"/>
              <a:pathLst>
                <a:path w="692" h="692" extrusionOk="0">
                  <a:moveTo>
                    <a:pt x="1" y="1"/>
                  </a:moveTo>
                  <a:lnTo>
                    <a:pt x="1" y="691"/>
                  </a:lnTo>
                  <a:lnTo>
                    <a:pt x="692" y="691"/>
                  </a:lnTo>
                  <a:lnTo>
                    <a:pt x="69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8"/>
            <p:cNvSpPr/>
            <p:nvPr/>
          </p:nvSpPr>
          <p:spPr>
            <a:xfrm>
              <a:off x="5031576" y="3167214"/>
              <a:ext cx="20943" cy="25117"/>
            </a:xfrm>
            <a:custGeom>
              <a:avLst/>
              <a:gdLst/>
              <a:ahLst/>
              <a:cxnLst/>
              <a:rect l="l" t="t" r="r" b="b"/>
              <a:pathLst>
                <a:path w="597" h="716" extrusionOk="0">
                  <a:moveTo>
                    <a:pt x="1" y="1"/>
                  </a:moveTo>
                  <a:lnTo>
                    <a:pt x="1" y="715"/>
                  </a:lnTo>
                  <a:lnTo>
                    <a:pt x="358" y="715"/>
                  </a:lnTo>
                  <a:lnTo>
                    <a:pt x="596" y="358"/>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8"/>
            <p:cNvSpPr/>
            <p:nvPr/>
          </p:nvSpPr>
          <p:spPr>
            <a:xfrm>
              <a:off x="5044100" y="3168898"/>
              <a:ext cx="12594" cy="23433"/>
            </a:xfrm>
            <a:custGeom>
              <a:avLst/>
              <a:gdLst/>
              <a:ahLst/>
              <a:cxnLst/>
              <a:rect l="l" t="t" r="r" b="b"/>
              <a:pathLst>
                <a:path w="359" h="668" extrusionOk="0">
                  <a:moveTo>
                    <a:pt x="1" y="0"/>
                  </a:moveTo>
                  <a:lnTo>
                    <a:pt x="1" y="667"/>
                  </a:lnTo>
                  <a:lnTo>
                    <a:pt x="358" y="667"/>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8"/>
            <p:cNvSpPr/>
            <p:nvPr/>
          </p:nvSpPr>
          <p:spPr>
            <a:xfrm>
              <a:off x="5031576" y="3253265"/>
              <a:ext cx="20943" cy="25082"/>
            </a:xfrm>
            <a:custGeom>
              <a:avLst/>
              <a:gdLst/>
              <a:ahLst/>
              <a:cxnLst/>
              <a:rect l="l" t="t" r="r" b="b"/>
              <a:pathLst>
                <a:path w="597" h="715" extrusionOk="0">
                  <a:moveTo>
                    <a:pt x="1" y="1"/>
                  </a:moveTo>
                  <a:lnTo>
                    <a:pt x="1" y="715"/>
                  </a:lnTo>
                  <a:lnTo>
                    <a:pt x="358" y="715"/>
                  </a:lnTo>
                  <a:lnTo>
                    <a:pt x="596" y="382"/>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8"/>
            <p:cNvSpPr/>
            <p:nvPr/>
          </p:nvSpPr>
          <p:spPr>
            <a:xfrm>
              <a:off x="5044100" y="3253265"/>
              <a:ext cx="12594" cy="24275"/>
            </a:xfrm>
            <a:custGeom>
              <a:avLst/>
              <a:gdLst/>
              <a:ahLst/>
              <a:cxnLst/>
              <a:rect l="l" t="t" r="r" b="b"/>
              <a:pathLst>
                <a:path w="359" h="692" extrusionOk="0">
                  <a:moveTo>
                    <a:pt x="1" y="1"/>
                  </a:moveTo>
                  <a:lnTo>
                    <a:pt x="1" y="691"/>
                  </a:lnTo>
                  <a:lnTo>
                    <a:pt x="358" y="691"/>
                  </a:lnTo>
                  <a:lnTo>
                    <a:pt x="35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8"/>
            <p:cNvSpPr/>
            <p:nvPr/>
          </p:nvSpPr>
          <p:spPr>
            <a:xfrm>
              <a:off x="5068340" y="3217343"/>
              <a:ext cx="23433" cy="24275"/>
            </a:xfrm>
            <a:custGeom>
              <a:avLst/>
              <a:gdLst/>
              <a:ahLst/>
              <a:cxnLst/>
              <a:rect l="l" t="t" r="r" b="b"/>
              <a:pathLst>
                <a:path w="668" h="692" extrusionOk="0">
                  <a:moveTo>
                    <a:pt x="1" y="1"/>
                  </a:moveTo>
                  <a:lnTo>
                    <a:pt x="1" y="691"/>
                  </a:lnTo>
                  <a:lnTo>
                    <a:pt x="667" y="691"/>
                  </a:lnTo>
                  <a:lnTo>
                    <a:pt x="66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 name="Google Shape;1711;p68"/>
          <p:cNvGrpSpPr/>
          <p:nvPr/>
        </p:nvGrpSpPr>
        <p:grpSpPr>
          <a:xfrm>
            <a:off x="6934024" y="1413287"/>
            <a:ext cx="411067" cy="408577"/>
            <a:chOff x="1527856" y="1582440"/>
            <a:chExt cx="411067" cy="408577"/>
          </a:xfrm>
        </p:grpSpPr>
        <p:sp>
          <p:nvSpPr>
            <p:cNvPr id="1712" name="Google Shape;1712;p68"/>
            <p:cNvSpPr/>
            <p:nvPr/>
          </p:nvSpPr>
          <p:spPr>
            <a:xfrm>
              <a:off x="1584686" y="1728653"/>
              <a:ext cx="147897" cy="155404"/>
            </a:xfrm>
            <a:custGeom>
              <a:avLst/>
              <a:gdLst/>
              <a:ahLst/>
              <a:cxnLst/>
              <a:rect l="l" t="t" r="r" b="b"/>
              <a:pathLst>
                <a:path w="4216" h="4430" extrusionOk="0">
                  <a:moveTo>
                    <a:pt x="2501" y="0"/>
                  </a:moveTo>
                  <a:lnTo>
                    <a:pt x="1000" y="1524"/>
                  </a:lnTo>
                  <a:cubicBezTo>
                    <a:pt x="262" y="2286"/>
                    <a:pt x="0" y="3382"/>
                    <a:pt x="310" y="4430"/>
                  </a:cubicBezTo>
                  <a:lnTo>
                    <a:pt x="1572" y="4382"/>
                  </a:lnTo>
                  <a:lnTo>
                    <a:pt x="3096" y="3358"/>
                  </a:lnTo>
                  <a:lnTo>
                    <a:pt x="4215" y="1691"/>
                  </a:lnTo>
                  <a:lnTo>
                    <a:pt x="2501"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8"/>
            <p:cNvSpPr/>
            <p:nvPr/>
          </p:nvSpPr>
          <p:spPr>
            <a:xfrm>
              <a:off x="1639796" y="1787974"/>
              <a:ext cx="152107" cy="102784"/>
            </a:xfrm>
            <a:custGeom>
              <a:avLst/>
              <a:gdLst/>
              <a:ahLst/>
              <a:cxnLst/>
              <a:rect l="l" t="t" r="r" b="b"/>
              <a:pathLst>
                <a:path w="4336" h="2930" extrusionOk="0">
                  <a:moveTo>
                    <a:pt x="2621" y="0"/>
                  </a:moveTo>
                  <a:lnTo>
                    <a:pt x="1" y="2691"/>
                  </a:lnTo>
                  <a:lnTo>
                    <a:pt x="1811" y="2929"/>
                  </a:lnTo>
                  <a:lnTo>
                    <a:pt x="3383" y="2691"/>
                  </a:lnTo>
                  <a:lnTo>
                    <a:pt x="4335" y="1691"/>
                  </a:lnTo>
                  <a:lnTo>
                    <a:pt x="2621"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8"/>
            <p:cNvSpPr/>
            <p:nvPr/>
          </p:nvSpPr>
          <p:spPr>
            <a:xfrm>
              <a:off x="1715850" y="1582440"/>
              <a:ext cx="174628" cy="204727"/>
            </a:xfrm>
            <a:custGeom>
              <a:avLst/>
              <a:gdLst/>
              <a:ahLst/>
              <a:cxnLst/>
              <a:rect l="l" t="t" r="r" b="b"/>
              <a:pathLst>
                <a:path w="4978" h="5836" extrusionOk="0">
                  <a:moveTo>
                    <a:pt x="3644" y="1"/>
                  </a:moveTo>
                  <a:lnTo>
                    <a:pt x="2643" y="2358"/>
                  </a:lnTo>
                  <a:lnTo>
                    <a:pt x="2834" y="2501"/>
                  </a:lnTo>
                  <a:lnTo>
                    <a:pt x="0" y="5359"/>
                  </a:lnTo>
                  <a:lnTo>
                    <a:pt x="476" y="5835"/>
                  </a:lnTo>
                  <a:lnTo>
                    <a:pt x="2405" y="4359"/>
                  </a:lnTo>
                  <a:lnTo>
                    <a:pt x="3787" y="2501"/>
                  </a:lnTo>
                  <a:lnTo>
                    <a:pt x="3453" y="2192"/>
                  </a:lnTo>
                  <a:lnTo>
                    <a:pt x="3882" y="1215"/>
                  </a:lnTo>
                  <a:lnTo>
                    <a:pt x="4501" y="1811"/>
                  </a:lnTo>
                  <a:lnTo>
                    <a:pt x="4858" y="1763"/>
                  </a:lnTo>
                  <a:lnTo>
                    <a:pt x="4977" y="1334"/>
                  </a:lnTo>
                  <a:lnTo>
                    <a:pt x="3644"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8"/>
            <p:cNvSpPr/>
            <p:nvPr/>
          </p:nvSpPr>
          <p:spPr>
            <a:xfrm>
              <a:off x="1681576" y="1779590"/>
              <a:ext cx="50164" cy="50164"/>
            </a:xfrm>
            <a:custGeom>
              <a:avLst/>
              <a:gdLst/>
              <a:ahLst/>
              <a:cxnLst/>
              <a:rect l="l" t="t" r="r" b="b"/>
              <a:pathLst>
                <a:path w="1430" h="1430" extrusionOk="0">
                  <a:moveTo>
                    <a:pt x="1191" y="1"/>
                  </a:moveTo>
                  <a:lnTo>
                    <a:pt x="1" y="1192"/>
                  </a:lnTo>
                  <a:lnTo>
                    <a:pt x="239" y="1430"/>
                  </a:lnTo>
                  <a:lnTo>
                    <a:pt x="858" y="1049"/>
                  </a:lnTo>
                  <a:lnTo>
                    <a:pt x="1430" y="239"/>
                  </a:lnTo>
                  <a:lnTo>
                    <a:pt x="1191"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8"/>
            <p:cNvSpPr/>
            <p:nvPr/>
          </p:nvSpPr>
          <p:spPr>
            <a:xfrm>
              <a:off x="1732548" y="1629237"/>
              <a:ext cx="204692" cy="174628"/>
            </a:xfrm>
            <a:custGeom>
              <a:avLst/>
              <a:gdLst/>
              <a:ahLst/>
              <a:cxnLst/>
              <a:rect l="l" t="t" r="r" b="b"/>
              <a:pathLst>
                <a:path w="5835" h="4978" extrusionOk="0">
                  <a:moveTo>
                    <a:pt x="4477" y="0"/>
                  </a:moveTo>
                  <a:lnTo>
                    <a:pt x="4001" y="477"/>
                  </a:lnTo>
                  <a:lnTo>
                    <a:pt x="4620" y="1072"/>
                  </a:lnTo>
                  <a:lnTo>
                    <a:pt x="3644" y="1501"/>
                  </a:lnTo>
                  <a:lnTo>
                    <a:pt x="3311" y="1167"/>
                  </a:lnTo>
                  <a:lnTo>
                    <a:pt x="0" y="4501"/>
                  </a:lnTo>
                  <a:lnTo>
                    <a:pt x="238" y="4739"/>
                  </a:lnTo>
                  <a:lnTo>
                    <a:pt x="477" y="4978"/>
                  </a:lnTo>
                  <a:lnTo>
                    <a:pt x="3311" y="2120"/>
                  </a:lnTo>
                  <a:lnTo>
                    <a:pt x="3477" y="2263"/>
                  </a:lnTo>
                  <a:lnTo>
                    <a:pt x="5835" y="1263"/>
                  </a:lnTo>
                  <a:lnTo>
                    <a:pt x="447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8"/>
            <p:cNvSpPr/>
            <p:nvPr/>
          </p:nvSpPr>
          <p:spPr>
            <a:xfrm>
              <a:off x="1527856" y="1882374"/>
              <a:ext cx="213918" cy="108643"/>
            </a:xfrm>
            <a:custGeom>
              <a:avLst/>
              <a:gdLst/>
              <a:ahLst/>
              <a:cxnLst/>
              <a:rect l="l" t="t" r="r" b="b"/>
              <a:pathLst>
                <a:path w="6098" h="3097" extrusionOk="0">
                  <a:moveTo>
                    <a:pt x="2239" y="0"/>
                  </a:moveTo>
                  <a:cubicBezTo>
                    <a:pt x="1763" y="0"/>
                    <a:pt x="1382" y="381"/>
                    <a:pt x="1382" y="857"/>
                  </a:cubicBezTo>
                  <a:cubicBezTo>
                    <a:pt x="1382" y="953"/>
                    <a:pt x="1287" y="1024"/>
                    <a:pt x="1192" y="1024"/>
                  </a:cubicBezTo>
                  <a:lnTo>
                    <a:pt x="1" y="1024"/>
                  </a:lnTo>
                  <a:lnTo>
                    <a:pt x="1" y="3096"/>
                  </a:lnTo>
                  <a:lnTo>
                    <a:pt x="5859" y="3096"/>
                  </a:lnTo>
                  <a:lnTo>
                    <a:pt x="6097" y="1477"/>
                  </a:lnTo>
                  <a:lnTo>
                    <a:pt x="585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8"/>
            <p:cNvSpPr/>
            <p:nvPr/>
          </p:nvSpPr>
          <p:spPr>
            <a:xfrm>
              <a:off x="1733390" y="1882374"/>
              <a:ext cx="205534" cy="108643"/>
            </a:xfrm>
            <a:custGeom>
              <a:avLst/>
              <a:gdLst/>
              <a:ahLst/>
              <a:cxnLst/>
              <a:rect l="l" t="t" r="r" b="b"/>
              <a:pathLst>
                <a:path w="5859" h="3097" extrusionOk="0">
                  <a:moveTo>
                    <a:pt x="0" y="0"/>
                  </a:moveTo>
                  <a:lnTo>
                    <a:pt x="0" y="3096"/>
                  </a:lnTo>
                  <a:lnTo>
                    <a:pt x="5859" y="3096"/>
                  </a:lnTo>
                  <a:lnTo>
                    <a:pt x="5859" y="1024"/>
                  </a:lnTo>
                  <a:lnTo>
                    <a:pt x="5001" y="1024"/>
                  </a:lnTo>
                  <a:cubicBezTo>
                    <a:pt x="4930" y="1024"/>
                    <a:pt x="4834" y="953"/>
                    <a:pt x="4834" y="857"/>
                  </a:cubicBezTo>
                  <a:cubicBezTo>
                    <a:pt x="4834" y="381"/>
                    <a:pt x="4453" y="0"/>
                    <a:pt x="3977"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8"/>
            <p:cNvSpPr/>
            <p:nvPr/>
          </p:nvSpPr>
          <p:spPr>
            <a:xfrm>
              <a:off x="1690767" y="1787974"/>
              <a:ext cx="49322" cy="50129"/>
            </a:xfrm>
            <a:custGeom>
              <a:avLst/>
              <a:gdLst/>
              <a:ahLst/>
              <a:cxnLst/>
              <a:rect l="l" t="t" r="r" b="b"/>
              <a:pathLst>
                <a:path w="1406" h="1429" extrusionOk="0">
                  <a:moveTo>
                    <a:pt x="1191" y="0"/>
                  </a:moveTo>
                  <a:lnTo>
                    <a:pt x="1" y="1191"/>
                  </a:lnTo>
                  <a:lnTo>
                    <a:pt x="239" y="1429"/>
                  </a:lnTo>
                  <a:lnTo>
                    <a:pt x="1406" y="238"/>
                  </a:lnTo>
                  <a:lnTo>
                    <a:pt x="1191"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23"/>
        <p:cNvGrpSpPr/>
        <p:nvPr/>
      </p:nvGrpSpPr>
      <p:grpSpPr>
        <a:xfrm>
          <a:off x="0" y="0"/>
          <a:ext cx="0" cy="0"/>
          <a:chOff x="0" y="0"/>
          <a:chExt cx="0" cy="0"/>
        </a:xfrm>
      </p:grpSpPr>
      <p:sp>
        <p:nvSpPr>
          <p:cNvPr id="1724" name="Google Shape;1724;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Spring activities </a:t>
            </a:r>
            <a:r>
              <a:rPr lang="en"/>
              <a:t>you can do</a:t>
            </a:r>
            <a:endParaRPr/>
          </a:p>
        </p:txBody>
      </p:sp>
      <p:graphicFrame>
        <p:nvGraphicFramePr>
          <p:cNvPr id="1725" name="Google Shape;1725;p69"/>
          <p:cNvGraphicFramePr/>
          <p:nvPr/>
        </p:nvGraphicFramePr>
        <p:xfrm>
          <a:off x="737988" y="1258656"/>
          <a:ext cx="7703975" cy="3372250"/>
        </p:xfrm>
        <a:graphic>
          <a:graphicData uri="http://schemas.openxmlformats.org/drawingml/2006/table">
            <a:tbl>
              <a:tblPr>
                <a:noFill/>
                <a:tableStyleId>{0E8C9155-EDB7-4A75-9181-A121D86E2E15}</a:tableStyleId>
              </a:tblPr>
              <a:tblGrid>
                <a:gridCol w="1841600">
                  <a:extLst>
                    <a:ext uri="{9D8B030D-6E8A-4147-A177-3AD203B41FA5}">
                      <a16:colId xmlns:a16="http://schemas.microsoft.com/office/drawing/2014/main" val="20000"/>
                    </a:ext>
                  </a:extLst>
                </a:gridCol>
                <a:gridCol w="1954125">
                  <a:extLst>
                    <a:ext uri="{9D8B030D-6E8A-4147-A177-3AD203B41FA5}">
                      <a16:colId xmlns:a16="http://schemas.microsoft.com/office/drawing/2014/main" val="20001"/>
                    </a:ext>
                  </a:extLst>
                </a:gridCol>
                <a:gridCol w="1954125">
                  <a:extLst>
                    <a:ext uri="{9D8B030D-6E8A-4147-A177-3AD203B41FA5}">
                      <a16:colId xmlns:a16="http://schemas.microsoft.com/office/drawing/2014/main" val="20002"/>
                    </a:ext>
                  </a:extLst>
                </a:gridCol>
                <a:gridCol w="1954125">
                  <a:extLst>
                    <a:ext uri="{9D8B030D-6E8A-4147-A177-3AD203B41FA5}">
                      <a16:colId xmlns:a16="http://schemas.microsoft.com/office/drawing/2014/main" val="20003"/>
                    </a:ext>
                  </a:extLst>
                </a:gridCol>
              </a:tblGrid>
              <a:tr h="552900">
                <a:tc>
                  <a:txBody>
                    <a:bodyPr/>
                    <a:lstStyle/>
                    <a:p>
                      <a:pPr marL="0" lvl="0" indent="0" algn="ctr" rtl="0">
                        <a:spcBef>
                          <a:spcPts val="0"/>
                        </a:spcBef>
                        <a:spcAft>
                          <a:spcPts val="0"/>
                        </a:spcAft>
                        <a:buNone/>
                      </a:pPr>
                      <a:endParaRPr sz="1800">
                        <a:solidFill>
                          <a:srgbClr val="4E48AB"/>
                        </a:solidFill>
                        <a:latin typeface="Bebas Neue"/>
                        <a:ea typeface="Bebas Neue"/>
                        <a:cs typeface="Bebas Neue"/>
                        <a:sym typeface="Bebas Neue"/>
                      </a:endParaRPr>
                    </a:p>
                  </a:txBody>
                  <a:tcPr marL="91425" marR="91425" marT="68575" marB="68575" anchor="ctr">
                    <a:lnL w="19050"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19050"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100">
                          <a:solidFill>
                            <a:schemeClr val="accent6"/>
                          </a:solidFill>
                          <a:latin typeface="Sansita ExtraBold"/>
                          <a:ea typeface="Sansita ExtraBold"/>
                          <a:cs typeface="Sansita ExtraBold"/>
                          <a:sym typeface="Sansita ExtraBold"/>
                        </a:rPr>
                        <a:t>Description</a:t>
                      </a:r>
                      <a:endParaRPr sz="2100">
                        <a:solidFill>
                          <a:schemeClr val="accent6"/>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100">
                          <a:solidFill>
                            <a:schemeClr val="accent6"/>
                          </a:solidFill>
                          <a:latin typeface="Sansita ExtraBold"/>
                          <a:ea typeface="Sansita ExtraBold"/>
                          <a:cs typeface="Sansita ExtraBold"/>
                          <a:sym typeface="Sansita ExtraBold"/>
                        </a:rPr>
                        <a:t>Date</a:t>
                      </a:r>
                      <a:endParaRPr sz="2100">
                        <a:solidFill>
                          <a:schemeClr val="accent6"/>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2100">
                          <a:solidFill>
                            <a:schemeClr val="accent6"/>
                          </a:solidFill>
                          <a:latin typeface="Sansita ExtraBold"/>
                          <a:ea typeface="Sansita ExtraBold"/>
                          <a:cs typeface="Sansita ExtraBold"/>
                          <a:sym typeface="Sansita ExtraBold"/>
                        </a:rPr>
                        <a:t>Cost</a:t>
                      </a:r>
                      <a:endParaRPr sz="2100">
                        <a:solidFill>
                          <a:schemeClr val="accent6"/>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529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Activity 1</a:t>
                      </a:r>
                      <a:endParaRPr sz="2100">
                        <a:solidFill>
                          <a:schemeClr val="dk1"/>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Here you can write the activity</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03-20</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$10,00</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529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Activity 2</a:t>
                      </a:r>
                      <a:endParaRPr sz="2100">
                        <a:solidFill>
                          <a:schemeClr val="dk1"/>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Here you can write the activity</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03-28</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$120,00</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529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Activity 3</a:t>
                      </a:r>
                      <a:endParaRPr sz="2100">
                        <a:solidFill>
                          <a:schemeClr val="dk1"/>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Here you can write the activity</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04-15</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Free</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529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Activity 4</a:t>
                      </a:r>
                      <a:endParaRPr sz="2100">
                        <a:solidFill>
                          <a:schemeClr val="dk1"/>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Here you can write the activity</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04-30</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$30,00</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52900">
                <a:tc>
                  <a:txBody>
                    <a:bodyPr/>
                    <a:lstStyle/>
                    <a:p>
                      <a:pPr marL="0" lvl="0" indent="0" algn="ctr" rtl="0">
                        <a:spcBef>
                          <a:spcPts val="0"/>
                        </a:spcBef>
                        <a:spcAft>
                          <a:spcPts val="0"/>
                        </a:spcAft>
                        <a:buNone/>
                      </a:pPr>
                      <a:r>
                        <a:rPr lang="en" sz="2100">
                          <a:solidFill>
                            <a:schemeClr val="dk1"/>
                          </a:solidFill>
                          <a:latin typeface="Sansita ExtraBold"/>
                          <a:ea typeface="Sansita ExtraBold"/>
                          <a:cs typeface="Sansita ExtraBold"/>
                          <a:sym typeface="Sansita ExtraBold"/>
                        </a:rPr>
                        <a:t>Activity 5</a:t>
                      </a:r>
                      <a:endParaRPr sz="2100">
                        <a:solidFill>
                          <a:schemeClr val="dk1"/>
                        </a:solidFill>
                        <a:latin typeface="Sansita ExtraBold"/>
                        <a:ea typeface="Sansita ExtraBold"/>
                        <a:cs typeface="Sansita ExtraBold"/>
                        <a:sym typeface="Sansita Extra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Here you can write the activity</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05-12</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Free</a:t>
                      </a:r>
                      <a:endParaRPr>
                        <a:solidFill>
                          <a:schemeClr val="dk1"/>
                        </a:solidFill>
                        <a:latin typeface="Montserrat Medium"/>
                        <a:ea typeface="Montserrat Medium"/>
                        <a:cs typeface="Montserrat Medium"/>
                        <a:sym typeface="Montserrat Medium"/>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29"/>
        <p:cNvGrpSpPr/>
        <p:nvPr/>
      </p:nvGrpSpPr>
      <p:grpSpPr>
        <a:xfrm>
          <a:off x="0" y="0"/>
          <a:ext cx="0" cy="0"/>
          <a:chOff x="0" y="0"/>
          <a:chExt cx="0" cy="0"/>
        </a:xfrm>
      </p:grpSpPr>
      <p:sp>
        <p:nvSpPr>
          <p:cNvPr id="1730" name="Google Shape;1730;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You can use</a:t>
            </a:r>
            <a:r>
              <a:rPr lang="en"/>
              <a:t> this graph</a:t>
            </a:r>
            <a:endParaRPr/>
          </a:p>
        </p:txBody>
      </p:sp>
      <p:sp>
        <p:nvSpPr>
          <p:cNvPr id="1731" name="Google Shape;1731;p70"/>
          <p:cNvSpPr txBox="1"/>
          <p:nvPr/>
        </p:nvSpPr>
        <p:spPr>
          <a:xfrm>
            <a:off x="720000" y="4265900"/>
            <a:ext cx="7704000" cy="33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Montserrat Medium"/>
                <a:ea typeface="Montserrat Medium"/>
                <a:cs typeface="Montserrat Medium"/>
                <a:sym typeface="Montserrat Medium"/>
              </a:rPr>
              <a:t>Follow the link in the graph to modify its data and then paste the new one here. </a:t>
            </a:r>
            <a:r>
              <a:rPr lang="en" sz="1100">
                <a:solidFill>
                  <a:schemeClr val="dk1"/>
                </a:solidFill>
                <a:uFill>
                  <a:noFill/>
                </a:uFill>
                <a:latin typeface="Montserrat Medium"/>
                <a:ea typeface="Montserrat Medium"/>
                <a:cs typeface="Montserrat Medium"/>
                <a:sym typeface="Montserrat Medium"/>
                <a:hlinkClick r:id="rId3">
                  <a:extLst>
                    <a:ext uri="{A12FA001-AC4F-418D-AE19-62706E023703}">
                      <ahyp:hlinkClr xmlns:ahyp="http://schemas.microsoft.com/office/drawing/2018/hyperlinkcolor" val="tx"/>
                    </a:ext>
                  </a:extLst>
                </a:hlinkClick>
              </a:rPr>
              <a:t>For more info, </a:t>
            </a:r>
            <a:r>
              <a:rPr lang="en" sz="11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click here</a:t>
            </a:r>
            <a:endParaRPr sz="1100" b="1">
              <a:solidFill>
                <a:schemeClr val="dk1"/>
              </a:solidFill>
              <a:latin typeface="Montserrat"/>
              <a:ea typeface="Montserrat"/>
              <a:cs typeface="Montserrat"/>
              <a:sym typeface="Montserrat"/>
            </a:endParaRPr>
          </a:p>
        </p:txBody>
      </p:sp>
      <p:sp>
        <p:nvSpPr>
          <p:cNvPr id="1732" name="Google Shape;1732;p70"/>
          <p:cNvSpPr txBox="1">
            <a:spLocks noGrp="1"/>
          </p:cNvSpPr>
          <p:nvPr>
            <p:ph type="title" idx="4294967295"/>
          </p:nvPr>
        </p:nvSpPr>
        <p:spPr>
          <a:xfrm>
            <a:off x="4965976" y="1377634"/>
            <a:ext cx="1337700" cy="52770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40%</a:t>
            </a:r>
            <a:endParaRPr sz="3000">
              <a:solidFill>
                <a:schemeClr val="accent6"/>
              </a:solidFill>
            </a:endParaRPr>
          </a:p>
        </p:txBody>
      </p:sp>
      <p:sp>
        <p:nvSpPr>
          <p:cNvPr id="1733" name="Google Shape;1733;p70"/>
          <p:cNvSpPr txBox="1">
            <a:spLocks noGrp="1"/>
          </p:cNvSpPr>
          <p:nvPr>
            <p:ph type="subTitle" idx="4294967295"/>
          </p:nvPr>
        </p:nvSpPr>
        <p:spPr>
          <a:xfrm>
            <a:off x="4728390" y="1905318"/>
            <a:ext cx="1812900" cy="572700"/>
          </a:xfrm>
          <a:prstGeom prst="rect">
            <a:avLst/>
          </a:prstGeom>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t>Mercury is the smallest planet</a:t>
            </a:r>
            <a:endParaRPr/>
          </a:p>
        </p:txBody>
      </p:sp>
      <p:sp>
        <p:nvSpPr>
          <p:cNvPr id="1734" name="Google Shape;1734;p70"/>
          <p:cNvSpPr txBox="1">
            <a:spLocks noGrp="1"/>
          </p:cNvSpPr>
          <p:nvPr>
            <p:ph type="title" idx="4294967295"/>
          </p:nvPr>
        </p:nvSpPr>
        <p:spPr>
          <a:xfrm>
            <a:off x="4965976" y="2665486"/>
            <a:ext cx="1337700" cy="5277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80%</a:t>
            </a:r>
            <a:endParaRPr sz="3000">
              <a:solidFill>
                <a:schemeClr val="accent6"/>
              </a:solidFill>
            </a:endParaRPr>
          </a:p>
        </p:txBody>
      </p:sp>
      <p:sp>
        <p:nvSpPr>
          <p:cNvPr id="1735" name="Google Shape;1735;p70"/>
          <p:cNvSpPr txBox="1">
            <a:spLocks noGrp="1"/>
          </p:cNvSpPr>
          <p:nvPr>
            <p:ph type="subTitle" idx="4294967295"/>
          </p:nvPr>
        </p:nvSpPr>
        <p:spPr>
          <a:xfrm>
            <a:off x="4728390" y="3193171"/>
            <a:ext cx="18129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rings</a:t>
            </a:r>
            <a:endParaRPr/>
          </a:p>
        </p:txBody>
      </p:sp>
      <p:sp>
        <p:nvSpPr>
          <p:cNvPr id="1736" name="Google Shape;1736;p70"/>
          <p:cNvSpPr txBox="1">
            <a:spLocks noGrp="1"/>
          </p:cNvSpPr>
          <p:nvPr>
            <p:ph type="title" idx="4294967295"/>
          </p:nvPr>
        </p:nvSpPr>
        <p:spPr>
          <a:xfrm>
            <a:off x="6777728" y="1377634"/>
            <a:ext cx="1337700" cy="5277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t>60%</a:t>
            </a:r>
            <a:endParaRPr sz="3000"/>
          </a:p>
        </p:txBody>
      </p:sp>
      <p:sp>
        <p:nvSpPr>
          <p:cNvPr id="1737" name="Google Shape;1737;p70"/>
          <p:cNvSpPr txBox="1">
            <a:spLocks noGrp="1"/>
          </p:cNvSpPr>
          <p:nvPr>
            <p:ph type="subTitle" idx="4294967295"/>
          </p:nvPr>
        </p:nvSpPr>
        <p:spPr>
          <a:xfrm>
            <a:off x="6541425" y="1905319"/>
            <a:ext cx="18105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738" name="Google Shape;1738;p70"/>
          <p:cNvSpPr txBox="1">
            <a:spLocks noGrp="1"/>
          </p:cNvSpPr>
          <p:nvPr>
            <p:ph type="title" idx="4294967295"/>
          </p:nvPr>
        </p:nvSpPr>
        <p:spPr>
          <a:xfrm>
            <a:off x="6777614" y="2665484"/>
            <a:ext cx="1337700" cy="5277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6"/>
                </a:solidFill>
              </a:rPr>
              <a:t>50%</a:t>
            </a:r>
            <a:endParaRPr sz="3000">
              <a:solidFill>
                <a:schemeClr val="accent6"/>
              </a:solidFill>
            </a:endParaRPr>
          </a:p>
        </p:txBody>
      </p:sp>
      <p:sp>
        <p:nvSpPr>
          <p:cNvPr id="1739" name="Google Shape;1739;p70"/>
          <p:cNvSpPr txBox="1">
            <a:spLocks noGrp="1"/>
          </p:cNvSpPr>
          <p:nvPr>
            <p:ph type="subTitle" idx="4294967295"/>
          </p:nvPr>
        </p:nvSpPr>
        <p:spPr>
          <a:xfrm>
            <a:off x="6541425" y="3193165"/>
            <a:ext cx="1810500" cy="572700"/>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pic>
        <p:nvPicPr>
          <p:cNvPr id="1740" name="Google Shape;1740;p70">
            <a:hlinkClick r:id="rId4"/>
          </p:cNvPr>
          <p:cNvPicPr preferRelativeResize="0"/>
          <p:nvPr/>
        </p:nvPicPr>
        <p:blipFill>
          <a:blip r:embed="rId5">
            <a:alphaModFix/>
          </a:blip>
          <a:stretch>
            <a:fillRect/>
          </a:stretch>
        </p:blipFill>
        <p:spPr>
          <a:xfrm>
            <a:off x="792075" y="1283475"/>
            <a:ext cx="3782440" cy="271667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744"/>
        <p:cNvGrpSpPr/>
        <p:nvPr/>
      </p:nvGrpSpPr>
      <p:grpSpPr>
        <a:xfrm>
          <a:off x="0" y="0"/>
          <a:ext cx="0" cy="0"/>
          <a:chOff x="0" y="0"/>
          <a:chExt cx="0" cy="0"/>
        </a:xfrm>
      </p:grpSpPr>
      <p:sp>
        <p:nvSpPr>
          <p:cNvPr id="1745" name="Google Shape;1745;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Sansita"/>
                <a:ea typeface="Sansita"/>
                <a:cs typeface="Sansita"/>
                <a:sym typeface="Sansita"/>
              </a:rPr>
              <a:t>Perfect reads</a:t>
            </a:r>
            <a:r>
              <a:rPr lang="en"/>
              <a:t> for spring</a:t>
            </a:r>
            <a:endParaRPr/>
          </a:p>
        </p:txBody>
      </p:sp>
      <p:sp>
        <p:nvSpPr>
          <p:cNvPr id="1746" name="Google Shape;1746;p71"/>
          <p:cNvSpPr txBox="1">
            <a:spLocks noGrp="1"/>
          </p:cNvSpPr>
          <p:nvPr>
            <p:ph type="subTitle" idx="1"/>
          </p:nvPr>
        </p:nvSpPr>
        <p:spPr>
          <a:xfrm>
            <a:off x="713225" y="1451475"/>
            <a:ext cx="5373000" cy="2847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a:p>
            <a:pPr marL="457200" lvl="0" indent="-317500" algn="l" rtl="0">
              <a:spcBef>
                <a:spcPts val="0"/>
              </a:spcBef>
              <a:spcAft>
                <a:spcPts val="0"/>
              </a:spcAft>
              <a:buSzPts val="1400"/>
              <a:buChar char="●"/>
            </a:pPr>
            <a:r>
              <a:rPr lang="en"/>
              <a:t>AUTHOR (YEAR). </a:t>
            </a:r>
            <a:r>
              <a:rPr lang="en" i="1"/>
              <a:t>Title of the publication</a:t>
            </a:r>
            <a:r>
              <a:rPr lang="en"/>
              <a:t>. Publisher</a:t>
            </a:r>
            <a:endParaRPr/>
          </a:p>
        </p:txBody>
      </p:sp>
      <p:pic>
        <p:nvPicPr>
          <p:cNvPr id="1747" name="Google Shape;1747;p71"/>
          <p:cNvPicPr preferRelativeResize="0"/>
          <p:nvPr/>
        </p:nvPicPr>
        <p:blipFill>
          <a:blip r:embed="rId3">
            <a:alphaModFix/>
          </a:blip>
          <a:stretch>
            <a:fillRect/>
          </a:stretch>
        </p:blipFill>
        <p:spPr>
          <a:xfrm rot="-3837870" flipH="1">
            <a:off x="8280982" y="4080443"/>
            <a:ext cx="1085892" cy="1359440"/>
          </a:xfrm>
          <a:prstGeom prst="rect">
            <a:avLst/>
          </a:prstGeom>
          <a:noFill/>
          <a:ln>
            <a:noFill/>
          </a:ln>
        </p:spPr>
      </p:pic>
      <p:pic>
        <p:nvPicPr>
          <p:cNvPr id="1748" name="Google Shape;1748;p71"/>
          <p:cNvPicPr preferRelativeResize="0"/>
          <p:nvPr/>
        </p:nvPicPr>
        <p:blipFill>
          <a:blip r:embed="rId4">
            <a:alphaModFix/>
          </a:blip>
          <a:stretch>
            <a:fillRect/>
          </a:stretch>
        </p:blipFill>
        <p:spPr>
          <a:xfrm rot="9830926" flipH="1">
            <a:off x="6040953" y="4658925"/>
            <a:ext cx="1252700" cy="966990"/>
          </a:xfrm>
          <a:prstGeom prst="rect">
            <a:avLst/>
          </a:prstGeom>
          <a:noFill/>
          <a:ln>
            <a:noFill/>
          </a:ln>
        </p:spPr>
      </p:pic>
      <p:pic>
        <p:nvPicPr>
          <p:cNvPr id="1749" name="Google Shape;1749;p71"/>
          <p:cNvPicPr preferRelativeResize="0"/>
          <p:nvPr/>
        </p:nvPicPr>
        <p:blipFill>
          <a:blip r:embed="rId5">
            <a:alphaModFix/>
          </a:blip>
          <a:stretch>
            <a:fillRect/>
          </a:stretch>
        </p:blipFill>
        <p:spPr>
          <a:xfrm rot="6557611">
            <a:off x="6677966" y="4312317"/>
            <a:ext cx="1218400" cy="1196241"/>
          </a:xfrm>
          <a:prstGeom prst="rect">
            <a:avLst/>
          </a:prstGeom>
          <a:noFill/>
          <a:ln>
            <a:noFill/>
          </a:ln>
        </p:spPr>
      </p:pic>
      <p:pic>
        <p:nvPicPr>
          <p:cNvPr id="1750" name="Google Shape;1750;p71"/>
          <p:cNvPicPr preferRelativeResize="0"/>
          <p:nvPr/>
        </p:nvPicPr>
        <p:blipFill>
          <a:blip r:embed="rId6">
            <a:alphaModFix/>
          </a:blip>
          <a:stretch>
            <a:fillRect/>
          </a:stretch>
        </p:blipFill>
        <p:spPr>
          <a:xfrm rot="10800000">
            <a:off x="-315223" y="613050"/>
            <a:ext cx="913225" cy="769825"/>
          </a:xfrm>
          <a:prstGeom prst="rect">
            <a:avLst/>
          </a:prstGeom>
          <a:noFill/>
          <a:ln>
            <a:noFill/>
          </a:ln>
        </p:spPr>
      </p:pic>
      <p:pic>
        <p:nvPicPr>
          <p:cNvPr id="1751" name="Google Shape;1751;p71"/>
          <p:cNvPicPr preferRelativeResize="0"/>
          <p:nvPr/>
        </p:nvPicPr>
        <p:blipFill>
          <a:blip r:embed="rId7">
            <a:alphaModFix/>
          </a:blip>
          <a:stretch>
            <a:fillRect/>
          </a:stretch>
        </p:blipFill>
        <p:spPr>
          <a:xfrm rot="10800000" flipH="1">
            <a:off x="1157093" y="4575231"/>
            <a:ext cx="418375" cy="369868"/>
          </a:xfrm>
          <a:prstGeom prst="rect">
            <a:avLst/>
          </a:prstGeom>
          <a:noFill/>
          <a:ln>
            <a:noFill/>
          </a:ln>
        </p:spPr>
      </p:pic>
      <p:pic>
        <p:nvPicPr>
          <p:cNvPr id="1752" name="Google Shape;1752;p71"/>
          <p:cNvPicPr preferRelativeResize="0"/>
          <p:nvPr/>
        </p:nvPicPr>
        <p:blipFill>
          <a:blip r:embed="rId8">
            <a:alphaModFix/>
          </a:blip>
          <a:stretch>
            <a:fillRect/>
          </a:stretch>
        </p:blipFill>
        <p:spPr>
          <a:xfrm rot="5400000">
            <a:off x="8393892" y="-188759"/>
            <a:ext cx="575300" cy="568025"/>
          </a:xfrm>
          <a:prstGeom prst="rect">
            <a:avLst/>
          </a:prstGeom>
          <a:noFill/>
          <a:ln>
            <a:noFill/>
          </a:ln>
        </p:spPr>
      </p:pic>
      <p:pic>
        <p:nvPicPr>
          <p:cNvPr id="1753" name="Google Shape;1753;p71"/>
          <p:cNvPicPr preferRelativeResize="0"/>
          <p:nvPr/>
        </p:nvPicPr>
        <p:blipFill>
          <a:blip r:embed="rId8">
            <a:alphaModFix/>
          </a:blip>
          <a:stretch>
            <a:fillRect/>
          </a:stretch>
        </p:blipFill>
        <p:spPr>
          <a:xfrm rot="5400000">
            <a:off x="1524898" y="4570366"/>
            <a:ext cx="688900" cy="680150"/>
          </a:xfrm>
          <a:prstGeom prst="rect">
            <a:avLst/>
          </a:prstGeom>
          <a:noFill/>
          <a:ln>
            <a:noFill/>
          </a:ln>
        </p:spPr>
      </p:pic>
      <p:pic>
        <p:nvPicPr>
          <p:cNvPr id="1754" name="Google Shape;1754;p71"/>
          <p:cNvPicPr preferRelativeResize="0"/>
          <p:nvPr/>
        </p:nvPicPr>
        <p:blipFill>
          <a:blip r:embed="rId9">
            <a:alphaModFix/>
          </a:blip>
          <a:stretch>
            <a:fillRect/>
          </a:stretch>
        </p:blipFill>
        <p:spPr>
          <a:xfrm rot="9503852">
            <a:off x="223110" y="4372249"/>
            <a:ext cx="1334288" cy="1228948"/>
          </a:xfrm>
          <a:prstGeom prst="rect">
            <a:avLst/>
          </a:prstGeom>
          <a:noFill/>
          <a:ln>
            <a:noFill/>
          </a:ln>
        </p:spPr>
      </p:pic>
      <p:pic>
        <p:nvPicPr>
          <p:cNvPr id="1755" name="Google Shape;1755;p71"/>
          <p:cNvPicPr preferRelativeResize="0"/>
          <p:nvPr/>
        </p:nvPicPr>
        <p:blipFill>
          <a:blip r:embed="rId10">
            <a:alphaModFix/>
          </a:blip>
          <a:stretch>
            <a:fillRect/>
          </a:stretch>
        </p:blipFill>
        <p:spPr>
          <a:xfrm rot="603737" flipH="1">
            <a:off x="-377976" y="3135328"/>
            <a:ext cx="1038750" cy="1369816"/>
          </a:xfrm>
          <a:prstGeom prst="rect">
            <a:avLst/>
          </a:prstGeom>
          <a:noFill/>
          <a:ln>
            <a:noFill/>
          </a:ln>
        </p:spPr>
      </p:pic>
      <p:pic>
        <p:nvPicPr>
          <p:cNvPr id="1756" name="Google Shape;1756;p71"/>
          <p:cNvPicPr preferRelativeResize="0"/>
          <p:nvPr/>
        </p:nvPicPr>
        <p:blipFill>
          <a:blip r:embed="rId11">
            <a:alphaModFix/>
          </a:blip>
          <a:stretch>
            <a:fillRect/>
          </a:stretch>
        </p:blipFill>
        <p:spPr>
          <a:xfrm rot="5400000">
            <a:off x="-650707" y="1945145"/>
            <a:ext cx="1067350" cy="1038750"/>
          </a:xfrm>
          <a:prstGeom prst="rect">
            <a:avLst/>
          </a:prstGeom>
          <a:noFill/>
          <a:ln>
            <a:noFill/>
          </a:ln>
        </p:spPr>
      </p:pic>
      <p:pic>
        <p:nvPicPr>
          <p:cNvPr id="1757" name="Google Shape;1757;p71"/>
          <p:cNvPicPr preferRelativeResize="0"/>
          <p:nvPr/>
        </p:nvPicPr>
        <p:blipFill>
          <a:blip r:embed="rId5">
            <a:alphaModFix/>
          </a:blip>
          <a:stretch>
            <a:fillRect/>
          </a:stretch>
        </p:blipFill>
        <p:spPr>
          <a:xfrm rot="9743987">
            <a:off x="-336389" y="4308652"/>
            <a:ext cx="1225862" cy="1203552"/>
          </a:xfrm>
          <a:prstGeom prst="rect">
            <a:avLst/>
          </a:prstGeom>
          <a:noFill/>
          <a:ln>
            <a:noFill/>
          </a:ln>
        </p:spPr>
      </p:pic>
      <p:pic>
        <p:nvPicPr>
          <p:cNvPr id="1758" name="Google Shape;1758;p71"/>
          <p:cNvPicPr preferRelativeResize="0"/>
          <p:nvPr/>
        </p:nvPicPr>
        <p:blipFill>
          <a:blip r:embed="rId12">
            <a:alphaModFix/>
          </a:blip>
          <a:stretch>
            <a:fillRect/>
          </a:stretch>
        </p:blipFill>
        <p:spPr>
          <a:xfrm rot="1030326">
            <a:off x="7401578" y="4451476"/>
            <a:ext cx="1252700" cy="1070489"/>
          </a:xfrm>
          <a:prstGeom prst="rect">
            <a:avLst/>
          </a:prstGeom>
          <a:noFill/>
          <a:ln>
            <a:noFill/>
          </a:ln>
        </p:spPr>
      </p:pic>
      <p:pic>
        <p:nvPicPr>
          <p:cNvPr id="1759" name="Google Shape;1759;p71"/>
          <p:cNvPicPr preferRelativeResize="0"/>
          <p:nvPr/>
        </p:nvPicPr>
        <p:blipFill>
          <a:blip r:embed="rId6">
            <a:alphaModFix/>
          </a:blip>
          <a:stretch>
            <a:fillRect/>
          </a:stretch>
        </p:blipFill>
        <p:spPr>
          <a:xfrm rot="10800000" flipH="1">
            <a:off x="8197586" y="3062551"/>
            <a:ext cx="1252700" cy="1056000"/>
          </a:xfrm>
          <a:prstGeom prst="rect">
            <a:avLst/>
          </a:prstGeom>
          <a:noFill/>
          <a:ln>
            <a:noFill/>
          </a:ln>
        </p:spPr>
      </p:pic>
      <p:pic>
        <p:nvPicPr>
          <p:cNvPr id="1760" name="Google Shape;1760;p71"/>
          <p:cNvPicPr preferRelativeResize="0"/>
          <p:nvPr/>
        </p:nvPicPr>
        <p:blipFill>
          <a:blip r:embed="rId13">
            <a:alphaModFix/>
          </a:blip>
          <a:stretch>
            <a:fillRect/>
          </a:stretch>
        </p:blipFill>
        <p:spPr>
          <a:xfrm rot="-7661996">
            <a:off x="8728596" y="-45745"/>
            <a:ext cx="804112" cy="1351839"/>
          </a:xfrm>
          <a:prstGeom prst="rect">
            <a:avLst/>
          </a:prstGeom>
          <a:noFill/>
          <a:ln>
            <a:noFill/>
          </a:ln>
        </p:spPr>
      </p:pic>
      <p:pic>
        <p:nvPicPr>
          <p:cNvPr id="1761" name="Google Shape;1761;p71"/>
          <p:cNvPicPr preferRelativeResize="0"/>
          <p:nvPr/>
        </p:nvPicPr>
        <p:blipFill>
          <a:blip r:embed="rId7">
            <a:alphaModFix/>
          </a:blip>
          <a:stretch>
            <a:fillRect/>
          </a:stretch>
        </p:blipFill>
        <p:spPr>
          <a:xfrm rot="10800000">
            <a:off x="8349975" y="2641085"/>
            <a:ext cx="418375" cy="369868"/>
          </a:xfrm>
          <a:prstGeom prst="rect">
            <a:avLst/>
          </a:prstGeom>
          <a:noFill/>
          <a:ln>
            <a:noFill/>
          </a:ln>
        </p:spPr>
      </p:pic>
      <p:pic>
        <p:nvPicPr>
          <p:cNvPr id="1762" name="Google Shape;1762;p71"/>
          <p:cNvPicPr preferRelativeResize="0"/>
          <p:nvPr/>
        </p:nvPicPr>
        <p:blipFill>
          <a:blip r:embed="rId7">
            <a:alphaModFix/>
          </a:blip>
          <a:stretch>
            <a:fillRect/>
          </a:stretch>
        </p:blipFill>
        <p:spPr>
          <a:xfrm rot="10800000">
            <a:off x="7947638" y="-23327"/>
            <a:ext cx="418375" cy="369868"/>
          </a:xfrm>
          <a:prstGeom prst="rect">
            <a:avLst/>
          </a:prstGeom>
          <a:noFill/>
          <a:ln>
            <a:noFill/>
          </a:ln>
        </p:spPr>
      </p:pic>
      <p:pic>
        <p:nvPicPr>
          <p:cNvPr id="1763" name="Google Shape;1763;p71"/>
          <p:cNvPicPr preferRelativeResize="0"/>
          <p:nvPr/>
        </p:nvPicPr>
        <p:blipFill>
          <a:blip r:embed="rId14">
            <a:alphaModFix/>
          </a:blip>
          <a:stretch>
            <a:fillRect/>
          </a:stretch>
        </p:blipFill>
        <p:spPr>
          <a:xfrm rot="10800000">
            <a:off x="7931602" y="4223263"/>
            <a:ext cx="418376" cy="475800"/>
          </a:xfrm>
          <a:prstGeom prst="rect">
            <a:avLst/>
          </a:prstGeom>
          <a:noFill/>
          <a:ln>
            <a:noFill/>
          </a:ln>
        </p:spPr>
      </p:pic>
      <p:pic>
        <p:nvPicPr>
          <p:cNvPr id="1764" name="Google Shape;1764;p71"/>
          <p:cNvPicPr preferRelativeResize="0"/>
          <p:nvPr/>
        </p:nvPicPr>
        <p:blipFill>
          <a:blip r:embed="rId14">
            <a:alphaModFix/>
          </a:blip>
          <a:stretch>
            <a:fillRect/>
          </a:stretch>
        </p:blipFill>
        <p:spPr>
          <a:xfrm rot="10800000">
            <a:off x="8138777" y="212313"/>
            <a:ext cx="418376" cy="475800"/>
          </a:xfrm>
          <a:prstGeom prst="rect">
            <a:avLst/>
          </a:prstGeom>
          <a:noFill/>
          <a:ln>
            <a:noFill/>
          </a:ln>
        </p:spPr>
      </p:pic>
      <p:pic>
        <p:nvPicPr>
          <p:cNvPr id="1765" name="Google Shape;1765;p71"/>
          <p:cNvPicPr preferRelativeResize="0"/>
          <p:nvPr/>
        </p:nvPicPr>
        <p:blipFill>
          <a:blip r:embed="rId11">
            <a:alphaModFix/>
          </a:blip>
          <a:stretch>
            <a:fillRect/>
          </a:stretch>
        </p:blipFill>
        <p:spPr>
          <a:xfrm rot="5400000">
            <a:off x="6781543" y="-259980"/>
            <a:ext cx="1067350" cy="1038750"/>
          </a:xfrm>
          <a:prstGeom prst="rect">
            <a:avLst/>
          </a:prstGeom>
          <a:noFill/>
          <a:ln>
            <a:noFill/>
          </a:ln>
        </p:spPr>
      </p:pic>
      <p:pic>
        <p:nvPicPr>
          <p:cNvPr id="1766" name="Google Shape;1766;p71"/>
          <p:cNvPicPr preferRelativeResize="0"/>
          <p:nvPr/>
        </p:nvPicPr>
        <p:blipFill>
          <a:blip r:embed="rId6">
            <a:alphaModFix/>
          </a:blip>
          <a:stretch>
            <a:fillRect/>
          </a:stretch>
        </p:blipFill>
        <p:spPr>
          <a:xfrm rot="10800000" flipH="1">
            <a:off x="7385436" y="812851"/>
            <a:ext cx="1252700" cy="1056000"/>
          </a:xfrm>
          <a:prstGeom prst="rect">
            <a:avLst/>
          </a:prstGeom>
          <a:noFill/>
          <a:ln>
            <a:noFill/>
          </a:ln>
        </p:spPr>
      </p:pic>
      <p:pic>
        <p:nvPicPr>
          <p:cNvPr id="1767" name="Google Shape;1767;p71"/>
          <p:cNvPicPr preferRelativeResize="0"/>
          <p:nvPr/>
        </p:nvPicPr>
        <p:blipFill>
          <a:blip r:embed="rId14">
            <a:alphaModFix/>
          </a:blip>
          <a:stretch>
            <a:fillRect/>
          </a:stretch>
        </p:blipFill>
        <p:spPr>
          <a:xfrm rot="10800000">
            <a:off x="7279977" y="893763"/>
            <a:ext cx="418376" cy="475800"/>
          </a:xfrm>
          <a:prstGeom prst="rect">
            <a:avLst/>
          </a:prstGeom>
          <a:noFill/>
          <a:ln>
            <a:noFill/>
          </a:ln>
        </p:spPr>
      </p:pic>
      <p:pic>
        <p:nvPicPr>
          <p:cNvPr id="1768" name="Google Shape;1768;p71"/>
          <p:cNvPicPr preferRelativeResize="0"/>
          <p:nvPr/>
        </p:nvPicPr>
        <p:blipFill>
          <a:blip r:embed="rId8">
            <a:alphaModFix/>
          </a:blip>
          <a:stretch>
            <a:fillRect/>
          </a:stretch>
        </p:blipFill>
        <p:spPr>
          <a:xfrm rot="5400000">
            <a:off x="7177650" y="1506800"/>
            <a:ext cx="967225" cy="955000"/>
          </a:xfrm>
          <a:prstGeom prst="rect">
            <a:avLst/>
          </a:prstGeom>
          <a:noFill/>
          <a:ln>
            <a:noFill/>
          </a:ln>
        </p:spPr>
      </p:pic>
      <p:pic>
        <p:nvPicPr>
          <p:cNvPr id="1769" name="Google Shape;1769;p71"/>
          <p:cNvPicPr preferRelativeResize="0"/>
          <p:nvPr/>
        </p:nvPicPr>
        <p:blipFill>
          <a:blip r:embed="rId6">
            <a:alphaModFix/>
          </a:blip>
          <a:stretch>
            <a:fillRect/>
          </a:stretch>
        </p:blipFill>
        <p:spPr>
          <a:xfrm rot="10800000" flipH="1">
            <a:off x="7834593" y="1888613"/>
            <a:ext cx="644500" cy="543300"/>
          </a:xfrm>
          <a:prstGeom prst="rect">
            <a:avLst/>
          </a:prstGeom>
          <a:noFill/>
          <a:ln>
            <a:noFill/>
          </a:ln>
        </p:spPr>
      </p:pic>
      <p:pic>
        <p:nvPicPr>
          <p:cNvPr id="1770" name="Google Shape;1770;p71"/>
          <p:cNvPicPr preferRelativeResize="0"/>
          <p:nvPr/>
        </p:nvPicPr>
        <p:blipFill>
          <a:blip r:embed="rId11">
            <a:alphaModFix/>
          </a:blip>
          <a:stretch>
            <a:fillRect/>
          </a:stretch>
        </p:blipFill>
        <p:spPr>
          <a:xfrm rot="5400000">
            <a:off x="6753480" y="2463970"/>
            <a:ext cx="1067350" cy="1038750"/>
          </a:xfrm>
          <a:prstGeom prst="rect">
            <a:avLst/>
          </a:prstGeom>
          <a:noFill/>
          <a:ln>
            <a:noFill/>
          </a:ln>
        </p:spPr>
      </p:pic>
      <p:pic>
        <p:nvPicPr>
          <p:cNvPr id="1771" name="Google Shape;1771;p71"/>
          <p:cNvPicPr preferRelativeResize="0"/>
          <p:nvPr/>
        </p:nvPicPr>
        <p:blipFill>
          <a:blip r:embed="rId7">
            <a:alphaModFix/>
          </a:blip>
          <a:stretch>
            <a:fillRect/>
          </a:stretch>
        </p:blipFill>
        <p:spPr>
          <a:xfrm rot="10800000">
            <a:off x="7584500" y="2333035"/>
            <a:ext cx="418375" cy="369868"/>
          </a:xfrm>
          <a:prstGeom prst="rect">
            <a:avLst/>
          </a:prstGeom>
          <a:noFill/>
          <a:ln>
            <a:noFill/>
          </a:ln>
        </p:spPr>
      </p:pic>
      <p:pic>
        <p:nvPicPr>
          <p:cNvPr id="1772" name="Google Shape;1772;p71"/>
          <p:cNvPicPr preferRelativeResize="0"/>
          <p:nvPr/>
        </p:nvPicPr>
        <p:blipFill>
          <a:blip r:embed="rId14">
            <a:alphaModFix/>
          </a:blip>
          <a:stretch>
            <a:fillRect/>
          </a:stretch>
        </p:blipFill>
        <p:spPr>
          <a:xfrm rot="10800000">
            <a:off x="7922277" y="2599013"/>
            <a:ext cx="418376" cy="475800"/>
          </a:xfrm>
          <a:prstGeom prst="rect">
            <a:avLst/>
          </a:prstGeom>
          <a:noFill/>
          <a:ln>
            <a:noFill/>
          </a:ln>
        </p:spPr>
      </p:pic>
      <p:pic>
        <p:nvPicPr>
          <p:cNvPr id="1773" name="Google Shape;1773;p71"/>
          <p:cNvPicPr preferRelativeResize="0"/>
          <p:nvPr/>
        </p:nvPicPr>
        <p:blipFill>
          <a:blip r:embed="rId8">
            <a:alphaModFix/>
          </a:blip>
          <a:stretch>
            <a:fillRect/>
          </a:stretch>
        </p:blipFill>
        <p:spPr>
          <a:xfrm rot="5400000">
            <a:off x="7449840" y="3062287"/>
            <a:ext cx="1123875" cy="1109650"/>
          </a:xfrm>
          <a:prstGeom prst="rect">
            <a:avLst/>
          </a:prstGeom>
          <a:noFill/>
          <a:ln>
            <a:noFill/>
          </a:ln>
        </p:spPr>
      </p:pic>
      <p:pic>
        <p:nvPicPr>
          <p:cNvPr id="1774" name="Google Shape;1774;p71"/>
          <p:cNvPicPr preferRelativeResize="0"/>
          <p:nvPr/>
        </p:nvPicPr>
        <p:blipFill>
          <a:blip r:embed="rId6">
            <a:alphaModFix/>
          </a:blip>
          <a:stretch>
            <a:fillRect/>
          </a:stretch>
        </p:blipFill>
        <p:spPr>
          <a:xfrm rot="10800000" flipH="1">
            <a:off x="6515561" y="3548001"/>
            <a:ext cx="1252700" cy="1056000"/>
          </a:xfrm>
          <a:prstGeom prst="rect">
            <a:avLst/>
          </a:prstGeom>
          <a:noFill/>
          <a:ln>
            <a:noFill/>
          </a:ln>
        </p:spPr>
      </p:pic>
      <p:pic>
        <p:nvPicPr>
          <p:cNvPr id="1775" name="Google Shape;1775;p71"/>
          <p:cNvPicPr preferRelativeResize="0"/>
          <p:nvPr/>
        </p:nvPicPr>
        <p:blipFill>
          <a:blip r:embed="rId5">
            <a:alphaModFix/>
          </a:blip>
          <a:stretch>
            <a:fillRect/>
          </a:stretch>
        </p:blipFill>
        <p:spPr>
          <a:xfrm rot="4116728">
            <a:off x="8368511" y="1269877"/>
            <a:ext cx="1225862" cy="1203551"/>
          </a:xfrm>
          <a:prstGeom prst="rect">
            <a:avLst/>
          </a:prstGeom>
          <a:noFill/>
          <a:ln>
            <a:noFill/>
          </a:ln>
        </p:spPr>
      </p:pic>
      <p:pic>
        <p:nvPicPr>
          <p:cNvPr id="1776" name="Google Shape;1776;p71"/>
          <p:cNvPicPr preferRelativeResize="0"/>
          <p:nvPr/>
        </p:nvPicPr>
        <p:blipFill>
          <a:blip r:embed="rId13">
            <a:alphaModFix/>
          </a:blip>
          <a:stretch>
            <a:fillRect/>
          </a:stretch>
        </p:blipFill>
        <p:spPr>
          <a:xfrm rot="6401129">
            <a:off x="-892519" y="-952470"/>
            <a:ext cx="1108376" cy="1863352"/>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780"/>
        <p:cNvGrpSpPr/>
        <p:nvPr/>
      </p:nvGrpSpPr>
      <p:grpSpPr>
        <a:xfrm>
          <a:off x="0" y="0"/>
          <a:ext cx="0" cy="0"/>
          <a:chOff x="0" y="0"/>
          <a:chExt cx="0" cy="0"/>
        </a:xfrm>
      </p:grpSpPr>
      <p:pic>
        <p:nvPicPr>
          <p:cNvPr id="1781" name="Google Shape;1781;p72"/>
          <p:cNvPicPr preferRelativeResize="0"/>
          <p:nvPr/>
        </p:nvPicPr>
        <p:blipFill>
          <a:blip r:embed="rId3">
            <a:alphaModFix/>
          </a:blip>
          <a:stretch>
            <a:fillRect/>
          </a:stretch>
        </p:blipFill>
        <p:spPr>
          <a:xfrm rot="10299938" flipH="1">
            <a:off x="8431220" y="4031163"/>
            <a:ext cx="985118" cy="967197"/>
          </a:xfrm>
          <a:prstGeom prst="rect">
            <a:avLst/>
          </a:prstGeom>
          <a:noFill/>
          <a:ln>
            <a:noFill/>
          </a:ln>
        </p:spPr>
      </p:pic>
      <p:pic>
        <p:nvPicPr>
          <p:cNvPr id="1782" name="Google Shape;1782;p72"/>
          <p:cNvPicPr preferRelativeResize="0"/>
          <p:nvPr/>
        </p:nvPicPr>
        <p:blipFill>
          <a:blip r:embed="rId4">
            <a:alphaModFix/>
          </a:blip>
          <a:stretch>
            <a:fillRect/>
          </a:stretch>
        </p:blipFill>
        <p:spPr>
          <a:xfrm rot="10703706" flipH="1">
            <a:off x="8008261" y="4382136"/>
            <a:ext cx="1334287" cy="1228948"/>
          </a:xfrm>
          <a:prstGeom prst="rect">
            <a:avLst/>
          </a:prstGeom>
          <a:noFill/>
          <a:ln>
            <a:noFill/>
          </a:ln>
        </p:spPr>
      </p:pic>
      <p:sp>
        <p:nvSpPr>
          <p:cNvPr id="1783" name="Google Shape;1783;p72"/>
          <p:cNvSpPr txBox="1">
            <a:spLocks noGrp="1"/>
          </p:cNvSpPr>
          <p:nvPr>
            <p:ph type="subTitle" idx="3"/>
          </p:nvPr>
        </p:nvSpPr>
        <p:spPr>
          <a:xfrm>
            <a:off x="4996596" y="3373082"/>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latin typeface="Sansita"/>
                <a:ea typeface="Sansita"/>
                <a:cs typeface="Sansita"/>
                <a:sym typeface="Sansita"/>
              </a:rPr>
              <a:t>Rebecca</a:t>
            </a:r>
            <a:r>
              <a:rPr lang="en">
                <a:latin typeface="Sansita ExtraBold"/>
                <a:ea typeface="Sansita ExtraBold"/>
                <a:cs typeface="Sansita ExtraBold"/>
                <a:sym typeface="Sansita ExtraBold"/>
              </a:rPr>
              <a:t> Desmond</a:t>
            </a:r>
            <a:endParaRPr>
              <a:latin typeface="Sansita ExtraBold"/>
              <a:ea typeface="Sansita ExtraBold"/>
              <a:cs typeface="Sansita ExtraBold"/>
              <a:sym typeface="Sansita ExtraBold"/>
            </a:endParaRPr>
          </a:p>
        </p:txBody>
      </p:sp>
      <p:sp>
        <p:nvSpPr>
          <p:cNvPr id="1784" name="Google Shape;1784;p72"/>
          <p:cNvSpPr txBox="1">
            <a:spLocks noGrp="1"/>
          </p:cNvSpPr>
          <p:nvPr>
            <p:ph type="subTitle" idx="4"/>
          </p:nvPr>
        </p:nvSpPr>
        <p:spPr>
          <a:xfrm>
            <a:off x="1641804" y="3373082"/>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latin typeface="Sansita"/>
                <a:ea typeface="Sansita"/>
                <a:cs typeface="Sansita"/>
                <a:sym typeface="Sansita"/>
              </a:rPr>
              <a:t>Anne</a:t>
            </a:r>
            <a:r>
              <a:rPr lang="en">
                <a:latin typeface="Sansita ExtraBold"/>
                <a:ea typeface="Sansita ExtraBold"/>
                <a:cs typeface="Sansita ExtraBold"/>
                <a:sym typeface="Sansita ExtraBold"/>
              </a:rPr>
              <a:t> Peterson</a:t>
            </a:r>
            <a:endParaRPr>
              <a:latin typeface="Sansita ExtraBold"/>
              <a:ea typeface="Sansita ExtraBold"/>
              <a:cs typeface="Sansita ExtraBold"/>
              <a:sym typeface="Sansita ExtraBold"/>
            </a:endParaRPr>
          </a:p>
        </p:txBody>
      </p:sp>
      <p:pic>
        <p:nvPicPr>
          <p:cNvPr id="1785" name="Google Shape;1785;p72"/>
          <p:cNvPicPr preferRelativeResize="0"/>
          <p:nvPr/>
        </p:nvPicPr>
        <p:blipFill rotWithShape="1">
          <a:blip r:embed="rId5">
            <a:alphaModFix/>
          </a:blip>
          <a:srcRect l="33002" t="14546" r="33002" b="34448"/>
          <a:stretch/>
        </p:blipFill>
        <p:spPr>
          <a:xfrm>
            <a:off x="5266446" y="1269057"/>
            <a:ext cx="1965900" cy="1965900"/>
          </a:xfrm>
          <a:prstGeom prst="ellipse">
            <a:avLst/>
          </a:prstGeom>
          <a:noFill/>
          <a:ln>
            <a:noFill/>
          </a:ln>
        </p:spPr>
      </p:pic>
      <p:pic>
        <p:nvPicPr>
          <p:cNvPr id="1786" name="Google Shape;1786;p72"/>
          <p:cNvPicPr preferRelativeResize="0"/>
          <p:nvPr/>
        </p:nvPicPr>
        <p:blipFill rotWithShape="1">
          <a:blip r:embed="rId6">
            <a:alphaModFix/>
          </a:blip>
          <a:srcRect l="46021" t="3172" r="9918" b="24232"/>
          <a:stretch/>
        </p:blipFill>
        <p:spPr>
          <a:xfrm>
            <a:off x="1911354" y="1268757"/>
            <a:ext cx="1966500" cy="1966500"/>
          </a:xfrm>
          <a:prstGeom prst="ellipse">
            <a:avLst/>
          </a:prstGeom>
          <a:noFill/>
          <a:ln>
            <a:noFill/>
          </a:ln>
        </p:spPr>
      </p:pic>
      <p:sp>
        <p:nvSpPr>
          <p:cNvPr id="1787" name="Google Shape;1787;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Our</a:t>
            </a:r>
            <a:r>
              <a:rPr lang="en"/>
              <a:t> team</a:t>
            </a:r>
            <a:endParaRPr/>
          </a:p>
        </p:txBody>
      </p:sp>
      <p:sp>
        <p:nvSpPr>
          <p:cNvPr id="1788" name="Google Shape;1788;p72"/>
          <p:cNvSpPr txBox="1">
            <a:spLocks noGrp="1"/>
          </p:cNvSpPr>
          <p:nvPr>
            <p:ph type="subTitle" idx="1"/>
          </p:nvPr>
        </p:nvSpPr>
        <p:spPr>
          <a:xfrm>
            <a:off x="4996596" y="3606427"/>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789" name="Google Shape;1789;p72"/>
          <p:cNvSpPr txBox="1">
            <a:spLocks noGrp="1"/>
          </p:cNvSpPr>
          <p:nvPr>
            <p:ph type="subTitle" idx="2"/>
          </p:nvPr>
        </p:nvSpPr>
        <p:spPr>
          <a:xfrm>
            <a:off x="1641804" y="3606427"/>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1790" name="Google Shape;1790;p72"/>
          <p:cNvPicPr preferRelativeResize="0"/>
          <p:nvPr/>
        </p:nvPicPr>
        <p:blipFill>
          <a:blip r:embed="rId7">
            <a:alphaModFix/>
          </a:blip>
          <a:stretch>
            <a:fillRect/>
          </a:stretch>
        </p:blipFill>
        <p:spPr>
          <a:xfrm rot="7655118" flipH="1">
            <a:off x="481184" y="-480701"/>
            <a:ext cx="1419306" cy="1776848"/>
          </a:xfrm>
          <a:prstGeom prst="rect">
            <a:avLst/>
          </a:prstGeom>
          <a:noFill/>
          <a:ln>
            <a:noFill/>
          </a:ln>
        </p:spPr>
      </p:pic>
      <p:pic>
        <p:nvPicPr>
          <p:cNvPr id="1791" name="Google Shape;1791;p72"/>
          <p:cNvPicPr preferRelativeResize="0"/>
          <p:nvPr/>
        </p:nvPicPr>
        <p:blipFill>
          <a:blip r:embed="rId8">
            <a:alphaModFix/>
          </a:blip>
          <a:stretch>
            <a:fillRect/>
          </a:stretch>
        </p:blipFill>
        <p:spPr>
          <a:xfrm rot="174883" flipH="1">
            <a:off x="-527433" y="291075"/>
            <a:ext cx="1421299" cy="1097147"/>
          </a:xfrm>
          <a:prstGeom prst="rect">
            <a:avLst/>
          </a:prstGeom>
          <a:noFill/>
          <a:ln>
            <a:noFill/>
          </a:ln>
        </p:spPr>
      </p:pic>
      <p:pic>
        <p:nvPicPr>
          <p:cNvPr id="1792" name="Google Shape;1792;p72"/>
          <p:cNvPicPr preferRelativeResize="0"/>
          <p:nvPr/>
        </p:nvPicPr>
        <p:blipFill>
          <a:blip r:embed="rId9">
            <a:alphaModFix/>
          </a:blip>
          <a:stretch>
            <a:fillRect/>
          </a:stretch>
        </p:blipFill>
        <p:spPr>
          <a:xfrm rot="10800000" flipH="1">
            <a:off x="6692745" y="4650676"/>
            <a:ext cx="1161175" cy="978850"/>
          </a:xfrm>
          <a:prstGeom prst="rect">
            <a:avLst/>
          </a:prstGeom>
          <a:noFill/>
          <a:ln>
            <a:noFill/>
          </a:ln>
        </p:spPr>
      </p:pic>
      <p:pic>
        <p:nvPicPr>
          <p:cNvPr id="1793" name="Google Shape;1793;p72"/>
          <p:cNvPicPr preferRelativeResize="0"/>
          <p:nvPr/>
        </p:nvPicPr>
        <p:blipFill>
          <a:blip r:embed="rId10">
            <a:alphaModFix/>
          </a:blip>
          <a:stretch>
            <a:fillRect/>
          </a:stretch>
        </p:blipFill>
        <p:spPr>
          <a:xfrm rot="10800000">
            <a:off x="8424000" y="2949543"/>
            <a:ext cx="418375" cy="369868"/>
          </a:xfrm>
          <a:prstGeom prst="rect">
            <a:avLst/>
          </a:prstGeom>
          <a:noFill/>
          <a:ln>
            <a:noFill/>
          </a:ln>
        </p:spPr>
      </p:pic>
      <p:pic>
        <p:nvPicPr>
          <p:cNvPr id="1794" name="Google Shape;1794;p72"/>
          <p:cNvPicPr preferRelativeResize="0"/>
          <p:nvPr/>
        </p:nvPicPr>
        <p:blipFill>
          <a:blip r:embed="rId11">
            <a:alphaModFix/>
          </a:blip>
          <a:stretch>
            <a:fillRect/>
          </a:stretch>
        </p:blipFill>
        <p:spPr>
          <a:xfrm rot="4450783" flipH="1">
            <a:off x="1862323" y="-447144"/>
            <a:ext cx="1153829" cy="985981"/>
          </a:xfrm>
          <a:prstGeom prst="rect">
            <a:avLst/>
          </a:prstGeom>
          <a:noFill/>
          <a:ln>
            <a:noFill/>
          </a:ln>
        </p:spPr>
      </p:pic>
      <p:pic>
        <p:nvPicPr>
          <p:cNvPr id="1795" name="Google Shape;1795;p72"/>
          <p:cNvPicPr preferRelativeResize="0"/>
          <p:nvPr/>
        </p:nvPicPr>
        <p:blipFill>
          <a:blip r:embed="rId9">
            <a:alphaModFix/>
          </a:blip>
          <a:stretch>
            <a:fillRect/>
          </a:stretch>
        </p:blipFill>
        <p:spPr>
          <a:xfrm rot="-5400000">
            <a:off x="-189659" y="1806881"/>
            <a:ext cx="1085693" cy="915200"/>
          </a:xfrm>
          <a:prstGeom prst="rect">
            <a:avLst/>
          </a:prstGeom>
          <a:noFill/>
          <a:ln>
            <a:noFill/>
          </a:ln>
        </p:spPr>
      </p:pic>
      <p:pic>
        <p:nvPicPr>
          <p:cNvPr id="1796" name="Google Shape;1796;p72"/>
          <p:cNvPicPr preferRelativeResize="0"/>
          <p:nvPr/>
        </p:nvPicPr>
        <p:blipFill>
          <a:blip r:embed="rId12">
            <a:alphaModFix/>
          </a:blip>
          <a:stretch>
            <a:fillRect/>
          </a:stretch>
        </p:blipFill>
        <p:spPr>
          <a:xfrm rot="-8254557">
            <a:off x="-330504" y="-438750"/>
            <a:ext cx="1960932" cy="1424850"/>
          </a:xfrm>
          <a:prstGeom prst="rect">
            <a:avLst/>
          </a:prstGeom>
          <a:noFill/>
          <a:ln>
            <a:noFill/>
          </a:ln>
        </p:spPr>
      </p:pic>
      <p:pic>
        <p:nvPicPr>
          <p:cNvPr id="1797" name="Google Shape;1797;p72"/>
          <p:cNvPicPr preferRelativeResize="0"/>
          <p:nvPr/>
        </p:nvPicPr>
        <p:blipFill>
          <a:blip r:embed="rId13">
            <a:alphaModFix/>
          </a:blip>
          <a:stretch>
            <a:fillRect/>
          </a:stretch>
        </p:blipFill>
        <p:spPr>
          <a:xfrm rot="-5400000" flipH="1">
            <a:off x="6121076" y="4607641"/>
            <a:ext cx="575300" cy="568025"/>
          </a:xfrm>
          <a:prstGeom prst="rect">
            <a:avLst/>
          </a:prstGeom>
          <a:noFill/>
          <a:ln>
            <a:noFill/>
          </a:ln>
        </p:spPr>
      </p:pic>
      <p:pic>
        <p:nvPicPr>
          <p:cNvPr id="1798" name="Google Shape;1798;p72"/>
          <p:cNvPicPr preferRelativeResize="0"/>
          <p:nvPr/>
        </p:nvPicPr>
        <p:blipFill>
          <a:blip r:embed="rId3">
            <a:alphaModFix/>
          </a:blip>
          <a:stretch>
            <a:fillRect/>
          </a:stretch>
        </p:blipFill>
        <p:spPr>
          <a:xfrm rot="690344" flipH="1">
            <a:off x="1489678" y="-407798"/>
            <a:ext cx="1167969" cy="1146742"/>
          </a:xfrm>
          <a:prstGeom prst="rect">
            <a:avLst/>
          </a:prstGeom>
          <a:noFill/>
          <a:ln>
            <a:noFill/>
          </a:ln>
        </p:spPr>
      </p:pic>
      <p:pic>
        <p:nvPicPr>
          <p:cNvPr id="1799" name="Google Shape;1799;p72"/>
          <p:cNvPicPr preferRelativeResize="0"/>
          <p:nvPr/>
        </p:nvPicPr>
        <p:blipFill>
          <a:blip r:embed="rId13">
            <a:alphaModFix/>
          </a:blip>
          <a:stretch>
            <a:fillRect/>
          </a:stretch>
        </p:blipFill>
        <p:spPr>
          <a:xfrm rot="-5400000" flipH="1">
            <a:off x="8594845" y="3336441"/>
            <a:ext cx="688900" cy="680150"/>
          </a:xfrm>
          <a:prstGeom prst="rect">
            <a:avLst/>
          </a:prstGeom>
          <a:noFill/>
          <a:ln>
            <a:noFill/>
          </a:ln>
        </p:spPr>
      </p:pic>
      <p:pic>
        <p:nvPicPr>
          <p:cNvPr id="1800" name="Google Shape;1800;p72"/>
          <p:cNvPicPr preferRelativeResize="0"/>
          <p:nvPr/>
        </p:nvPicPr>
        <p:blipFill>
          <a:blip r:embed="rId14">
            <a:alphaModFix/>
          </a:blip>
          <a:stretch>
            <a:fillRect/>
          </a:stretch>
        </p:blipFill>
        <p:spPr>
          <a:xfrm rot="675479">
            <a:off x="7533544" y="4264078"/>
            <a:ext cx="1038750" cy="1369816"/>
          </a:xfrm>
          <a:prstGeom prst="rect">
            <a:avLst/>
          </a:prstGeom>
          <a:noFill/>
          <a:ln>
            <a:noFill/>
          </a:ln>
        </p:spPr>
      </p:pic>
      <p:pic>
        <p:nvPicPr>
          <p:cNvPr id="1801" name="Google Shape;1801;p72"/>
          <p:cNvPicPr preferRelativeResize="0"/>
          <p:nvPr/>
        </p:nvPicPr>
        <p:blipFill>
          <a:blip r:embed="rId15">
            <a:alphaModFix/>
          </a:blip>
          <a:stretch>
            <a:fillRect/>
          </a:stretch>
        </p:blipFill>
        <p:spPr>
          <a:xfrm rot="-5400000" flipH="1">
            <a:off x="8472925" y="2052370"/>
            <a:ext cx="1067350" cy="1038750"/>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74"/>
        <p:cNvGrpSpPr/>
        <p:nvPr/>
      </p:nvGrpSpPr>
      <p:grpSpPr>
        <a:xfrm>
          <a:off x="0" y="0"/>
          <a:ext cx="0" cy="0"/>
          <a:chOff x="0" y="0"/>
          <a:chExt cx="0" cy="0"/>
        </a:xfrm>
      </p:grpSpPr>
      <p:sp>
        <p:nvSpPr>
          <p:cNvPr id="1875" name="Google Shape;1875;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Icon</a:t>
            </a:r>
            <a:r>
              <a:rPr lang="en"/>
              <a:t> pack</a:t>
            </a:r>
            <a:endParaRPr/>
          </a:p>
        </p:txBody>
      </p:sp>
      <p:grpSp>
        <p:nvGrpSpPr>
          <p:cNvPr id="1876" name="Google Shape;1876;p74"/>
          <p:cNvGrpSpPr/>
          <p:nvPr/>
        </p:nvGrpSpPr>
        <p:grpSpPr>
          <a:xfrm>
            <a:off x="7907066" y="4217737"/>
            <a:ext cx="411909" cy="360938"/>
            <a:chOff x="7986435" y="4130441"/>
            <a:chExt cx="411909" cy="360938"/>
          </a:xfrm>
        </p:grpSpPr>
        <p:sp>
          <p:nvSpPr>
            <p:cNvPr id="1877" name="Google Shape;1877;p74"/>
            <p:cNvSpPr/>
            <p:nvPr/>
          </p:nvSpPr>
          <p:spPr>
            <a:xfrm>
              <a:off x="7986435" y="4130441"/>
              <a:ext cx="169612" cy="167963"/>
            </a:xfrm>
            <a:custGeom>
              <a:avLst/>
              <a:gdLst/>
              <a:ahLst/>
              <a:cxnLst/>
              <a:rect l="l" t="t" r="r" b="b"/>
              <a:pathLst>
                <a:path w="4835" h="4788" extrusionOk="0">
                  <a:moveTo>
                    <a:pt x="2430" y="1"/>
                  </a:moveTo>
                  <a:cubicBezTo>
                    <a:pt x="1072" y="1"/>
                    <a:pt x="1" y="1072"/>
                    <a:pt x="1" y="2406"/>
                  </a:cubicBezTo>
                  <a:cubicBezTo>
                    <a:pt x="1" y="3620"/>
                    <a:pt x="906" y="4644"/>
                    <a:pt x="2096" y="4787"/>
                  </a:cubicBezTo>
                  <a:lnTo>
                    <a:pt x="2358" y="4502"/>
                  </a:lnTo>
                  <a:lnTo>
                    <a:pt x="2192" y="4097"/>
                  </a:lnTo>
                  <a:cubicBezTo>
                    <a:pt x="2144" y="4097"/>
                    <a:pt x="2120" y="4097"/>
                    <a:pt x="2072" y="4073"/>
                  </a:cubicBezTo>
                  <a:cubicBezTo>
                    <a:pt x="1287" y="3930"/>
                    <a:pt x="691" y="3216"/>
                    <a:pt x="691" y="2382"/>
                  </a:cubicBezTo>
                  <a:cubicBezTo>
                    <a:pt x="691" y="1429"/>
                    <a:pt x="1477" y="644"/>
                    <a:pt x="2406" y="644"/>
                  </a:cubicBezTo>
                  <a:cubicBezTo>
                    <a:pt x="3239" y="644"/>
                    <a:pt x="3930" y="1239"/>
                    <a:pt x="4120" y="2025"/>
                  </a:cubicBezTo>
                  <a:cubicBezTo>
                    <a:pt x="4144" y="2144"/>
                    <a:pt x="4502" y="2382"/>
                    <a:pt x="4502" y="2382"/>
                  </a:cubicBezTo>
                  <a:cubicBezTo>
                    <a:pt x="4502" y="2382"/>
                    <a:pt x="4835" y="2144"/>
                    <a:pt x="4811" y="2049"/>
                  </a:cubicBezTo>
                  <a:cubicBezTo>
                    <a:pt x="4621" y="882"/>
                    <a:pt x="3644" y="1"/>
                    <a:pt x="2430"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4"/>
            <p:cNvSpPr/>
            <p:nvPr/>
          </p:nvSpPr>
          <p:spPr>
            <a:xfrm>
              <a:off x="8036564" y="4238207"/>
              <a:ext cx="144565" cy="242298"/>
            </a:xfrm>
            <a:custGeom>
              <a:avLst/>
              <a:gdLst/>
              <a:ahLst/>
              <a:cxnLst/>
              <a:rect l="l" t="t" r="r" b="b"/>
              <a:pathLst>
                <a:path w="4121" h="6907" extrusionOk="0">
                  <a:moveTo>
                    <a:pt x="2358" y="1"/>
                  </a:moveTo>
                  <a:lnTo>
                    <a:pt x="834" y="358"/>
                  </a:lnTo>
                  <a:lnTo>
                    <a:pt x="0" y="6550"/>
                  </a:lnTo>
                  <a:lnTo>
                    <a:pt x="2025" y="6907"/>
                  </a:lnTo>
                  <a:lnTo>
                    <a:pt x="3763" y="6550"/>
                  </a:lnTo>
                  <a:lnTo>
                    <a:pt x="4120" y="3097"/>
                  </a:lnTo>
                  <a:lnTo>
                    <a:pt x="3739" y="358"/>
                  </a:lnTo>
                  <a:lnTo>
                    <a:pt x="2358"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4"/>
            <p:cNvSpPr/>
            <p:nvPr/>
          </p:nvSpPr>
          <p:spPr>
            <a:xfrm>
              <a:off x="8168570" y="4238207"/>
              <a:ext cx="213041" cy="242298"/>
            </a:xfrm>
            <a:custGeom>
              <a:avLst/>
              <a:gdLst/>
              <a:ahLst/>
              <a:cxnLst/>
              <a:rect l="l" t="t" r="r" b="b"/>
              <a:pathLst>
                <a:path w="6073" h="6907" extrusionOk="0">
                  <a:moveTo>
                    <a:pt x="1358" y="1"/>
                  </a:moveTo>
                  <a:lnTo>
                    <a:pt x="0" y="358"/>
                  </a:lnTo>
                  <a:lnTo>
                    <a:pt x="0" y="6550"/>
                  </a:lnTo>
                  <a:lnTo>
                    <a:pt x="1715" y="6907"/>
                  </a:lnTo>
                  <a:lnTo>
                    <a:pt x="3739" y="6550"/>
                  </a:lnTo>
                  <a:lnTo>
                    <a:pt x="3596" y="5430"/>
                  </a:lnTo>
                  <a:lnTo>
                    <a:pt x="5835" y="3001"/>
                  </a:lnTo>
                  <a:lnTo>
                    <a:pt x="6073" y="1715"/>
                  </a:lnTo>
                  <a:lnTo>
                    <a:pt x="5835" y="525"/>
                  </a:lnTo>
                  <a:lnTo>
                    <a:pt x="3096" y="1977"/>
                  </a:lnTo>
                  <a:lnTo>
                    <a:pt x="2882" y="358"/>
                  </a:lnTo>
                  <a:lnTo>
                    <a:pt x="135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4"/>
            <p:cNvSpPr/>
            <p:nvPr/>
          </p:nvSpPr>
          <p:spPr>
            <a:xfrm>
              <a:off x="8065786" y="4202285"/>
              <a:ext cx="114501" cy="48481"/>
            </a:xfrm>
            <a:custGeom>
              <a:avLst/>
              <a:gdLst/>
              <a:ahLst/>
              <a:cxnLst/>
              <a:rect l="l" t="t" r="r" b="b"/>
              <a:pathLst>
                <a:path w="3264" h="1382" extrusionOk="0">
                  <a:moveTo>
                    <a:pt x="191" y="1"/>
                  </a:moveTo>
                  <a:lnTo>
                    <a:pt x="1" y="1382"/>
                  </a:lnTo>
                  <a:lnTo>
                    <a:pt x="2906" y="1382"/>
                  </a:lnTo>
                  <a:lnTo>
                    <a:pt x="3264" y="691"/>
                  </a:lnTo>
                  <a:lnTo>
                    <a:pt x="2906"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4"/>
            <p:cNvSpPr/>
            <p:nvPr/>
          </p:nvSpPr>
          <p:spPr>
            <a:xfrm>
              <a:off x="8168570" y="4202285"/>
              <a:ext cx="101942" cy="48481"/>
            </a:xfrm>
            <a:custGeom>
              <a:avLst/>
              <a:gdLst/>
              <a:ahLst/>
              <a:cxnLst/>
              <a:rect l="l" t="t" r="r" b="b"/>
              <a:pathLst>
                <a:path w="2906" h="1382" extrusionOk="0">
                  <a:moveTo>
                    <a:pt x="0" y="1"/>
                  </a:moveTo>
                  <a:lnTo>
                    <a:pt x="0" y="1382"/>
                  </a:lnTo>
                  <a:lnTo>
                    <a:pt x="2905" y="1382"/>
                  </a:lnTo>
                  <a:lnTo>
                    <a:pt x="2715"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4"/>
            <p:cNvSpPr/>
            <p:nvPr/>
          </p:nvSpPr>
          <p:spPr>
            <a:xfrm>
              <a:off x="8131806" y="4326748"/>
              <a:ext cx="49322" cy="105310"/>
            </a:xfrm>
            <a:custGeom>
              <a:avLst/>
              <a:gdLst/>
              <a:ahLst/>
              <a:cxnLst/>
              <a:rect l="l" t="t" r="r" b="b"/>
              <a:pathLst>
                <a:path w="1406" h="3002" extrusionOk="0">
                  <a:moveTo>
                    <a:pt x="1048" y="1"/>
                  </a:moveTo>
                  <a:cubicBezTo>
                    <a:pt x="739" y="382"/>
                    <a:pt x="0" y="1430"/>
                    <a:pt x="0" y="1954"/>
                  </a:cubicBezTo>
                  <a:cubicBezTo>
                    <a:pt x="0" y="2525"/>
                    <a:pt x="477" y="3002"/>
                    <a:pt x="1048" y="3002"/>
                  </a:cubicBezTo>
                  <a:lnTo>
                    <a:pt x="1405" y="2311"/>
                  </a:lnTo>
                  <a:lnTo>
                    <a:pt x="1048"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4"/>
            <p:cNvSpPr/>
            <p:nvPr/>
          </p:nvSpPr>
          <p:spPr>
            <a:xfrm>
              <a:off x="8034038" y="4466262"/>
              <a:ext cx="147090" cy="25117"/>
            </a:xfrm>
            <a:custGeom>
              <a:avLst/>
              <a:gdLst/>
              <a:ahLst/>
              <a:cxnLst/>
              <a:rect l="l" t="t" r="r" b="b"/>
              <a:pathLst>
                <a:path w="4193" h="716" extrusionOk="0">
                  <a:moveTo>
                    <a:pt x="72" y="1"/>
                  </a:moveTo>
                  <a:lnTo>
                    <a:pt x="72" y="49"/>
                  </a:lnTo>
                  <a:lnTo>
                    <a:pt x="1" y="715"/>
                  </a:lnTo>
                  <a:lnTo>
                    <a:pt x="3835" y="715"/>
                  </a:lnTo>
                  <a:lnTo>
                    <a:pt x="4192" y="358"/>
                  </a:lnTo>
                  <a:lnTo>
                    <a:pt x="3835"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4"/>
            <p:cNvSpPr/>
            <p:nvPr/>
          </p:nvSpPr>
          <p:spPr>
            <a:xfrm>
              <a:off x="8167728" y="4467945"/>
              <a:ext cx="134532" cy="23433"/>
            </a:xfrm>
            <a:custGeom>
              <a:avLst/>
              <a:gdLst/>
              <a:ahLst/>
              <a:cxnLst/>
              <a:rect l="l" t="t" r="r" b="b"/>
              <a:pathLst>
                <a:path w="3835" h="668" extrusionOk="0">
                  <a:moveTo>
                    <a:pt x="0" y="1"/>
                  </a:moveTo>
                  <a:lnTo>
                    <a:pt x="0" y="667"/>
                  </a:lnTo>
                  <a:lnTo>
                    <a:pt x="3834" y="667"/>
                  </a:lnTo>
                  <a:lnTo>
                    <a:pt x="3739"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4"/>
            <p:cNvSpPr/>
            <p:nvPr/>
          </p:nvSpPr>
          <p:spPr>
            <a:xfrm>
              <a:off x="8167728" y="4325942"/>
              <a:ext cx="35957" cy="105275"/>
            </a:xfrm>
            <a:custGeom>
              <a:avLst/>
              <a:gdLst/>
              <a:ahLst/>
              <a:cxnLst/>
              <a:rect l="l" t="t" r="r" b="b"/>
              <a:pathLst>
                <a:path w="1025" h="3001" extrusionOk="0">
                  <a:moveTo>
                    <a:pt x="0" y="0"/>
                  </a:moveTo>
                  <a:lnTo>
                    <a:pt x="0" y="3001"/>
                  </a:lnTo>
                  <a:cubicBezTo>
                    <a:pt x="548" y="3001"/>
                    <a:pt x="1024" y="2524"/>
                    <a:pt x="1024" y="1953"/>
                  </a:cubicBezTo>
                  <a:cubicBezTo>
                    <a:pt x="1024" y="1453"/>
                    <a:pt x="286" y="405"/>
                    <a:pt x="0"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4"/>
            <p:cNvSpPr/>
            <p:nvPr/>
          </p:nvSpPr>
          <p:spPr>
            <a:xfrm>
              <a:off x="8373227" y="4242381"/>
              <a:ext cx="25117" cy="101136"/>
            </a:xfrm>
            <a:custGeom>
              <a:avLst/>
              <a:gdLst/>
              <a:ahLst/>
              <a:cxnLst/>
              <a:rect l="l" t="t" r="r" b="b"/>
              <a:pathLst>
                <a:path w="716" h="2883" extrusionOk="0">
                  <a:moveTo>
                    <a:pt x="715" y="1"/>
                  </a:moveTo>
                  <a:lnTo>
                    <a:pt x="1" y="382"/>
                  </a:lnTo>
                  <a:lnTo>
                    <a:pt x="1" y="2882"/>
                  </a:lnTo>
                  <a:lnTo>
                    <a:pt x="715" y="2096"/>
                  </a:lnTo>
                  <a:lnTo>
                    <a:pt x="715"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74"/>
          <p:cNvGrpSpPr/>
          <p:nvPr/>
        </p:nvGrpSpPr>
        <p:grpSpPr>
          <a:xfrm>
            <a:off x="7907084" y="3581987"/>
            <a:ext cx="411874" cy="337540"/>
            <a:chOff x="7898735" y="3450415"/>
            <a:chExt cx="411874" cy="337540"/>
          </a:xfrm>
        </p:grpSpPr>
        <p:sp>
          <p:nvSpPr>
            <p:cNvPr id="1888" name="Google Shape;1888;p74"/>
            <p:cNvSpPr/>
            <p:nvPr/>
          </p:nvSpPr>
          <p:spPr>
            <a:xfrm>
              <a:off x="7898735" y="3763714"/>
              <a:ext cx="223074" cy="24240"/>
            </a:xfrm>
            <a:custGeom>
              <a:avLst/>
              <a:gdLst/>
              <a:ahLst/>
              <a:cxnLst/>
              <a:rect l="l" t="t" r="r" b="b"/>
              <a:pathLst>
                <a:path w="6359" h="691" extrusionOk="0">
                  <a:moveTo>
                    <a:pt x="0" y="0"/>
                  </a:moveTo>
                  <a:lnTo>
                    <a:pt x="0" y="691"/>
                  </a:lnTo>
                  <a:lnTo>
                    <a:pt x="5882" y="691"/>
                  </a:lnTo>
                  <a:lnTo>
                    <a:pt x="6359" y="357"/>
                  </a:lnTo>
                  <a:lnTo>
                    <a:pt x="5882"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4"/>
            <p:cNvSpPr/>
            <p:nvPr/>
          </p:nvSpPr>
          <p:spPr>
            <a:xfrm>
              <a:off x="8105075" y="3763714"/>
              <a:ext cx="205534" cy="24240"/>
            </a:xfrm>
            <a:custGeom>
              <a:avLst/>
              <a:gdLst/>
              <a:ahLst/>
              <a:cxnLst/>
              <a:rect l="l" t="t" r="r" b="b"/>
              <a:pathLst>
                <a:path w="5859" h="691" extrusionOk="0">
                  <a:moveTo>
                    <a:pt x="0" y="0"/>
                  </a:moveTo>
                  <a:lnTo>
                    <a:pt x="0" y="691"/>
                  </a:lnTo>
                  <a:lnTo>
                    <a:pt x="5859" y="691"/>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4"/>
            <p:cNvSpPr/>
            <p:nvPr/>
          </p:nvSpPr>
          <p:spPr>
            <a:xfrm>
              <a:off x="8140997" y="3618343"/>
              <a:ext cx="169612" cy="169612"/>
            </a:xfrm>
            <a:custGeom>
              <a:avLst/>
              <a:gdLst/>
              <a:ahLst/>
              <a:cxnLst/>
              <a:rect l="l" t="t" r="r" b="b"/>
              <a:pathLst>
                <a:path w="4835" h="4835" extrusionOk="0">
                  <a:moveTo>
                    <a:pt x="2429" y="691"/>
                  </a:moveTo>
                  <a:cubicBezTo>
                    <a:pt x="3382" y="691"/>
                    <a:pt x="4144" y="1477"/>
                    <a:pt x="4144" y="2429"/>
                  </a:cubicBezTo>
                  <a:cubicBezTo>
                    <a:pt x="4144" y="3382"/>
                    <a:pt x="3382" y="4144"/>
                    <a:pt x="2429" y="4144"/>
                  </a:cubicBezTo>
                  <a:cubicBezTo>
                    <a:pt x="1477" y="4144"/>
                    <a:pt x="691" y="3382"/>
                    <a:pt x="691" y="2429"/>
                  </a:cubicBezTo>
                  <a:cubicBezTo>
                    <a:pt x="691" y="1477"/>
                    <a:pt x="1477" y="691"/>
                    <a:pt x="2429" y="691"/>
                  </a:cubicBezTo>
                  <a:close/>
                  <a:moveTo>
                    <a:pt x="2429" y="0"/>
                  </a:moveTo>
                  <a:cubicBezTo>
                    <a:pt x="1072" y="0"/>
                    <a:pt x="0" y="1072"/>
                    <a:pt x="0" y="2429"/>
                  </a:cubicBezTo>
                  <a:cubicBezTo>
                    <a:pt x="0" y="3763"/>
                    <a:pt x="1072" y="4835"/>
                    <a:pt x="2429" y="4835"/>
                  </a:cubicBezTo>
                  <a:cubicBezTo>
                    <a:pt x="3763" y="4835"/>
                    <a:pt x="4835" y="3763"/>
                    <a:pt x="4835" y="2429"/>
                  </a:cubicBezTo>
                  <a:cubicBezTo>
                    <a:pt x="4835" y="1072"/>
                    <a:pt x="3763" y="0"/>
                    <a:pt x="2429"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4"/>
            <p:cNvSpPr/>
            <p:nvPr/>
          </p:nvSpPr>
          <p:spPr>
            <a:xfrm>
              <a:off x="7898735" y="3618343"/>
              <a:ext cx="169612" cy="169612"/>
            </a:xfrm>
            <a:custGeom>
              <a:avLst/>
              <a:gdLst/>
              <a:ahLst/>
              <a:cxnLst/>
              <a:rect l="l" t="t" r="r" b="b"/>
              <a:pathLst>
                <a:path w="4835" h="4835" extrusionOk="0">
                  <a:moveTo>
                    <a:pt x="2429" y="691"/>
                  </a:moveTo>
                  <a:cubicBezTo>
                    <a:pt x="3382" y="691"/>
                    <a:pt x="4144" y="1477"/>
                    <a:pt x="4144" y="2429"/>
                  </a:cubicBezTo>
                  <a:cubicBezTo>
                    <a:pt x="4144" y="3382"/>
                    <a:pt x="3382" y="4144"/>
                    <a:pt x="2429" y="4144"/>
                  </a:cubicBezTo>
                  <a:cubicBezTo>
                    <a:pt x="1477" y="4144"/>
                    <a:pt x="691" y="3382"/>
                    <a:pt x="691" y="2429"/>
                  </a:cubicBezTo>
                  <a:cubicBezTo>
                    <a:pt x="691" y="1477"/>
                    <a:pt x="1477" y="691"/>
                    <a:pt x="2429" y="691"/>
                  </a:cubicBezTo>
                  <a:close/>
                  <a:moveTo>
                    <a:pt x="2429" y="0"/>
                  </a:moveTo>
                  <a:cubicBezTo>
                    <a:pt x="1072" y="0"/>
                    <a:pt x="0" y="1072"/>
                    <a:pt x="0" y="2406"/>
                  </a:cubicBezTo>
                  <a:cubicBezTo>
                    <a:pt x="0" y="3763"/>
                    <a:pt x="1072" y="4835"/>
                    <a:pt x="2429" y="4835"/>
                  </a:cubicBezTo>
                  <a:cubicBezTo>
                    <a:pt x="3763" y="4835"/>
                    <a:pt x="4834" y="3763"/>
                    <a:pt x="4834" y="2406"/>
                  </a:cubicBezTo>
                  <a:cubicBezTo>
                    <a:pt x="4834" y="1072"/>
                    <a:pt x="3763" y="0"/>
                    <a:pt x="2429"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4"/>
            <p:cNvSpPr/>
            <p:nvPr/>
          </p:nvSpPr>
          <p:spPr>
            <a:xfrm>
              <a:off x="7965562" y="3504719"/>
              <a:ext cx="153756" cy="210550"/>
            </a:xfrm>
            <a:custGeom>
              <a:avLst/>
              <a:gdLst/>
              <a:ahLst/>
              <a:cxnLst/>
              <a:rect l="l" t="t" r="r" b="b"/>
              <a:pathLst>
                <a:path w="4383" h="6002" extrusionOk="0">
                  <a:moveTo>
                    <a:pt x="2239" y="2120"/>
                  </a:moveTo>
                  <a:cubicBezTo>
                    <a:pt x="2382" y="2358"/>
                    <a:pt x="3334" y="3906"/>
                    <a:pt x="3501" y="4144"/>
                  </a:cubicBezTo>
                  <a:cubicBezTo>
                    <a:pt x="3382" y="4311"/>
                    <a:pt x="2572" y="5192"/>
                    <a:pt x="2453" y="5311"/>
                  </a:cubicBezTo>
                  <a:lnTo>
                    <a:pt x="1024" y="5311"/>
                  </a:lnTo>
                  <a:cubicBezTo>
                    <a:pt x="1119" y="5097"/>
                    <a:pt x="2144" y="2334"/>
                    <a:pt x="2239" y="2120"/>
                  </a:cubicBezTo>
                  <a:close/>
                  <a:moveTo>
                    <a:pt x="1381" y="1"/>
                  </a:moveTo>
                  <a:lnTo>
                    <a:pt x="1024" y="144"/>
                  </a:lnTo>
                  <a:cubicBezTo>
                    <a:pt x="1143" y="358"/>
                    <a:pt x="1667" y="1215"/>
                    <a:pt x="1786" y="1406"/>
                  </a:cubicBezTo>
                  <a:cubicBezTo>
                    <a:pt x="1715" y="1668"/>
                    <a:pt x="119" y="5740"/>
                    <a:pt x="0" y="6002"/>
                  </a:cubicBezTo>
                  <a:lnTo>
                    <a:pt x="2715" y="6002"/>
                  </a:lnTo>
                  <a:cubicBezTo>
                    <a:pt x="2858" y="5859"/>
                    <a:pt x="3787" y="4859"/>
                    <a:pt x="3930" y="4668"/>
                  </a:cubicBezTo>
                  <a:lnTo>
                    <a:pt x="4287" y="3906"/>
                  </a:lnTo>
                  <a:lnTo>
                    <a:pt x="3930" y="3620"/>
                  </a:lnTo>
                  <a:cubicBezTo>
                    <a:pt x="3811" y="3358"/>
                    <a:pt x="2834" y="1787"/>
                    <a:pt x="2691" y="1525"/>
                  </a:cubicBezTo>
                  <a:lnTo>
                    <a:pt x="3977" y="1525"/>
                  </a:lnTo>
                  <a:lnTo>
                    <a:pt x="4382" y="1215"/>
                  </a:lnTo>
                  <a:lnTo>
                    <a:pt x="3977" y="834"/>
                  </a:lnTo>
                  <a:lnTo>
                    <a:pt x="2239" y="834"/>
                  </a:lnTo>
                  <a:cubicBezTo>
                    <a:pt x="2120" y="644"/>
                    <a:pt x="1905" y="286"/>
                    <a:pt x="1834" y="144"/>
                  </a:cubicBezTo>
                  <a:lnTo>
                    <a:pt x="1381"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4"/>
            <p:cNvSpPr/>
            <p:nvPr/>
          </p:nvSpPr>
          <p:spPr>
            <a:xfrm>
              <a:off x="8105075" y="3450415"/>
              <a:ext cx="132006" cy="254856"/>
            </a:xfrm>
            <a:custGeom>
              <a:avLst/>
              <a:gdLst/>
              <a:ahLst/>
              <a:cxnLst/>
              <a:rect l="l" t="t" r="r" b="b"/>
              <a:pathLst>
                <a:path w="3763" h="7265" extrusionOk="0">
                  <a:moveTo>
                    <a:pt x="667" y="1"/>
                  </a:moveTo>
                  <a:lnTo>
                    <a:pt x="667" y="691"/>
                  </a:lnTo>
                  <a:lnTo>
                    <a:pt x="2096" y="691"/>
                  </a:lnTo>
                  <a:cubicBezTo>
                    <a:pt x="2144" y="929"/>
                    <a:pt x="2334" y="2168"/>
                    <a:pt x="2382" y="2406"/>
                  </a:cubicBezTo>
                  <a:lnTo>
                    <a:pt x="0" y="2406"/>
                  </a:lnTo>
                  <a:lnTo>
                    <a:pt x="0" y="3097"/>
                  </a:lnTo>
                  <a:lnTo>
                    <a:pt x="1953" y="3097"/>
                  </a:lnTo>
                  <a:cubicBezTo>
                    <a:pt x="1715" y="3359"/>
                    <a:pt x="238" y="4978"/>
                    <a:pt x="0" y="5216"/>
                  </a:cubicBezTo>
                  <a:lnTo>
                    <a:pt x="0" y="6216"/>
                  </a:lnTo>
                  <a:cubicBezTo>
                    <a:pt x="286" y="5907"/>
                    <a:pt x="2215" y="3811"/>
                    <a:pt x="2525" y="3478"/>
                  </a:cubicBezTo>
                  <a:cubicBezTo>
                    <a:pt x="2572" y="3906"/>
                    <a:pt x="3025" y="6812"/>
                    <a:pt x="3096" y="7264"/>
                  </a:cubicBezTo>
                  <a:cubicBezTo>
                    <a:pt x="3334" y="7240"/>
                    <a:pt x="3525" y="7216"/>
                    <a:pt x="3763" y="7169"/>
                  </a:cubicBezTo>
                  <a:cubicBezTo>
                    <a:pt x="3715" y="6859"/>
                    <a:pt x="2763" y="501"/>
                    <a:pt x="2691"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4"/>
            <p:cNvSpPr/>
            <p:nvPr/>
          </p:nvSpPr>
          <p:spPr>
            <a:xfrm>
              <a:off x="7983944" y="3486337"/>
              <a:ext cx="71879" cy="23433"/>
            </a:xfrm>
            <a:custGeom>
              <a:avLst/>
              <a:gdLst/>
              <a:ahLst/>
              <a:cxnLst/>
              <a:rect l="l" t="t" r="r" b="b"/>
              <a:pathLst>
                <a:path w="2049" h="668" extrusionOk="0">
                  <a:moveTo>
                    <a:pt x="0" y="1"/>
                  </a:moveTo>
                  <a:lnTo>
                    <a:pt x="0" y="668"/>
                  </a:lnTo>
                  <a:lnTo>
                    <a:pt x="2048" y="668"/>
                  </a:lnTo>
                  <a:lnTo>
                    <a:pt x="204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74"/>
          <p:cNvGrpSpPr/>
          <p:nvPr/>
        </p:nvGrpSpPr>
        <p:grpSpPr>
          <a:xfrm>
            <a:off x="7906663" y="2898212"/>
            <a:ext cx="412716" cy="410190"/>
            <a:chOff x="7801809" y="2940001"/>
            <a:chExt cx="412716" cy="410190"/>
          </a:xfrm>
        </p:grpSpPr>
        <p:sp>
          <p:nvSpPr>
            <p:cNvPr id="1896" name="Google Shape;1896;p74"/>
            <p:cNvSpPr/>
            <p:nvPr/>
          </p:nvSpPr>
          <p:spPr>
            <a:xfrm>
              <a:off x="7911258" y="3240742"/>
              <a:ext cx="37606" cy="97768"/>
            </a:xfrm>
            <a:custGeom>
              <a:avLst/>
              <a:gdLst/>
              <a:ahLst/>
              <a:cxnLst/>
              <a:rect l="l" t="t" r="r" b="b"/>
              <a:pathLst>
                <a:path w="1072" h="2787" extrusionOk="0">
                  <a:moveTo>
                    <a:pt x="357" y="0"/>
                  </a:moveTo>
                  <a:lnTo>
                    <a:pt x="0" y="381"/>
                  </a:lnTo>
                  <a:lnTo>
                    <a:pt x="0" y="2429"/>
                  </a:lnTo>
                  <a:lnTo>
                    <a:pt x="357" y="2787"/>
                  </a:lnTo>
                  <a:lnTo>
                    <a:pt x="715" y="2429"/>
                  </a:lnTo>
                  <a:lnTo>
                    <a:pt x="1072" y="1405"/>
                  </a:lnTo>
                  <a:lnTo>
                    <a:pt x="715" y="358"/>
                  </a:lnTo>
                  <a:lnTo>
                    <a:pt x="35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4"/>
            <p:cNvSpPr/>
            <p:nvPr/>
          </p:nvSpPr>
          <p:spPr>
            <a:xfrm>
              <a:off x="7935463" y="3241584"/>
              <a:ext cx="25117" cy="96926"/>
            </a:xfrm>
            <a:custGeom>
              <a:avLst/>
              <a:gdLst/>
              <a:ahLst/>
              <a:cxnLst/>
              <a:rect l="l" t="t" r="r" b="b"/>
              <a:pathLst>
                <a:path w="716" h="2763" extrusionOk="0">
                  <a:moveTo>
                    <a:pt x="358" y="0"/>
                  </a:moveTo>
                  <a:lnTo>
                    <a:pt x="1" y="357"/>
                  </a:lnTo>
                  <a:lnTo>
                    <a:pt x="1" y="2405"/>
                  </a:lnTo>
                  <a:lnTo>
                    <a:pt x="358" y="2763"/>
                  </a:lnTo>
                  <a:lnTo>
                    <a:pt x="715" y="2405"/>
                  </a:lnTo>
                  <a:lnTo>
                    <a:pt x="715" y="357"/>
                  </a:lnTo>
                  <a:lnTo>
                    <a:pt x="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4"/>
            <p:cNvSpPr/>
            <p:nvPr/>
          </p:nvSpPr>
          <p:spPr>
            <a:xfrm>
              <a:off x="8115915" y="2940001"/>
              <a:ext cx="20101" cy="25924"/>
            </a:xfrm>
            <a:custGeom>
              <a:avLst/>
              <a:gdLst/>
              <a:ahLst/>
              <a:cxnLst/>
              <a:rect l="l" t="t" r="r" b="b"/>
              <a:pathLst>
                <a:path w="573" h="739" extrusionOk="0">
                  <a:moveTo>
                    <a:pt x="1" y="0"/>
                  </a:moveTo>
                  <a:lnTo>
                    <a:pt x="1" y="715"/>
                  </a:lnTo>
                  <a:lnTo>
                    <a:pt x="191" y="738"/>
                  </a:lnTo>
                  <a:lnTo>
                    <a:pt x="334" y="691"/>
                  </a:lnTo>
                  <a:lnTo>
                    <a:pt x="572" y="357"/>
                  </a:lnTo>
                  <a:lnTo>
                    <a:pt x="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4"/>
            <p:cNvSpPr/>
            <p:nvPr/>
          </p:nvSpPr>
          <p:spPr>
            <a:xfrm>
              <a:off x="8128474" y="2940808"/>
              <a:ext cx="11717" cy="25117"/>
            </a:xfrm>
            <a:custGeom>
              <a:avLst/>
              <a:gdLst/>
              <a:ahLst/>
              <a:cxnLst/>
              <a:rect l="l" t="t" r="r" b="b"/>
              <a:pathLst>
                <a:path w="334" h="716" extrusionOk="0">
                  <a:moveTo>
                    <a:pt x="0" y="1"/>
                  </a:moveTo>
                  <a:lnTo>
                    <a:pt x="0" y="668"/>
                  </a:lnTo>
                  <a:lnTo>
                    <a:pt x="191" y="715"/>
                  </a:lnTo>
                  <a:lnTo>
                    <a:pt x="333" y="715"/>
                  </a:lnTo>
                  <a:lnTo>
                    <a:pt x="333"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4"/>
            <p:cNvSpPr/>
            <p:nvPr/>
          </p:nvSpPr>
          <p:spPr>
            <a:xfrm>
              <a:off x="8059962" y="3056958"/>
              <a:ext cx="34273" cy="35115"/>
            </a:xfrm>
            <a:custGeom>
              <a:avLst/>
              <a:gdLst/>
              <a:ahLst/>
              <a:cxnLst/>
              <a:rect l="l" t="t" r="r" b="b"/>
              <a:pathLst>
                <a:path w="977" h="1001" extrusionOk="0">
                  <a:moveTo>
                    <a:pt x="500" y="0"/>
                  </a:moveTo>
                  <a:lnTo>
                    <a:pt x="0" y="500"/>
                  </a:lnTo>
                  <a:lnTo>
                    <a:pt x="477" y="1000"/>
                  </a:lnTo>
                  <a:lnTo>
                    <a:pt x="977" y="500"/>
                  </a:lnTo>
                  <a:lnTo>
                    <a:pt x="50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4"/>
            <p:cNvSpPr/>
            <p:nvPr/>
          </p:nvSpPr>
          <p:spPr>
            <a:xfrm>
              <a:off x="8163554" y="2956699"/>
              <a:ext cx="34273" cy="35115"/>
            </a:xfrm>
            <a:custGeom>
              <a:avLst/>
              <a:gdLst/>
              <a:ahLst/>
              <a:cxnLst/>
              <a:rect l="l" t="t" r="r" b="b"/>
              <a:pathLst>
                <a:path w="977" h="1001" extrusionOk="0">
                  <a:moveTo>
                    <a:pt x="500" y="0"/>
                  </a:moveTo>
                  <a:lnTo>
                    <a:pt x="0" y="501"/>
                  </a:lnTo>
                  <a:lnTo>
                    <a:pt x="477" y="1001"/>
                  </a:lnTo>
                  <a:lnTo>
                    <a:pt x="977" y="501"/>
                  </a:lnTo>
                  <a:lnTo>
                    <a:pt x="500"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4"/>
            <p:cNvSpPr/>
            <p:nvPr/>
          </p:nvSpPr>
          <p:spPr>
            <a:xfrm>
              <a:off x="8044071" y="3012652"/>
              <a:ext cx="25117" cy="24275"/>
            </a:xfrm>
            <a:custGeom>
              <a:avLst/>
              <a:gdLst/>
              <a:ahLst/>
              <a:cxnLst/>
              <a:rect l="l" t="t" r="r" b="b"/>
              <a:pathLst>
                <a:path w="716" h="692" extrusionOk="0">
                  <a:moveTo>
                    <a:pt x="1" y="1"/>
                  </a:moveTo>
                  <a:lnTo>
                    <a:pt x="1" y="692"/>
                  </a:lnTo>
                  <a:lnTo>
                    <a:pt x="715" y="692"/>
                  </a:lnTo>
                  <a:lnTo>
                    <a:pt x="715"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4"/>
            <p:cNvSpPr/>
            <p:nvPr/>
          </p:nvSpPr>
          <p:spPr>
            <a:xfrm>
              <a:off x="8188601" y="3012652"/>
              <a:ext cx="25924" cy="25117"/>
            </a:xfrm>
            <a:custGeom>
              <a:avLst/>
              <a:gdLst/>
              <a:ahLst/>
              <a:cxnLst/>
              <a:rect l="l" t="t" r="r" b="b"/>
              <a:pathLst>
                <a:path w="739" h="716" extrusionOk="0">
                  <a:moveTo>
                    <a:pt x="715" y="1"/>
                  </a:moveTo>
                  <a:lnTo>
                    <a:pt x="1" y="49"/>
                  </a:lnTo>
                  <a:lnTo>
                    <a:pt x="1" y="715"/>
                  </a:lnTo>
                  <a:lnTo>
                    <a:pt x="739" y="692"/>
                  </a:lnTo>
                  <a:lnTo>
                    <a:pt x="715"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4"/>
            <p:cNvSpPr/>
            <p:nvPr/>
          </p:nvSpPr>
          <p:spPr>
            <a:xfrm>
              <a:off x="8061611" y="2954173"/>
              <a:ext cx="35957" cy="35957"/>
            </a:xfrm>
            <a:custGeom>
              <a:avLst/>
              <a:gdLst/>
              <a:ahLst/>
              <a:cxnLst/>
              <a:rect l="l" t="t" r="r" b="b"/>
              <a:pathLst>
                <a:path w="1025" h="1025" extrusionOk="0">
                  <a:moveTo>
                    <a:pt x="525" y="1"/>
                  </a:moveTo>
                  <a:lnTo>
                    <a:pt x="1" y="477"/>
                  </a:lnTo>
                  <a:lnTo>
                    <a:pt x="525" y="1025"/>
                  </a:lnTo>
                  <a:lnTo>
                    <a:pt x="1025" y="549"/>
                  </a:lnTo>
                  <a:lnTo>
                    <a:pt x="525"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4"/>
            <p:cNvSpPr/>
            <p:nvPr/>
          </p:nvSpPr>
          <p:spPr>
            <a:xfrm>
              <a:off x="8160186" y="3058606"/>
              <a:ext cx="35150" cy="35957"/>
            </a:xfrm>
            <a:custGeom>
              <a:avLst/>
              <a:gdLst/>
              <a:ahLst/>
              <a:cxnLst/>
              <a:rect l="l" t="t" r="r" b="b"/>
              <a:pathLst>
                <a:path w="1002" h="1025" extrusionOk="0">
                  <a:moveTo>
                    <a:pt x="501" y="1"/>
                  </a:moveTo>
                  <a:lnTo>
                    <a:pt x="1" y="477"/>
                  </a:lnTo>
                  <a:lnTo>
                    <a:pt x="501" y="1025"/>
                  </a:lnTo>
                  <a:lnTo>
                    <a:pt x="1001" y="549"/>
                  </a:lnTo>
                  <a:lnTo>
                    <a:pt x="50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4"/>
            <p:cNvSpPr/>
            <p:nvPr/>
          </p:nvSpPr>
          <p:spPr>
            <a:xfrm>
              <a:off x="8115915" y="3076146"/>
              <a:ext cx="20943" cy="32624"/>
            </a:xfrm>
            <a:custGeom>
              <a:avLst/>
              <a:gdLst/>
              <a:ahLst/>
              <a:cxnLst/>
              <a:rect l="l" t="t" r="r" b="b"/>
              <a:pathLst>
                <a:path w="597" h="930" extrusionOk="0">
                  <a:moveTo>
                    <a:pt x="168" y="1"/>
                  </a:moveTo>
                  <a:lnTo>
                    <a:pt x="1" y="215"/>
                  </a:lnTo>
                  <a:lnTo>
                    <a:pt x="1" y="930"/>
                  </a:lnTo>
                  <a:lnTo>
                    <a:pt x="358" y="930"/>
                  </a:lnTo>
                  <a:lnTo>
                    <a:pt x="596" y="572"/>
                  </a:lnTo>
                  <a:lnTo>
                    <a:pt x="358" y="263"/>
                  </a:lnTo>
                  <a:lnTo>
                    <a:pt x="16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4"/>
            <p:cNvSpPr/>
            <p:nvPr/>
          </p:nvSpPr>
          <p:spPr>
            <a:xfrm>
              <a:off x="8128474" y="3076988"/>
              <a:ext cx="12559" cy="31782"/>
            </a:xfrm>
            <a:custGeom>
              <a:avLst/>
              <a:gdLst/>
              <a:ahLst/>
              <a:cxnLst/>
              <a:rect l="l" t="t" r="r" b="b"/>
              <a:pathLst>
                <a:path w="358" h="906" extrusionOk="0">
                  <a:moveTo>
                    <a:pt x="191" y="1"/>
                  </a:moveTo>
                  <a:lnTo>
                    <a:pt x="0" y="239"/>
                  </a:lnTo>
                  <a:lnTo>
                    <a:pt x="0" y="906"/>
                  </a:lnTo>
                  <a:lnTo>
                    <a:pt x="357" y="906"/>
                  </a:lnTo>
                  <a:lnTo>
                    <a:pt x="357" y="191"/>
                  </a:lnTo>
                  <a:lnTo>
                    <a:pt x="19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4"/>
            <p:cNvSpPr/>
            <p:nvPr/>
          </p:nvSpPr>
          <p:spPr>
            <a:xfrm>
              <a:off x="8068311" y="2964206"/>
              <a:ext cx="68546" cy="121166"/>
            </a:xfrm>
            <a:custGeom>
              <a:avLst/>
              <a:gdLst/>
              <a:ahLst/>
              <a:cxnLst/>
              <a:rect l="l" t="t" r="r" b="b"/>
              <a:pathLst>
                <a:path w="1954" h="3454" extrusionOk="0">
                  <a:moveTo>
                    <a:pt x="1715" y="1"/>
                  </a:moveTo>
                  <a:cubicBezTo>
                    <a:pt x="762" y="1"/>
                    <a:pt x="0" y="763"/>
                    <a:pt x="0" y="1715"/>
                  </a:cubicBezTo>
                  <a:cubicBezTo>
                    <a:pt x="0" y="2668"/>
                    <a:pt x="762" y="3454"/>
                    <a:pt x="1715" y="3454"/>
                  </a:cubicBezTo>
                  <a:lnTo>
                    <a:pt x="1953" y="1596"/>
                  </a:lnTo>
                  <a:lnTo>
                    <a:pt x="1715"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4"/>
            <p:cNvSpPr/>
            <p:nvPr/>
          </p:nvSpPr>
          <p:spPr>
            <a:xfrm>
              <a:off x="8128474" y="2964206"/>
              <a:ext cx="61004" cy="121166"/>
            </a:xfrm>
            <a:custGeom>
              <a:avLst/>
              <a:gdLst/>
              <a:ahLst/>
              <a:cxnLst/>
              <a:rect l="l" t="t" r="r" b="b"/>
              <a:pathLst>
                <a:path w="1739" h="3454" extrusionOk="0">
                  <a:moveTo>
                    <a:pt x="0" y="1"/>
                  </a:moveTo>
                  <a:lnTo>
                    <a:pt x="0" y="3454"/>
                  </a:lnTo>
                  <a:cubicBezTo>
                    <a:pt x="953" y="3454"/>
                    <a:pt x="1738" y="2668"/>
                    <a:pt x="1738" y="1715"/>
                  </a:cubicBezTo>
                  <a:cubicBezTo>
                    <a:pt x="1738" y="763"/>
                    <a:pt x="953" y="1"/>
                    <a:pt x="0"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4"/>
            <p:cNvSpPr/>
            <p:nvPr/>
          </p:nvSpPr>
          <p:spPr>
            <a:xfrm>
              <a:off x="7817700" y="3157181"/>
              <a:ext cx="130357" cy="96961"/>
            </a:xfrm>
            <a:custGeom>
              <a:avLst/>
              <a:gdLst/>
              <a:ahLst/>
              <a:cxnLst/>
              <a:rect l="l" t="t" r="r" b="b"/>
              <a:pathLst>
                <a:path w="3716" h="2764" extrusionOk="0">
                  <a:moveTo>
                    <a:pt x="2310" y="1"/>
                  </a:moveTo>
                  <a:lnTo>
                    <a:pt x="1357" y="358"/>
                  </a:lnTo>
                  <a:lnTo>
                    <a:pt x="0" y="2763"/>
                  </a:lnTo>
                  <a:lnTo>
                    <a:pt x="3358" y="2763"/>
                  </a:lnTo>
                  <a:lnTo>
                    <a:pt x="3715" y="1716"/>
                  </a:lnTo>
                  <a:lnTo>
                    <a:pt x="3358" y="358"/>
                  </a:lnTo>
                  <a:lnTo>
                    <a:pt x="231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4"/>
            <p:cNvSpPr/>
            <p:nvPr/>
          </p:nvSpPr>
          <p:spPr>
            <a:xfrm>
              <a:off x="7934657" y="3157181"/>
              <a:ext cx="117799" cy="96961"/>
            </a:xfrm>
            <a:custGeom>
              <a:avLst/>
              <a:gdLst/>
              <a:ahLst/>
              <a:cxnLst/>
              <a:rect l="l" t="t" r="r" b="b"/>
              <a:pathLst>
                <a:path w="3358" h="2764" extrusionOk="0">
                  <a:moveTo>
                    <a:pt x="1048" y="1"/>
                  </a:moveTo>
                  <a:lnTo>
                    <a:pt x="0" y="358"/>
                  </a:lnTo>
                  <a:lnTo>
                    <a:pt x="0" y="2763"/>
                  </a:lnTo>
                  <a:lnTo>
                    <a:pt x="3358" y="2763"/>
                  </a:lnTo>
                  <a:lnTo>
                    <a:pt x="2000" y="358"/>
                  </a:lnTo>
                  <a:lnTo>
                    <a:pt x="1048"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4"/>
            <p:cNvSpPr/>
            <p:nvPr/>
          </p:nvSpPr>
          <p:spPr>
            <a:xfrm>
              <a:off x="7830223" y="3072814"/>
              <a:ext cx="117834" cy="96961"/>
            </a:xfrm>
            <a:custGeom>
              <a:avLst/>
              <a:gdLst/>
              <a:ahLst/>
              <a:cxnLst/>
              <a:rect l="l" t="t" r="r" b="b"/>
              <a:pathLst>
                <a:path w="3359" h="2764" extrusionOk="0">
                  <a:moveTo>
                    <a:pt x="2310" y="1"/>
                  </a:moveTo>
                  <a:lnTo>
                    <a:pt x="1358" y="358"/>
                  </a:lnTo>
                  <a:lnTo>
                    <a:pt x="0" y="2763"/>
                  </a:lnTo>
                  <a:lnTo>
                    <a:pt x="3001" y="2763"/>
                  </a:lnTo>
                  <a:lnTo>
                    <a:pt x="3358" y="1382"/>
                  </a:lnTo>
                  <a:lnTo>
                    <a:pt x="3001" y="358"/>
                  </a:lnTo>
                  <a:lnTo>
                    <a:pt x="2310"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4"/>
            <p:cNvSpPr/>
            <p:nvPr/>
          </p:nvSpPr>
          <p:spPr>
            <a:xfrm>
              <a:off x="7934657" y="3072814"/>
              <a:ext cx="105275" cy="96961"/>
            </a:xfrm>
            <a:custGeom>
              <a:avLst/>
              <a:gdLst/>
              <a:ahLst/>
              <a:cxnLst/>
              <a:rect l="l" t="t" r="r" b="b"/>
              <a:pathLst>
                <a:path w="3001" h="2764" extrusionOk="0">
                  <a:moveTo>
                    <a:pt x="1048" y="1"/>
                  </a:moveTo>
                  <a:lnTo>
                    <a:pt x="0" y="358"/>
                  </a:lnTo>
                  <a:lnTo>
                    <a:pt x="0" y="2763"/>
                  </a:lnTo>
                  <a:lnTo>
                    <a:pt x="3001" y="2763"/>
                  </a:lnTo>
                  <a:lnTo>
                    <a:pt x="1643" y="358"/>
                  </a:lnTo>
                  <a:lnTo>
                    <a:pt x="104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4"/>
            <p:cNvSpPr/>
            <p:nvPr/>
          </p:nvSpPr>
          <p:spPr>
            <a:xfrm>
              <a:off x="7801809" y="3325109"/>
              <a:ext cx="218092" cy="25082"/>
            </a:xfrm>
            <a:custGeom>
              <a:avLst/>
              <a:gdLst/>
              <a:ahLst/>
              <a:cxnLst/>
              <a:rect l="l" t="t" r="r" b="b"/>
              <a:pathLst>
                <a:path w="6217" h="715" extrusionOk="0">
                  <a:moveTo>
                    <a:pt x="1" y="1"/>
                  </a:moveTo>
                  <a:lnTo>
                    <a:pt x="1" y="24"/>
                  </a:lnTo>
                  <a:lnTo>
                    <a:pt x="1" y="715"/>
                  </a:lnTo>
                  <a:lnTo>
                    <a:pt x="5859" y="715"/>
                  </a:lnTo>
                  <a:lnTo>
                    <a:pt x="6216" y="358"/>
                  </a:lnTo>
                  <a:lnTo>
                    <a:pt x="585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4"/>
            <p:cNvSpPr/>
            <p:nvPr/>
          </p:nvSpPr>
          <p:spPr>
            <a:xfrm>
              <a:off x="8007307" y="3325951"/>
              <a:ext cx="206411" cy="24240"/>
            </a:xfrm>
            <a:custGeom>
              <a:avLst/>
              <a:gdLst/>
              <a:ahLst/>
              <a:cxnLst/>
              <a:rect l="l" t="t" r="r" b="b"/>
              <a:pathLst>
                <a:path w="5884" h="691" extrusionOk="0">
                  <a:moveTo>
                    <a:pt x="1" y="0"/>
                  </a:moveTo>
                  <a:lnTo>
                    <a:pt x="1" y="691"/>
                  </a:lnTo>
                  <a:lnTo>
                    <a:pt x="5883" y="691"/>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4"/>
            <p:cNvSpPr/>
            <p:nvPr/>
          </p:nvSpPr>
          <p:spPr>
            <a:xfrm>
              <a:off x="7840256" y="2941650"/>
              <a:ext cx="107801" cy="143723"/>
            </a:xfrm>
            <a:custGeom>
              <a:avLst/>
              <a:gdLst/>
              <a:ahLst/>
              <a:cxnLst/>
              <a:rect l="l" t="t" r="r" b="b"/>
              <a:pathLst>
                <a:path w="3073" h="4097" extrusionOk="0">
                  <a:moveTo>
                    <a:pt x="2715" y="1"/>
                  </a:moveTo>
                  <a:lnTo>
                    <a:pt x="0" y="4097"/>
                  </a:lnTo>
                  <a:lnTo>
                    <a:pt x="2715" y="4097"/>
                  </a:lnTo>
                  <a:lnTo>
                    <a:pt x="3072" y="2358"/>
                  </a:lnTo>
                  <a:lnTo>
                    <a:pt x="27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4"/>
            <p:cNvSpPr/>
            <p:nvPr/>
          </p:nvSpPr>
          <p:spPr>
            <a:xfrm>
              <a:off x="7935463" y="2941650"/>
              <a:ext cx="95277" cy="143723"/>
            </a:xfrm>
            <a:custGeom>
              <a:avLst/>
              <a:gdLst/>
              <a:ahLst/>
              <a:cxnLst/>
              <a:rect l="l" t="t" r="r" b="b"/>
              <a:pathLst>
                <a:path w="2716" h="4097" extrusionOk="0">
                  <a:moveTo>
                    <a:pt x="1" y="1"/>
                  </a:moveTo>
                  <a:lnTo>
                    <a:pt x="1" y="4097"/>
                  </a:lnTo>
                  <a:lnTo>
                    <a:pt x="2716" y="4097"/>
                  </a:lnTo>
                  <a:lnTo>
                    <a:pt x="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74"/>
          <p:cNvGrpSpPr/>
          <p:nvPr/>
        </p:nvGrpSpPr>
        <p:grpSpPr>
          <a:xfrm>
            <a:off x="7907066" y="2249517"/>
            <a:ext cx="411909" cy="411874"/>
            <a:chOff x="7827698" y="2260817"/>
            <a:chExt cx="411909" cy="411874"/>
          </a:xfrm>
        </p:grpSpPr>
        <p:sp>
          <p:nvSpPr>
            <p:cNvPr id="1919" name="Google Shape;1919;p74"/>
            <p:cNvSpPr/>
            <p:nvPr/>
          </p:nvSpPr>
          <p:spPr>
            <a:xfrm>
              <a:off x="7972227" y="2260817"/>
              <a:ext cx="68546" cy="411874"/>
            </a:xfrm>
            <a:custGeom>
              <a:avLst/>
              <a:gdLst/>
              <a:ahLst/>
              <a:cxnLst/>
              <a:rect l="l" t="t" r="r" b="b"/>
              <a:pathLst>
                <a:path w="1954" h="11741" extrusionOk="0">
                  <a:moveTo>
                    <a:pt x="1406" y="0"/>
                  </a:moveTo>
                  <a:lnTo>
                    <a:pt x="1406" y="10693"/>
                  </a:lnTo>
                  <a:cubicBezTo>
                    <a:pt x="1406" y="10883"/>
                    <a:pt x="1239" y="11050"/>
                    <a:pt x="1025" y="11050"/>
                  </a:cubicBezTo>
                  <a:cubicBezTo>
                    <a:pt x="858" y="11050"/>
                    <a:pt x="668" y="10907"/>
                    <a:pt x="668" y="10693"/>
                  </a:cubicBezTo>
                  <a:lnTo>
                    <a:pt x="668" y="10335"/>
                  </a:lnTo>
                  <a:lnTo>
                    <a:pt x="1" y="10335"/>
                  </a:lnTo>
                  <a:lnTo>
                    <a:pt x="1" y="10693"/>
                  </a:lnTo>
                  <a:cubicBezTo>
                    <a:pt x="1" y="11264"/>
                    <a:pt x="477" y="11741"/>
                    <a:pt x="1025" y="11741"/>
                  </a:cubicBezTo>
                  <a:cubicBezTo>
                    <a:pt x="1311" y="11741"/>
                    <a:pt x="1549" y="11645"/>
                    <a:pt x="1715" y="11479"/>
                  </a:cubicBezTo>
                  <a:lnTo>
                    <a:pt x="1954" y="5763"/>
                  </a:lnTo>
                  <a:lnTo>
                    <a:pt x="1715" y="48"/>
                  </a:lnTo>
                  <a:cubicBezTo>
                    <a:pt x="1644" y="0"/>
                    <a:pt x="1525" y="0"/>
                    <a:pt x="1406"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4"/>
            <p:cNvSpPr/>
            <p:nvPr/>
          </p:nvSpPr>
          <p:spPr>
            <a:xfrm>
              <a:off x="8034038" y="2260817"/>
              <a:ext cx="12594" cy="402683"/>
            </a:xfrm>
            <a:custGeom>
              <a:avLst/>
              <a:gdLst/>
              <a:ahLst/>
              <a:cxnLst/>
              <a:rect l="l" t="t" r="r" b="b"/>
              <a:pathLst>
                <a:path w="359" h="11479" extrusionOk="0">
                  <a:moveTo>
                    <a:pt x="1" y="0"/>
                  </a:moveTo>
                  <a:lnTo>
                    <a:pt x="1" y="11479"/>
                  </a:lnTo>
                  <a:cubicBezTo>
                    <a:pt x="192" y="11264"/>
                    <a:pt x="358" y="11002"/>
                    <a:pt x="358" y="10693"/>
                  </a:cubicBezTo>
                  <a:lnTo>
                    <a:pt x="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4"/>
            <p:cNvSpPr/>
            <p:nvPr/>
          </p:nvSpPr>
          <p:spPr>
            <a:xfrm>
              <a:off x="7827698" y="2285022"/>
              <a:ext cx="206376" cy="217250"/>
            </a:xfrm>
            <a:custGeom>
              <a:avLst/>
              <a:gdLst/>
              <a:ahLst/>
              <a:cxnLst/>
              <a:rect l="l" t="t" r="r" b="b"/>
              <a:pathLst>
                <a:path w="5883" h="6193" extrusionOk="0">
                  <a:moveTo>
                    <a:pt x="5883" y="1"/>
                  </a:moveTo>
                  <a:cubicBezTo>
                    <a:pt x="4287" y="1"/>
                    <a:pt x="2835" y="596"/>
                    <a:pt x="1739" y="1691"/>
                  </a:cubicBezTo>
                  <a:cubicBezTo>
                    <a:pt x="644" y="2787"/>
                    <a:pt x="1" y="4287"/>
                    <a:pt x="1" y="5835"/>
                  </a:cubicBezTo>
                  <a:lnTo>
                    <a:pt x="1" y="6192"/>
                  </a:lnTo>
                  <a:lnTo>
                    <a:pt x="3097" y="6192"/>
                  </a:lnTo>
                  <a:lnTo>
                    <a:pt x="5883"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4"/>
            <p:cNvSpPr/>
            <p:nvPr/>
          </p:nvSpPr>
          <p:spPr>
            <a:xfrm>
              <a:off x="8034038" y="2285022"/>
              <a:ext cx="205569" cy="217250"/>
            </a:xfrm>
            <a:custGeom>
              <a:avLst/>
              <a:gdLst/>
              <a:ahLst/>
              <a:cxnLst/>
              <a:rect l="l" t="t" r="r" b="b"/>
              <a:pathLst>
                <a:path w="5860" h="6193" extrusionOk="0">
                  <a:moveTo>
                    <a:pt x="1" y="1"/>
                  </a:moveTo>
                  <a:lnTo>
                    <a:pt x="2763" y="6192"/>
                  </a:lnTo>
                  <a:lnTo>
                    <a:pt x="5859" y="6192"/>
                  </a:lnTo>
                  <a:lnTo>
                    <a:pt x="5859" y="5835"/>
                  </a:lnTo>
                  <a:cubicBezTo>
                    <a:pt x="5859" y="2596"/>
                    <a:pt x="3216" y="1"/>
                    <a:pt x="1"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4"/>
            <p:cNvSpPr/>
            <p:nvPr/>
          </p:nvSpPr>
          <p:spPr>
            <a:xfrm>
              <a:off x="7936305" y="2285022"/>
              <a:ext cx="110327" cy="217250"/>
            </a:xfrm>
            <a:custGeom>
              <a:avLst/>
              <a:gdLst/>
              <a:ahLst/>
              <a:cxnLst/>
              <a:rect l="l" t="t" r="r" b="b"/>
              <a:pathLst>
                <a:path w="3145" h="6193" extrusionOk="0">
                  <a:moveTo>
                    <a:pt x="2787" y="1"/>
                  </a:moveTo>
                  <a:cubicBezTo>
                    <a:pt x="1263" y="1"/>
                    <a:pt x="1" y="2477"/>
                    <a:pt x="1" y="5502"/>
                  </a:cubicBezTo>
                  <a:lnTo>
                    <a:pt x="1" y="6192"/>
                  </a:lnTo>
                  <a:lnTo>
                    <a:pt x="2787" y="6192"/>
                  </a:lnTo>
                  <a:lnTo>
                    <a:pt x="3144" y="3430"/>
                  </a:lnTo>
                  <a:lnTo>
                    <a:pt x="2787"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4"/>
            <p:cNvSpPr/>
            <p:nvPr/>
          </p:nvSpPr>
          <p:spPr>
            <a:xfrm>
              <a:off x="8034038" y="2285022"/>
              <a:ext cx="100294" cy="217250"/>
            </a:xfrm>
            <a:custGeom>
              <a:avLst/>
              <a:gdLst/>
              <a:ahLst/>
              <a:cxnLst/>
              <a:rect l="l" t="t" r="r" b="b"/>
              <a:pathLst>
                <a:path w="2859" h="6193" extrusionOk="0">
                  <a:moveTo>
                    <a:pt x="1" y="1"/>
                  </a:moveTo>
                  <a:lnTo>
                    <a:pt x="1" y="6192"/>
                  </a:lnTo>
                  <a:lnTo>
                    <a:pt x="2763" y="6192"/>
                  </a:lnTo>
                  <a:lnTo>
                    <a:pt x="2763" y="5835"/>
                  </a:lnTo>
                  <a:cubicBezTo>
                    <a:pt x="2740" y="5692"/>
                    <a:pt x="2859" y="3954"/>
                    <a:pt x="2216" y="2239"/>
                  </a:cubicBezTo>
                  <a:cubicBezTo>
                    <a:pt x="1716" y="858"/>
                    <a:pt x="906" y="1"/>
                    <a:pt x="1"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74"/>
          <p:cNvGrpSpPr/>
          <p:nvPr/>
        </p:nvGrpSpPr>
        <p:grpSpPr>
          <a:xfrm>
            <a:off x="7907487" y="1614626"/>
            <a:ext cx="411067" cy="385985"/>
            <a:chOff x="8013166" y="1627553"/>
            <a:chExt cx="411067" cy="385985"/>
          </a:xfrm>
        </p:grpSpPr>
        <p:sp>
          <p:nvSpPr>
            <p:cNvPr id="1926" name="Google Shape;1926;p74"/>
            <p:cNvSpPr/>
            <p:nvPr/>
          </p:nvSpPr>
          <p:spPr>
            <a:xfrm>
              <a:off x="8192775" y="1782431"/>
              <a:ext cx="104468" cy="201885"/>
            </a:xfrm>
            <a:custGeom>
              <a:avLst/>
              <a:gdLst/>
              <a:ahLst/>
              <a:cxnLst/>
              <a:rect l="l" t="t" r="r" b="b"/>
              <a:pathLst>
                <a:path w="2978" h="5755" extrusionOk="0">
                  <a:moveTo>
                    <a:pt x="2480" y="0"/>
                  </a:moveTo>
                  <a:cubicBezTo>
                    <a:pt x="1553" y="0"/>
                    <a:pt x="701" y="576"/>
                    <a:pt x="287" y="1492"/>
                  </a:cubicBezTo>
                  <a:cubicBezTo>
                    <a:pt x="25" y="2135"/>
                    <a:pt x="1" y="2849"/>
                    <a:pt x="239" y="3492"/>
                  </a:cubicBezTo>
                  <a:lnTo>
                    <a:pt x="358" y="3849"/>
                  </a:lnTo>
                  <a:cubicBezTo>
                    <a:pt x="429" y="4064"/>
                    <a:pt x="1334" y="5755"/>
                    <a:pt x="1334" y="5755"/>
                  </a:cubicBezTo>
                  <a:lnTo>
                    <a:pt x="2739" y="5135"/>
                  </a:lnTo>
                  <a:lnTo>
                    <a:pt x="2978" y="2373"/>
                  </a:lnTo>
                  <a:lnTo>
                    <a:pt x="2739" y="15"/>
                  </a:lnTo>
                  <a:cubicBezTo>
                    <a:pt x="2652" y="5"/>
                    <a:pt x="2566" y="0"/>
                    <a:pt x="248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4"/>
            <p:cNvSpPr/>
            <p:nvPr/>
          </p:nvSpPr>
          <p:spPr>
            <a:xfrm>
              <a:off x="8289701" y="1780432"/>
              <a:ext cx="87735" cy="191361"/>
            </a:xfrm>
            <a:custGeom>
              <a:avLst/>
              <a:gdLst/>
              <a:ahLst/>
              <a:cxnLst/>
              <a:rect l="l" t="t" r="r" b="b"/>
              <a:pathLst>
                <a:path w="2501" h="5455" extrusionOk="0">
                  <a:moveTo>
                    <a:pt x="0" y="1"/>
                  </a:moveTo>
                  <a:lnTo>
                    <a:pt x="0" y="5121"/>
                  </a:lnTo>
                  <a:lnTo>
                    <a:pt x="1120" y="5454"/>
                  </a:lnTo>
                  <a:lnTo>
                    <a:pt x="2024" y="5216"/>
                  </a:lnTo>
                  <a:cubicBezTo>
                    <a:pt x="2144" y="4716"/>
                    <a:pt x="2477" y="3335"/>
                    <a:pt x="2477" y="2739"/>
                  </a:cubicBezTo>
                  <a:cubicBezTo>
                    <a:pt x="2501" y="2358"/>
                    <a:pt x="2429" y="2001"/>
                    <a:pt x="2286" y="1668"/>
                  </a:cubicBezTo>
                  <a:cubicBezTo>
                    <a:pt x="1929" y="715"/>
                    <a:pt x="1000" y="72"/>
                    <a:pt x="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4"/>
            <p:cNvSpPr/>
            <p:nvPr/>
          </p:nvSpPr>
          <p:spPr>
            <a:xfrm>
              <a:off x="8039055" y="1679366"/>
              <a:ext cx="251524" cy="333365"/>
            </a:xfrm>
            <a:custGeom>
              <a:avLst/>
              <a:gdLst/>
              <a:ahLst/>
              <a:cxnLst/>
              <a:rect l="l" t="t" r="r" b="b"/>
              <a:pathLst>
                <a:path w="7170" h="9503" extrusionOk="0">
                  <a:moveTo>
                    <a:pt x="3454" y="0"/>
                  </a:moveTo>
                  <a:lnTo>
                    <a:pt x="2478" y="1477"/>
                  </a:lnTo>
                  <a:cubicBezTo>
                    <a:pt x="2311" y="1334"/>
                    <a:pt x="2073" y="1215"/>
                    <a:pt x="1835" y="1215"/>
                  </a:cubicBezTo>
                  <a:cubicBezTo>
                    <a:pt x="1620" y="1215"/>
                    <a:pt x="1454" y="1286"/>
                    <a:pt x="1311" y="1429"/>
                  </a:cubicBezTo>
                  <a:lnTo>
                    <a:pt x="620" y="24"/>
                  </a:lnTo>
                  <a:lnTo>
                    <a:pt x="1" y="334"/>
                  </a:lnTo>
                  <a:lnTo>
                    <a:pt x="763" y="1882"/>
                  </a:lnTo>
                  <a:lnTo>
                    <a:pt x="1001" y="2263"/>
                  </a:lnTo>
                  <a:lnTo>
                    <a:pt x="1001" y="6406"/>
                  </a:lnTo>
                  <a:cubicBezTo>
                    <a:pt x="1001" y="8097"/>
                    <a:pt x="2406" y="9502"/>
                    <a:pt x="4097" y="9502"/>
                  </a:cubicBezTo>
                  <a:lnTo>
                    <a:pt x="7169" y="9502"/>
                  </a:lnTo>
                  <a:lnTo>
                    <a:pt x="7169" y="7978"/>
                  </a:lnTo>
                  <a:lnTo>
                    <a:pt x="6478" y="7978"/>
                  </a:lnTo>
                  <a:cubicBezTo>
                    <a:pt x="6336" y="7978"/>
                    <a:pt x="4454" y="7883"/>
                    <a:pt x="4097" y="7859"/>
                  </a:cubicBezTo>
                  <a:cubicBezTo>
                    <a:pt x="3335" y="7835"/>
                    <a:pt x="2692" y="7168"/>
                    <a:pt x="2692" y="6406"/>
                  </a:cubicBezTo>
                  <a:lnTo>
                    <a:pt x="2692" y="2263"/>
                  </a:lnTo>
                  <a:lnTo>
                    <a:pt x="2930" y="2001"/>
                  </a:lnTo>
                  <a:lnTo>
                    <a:pt x="4002" y="381"/>
                  </a:lnTo>
                  <a:lnTo>
                    <a:pt x="3454"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4"/>
            <p:cNvSpPr/>
            <p:nvPr/>
          </p:nvSpPr>
          <p:spPr>
            <a:xfrm>
              <a:off x="8289701" y="1960041"/>
              <a:ext cx="134532" cy="53497"/>
            </a:xfrm>
            <a:custGeom>
              <a:avLst/>
              <a:gdLst/>
              <a:ahLst/>
              <a:cxnLst/>
              <a:rect l="l" t="t" r="r" b="b"/>
              <a:pathLst>
                <a:path w="3835" h="1525" extrusionOk="0">
                  <a:moveTo>
                    <a:pt x="0" y="1"/>
                  </a:moveTo>
                  <a:lnTo>
                    <a:pt x="0" y="1525"/>
                  </a:lnTo>
                  <a:lnTo>
                    <a:pt x="3834" y="1525"/>
                  </a:lnTo>
                  <a:cubicBezTo>
                    <a:pt x="3834" y="787"/>
                    <a:pt x="3239" y="120"/>
                    <a:pt x="2477" y="96"/>
                  </a:cubicBezTo>
                  <a:lnTo>
                    <a:pt x="0"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4"/>
            <p:cNvSpPr/>
            <p:nvPr/>
          </p:nvSpPr>
          <p:spPr>
            <a:xfrm>
              <a:off x="8013166" y="1627553"/>
              <a:ext cx="72721" cy="72721"/>
            </a:xfrm>
            <a:custGeom>
              <a:avLst/>
              <a:gdLst/>
              <a:ahLst/>
              <a:cxnLst/>
              <a:rect l="l" t="t" r="r" b="b"/>
              <a:pathLst>
                <a:path w="2073" h="2073" extrusionOk="0">
                  <a:moveTo>
                    <a:pt x="1025" y="1"/>
                  </a:moveTo>
                  <a:cubicBezTo>
                    <a:pt x="453" y="1"/>
                    <a:pt x="1" y="453"/>
                    <a:pt x="1" y="1025"/>
                  </a:cubicBezTo>
                  <a:cubicBezTo>
                    <a:pt x="1" y="1596"/>
                    <a:pt x="453" y="2073"/>
                    <a:pt x="1025" y="2073"/>
                  </a:cubicBezTo>
                  <a:cubicBezTo>
                    <a:pt x="1596" y="2073"/>
                    <a:pt x="2072" y="1596"/>
                    <a:pt x="2072" y="1025"/>
                  </a:cubicBezTo>
                  <a:cubicBezTo>
                    <a:pt x="2072" y="453"/>
                    <a:pt x="1596" y="1"/>
                    <a:pt x="1025"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4"/>
            <p:cNvSpPr/>
            <p:nvPr/>
          </p:nvSpPr>
          <p:spPr>
            <a:xfrm>
              <a:off x="8036564" y="1650951"/>
              <a:ext cx="25082" cy="25082"/>
            </a:xfrm>
            <a:custGeom>
              <a:avLst/>
              <a:gdLst/>
              <a:ahLst/>
              <a:cxnLst/>
              <a:rect l="l" t="t" r="r" b="b"/>
              <a:pathLst>
                <a:path w="715" h="715" extrusionOk="0">
                  <a:moveTo>
                    <a:pt x="358" y="1"/>
                  </a:moveTo>
                  <a:cubicBezTo>
                    <a:pt x="167" y="1"/>
                    <a:pt x="0" y="167"/>
                    <a:pt x="0" y="358"/>
                  </a:cubicBezTo>
                  <a:cubicBezTo>
                    <a:pt x="0" y="572"/>
                    <a:pt x="167" y="715"/>
                    <a:pt x="358" y="715"/>
                  </a:cubicBezTo>
                  <a:cubicBezTo>
                    <a:pt x="572" y="715"/>
                    <a:pt x="715" y="572"/>
                    <a:pt x="715" y="358"/>
                  </a:cubicBezTo>
                  <a:cubicBezTo>
                    <a:pt x="715" y="167"/>
                    <a:pt x="572" y="1"/>
                    <a:pt x="358"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4"/>
            <p:cNvSpPr/>
            <p:nvPr/>
          </p:nvSpPr>
          <p:spPr>
            <a:xfrm>
              <a:off x="8133455" y="1627553"/>
              <a:ext cx="73563" cy="72721"/>
            </a:xfrm>
            <a:custGeom>
              <a:avLst/>
              <a:gdLst/>
              <a:ahLst/>
              <a:cxnLst/>
              <a:rect l="l" t="t" r="r" b="b"/>
              <a:pathLst>
                <a:path w="2097" h="2073" extrusionOk="0">
                  <a:moveTo>
                    <a:pt x="1049" y="1"/>
                  </a:moveTo>
                  <a:cubicBezTo>
                    <a:pt x="477" y="1"/>
                    <a:pt x="1" y="453"/>
                    <a:pt x="1" y="1025"/>
                  </a:cubicBezTo>
                  <a:cubicBezTo>
                    <a:pt x="1" y="1596"/>
                    <a:pt x="477" y="2073"/>
                    <a:pt x="1049" y="2073"/>
                  </a:cubicBezTo>
                  <a:cubicBezTo>
                    <a:pt x="1620" y="2073"/>
                    <a:pt x="2097" y="1596"/>
                    <a:pt x="2097" y="1025"/>
                  </a:cubicBezTo>
                  <a:cubicBezTo>
                    <a:pt x="2097" y="453"/>
                    <a:pt x="1620" y="1"/>
                    <a:pt x="1049"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4"/>
            <p:cNvSpPr/>
            <p:nvPr/>
          </p:nvSpPr>
          <p:spPr>
            <a:xfrm>
              <a:off x="8166044" y="1757594"/>
              <a:ext cx="132041" cy="208024"/>
            </a:xfrm>
            <a:custGeom>
              <a:avLst/>
              <a:gdLst/>
              <a:ahLst/>
              <a:cxnLst/>
              <a:rect l="l" t="t" r="r" b="b"/>
              <a:pathLst>
                <a:path w="3764" h="5930" extrusionOk="0">
                  <a:moveTo>
                    <a:pt x="3299" y="1"/>
                  </a:moveTo>
                  <a:cubicBezTo>
                    <a:pt x="2072" y="1"/>
                    <a:pt x="922" y="725"/>
                    <a:pt x="406" y="1914"/>
                  </a:cubicBezTo>
                  <a:cubicBezTo>
                    <a:pt x="48" y="2724"/>
                    <a:pt x="1" y="3605"/>
                    <a:pt x="334" y="4414"/>
                  </a:cubicBezTo>
                  <a:lnTo>
                    <a:pt x="453" y="4772"/>
                  </a:lnTo>
                  <a:cubicBezTo>
                    <a:pt x="596" y="5129"/>
                    <a:pt x="834" y="5415"/>
                    <a:pt x="1144" y="5629"/>
                  </a:cubicBezTo>
                  <a:cubicBezTo>
                    <a:pt x="1454" y="5833"/>
                    <a:pt x="1800" y="5930"/>
                    <a:pt x="2141" y="5930"/>
                  </a:cubicBezTo>
                  <a:cubicBezTo>
                    <a:pt x="2638" y="5930"/>
                    <a:pt x="3125" y="5724"/>
                    <a:pt x="3478" y="5343"/>
                  </a:cubicBezTo>
                  <a:lnTo>
                    <a:pt x="3716" y="4176"/>
                  </a:lnTo>
                  <a:lnTo>
                    <a:pt x="3478" y="3009"/>
                  </a:lnTo>
                  <a:cubicBezTo>
                    <a:pt x="3299" y="2861"/>
                    <a:pt x="3083" y="2786"/>
                    <a:pt x="2848" y="2786"/>
                  </a:cubicBezTo>
                  <a:cubicBezTo>
                    <a:pt x="2706" y="2786"/>
                    <a:pt x="2558" y="2813"/>
                    <a:pt x="2406" y="2867"/>
                  </a:cubicBezTo>
                  <a:cubicBezTo>
                    <a:pt x="1858" y="3081"/>
                    <a:pt x="1572" y="3700"/>
                    <a:pt x="1787" y="4272"/>
                  </a:cubicBezTo>
                  <a:lnTo>
                    <a:pt x="1906" y="4605"/>
                  </a:lnTo>
                  <a:lnTo>
                    <a:pt x="2573" y="4367"/>
                  </a:lnTo>
                  <a:lnTo>
                    <a:pt x="2454" y="4057"/>
                  </a:lnTo>
                  <a:cubicBezTo>
                    <a:pt x="2358" y="3843"/>
                    <a:pt x="2477" y="3629"/>
                    <a:pt x="2644" y="3533"/>
                  </a:cubicBezTo>
                  <a:cubicBezTo>
                    <a:pt x="2688" y="3519"/>
                    <a:pt x="2731" y="3512"/>
                    <a:pt x="2774" y="3512"/>
                  </a:cubicBezTo>
                  <a:cubicBezTo>
                    <a:pt x="2941" y="3512"/>
                    <a:pt x="3092" y="3615"/>
                    <a:pt x="3168" y="3748"/>
                  </a:cubicBezTo>
                  <a:cubicBezTo>
                    <a:pt x="3382" y="4295"/>
                    <a:pt x="3144" y="4891"/>
                    <a:pt x="2644" y="5153"/>
                  </a:cubicBezTo>
                  <a:cubicBezTo>
                    <a:pt x="2620" y="5177"/>
                    <a:pt x="2573" y="5177"/>
                    <a:pt x="2549" y="5200"/>
                  </a:cubicBezTo>
                  <a:cubicBezTo>
                    <a:pt x="2430" y="5272"/>
                    <a:pt x="2263" y="5296"/>
                    <a:pt x="2120" y="5296"/>
                  </a:cubicBezTo>
                  <a:cubicBezTo>
                    <a:pt x="1906" y="5296"/>
                    <a:pt x="1668" y="5248"/>
                    <a:pt x="1501" y="5129"/>
                  </a:cubicBezTo>
                  <a:cubicBezTo>
                    <a:pt x="1287" y="5010"/>
                    <a:pt x="1168" y="4795"/>
                    <a:pt x="1072" y="4581"/>
                  </a:cubicBezTo>
                  <a:lnTo>
                    <a:pt x="953" y="4224"/>
                  </a:lnTo>
                  <a:cubicBezTo>
                    <a:pt x="715" y="3581"/>
                    <a:pt x="715" y="2890"/>
                    <a:pt x="1025" y="2224"/>
                  </a:cubicBezTo>
                  <a:cubicBezTo>
                    <a:pt x="1460" y="1262"/>
                    <a:pt x="2401" y="697"/>
                    <a:pt x="3404" y="697"/>
                  </a:cubicBezTo>
                  <a:cubicBezTo>
                    <a:pt x="3444" y="697"/>
                    <a:pt x="3485" y="698"/>
                    <a:pt x="3525" y="699"/>
                  </a:cubicBezTo>
                  <a:lnTo>
                    <a:pt x="3763" y="390"/>
                  </a:lnTo>
                  <a:lnTo>
                    <a:pt x="3525" y="9"/>
                  </a:lnTo>
                  <a:cubicBezTo>
                    <a:pt x="3450" y="3"/>
                    <a:pt x="3374" y="1"/>
                    <a:pt x="3299"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4"/>
            <p:cNvSpPr/>
            <p:nvPr/>
          </p:nvSpPr>
          <p:spPr>
            <a:xfrm>
              <a:off x="8290543" y="1863150"/>
              <a:ext cx="20066" cy="81912"/>
            </a:xfrm>
            <a:custGeom>
              <a:avLst/>
              <a:gdLst/>
              <a:ahLst/>
              <a:cxnLst/>
              <a:rect l="l" t="t" r="r" b="b"/>
              <a:pathLst>
                <a:path w="572" h="2335" extrusionOk="0">
                  <a:moveTo>
                    <a:pt x="0" y="0"/>
                  </a:moveTo>
                  <a:lnTo>
                    <a:pt x="0" y="2334"/>
                  </a:lnTo>
                  <a:cubicBezTo>
                    <a:pt x="429" y="1810"/>
                    <a:pt x="572" y="1096"/>
                    <a:pt x="333" y="453"/>
                  </a:cubicBezTo>
                  <a:cubicBezTo>
                    <a:pt x="262" y="262"/>
                    <a:pt x="143" y="119"/>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4"/>
            <p:cNvSpPr/>
            <p:nvPr/>
          </p:nvSpPr>
          <p:spPr>
            <a:xfrm>
              <a:off x="8289701" y="1757033"/>
              <a:ext cx="120324" cy="207218"/>
            </a:xfrm>
            <a:custGeom>
              <a:avLst/>
              <a:gdLst/>
              <a:ahLst/>
              <a:cxnLst/>
              <a:rect l="l" t="t" r="r" b="b"/>
              <a:pathLst>
                <a:path w="3430" h="5907" extrusionOk="0">
                  <a:moveTo>
                    <a:pt x="0" y="1"/>
                  </a:moveTo>
                  <a:lnTo>
                    <a:pt x="0" y="668"/>
                  </a:lnTo>
                  <a:cubicBezTo>
                    <a:pt x="1000" y="739"/>
                    <a:pt x="1929" y="1382"/>
                    <a:pt x="2286" y="2335"/>
                  </a:cubicBezTo>
                  <a:cubicBezTo>
                    <a:pt x="2644" y="3287"/>
                    <a:pt x="2501" y="4550"/>
                    <a:pt x="1810" y="5383"/>
                  </a:cubicBezTo>
                  <a:lnTo>
                    <a:pt x="1429" y="5859"/>
                  </a:lnTo>
                  <a:lnTo>
                    <a:pt x="2072" y="5883"/>
                  </a:lnTo>
                  <a:lnTo>
                    <a:pt x="2263" y="5907"/>
                  </a:lnTo>
                  <a:cubicBezTo>
                    <a:pt x="2286" y="5883"/>
                    <a:pt x="2382" y="5764"/>
                    <a:pt x="2382" y="5764"/>
                  </a:cubicBezTo>
                  <a:cubicBezTo>
                    <a:pt x="3191" y="4788"/>
                    <a:pt x="3430" y="3287"/>
                    <a:pt x="2953" y="2073"/>
                  </a:cubicBezTo>
                  <a:cubicBezTo>
                    <a:pt x="2477" y="835"/>
                    <a:pt x="1286" y="25"/>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4"/>
            <p:cNvSpPr/>
            <p:nvPr/>
          </p:nvSpPr>
          <p:spPr>
            <a:xfrm>
              <a:off x="8157695" y="1650951"/>
              <a:ext cx="25082" cy="25082"/>
            </a:xfrm>
            <a:custGeom>
              <a:avLst/>
              <a:gdLst/>
              <a:ahLst/>
              <a:cxnLst/>
              <a:rect l="l" t="t" r="r" b="b"/>
              <a:pathLst>
                <a:path w="715" h="715" extrusionOk="0">
                  <a:moveTo>
                    <a:pt x="358" y="1"/>
                  </a:moveTo>
                  <a:cubicBezTo>
                    <a:pt x="167" y="1"/>
                    <a:pt x="1" y="167"/>
                    <a:pt x="1" y="358"/>
                  </a:cubicBezTo>
                  <a:cubicBezTo>
                    <a:pt x="1" y="572"/>
                    <a:pt x="167" y="715"/>
                    <a:pt x="358" y="715"/>
                  </a:cubicBezTo>
                  <a:cubicBezTo>
                    <a:pt x="572" y="715"/>
                    <a:pt x="715" y="572"/>
                    <a:pt x="715" y="358"/>
                  </a:cubicBezTo>
                  <a:cubicBezTo>
                    <a:pt x="715" y="167"/>
                    <a:pt x="572" y="1"/>
                    <a:pt x="358"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74"/>
          <p:cNvGrpSpPr/>
          <p:nvPr/>
        </p:nvGrpSpPr>
        <p:grpSpPr>
          <a:xfrm>
            <a:off x="7115010" y="4192673"/>
            <a:ext cx="411909" cy="411067"/>
            <a:chOff x="7237898" y="4088660"/>
            <a:chExt cx="411909" cy="411067"/>
          </a:xfrm>
        </p:grpSpPr>
        <p:sp>
          <p:nvSpPr>
            <p:cNvPr id="1938" name="Google Shape;1938;p74"/>
            <p:cNvSpPr/>
            <p:nvPr/>
          </p:nvSpPr>
          <p:spPr>
            <a:xfrm>
              <a:off x="7430873" y="4190603"/>
              <a:ext cx="15084" cy="73528"/>
            </a:xfrm>
            <a:custGeom>
              <a:avLst/>
              <a:gdLst/>
              <a:ahLst/>
              <a:cxnLst/>
              <a:rect l="l" t="t" r="r" b="b"/>
              <a:pathLst>
                <a:path w="430" h="2096" extrusionOk="0">
                  <a:moveTo>
                    <a:pt x="191" y="0"/>
                  </a:moveTo>
                  <a:lnTo>
                    <a:pt x="1" y="215"/>
                  </a:lnTo>
                  <a:lnTo>
                    <a:pt x="1" y="1977"/>
                  </a:lnTo>
                  <a:lnTo>
                    <a:pt x="215" y="2096"/>
                  </a:lnTo>
                  <a:lnTo>
                    <a:pt x="358" y="1929"/>
                  </a:lnTo>
                  <a:lnTo>
                    <a:pt x="430" y="1096"/>
                  </a:lnTo>
                  <a:lnTo>
                    <a:pt x="358" y="215"/>
                  </a:lnTo>
                  <a:lnTo>
                    <a:pt x="19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4"/>
            <p:cNvSpPr/>
            <p:nvPr/>
          </p:nvSpPr>
          <p:spPr>
            <a:xfrm>
              <a:off x="7442589" y="4185587"/>
              <a:ext cx="12559" cy="79386"/>
            </a:xfrm>
            <a:custGeom>
              <a:avLst/>
              <a:gdLst/>
              <a:ahLst/>
              <a:cxnLst/>
              <a:rect l="l" t="t" r="r" b="b"/>
              <a:pathLst>
                <a:path w="358" h="2263" extrusionOk="0">
                  <a:moveTo>
                    <a:pt x="191" y="0"/>
                  </a:moveTo>
                  <a:lnTo>
                    <a:pt x="0" y="358"/>
                  </a:lnTo>
                  <a:lnTo>
                    <a:pt x="0" y="2096"/>
                  </a:lnTo>
                  <a:lnTo>
                    <a:pt x="143" y="2263"/>
                  </a:lnTo>
                  <a:lnTo>
                    <a:pt x="358" y="2120"/>
                  </a:lnTo>
                  <a:lnTo>
                    <a:pt x="358" y="358"/>
                  </a:lnTo>
                  <a:lnTo>
                    <a:pt x="1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4"/>
            <p:cNvSpPr/>
            <p:nvPr/>
          </p:nvSpPr>
          <p:spPr>
            <a:xfrm>
              <a:off x="7359871" y="4257430"/>
              <a:ext cx="97768" cy="82719"/>
            </a:xfrm>
            <a:custGeom>
              <a:avLst/>
              <a:gdLst/>
              <a:ahLst/>
              <a:cxnLst/>
              <a:rect l="l" t="t" r="r" b="b"/>
              <a:pathLst>
                <a:path w="2787" h="2358" extrusionOk="0">
                  <a:moveTo>
                    <a:pt x="2382" y="0"/>
                  </a:moveTo>
                  <a:cubicBezTo>
                    <a:pt x="1168" y="0"/>
                    <a:pt x="167" y="905"/>
                    <a:pt x="1" y="2048"/>
                  </a:cubicBezTo>
                  <a:lnTo>
                    <a:pt x="1001" y="2358"/>
                  </a:lnTo>
                  <a:lnTo>
                    <a:pt x="2382" y="2096"/>
                  </a:lnTo>
                  <a:lnTo>
                    <a:pt x="2787" y="1286"/>
                  </a:lnTo>
                  <a:lnTo>
                    <a:pt x="2382"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4"/>
            <p:cNvSpPr/>
            <p:nvPr/>
          </p:nvSpPr>
          <p:spPr>
            <a:xfrm>
              <a:off x="7443431" y="4259114"/>
              <a:ext cx="83561" cy="76860"/>
            </a:xfrm>
            <a:custGeom>
              <a:avLst/>
              <a:gdLst/>
              <a:ahLst/>
              <a:cxnLst/>
              <a:rect l="l" t="t" r="r" b="b"/>
              <a:pathLst>
                <a:path w="2382" h="2191" extrusionOk="0">
                  <a:moveTo>
                    <a:pt x="0" y="0"/>
                  </a:moveTo>
                  <a:lnTo>
                    <a:pt x="0" y="2048"/>
                  </a:lnTo>
                  <a:lnTo>
                    <a:pt x="1620" y="2191"/>
                  </a:lnTo>
                  <a:lnTo>
                    <a:pt x="2382" y="2048"/>
                  </a:lnTo>
                  <a:cubicBezTo>
                    <a:pt x="2215" y="881"/>
                    <a:pt x="1191" y="0"/>
                    <a:pt x="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4"/>
            <p:cNvSpPr/>
            <p:nvPr/>
          </p:nvSpPr>
          <p:spPr>
            <a:xfrm>
              <a:off x="7333982" y="4088660"/>
              <a:ext cx="116992" cy="109485"/>
            </a:xfrm>
            <a:custGeom>
              <a:avLst/>
              <a:gdLst/>
              <a:ahLst/>
              <a:cxnLst/>
              <a:rect l="l" t="t" r="r" b="b"/>
              <a:pathLst>
                <a:path w="3335" h="3121" extrusionOk="0">
                  <a:moveTo>
                    <a:pt x="0" y="1"/>
                  </a:moveTo>
                  <a:lnTo>
                    <a:pt x="0" y="1096"/>
                  </a:lnTo>
                  <a:cubicBezTo>
                    <a:pt x="0" y="2239"/>
                    <a:pt x="905" y="3121"/>
                    <a:pt x="2001" y="3121"/>
                  </a:cubicBezTo>
                  <a:lnTo>
                    <a:pt x="3096" y="3121"/>
                  </a:lnTo>
                  <a:lnTo>
                    <a:pt x="3334" y="2549"/>
                  </a:lnTo>
                  <a:lnTo>
                    <a:pt x="3096" y="2001"/>
                  </a:lnTo>
                  <a:cubicBezTo>
                    <a:pt x="3096" y="882"/>
                    <a:pt x="2215" y="1"/>
                    <a:pt x="1096"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4"/>
            <p:cNvSpPr/>
            <p:nvPr/>
          </p:nvSpPr>
          <p:spPr>
            <a:xfrm>
              <a:off x="7443431" y="4089502"/>
              <a:ext cx="108643" cy="108643"/>
            </a:xfrm>
            <a:custGeom>
              <a:avLst/>
              <a:gdLst/>
              <a:ahLst/>
              <a:cxnLst/>
              <a:rect l="l" t="t" r="r" b="b"/>
              <a:pathLst>
                <a:path w="3097" h="3097" extrusionOk="0">
                  <a:moveTo>
                    <a:pt x="2001" y="1"/>
                  </a:moveTo>
                  <a:cubicBezTo>
                    <a:pt x="905" y="1"/>
                    <a:pt x="0" y="906"/>
                    <a:pt x="0" y="2001"/>
                  </a:cubicBezTo>
                  <a:lnTo>
                    <a:pt x="0" y="3097"/>
                  </a:lnTo>
                  <a:lnTo>
                    <a:pt x="1119" y="3097"/>
                  </a:lnTo>
                  <a:cubicBezTo>
                    <a:pt x="1643" y="3097"/>
                    <a:pt x="2143" y="2882"/>
                    <a:pt x="2501" y="2501"/>
                  </a:cubicBezTo>
                  <a:cubicBezTo>
                    <a:pt x="2858" y="2144"/>
                    <a:pt x="3096" y="1644"/>
                    <a:pt x="3096" y="1096"/>
                  </a:cubicBezTo>
                  <a:lnTo>
                    <a:pt x="3096"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4"/>
            <p:cNvSpPr/>
            <p:nvPr/>
          </p:nvSpPr>
          <p:spPr>
            <a:xfrm>
              <a:off x="7293043" y="4329274"/>
              <a:ext cx="157930" cy="81912"/>
            </a:xfrm>
            <a:custGeom>
              <a:avLst/>
              <a:gdLst/>
              <a:ahLst/>
              <a:cxnLst/>
              <a:rect l="l" t="t" r="r" b="b"/>
              <a:pathLst>
                <a:path w="4502" h="2335" extrusionOk="0">
                  <a:moveTo>
                    <a:pt x="4263" y="0"/>
                  </a:moveTo>
                  <a:cubicBezTo>
                    <a:pt x="4049" y="48"/>
                    <a:pt x="239" y="48"/>
                    <a:pt x="1" y="48"/>
                  </a:cubicBezTo>
                  <a:cubicBezTo>
                    <a:pt x="48" y="167"/>
                    <a:pt x="667" y="2001"/>
                    <a:pt x="691" y="2096"/>
                  </a:cubicBezTo>
                  <a:lnTo>
                    <a:pt x="2477" y="2334"/>
                  </a:lnTo>
                  <a:lnTo>
                    <a:pt x="4263" y="2096"/>
                  </a:lnTo>
                  <a:lnTo>
                    <a:pt x="4501" y="1048"/>
                  </a:lnTo>
                  <a:lnTo>
                    <a:pt x="426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4"/>
            <p:cNvSpPr/>
            <p:nvPr/>
          </p:nvSpPr>
          <p:spPr>
            <a:xfrm>
              <a:off x="7443431" y="4330958"/>
              <a:ext cx="149546" cy="80228"/>
            </a:xfrm>
            <a:custGeom>
              <a:avLst/>
              <a:gdLst/>
              <a:ahLst/>
              <a:cxnLst/>
              <a:rect l="l" t="t" r="r" b="b"/>
              <a:pathLst>
                <a:path w="4263" h="2287" extrusionOk="0">
                  <a:moveTo>
                    <a:pt x="0" y="0"/>
                  </a:moveTo>
                  <a:lnTo>
                    <a:pt x="0" y="2048"/>
                  </a:lnTo>
                  <a:lnTo>
                    <a:pt x="1786" y="2286"/>
                  </a:lnTo>
                  <a:lnTo>
                    <a:pt x="3572" y="2048"/>
                  </a:lnTo>
                  <a:cubicBezTo>
                    <a:pt x="3620" y="1953"/>
                    <a:pt x="4239" y="119"/>
                    <a:pt x="4263"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4"/>
            <p:cNvSpPr/>
            <p:nvPr/>
          </p:nvSpPr>
          <p:spPr>
            <a:xfrm>
              <a:off x="7325633" y="4419500"/>
              <a:ext cx="130357" cy="65179"/>
            </a:xfrm>
            <a:custGeom>
              <a:avLst/>
              <a:gdLst/>
              <a:ahLst/>
              <a:cxnLst/>
              <a:rect l="l" t="t" r="r" b="b"/>
              <a:pathLst>
                <a:path w="3716" h="1858" extrusionOk="0">
                  <a:moveTo>
                    <a:pt x="1667" y="0"/>
                  </a:moveTo>
                  <a:lnTo>
                    <a:pt x="0" y="239"/>
                  </a:lnTo>
                  <a:cubicBezTo>
                    <a:pt x="143" y="715"/>
                    <a:pt x="310" y="1143"/>
                    <a:pt x="453" y="1620"/>
                  </a:cubicBezTo>
                  <a:lnTo>
                    <a:pt x="1858" y="1858"/>
                  </a:lnTo>
                  <a:lnTo>
                    <a:pt x="3334" y="1620"/>
                  </a:lnTo>
                  <a:lnTo>
                    <a:pt x="3715" y="834"/>
                  </a:lnTo>
                  <a:lnTo>
                    <a:pt x="3334" y="239"/>
                  </a:lnTo>
                  <a:lnTo>
                    <a:pt x="1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4"/>
            <p:cNvSpPr/>
            <p:nvPr/>
          </p:nvSpPr>
          <p:spPr>
            <a:xfrm>
              <a:off x="7443431" y="4419500"/>
              <a:ext cx="116992" cy="65179"/>
            </a:xfrm>
            <a:custGeom>
              <a:avLst/>
              <a:gdLst/>
              <a:ahLst/>
              <a:cxnLst/>
              <a:rect l="l" t="t" r="r" b="b"/>
              <a:pathLst>
                <a:path w="3335" h="1858" extrusionOk="0">
                  <a:moveTo>
                    <a:pt x="1667" y="0"/>
                  </a:moveTo>
                  <a:lnTo>
                    <a:pt x="0" y="239"/>
                  </a:lnTo>
                  <a:lnTo>
                    <a:pt x="0" y="1620"/>
                  </a:lnTo>
                  <a:lnTo>
                    <a:pt x="1381" y="1858"/>
                  </a:lnTo>
                  <a:lnTo>
                    <a:pt x="2906" y="1620"/>
                  </a:lnTo>
                  <a:cubicBezTo>
                    <a:pt x="3048" y="1143"/>
                    <a:pt x="3191" y="715"/>
                    <a:pt x="3334" y="239"/>
                  </a:cubicBezTo>
                  <a:lnTo>
                    <a:pt x="1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4"/>
            <p:cNvSpPr/>
            <p:nvPr/>
          </p:nvSpPr>
          <p:spPr>
            <a:xfrm>
              <a:off x="7237898" y="4474646"/>
              <a:ext cx="213918" cy="25082"/>
            </a:xfrm>
            <a:custGeom>
              <a:avLst/>
              <a:gdLst/>
              <a:ahLst/>
              <a:cxnLst/>
              <a:rect l="l" t="t" r="r" b="b"/>
              <a:pathLst>
                <a:path w="6098" h="715" extrusionOk="0">
                  <a:moveTo>
                    <a:pt x="5859" y="0"/>
                  </a:moveTo>
                  <a:cubicBezTo>
                    <a:pt x="5692" y="48"/>
                    <a:pt x="144" y="48"/>
                    <a:pt x="1" y="48"/>
                  </a:cubicBezTo>
                  <a:lnTo>
                    <a:pt x="1" y="715"/>
                  </a:lnTo>
                  <a:lnTo>
                    <a:pt x="5859" y="715"/>
                  </a:lnTo>
                  <a:lnTo>
                    <a:pt x="6097" y="357"/>
                  </a:lnTo>
                  <a:lnTo>
                    <a:pt x="585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4"/>
            <p:cNvSpPr/>
            <p:nvPr/>
          </p:nvSpPr>
          <p:spPr>
            <a:xfrm>
              <a:off x="7443431" y="4476294"/>
              <a:ext cx="206376" cy="23433"/>
            </a:xfrm>
            <a:custGeom>
              <a:avLst/>
              <a:gdLst/>
              <a:ahLst/>
              <a:cxnLst/>
              <a:rect l="l" t="t" r="r" b="b"/>
              <a:pathLst>
                <a:path w="5883" h="668" extrusionOk="0">
                  <a:moveTo>
                    <a:pt x="0" y="1"/>
                  </a:moveTo>
                  <a:lnTo>
                    <a:pt x="0" y="668"/>
                  </a:lnTo>
                  <a:lnTo>
                    <a:pt x="5882" y="668"/>
                  </a:lnTo>
                  <a:lnTo>
                    <a:pt x="588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4"/>
            <p:cNvSpPr/>
            <p:nvPr/>
          </p:nvSpPr>
          <p:spPr>
            <a:xfrm>
              <a:off x="7317284" y="4402802"/>
              <a:ext cx="134532" cy="25082"/>
            </a:xfrm>
            <a:custGeom>
              <a:avLst/>
              <a:gdLst/>
              <a:ahLst/>
              <a:cxnLst/>
              <a:rect l="l" t="t" r="r" b="b"/>
              <a:pathLst>
                <a:path w="3835" h="715" extrusionOk="0">
                  <a:moveTo>
                    <a:pt x="3596" y="0"/>
                  </a:moveTo>
                  <a:cubicBezTo>
                    <a:pt x="3167" y="24"/>
                    <a:pt x="453" y="24"/>
                    <a:pt x="0" y="24"/>
                  </a:cubicBezTo>
                  <a:cubicBezTo>
                    <a:pt x="95" y="262"/>
                    <a:pt x="143" y="476"/>
                    <a:pt x="238" y="715"/>
                  </a:cubicBezTo>
                  <a:lnTo>
                    <a:pt x="3596" y="715"/>
                  </a:lnTo>
                  <a:lnTo>
                    <a:pt x="3834" y="357"/>
                  </a:lnTo>
                  <a:lnTo>
                    <a:pt x="3596"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4"/>
            <p:cNvSpPr/>
            <p:nvPr/>
          </p:nvSpPr>
          <p:spPr>
            <a:xfrm>
              <a:off x="7443431" y="4403609"/>
              <a:ext cx="125341" cy="24275"/>
            </a:xfrm>
            <a:custGeom>
              <a:avLst/>
              <a:gdLst/>
              <a:ahLst/>
              <a:cxnLst/>
              <a:rect l="l" t="t" r="r" b="b"/>
              <a:pathLst>
                <a:path w="3573" h="692" extrusionOk="0">
                  <a:moveTo>
                    <a:pt x="0" y="1"/>
                  </a:moveTo>
                  <a:lnTo>
                    <a:pt x="0" y="692"/>
                  </a:lnTo>
                  <a:lnTo>
                    <a:pt x="3382" y="692"/>
                  </a:lnTo>
                  <a:cubicBezTo>
                    <a:pt x="3429" y="453"/>
                    <a:pt x="3501" y="239"/>
                    <a:pt x="3572"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74"/>
          <p:cNvGrpSpPr/>
          <p:nvPr/>
        </p:nvGrpSpPr>
        <p:grpSpPr>
          <a:xfrm>
            <a:off x="7122969" y="3545030"/>
            <a:ext cx="421907" cy="411453"/>
            <a:chOff x="7203660" y="3471744"/>
            <a:chExt cx="421907" cy="411453"/>
          </a:xfrm>
        </p:grpSpPr>
        <p:sp>
          <p:nvSpPr>
            <p:cNvPr id="1953" name="Google Shape;1953;p74"/>
            <p:cNvSpPr/>
            <p:nvPr/>
          </p:nvSpPr>
          <p:spPr>
            <a:xfrm>
              <a:off x="7337314" y="3782903"/>
              <a:ext cx="81070" cy="100294"/>
            </a:xfrm>
            <a:custGeom>
              <a:avLst/>
              <a:gdLst/>
              <a:ahLst/>
              <a:cxnLst/>
              <a:rect l="l" t="t" r="r" b="b"/>
              <a:pathLst>
                <a:path w="2311" h="2859" extrusionOk="0">
                  <a:moveTo>
                    <a:pt x="2144" y="1"/>
                  </a:moveTo>
                  <a:lnTo>
                    <a:pt x="1001" y="763"/>
                  </a:lnTo>
                  <a:lnTo>
                    <a:pt x="1" y="1477"/>
                  </a:lnTo>
                  <a:lnTo>
                    <a:pt x="120" y="1668"/>
                  </a:lnTo>
                  <a:cubicBezTo>
                    <a:pt x="644" y="2311"/>
                    <a:pt x="1311" y="2811"/>
                    <a:pt x="2144" y="2859"/>
                  </a:cubicBezTo>
                  <a:lnTo>
                    <a:pt x="2311" y="1453"/>
                  </a:lnTo>
                  <a:lnTo>
                    <a:pt x="2144"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4"/>
            <p:cNvSpPr/>
            <p:nvPr/>
          </p:nvSpPr>
          <p:spPr>
            <a:xfrm>
              <a:off x="7413333" y="3782903"/>
              <a:ext cx="90261" cy="100294"/>
            </a:xfrm>
            <a:custGeom>
              <a:avLst/>
              <a:gdLst/>
              <a:ahLst/>
              <a:cxnLst/>
              <a:rect l="l" t="t" r="r" b="b"/>
              <a:pathLst>
                <a:path w="2573" h="2859" extrusionOk="0">
                  <a:moveTo>
                    <a:pt x="1" y="1"/>
                  </a:moveTo>
                  <a:lnTo>
                    <a:pt x="1" y="2859"/>
                  </a:lnTo>
                  <a:cubicBezTo>
                    <a:pt x="906" y="2859"/>
                    <a:pt x="1692" y="2335"/>
                    <a:pt x="2335" y="1715"/>
                  </a:cubicBezTo>
                  <a:lnTo>
                    <a:pt x="2573" y="1453"/>
                  </a:lnTo>
                  <a:lnTo>
                    <a:pt x="1"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4"/>
            <p:cNvSpPr/>
            <p:nvPr/>
          </p:nvSpPr>
          <p:spPr>
            <a:xfrm>
              <a:off x="7476828" y="3471744"/>
              <a:ext cx="148739" cy="145792"/>
            </a:xfrm>
            <a:custGeom>
              <a:avLst/>
              <a:gdLst/>
              <a:ahLst/>
              <a:cxnLst/>
              <a:rect l="l" t="t" r="r" b="b"/>
              <a:pathLst>
                <a:path w="4240" h="4156" extrusionOk="0">
                  <a:moveTo>
                    <a:pt x="3347" y="1"/>
                  </a:moveTo>
                  <a:cubicBezTo>
                    <a:pt x="3054" y="1"/>
                    <a:pt x="2726" y="114"/>
                    <a:pt x="2454" y="250"/>
                  </a:cubicBezTo>
                  <a:cubicBezTo>
                    <a:pt x="1596" y="655"/>
                    <a:pt x="668" y="1417"/>
                    <a:pt x="1" y="2108"/>
                  </a:cubicBezTo>
                  <a:lnTo>
                    <a:pt x="477" y="3203"/>
                  </a:lnTo>
                  <a:lnTo>
                    <a:pt x="1120" y="4156"/>
                  </a:lnTo>
                  <a:cubicBezTo>
                    <a:pt x="2239" y="3441"/>
                    <a:pt x="3192" y="2417"/>
                    <a:pt x="3692" y="1679"/>
                  </a:cubicBezTo>
                  <a:cubicBezTo>
                    <a:pt x="3978" y="1250"/>
                    <a:pt x="4240" y="607"/>
                    <a:pt x="3906" y="226"/>
                  </a:cubicBezTo>
                  <a:cubicBezTo>
                    <a:pt x="3764" y="63"/>
                    <a:pt x="3565" y="1"/>
                    <a:pt x="3347"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4"/>
            <p:cNvSpPr/>
            <p:nvPr/>
          </p:nvSpPr>
          <p:spPr>
            <a:xfrm>
              <a:off x="7203660" y="3472235"/>
              <a:ext cx="141232" cy="136952"/>
            </a:xfrm>
            <a:custGeom>
              <a:avLst/>
              <a:gdLst/>
              <a:ahLst/>
              <a:cxnLst/>
              <a:rect l="l" t="t" r="r" b="b"/>
              <a:pathLst>
                <a:path w="4026" h="3904" extrusionOk="0">
                  <a:moveTo>
                    <a:pt x="822" y="1"/>
                  </a:moveTo>
                  <a:cubicBezTo>
                    <a:pt x="582" y="1"/>
                    <a:pt x="391" y="72"/>
                    <a:pt x="262" y="212"/>
                  </a:cubicBezTo>
                  <a:cubicBezTo>
                    <a:pt x="0" y="522"/>
                    <a:pt x="48" y="1022"/>
                    <a:pt x="477" y="1641"/>
                  </a:cubicBezTo>
                  <a:cubicBezTo>
                    <a:pt x="882" y="2308"/>
                    <a:pt x="1715" y="3189"/>
                    <a:pt x="2739" y="3903"/>
                  </a:cubicBezTo>
                  <a:lnTo>
                    <a:pt x="3954" y="3165"/>
                  </a:lnTo>
                  <a:lnTo>
                    <a:pt x="4025" y="1903"/>
                  </a:lnTo>
                  <a:cubicBezTo>
                    <a:pt x="3430" y="1284"/>
                    <a:pt x="2525" y="593"/>
                    <a:pt x="1715" y="236"/>
                  </a:cubicBezTo>
                  <a:cubicBezTo>
                    <a:pt x="1375" y="78"/>
                    <a:pt x="1072" y="1"/>
                    <a:pt x="822"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4"/>
            <p:cNvSpPr/>
            <p:nvPr/>
          </p:nvSpPr>
          <p:spPr>
            <a:xfrm>
              <a:off x="7242072" y="3521101"/>
              <a:ext cx="183854" cy="314387"/>
            </a:xfrm>
            <a:custGeom>
              <a:avLst/>
              <a:gdLst/>
              <a:ahLst/>
              <a:cxnLst/>
              <a:rect l="l" t="t" r="r" b="b"/>
              <a:pathLst>
                <a:path w="5241" h="8962" extrusionOk="0">
                  <a:moveTo>
                    <a:pt x="4637" y="0"/>
                  </a:moveTo>
                  <a:cubicBezTo>
                    <a:pt x="2963" y="0"/>
                    <a:pt x="1620" y="1379"/>
                    <a:pt x="1620" y="3082"/>
                  </a:cubicBezTo>
                  <a:cubicBezTo>
                    <a:pt x="1620" y="3368"/>
                    <a:pt x="1644" y="4035"/>
                    <a:pt x="1739" y="4297"/>
                  </a:cubicBezTo>
                  <a:cubicBezTo>
                    <a:pt x="1287" y="4487"/>
                    <a:pt x="906" y="4797"/>
                    <a:pt x="620" y="5201"/>
                  </a:cubicBezTo>
                  <a:cubicBezTo>
                    <a:pt x="1" y="6154"/>
                    <a:pt x="96" y="7416"/>
                    <a:pt x="930" y="8250"/>
                  </a:cubicBezTo>
                  <a:cubicBezTo>
                    <a:pt x="1396" y="8728"/>
                    <a:pt x="2019" y="8962"/>
                    <a:pt x="2640" y="8962"/>
                  </a:cubicBezTo>
                  <a:cubicBezTo>
                    <a:pt x="3349" y="8962"/>
                    <a:pt x="4056" y="8656"/>
                    <a:pt x="4526" y="8059"/>
                  </a:cubicBezTo>
                  <a:cubicBezTo>
                    <a:pt x="4645" y="7750"/>
                    <a:pt x="4764" y="7511"/>
                    <a:pt x="4883" y="7249"/>
                  </a:cubicBezTo>
                  <a:lnTo>
                    <a:pt x="5240" y="3796"/>
                  </a:lnTo>
                  <a:lnTo>
                    <a:pt x="4883" y="10"/>
                  </a:lnTo>
                  <a:cubicBezTo>
                    <a:pt x="4800" y="3"/>
                    <a:pt x="4718" y="0"/>
                    <a:pt x="4637"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4"/>
            <p:cNvSpPr/>
            <p:nvPr/>
          </p:nvSpPr>
          <p:spPr>
            <a:xfrm>
              <a:off x="7414175" y="3519768"/>
              <a:ext cx="162947" cy="314983"/>
            </a:xfrm>
            <a:custGeom>
              <a:avLst/>
              <a:gdLst/>
              <a:ahLst/>
              <a:cxnLst/>
              <a:rect l="l" t="t" r="r" b="b"/>
              <a:pathLst>
                <a:path w="4645" h="8979" extrusionOk="0">
                  <a:moveTo>
                    <a:pt x="1" y="0"/>
                  </a:moveTo>
                  <a:lnTo>
                    <a:pt x="1" y="7216"/>
                  </a:lnTo>
                  <a:cubicBezTo>
                    <a:pt x="96" y="7526"/>
                    <a:pt x="215" y="7764"/>
                    <a:pt x="334" y="8050"/>
                  </a:cubicBezTo>
                  <a:cubicBezTo>
                    <a:pt x="787" y="8621"/>
                    <a:pt x="1453" y="8978"/>
                    <a:pt x="2239" y="8978"/>
                  </a:cubicBezTo>
                  <a:cubicBezTo>
                    <a:pt x="3573" y="8978"/>
                    <a:pt x="4644" y="7907"/>
                    <a:pt x="4644" y="6573"/>
                  </a:cubicBezTo>
                  <a:cubicBezTo>
                    <a:pt x="4644" y="6002"/>
                    <a:pt x="4478" y="5501"/>
                    <a:pt x="4144" y="5073"/>
                  </a:cubicBezTo>
                  <a:cubicBezTo>
                    <a:pt x="3811" y="4668"/>
                    <a:pt x="3358" y="4358"/>
                    <a:pt x="2835" y="4215"/>
                  </a:cubicBezTo>
                  <a:cubicBezTo>
                    <a:pt x="2906" y="3977"/>
                    <a:pt x="2930" y="3358"/>
                    <a:pt x="2930" y="3096"/>
                  </a:cubicBezTo>
                  <a:cubicBezTo>
                    <a:pt x="2930" y="1453"/>
                    <a:pt x="1644" y="72"/>
                    <a:pt x="1"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4"/>
            <p:cNvSpPr/>
            <p:nvPr/>
          </p:nvSpPr>
          <p:spPr>
            <a:xfrm>
              <a:off x="7370746" y="3691871"/>
              <a:ext cx="51813" cy="110292"/>
            </a:xfrm>
            <a:custGeom>
              <a:avLst/>
              <a:gdLst/>
              <a:ahLst/>
              <a:cxnLst/>
              <a:rect l="l" t="t" r="r" b="b"/>
              <a:pathLst>
                <a:path w="1477" h="3144" extrusionOk="0">
                  <a:moveTo>
                    <a:pt x="381" y="0"/>
                  </a:moveTo>
                  <a:cubicBezTo>
                    <a:pt x="262" y="214"/>
                    <a:pt x="143" y="381"/>
                    <a:pt x="0" y="572"/>
                  </a:cubicBezTo>
                  <a:cubicBezTo>
                    <a:pt x="405" y="834"/>
                    <a:pt x="477" y="857"/>
                    <a:pt x="881" y="1167"/>
                  </a:cubicBezTo>
                  <a:lnTo>
                    <a:pt x="881" y="3144"/>
                  </a:lnTo>
                  <a:cubicBezTo>
                    <a:pt x="1048" y="2977"/>
                    <a:pt x="1167" y="2763"/>
                    <a:pt x="1239" y="2548"/>
                  </a:cubicBezTo>
                  <a:lnTo>
                    <a:pt x="1477" y="1667"/>
                  </a:lnTo>
                  <a:lnTo>
                    <a:pt x="1239" y="572"/>
                  </a:lnTo>
                  <a:cubicBezTo>
                    <a:pt x="596" y="119"/>
                    <a:pt x="953" y="357"/>
                    <a:pt x="38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4"/>
            <p:cNvSpPr/>
            <p:nvPr/>
          </p:nvSpPr>
          <p:spPr>
            <a:xfrm>
              <a:off x="7414175" y="3691871"/>
              <a:ext cx="43464" cy="110292"/>
            </a:xfrm>
            <a:custGeom>
              <a:avLst/>
              <a:gdLst/>
              <a:ahLst/>
              <a:cxnLst/>
              <a:rect l="l" t="t" r="r" b="b"/>
              <a:pathLst>
                <a:path w="1239" h="3144" extrusionOk="0">
                  <a:moveTo>
                    <a:pt x="834" y="0"/>
                  </a:moveTo>
                  <a:cubicBezTo>
                    <a:pt x="215" y="405"/>
                    <a:pt x="548" y="167"/>
                    <a:pt x="1" y="572"/>
                  </a:cubicBezTo>
                  <a:lnTo>
                    <a:pt x="1" y="2548"/>
                  </a:lnTo>
                  <a:cubicBezTo>
                    <a:pt x="72" y="2763"/>
                    <a:pt x="191" y="2977"/>
                    <a:pt x="334" y="3144"/>
                  </a:cubicBezTo>
                  <a:lnTo>
                    <a:pt x="334" y="1167"/>
                  </a:lnTo>
                  <a:cubicBezTo>
                    <a:pt x="763" y="881"/>
                    <a:pt x="810" y="857"/>
                    <a:pt x="1239" y="572"/>
                  </a:cubicBezTo>
                  <a:cubicBezTo>
                    <a:pt x="1120" y="357"/>
                    <a:pt x="1001" y="167"/>
                    <a:pt x="83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4"/>
            <p:cNvSpPr/>
            <p:nvPr/>
          </p:nvSpPr>
          <p:spPr>
            <a:xfrm>
              <a:off x="7365729" y="3604977"/>
              <a:ext cx="23433" cy="24240"/>
            </a:xfrm>
            <a:custGeom>
              <a:avLst/>
              <a:gdLst/>
              <a:ahLst/>
              <a:cxnLst/>
              <a:rect l="l" t="t" r="r" b="b"/>
              <a:pathLst>
                <a:path w="668" h="691" extrusionOk="0">
                  <a:moveTo>
                    <a:pt x="0" y="0"/>
                  </a:moveTo>
                  <a:lnTo>
                    <a:pt x="0" y="691"/>
                  </a:lnTo>
                  <a:lnTo>
                    <a:pt x="667" y="691"/>
                  </a:lnTo>
                  <a:lnTo>
                    <a:pt x="6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4"/>
            <p:cNvSpPr/>
            <p:nvPr/>
          </p:nvSpPr>
          <p:spPr>
            <a:xfrm>
              <a:off x="7437573" y="3604977"/>
              <a:ext cx="24275" cy="24240"/>
            </a:xfrm>
            <a:custGeom>
              <a:avLst/>
              <a:gdLst/>
              <a:ahLst/>
              <a:cxnLst/>
              <a:rect l="l" t="t" r="r" b="b"/>
              <a:pathLst>
                <a:path w="692" h="691" extrusionOk="0">
                  <a:moveTo>
                    <a:pt x="0" y="0"/>
                  </a:moveTo>
                  <a:lnTo>
                    <a:pt x="0" y="691"/>
                  </a:lnTo>
                  <a:lnTo>
                    <a:pt x="691" y="691"/>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74"/>
          <p:cNvGrpSpPr/>
          <p:nvPr/>
        </p:nvGrpSpPr>
        <p:grpSpPr>
          <a:xfrm>
            <a:off x="7121307" y="2909069"/>
            <a:ext cx="411874" cy="388476"/>
            <a:chOff x="7141849" y="2939159"/>
            <a:chExt cx="411874" cy="388476"/>
          </a:xfrm>
        </p:grpSpPr>
        <p:sp>
          <p:nvSpPr>
            <p:cNvPr id="1964" name="Google Shape;1964;p74"/>
            <p:cNvSpPr/>
            <p:nvPr/>
          </p:nvSpPr>
          <p:spPr>
            <a:xfrm>
              <a:off x="7177771" y="2940001"/>
              <a:ext cx="68511" cy="99452"/>
            </a:xfrm>
            <a:custGeom>
              <a:avLst/>
              <a:gdLst/>
              <a:ahLst/>
              <a:cxnLst/>
              <a:rect l="l" t="t" r="r" b="b"/>
              <a:pathLst>
                <a:path w="1953" h="2835" extrusionOk="0">
                  <a:moveTo>
                    <a:pt x="0" y="0"/>
                  </a:moveTo>
                  <a:lnTo>
                    <a:pt x="0" y="2596"/>
                  </a:lnTo>
                  <a:lnTo>
                    <a:pt x="715" y="2834"/>
                  </a:lnTo>
                  <a:lnTo>
                    <a:pt x="1715" y="2667"/>
                  </a:lnTo>
                  <a:lnTo>
                    <a:pt x="1953" y="1953"/>
                  </a:lnTo>
                  <a:lnTo>
                    <a:pt x="1715" y="715"/>
                  </a:lnTo>
                  <a:cubicBezTo>
                    <a:pt x="1429" y="262"/>
                    <a:pt x="905" y="0"/>
                    <a:pt x="357"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4"/>
            <p:cNvSpPr/>
            <p:nvPr/>
          </p:nvSpPr>
          <p:spPr>
            <a:xfrm>
              <a:off x="7238740" y="2939159"/>
              <a:ext cx="61039" cy="98610"/>
            </a:xfrm>
            <a:custGeom>
              <a:avLst/>
              <a:gdLst/>
              <a:ahLst/>
              <a:cxnLst/>
              <a:rect l="l" t="t" r="r" b="b"/>
              <a:pathLst>
                <a:path w="1740" h="2811" extrusionOk="0">
                  <a:moveTo>
                    <a:pt x="1382" y="0"/>
                  </a:moveTo>
                  <a:lnTo>
                    <a:pt x="1382" y="24"/>
                  </a:lnTo>
                  <a:cubicBezTo>
                    <a:pt x="810" y="24"/>
                    <a:pt x="310" y="286"/>
                    <a:pt x="1" y="715"/>
                  </a:cubicBezTo>
                  <a:lnTo>
                    <a:pt x="1" y="2668"/>
                  </a:lnTo>
                  <a:lnTo>
                    <a:pt x="596" y="2810"/>
                  </a:lnTo>
                  <a:lnTo>
                    <a:pt x="1739" y="2572"/>
                  </a:lnTo>
                  <a:lnTo>
                    <a:pt x="1739"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4"/>
            <p:cNvSpPr/>
            <p:nvPr/>
          </p:nvSpPr>
          <p:spPr>
            <a:xfrm>
              <a:off x="7242072" y="3145500"/>
              <a:ext cx="69388" cy="61004"/>
            </a:xfrm>
            <a:custGeom>
              <a:avLst/>
              <a:gdLst/>
              <a:ahLst/>
              <a:cxnLst/>
              <a:rect l="l" t="t" r="r" b="b"/>
              <a:pathLst>
                <a:path w="1978" h="1739" extrusionOk="0">
                  <a:moveTo>
                    <a:pt x="1406" y="0"/>
                  </a:moveTo>
                  <a:cubicBezTo>
                    <a:pt x="739" y="0"/>
                    <a:pt x="239" y="501"/>
                    <a:pt x="239" y="1167"/>
                  </a:cubicBezTo>
                  <a:lnTo>
                    <a:pt x="1" y="1501"/>
                  </a:lnTo>
                  <a:lnTo>
                    <a:pt x="239" y="1739"/>
                  </a:lnTo>
                  <a:lnTo>
                    <a:pt x="811" y="1739"/>
                  </a:lnTo>
                  <a:cubicBezTo>
                    <a:pt x="1454" y="1739"/>
                    <a:pt x="1977" y="1215"/>
                    <a:pt x="1977" y="572"/>
                  </a:cubicBezTo>
                  <a:lnTo>
                    <a:pt x="197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4"/>
            <p:cNvSpPr/>
            <p:nvPr/>
          </p:nvSpPr>
          <p:spPr>
            <a:xfrm>
              <a:off x="7166054" y="3145500"/>
              <a:ext cx="68546" cy="61004"/>
            </a:xfrm>
            <a:custGeom>
              <a:avLst/>
              <a:gdLst/>
              <a:ahLst/>
              <a:cxnLst/>
              <a:rect l="l" t="t" r="r" b="b"/>
              <a:pathLst>
                <a:path w="1954" h="1739" extrusionOk="0">
                  <a:moveTo>
                    <a:pt x="1" y="0"/>
                  </a:moveTo>
                  <a:lnTo>
                    <a:pt x="1" y="572"/>
                  </a:lnTo>
                  <a:cubicBezTo>
                    <a:pt x="1" y="1215"/>
                    <a:pt x="525" y="1739"/>
                    <a:pt x="1168" y="1739"/>
                  </a:cubicBezTo>
                  <a:lnTo>
                    <a:pt x="1715" y="1739"/>
                  </a:lnTo>
                  <a:lnTo>
                    <a:pt x="1954" y="1382"/>
                  </a:lnTo>
                  <a:lnTo>
                    <a:pt x="1715" y="1167"/>
                  </a:lnTo>
                  <a:cubicBezTo>
                    <a:pt x="1715" y="501"/>
                    <a:pt x="1215" y="0"/>
                    <a:pt x="572"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4"/>
            <p:cNvSpPr/>
            <p:nvPr/>
          </p:nvSpPr>
          <p:spPr>
            <a:xfrm>
              <a:off x="7225374" y="3106245"/>
              <a:ext cx="20908" cy="205534"/>
            </a:xfrm>
            <a:custGeom>
              <a:avLst/>
              <a:gdLst/>
              <a:ahLst/>
              <a:cxnLst/>
              <a:rect l="l" t="t" r="r" b="b"/>
              <a:pathLst>
                <a:path w="596" h="5859" extrusionOk="0">
                  <a:moveTo>
                    <a:pt x="239" y="0"/>
                  </a:moveTo>
                  <a:lnTo>
                    <a:pt x="1" y="72"/>
                  </a:lnTo>
                  <a:lnTo>
                    <a:pt x="1" y="5620"/>
                  </a:lnTo>
                  <a:lnTo>
                    <a:pt x="24" y="5620"/>
                  </a:lnTo>
                  <a:lnTo>
                    <a:pt x="215" y="5859"/>
                  </a:lnTo>
                  <a:lnTo>
                    <a:pt x="358" y="5620"/>
                  </a:lnTo>
                  <a:lnTo>
                    <a:pt x="596" y="2763"/>
                  </a:lnTo>
                  <a:lnTo>
                    <a:pt x="358" y="119"/>
                  </a:lnTo>
                  <a:lnTo>
                    <a:pt x="23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4"/>
            <p:cNvSpPr/>
            <p:nvPr/>
          </p:nvSpPr>
          <p:spPr>
            <a:xfrm>
              <a:off x="7237898" y="3103719"/>
              <a:ext cx="12559" cy="207218"/>
            </a:xfrm>
            <a:custGeom>
              <a:avLst/>
              <a:gdLst/>
              <a:ahLst/>
              <a:cxnLst/>
              <a:rect l="l" t="t" r="r" b="b"/>
              <a:pathLst>
                <a:path w="358" h="5907" extrusionOk="0">
                  <a:moveTo>
                    <a:pt x="144" y="1"/>
                  </a:moveTo>
                  <a:lnTo>
                    <a:pt x="1" y="144"/>
                  </a:lnTo>
                  <a:lnTo>
                    <a:pt x="1" y="5669"/>
                  </a:lnTo>
                  <a:lnTo>
                    <a:pt x="144" y="5907"/>
                  </a:lnTo>
                  <a:lnTo>
                    <a:pt x="358" y="5692"/>
                  </a:lnTo>
                  <a:lnTo>
                    <a:pt x="358" y="120"/>
                  </a:lnTo>
                  <a:lnTo>
                    <a:pt x="144"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4"/>
            <p:cNvSpPr/>
            <p:nvPr/>
          </p:nvSpPr>
          <p:spPr>
            <a:xfrm>
              <a:off x="7178577" y="3029385"/>
              <a:ext cx="68546" cy="79386"/>
            </a:xfrm>
            <a:custGeom>
              <a:avLst/>
              <a:gdLst/>
              <a:ahLst/>
              <a:cxnLst/>
              <a:rect l="l" t="t" r="r" b="b"/>
              <a:pathLst>
                <a:path w="1954" h="2263" extrusionOk="0">
                  <a:moveTo>
                    <a:pt x="1" y="0"/>
                  </a:moveTo>
                  <a:lnTo>
                    <a:pt x="1" y="48"/>
                  </a:lnTo>
                  <a:lnTo>
                    <a:pt x="1" y="548"/>
                  </a:lnTo>
                  <a:cubicBezTo>
                    <a:pt x="1" y="1501"/>
                    <a:pt x="763" y="2263"/>
                    <a:pt x="1716" y="2263"/>
                  </a:cubicBezTo>
                  <a:lnTo>
                    <a:pt x="1954" y="1405"/>
                  </a:lnTo>
                  <a:lnTo>
                    <a:pt x="1716"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4"/>
            <p:cNvSpPr/>
            <p:nvPr/>
          </p:nvSpPr>
          <p:spPr>
            <a:xfrm>
              <a:off x="7238740" y="3031034"/>
              <a:ext cx="61039" cy="77737"/>
            </a:xfrm>
            <a:custGeom>
              <a:avLst/>
              <a:gdLst/>
              <a:ahLst/>
              <a:cxnLst/>
              <a:rect l="l" t="t" r="r" b="b"/>
              <a:pathLst>
                <a:path w="1740" h="2216" extrusionOk="0">
                  <a:moveTo>
                    <a:pt x="1" y="1"/>
                  </a:moveTo>
                  <a:lnTo>
                    <a:pt x="1" y="2216"/>
                  </a:lnTo>
                  <a:cubicBezTo>
                    <a:pt x="953" y="2216"/>
                    <a:pt x="1739" y="1454"/>
                    <a:pt x="1739" y="501"/>
                  </a:cubicBezTo>
                  <a:lnTo>
                    <a:pt x="1739"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4"/>
            <p:cNvSpPr/>
            <p:nvPr/>
          </p:nvSpPr>
          <p:spPr>
            <a:xfrm>
              <a:off x="7395793" y="2940001"/>
              <a:ext cx="68546" cy="99452"/>
            </a:xfrm>
            <a:custGeom>
              <a:avLst/>
              <a:gdLst/>
              <a:ahLst/>
              <a:cxnLst/>
              <a:rect l="l" t="t" r="r" b="b"/>
              <a:pathLst>
                <a:path w="1954" h="2835" extrusionOk="0">
                  <a:moveTo>
                    <a:pt x="1" y="0"/>
                  </a:moveTo>
                  <a:lnTo>
                    <a:pt x="1" y="2596"/>
                  </a:lnTo>
                  <a:lnTo>
                    <a:pt x="715" y="2834"/>
                  </a:lnTo>
                  <a:lnTo>
                    <a:pt x="1715" y="2667"/>
                  </a:lnTo>
                  <a:lnTo>
                    <a:pt x="1954" y="1953"/>
                  </a:lnTo>
                  <a:lnTo>
                    <a:pt x="1715" y="715"/>
                  </a:lnTo>
                  <a:cubicBezTo>
                    <a:pt x="1430" y="262"/>
                    <a:pt x="929" y="0"/>
                    <a:pt x="358"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4"/>
            <p:cNvSpPr/>
            <p:nvPr/>
          </p:nvSpPr>
          <p:spPr>
            <a:xfrm>
              <a:off x="7457604" y="2939159"/>
              <a:ext cx="60197" cy="98610"/>
            </a:xfrm>
            <a:custGeom>
              <a:avLst/>
              <a:gdLst/>
              <a:ahLst/>
              <a:cxnLst/>
              <a:rect l="l" t="t" r="r" b="b"/>
              <a:pathLst>
                <a:path w="1716" h="2811" extrusionOk="0">
                  <a:moveTo>
                    <a:pt x="1358" y="0"/>
                  </a:moveTo>
                  <a:lnTo>
                    <a:pt x="1358" y="24"/>
                  </a:lnTo>
                  <a:cubicBezTo>
                    <a:pt x="787" y="24"/>
                    <a:pt x="287" y="286"/>
                    <a:pt x="1" y="715"/>
                  </a:cubicBezTo>
                  <a:lnTo>
                    <a:pt x="1" y="2668"/>
                  </a:lnTo>
                  <a:lnTo>
                    <a:pt x="596" y="2810"/>
                  </a:lnTo>
                  <a:lnTo>
                    <a:pt x="1716" y="2572"/>
                  </a:lnTo>
                  <a:lnTo>
                    <a:pt x="1716"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4"/>
            <p:cNvSpPr/>
            <p:nvPr/>
          </p:nvSpPr>
          <p:spPr>
            <a:xfrm>
              <a:off x="7460129" y="3146342"/>
              <a:ext cx="69388" cy="60162"/>
            </a:xfrm>
            <a:custGeom>
              <a:avLst/>
              <a:gdLst/>
              <a:ahLst/>
              <a:cxnLst/>
              <a:rect l="l" t="t" r="r" b="b"/>
              <a:pathLst>
                <a:path w="1978" h="1715" extrusionOk="0">
                  <a:moveTo>
                    <a:pt x="1405" y="0"/>
                  </a:moveTo>
                  <a:cubicBezTo>
                    <a:pt x="763" y="0"/>
                    <a:pt x="239" y="524"/>
                    <a:pt x="239" y="1167"/>
                  </a:cubicBezTo>
                  <a:lnTo>
                    <a:pt x="0" y="1477"/>
                  </a:lnTo>
                  <a:lnTo>
                    <a:pt x="239" y="1715"/>
                  </a:lnTo>
                  <a:lnTo>
                    <a:pt x="810" y="1715"/>
                  </a:lnTo>
                  <a:cubicBezTo>
                    <a:pt x="1429" y="1715"/>
                    <a:pt x="1977" y="1191"/>
                    <a:pt x="1977" y="572"/>
                  </a:cubicBezTo>
                  <a:lnTo>
                    <a:pt x="197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4"/>
            <p:cNvSpPr/>
            <p:nvPr/>
          </p:nvSpPr>
          <p:spPr>
            <a:xfrm>
              <a:off x="7384111" y="3145500"/>
              <a:ext cx="69353" cy="61004"/>
            </a:xfrm>
            <a:custGeom>
              <a:avLst/>
              <a:gdLst/>
              <a:ahLst/>
              <a:cxnLst/>
              <a:rect l="l" t="t" r="r" b="b"/>
              <a:pathLst>
                <a:path w="1977" h="1739" extrusionOk="0">
                  <a:moveTo>
                    <a:pt x="0" y="0"/>
                  </a:moveTo>
                  <a:lnTo>
                    <a:pt x="0" y="572"/>
                  </a:lnTo>
                  <a:cubicBezTo>
                    <a:pt x="0" y="1215"/>
                    <a:pt x="500" y="1739"/>
                    <a:pt x="1167" y="1739"/>
                  </a:cubicBezTo>
                  <a:lnTo>
                    <a:pt x="1739" y="1739"/>
                  </a:lnTo>
                  <a:lnTo>
                    <a:pt x="1977" y="1501"/>
                  </a:lnTo>
                  <a:lnTo>
                    <a:pt x="1739" y="1167"/>
                  </a:lnTo>
                  <a:cubicBezTo>
                    <a:pt x="1739" y="501"/>
                    <a:pt x="1215" y="0"/>
                    <a:pt x="572"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4"/>
            <p:cNvSpPr/>
            <p:nvPr/>
          </p:nvSpPr>
          <p:spPr>
            <a:xfrm>
              <a:off x="7443431" y="3106245"/>
              <a:ext cx="20908" cy="205534"/>
            </a:xfrm>
            <a:custGeom>
              <a:avLst/>
              <a:gdLst/>
              <a:ahLst/>
              <a:cxnLst/>
              <a:rect l="l" t="t" r="r" b="b"/>
              <a:pathLst>
                <a:path w="596" h="5859" extrusionOk="0">
                  <a:moveTo>
                    <a:pt x="238" y="0"/>
                  </a:moveTo>
                  <a:lnTo>
                    <a:pt x="0" y="72"/>
                  </a:lnTo>
                  <a:lnTo>
                    <a:pt x="0" y="5620"/>
                  </a:lnTo>
                  <a:lnTo>
                    <a:pt x="48" y="5620"/>
                  </a:lnTo>
                  <a:lnTo>
                    <a:pt x="214" y="5859"/>
                  </a:lnTo>
                  <a:lnTo>
                    <a:pt x="357" y="5620"/>
                  </a:lnTo>
                  <a:lnTo>
                    <a:pt x="596" y="2763"/>
                  </a:lnTo>
                  <a:lnTo>
                    <a:pt x="357" y="119"/>
                  </a:lnTo>
                  <a:lnTo>
                    <a:pt x="23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4"/>
            <p:cNvSpPr/>
            <p:nvPr/>
          </p:nvSpPr>
          <p:spPr>
            <a:xfrm>
              <a:off x="7455955" y="3103719"/>
              <a:ext cx="12559" cy="207218"/>
            </a:xfrm>
            <a:custGeom>
              <a:avLst/>
              <a:gdLst/>
              <a:ahLst/>
              <a:cxnLst/>
              <a:rect l="l" t="t" r="r" b="b"/>
              <a:pathLst>
                <a:path w="358" h="5907" extrusionOk="0">
                  <a:moveTo>
                    <a:pt x="167" y="1"/>
                  </a:moveTo>
                  <a:lnTo>
                    <a:pt x="0" y="144"/>
                  </a:lnTo>
                  <a:lnTo>
                    <a:pt x="0" y="5669"/>
                  </a:lnTo>
                  <a:lnTo>
                    <a:pt x="167" y="5907"/>
                  </a:lnTo>
                  <a:lnTo>
                    <a:pt x="358" y="5692"/>
                  </a:lnTo>
                  <a:lnTo>
                    <a:pt x="358" y="120"/>
                  </a:lnTo>
                  <a:lnTo>
                    <a:pt x="1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4"/>
            <p:cNvSpPr/>
            <p:nvPr/>
          </p:nvSpPr>
          <p:spPr>
            <a:xfrm>
              <a:off x="7395793" y="3029385"/>
              <a:ext cx="68546" cy="79386"/>
            </a:xfrm>
            <a:custGeom>
              <a:avLst/>
              <a:gdLst/>
              <a:ahLst/>
              <a:cxnLst/>
              <a:rect l="l" t="t" r="r" b="b"/>
              <a:pathLst>
                <a:path w="1954" h="2263" extrusionOk="0">
                  <a:moveTo>
                    <a:pt x="1" y="0"/>
                  </a:moveTo>
                  <a:lnTo>
                    <a:pt x="1" y="48"/>
                  </a:lnTo>
                  <a:lnTo>
                    <a:pt x="1" y="548"/>
                  </a:lnTo>
                  <a:cubicBezTo>
                    <a:pt x="1" y="1501"/>
                    <a:pt x="763" y="2263"/>
                    <a:pt x="1715" y="2263"/>
                  </a:cubicBezTo>
                  <a:lnTo>
                    <a:pt x="1954" y="1405"/>
                  </a:lnTo>
                  <a:lnTo>
                    <a:pt x="1715"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4"/>
            <p:cNvSpPr/>
            <p:nvPr/>
          </p:nvSpPr>
          <p:spPr>
            <a:xfrm>
              <a:off x="7455955" y="3031034"/>
              <a:ext cx="61004" cy="77737"/>
            </a:xfrm>
            <a:custGeom>
              <a:avLst/>
              <a:gdLst/>
              <a:ahLst/>
              <a:cxnLst/>
              <a:rect l="l" t="t" r="r" b="b"/>
              <a:pathLst>
                <a:path w="1739" h="2216" extrusionOk="0">
                  <a:moveTo>
                    <a:pt x="0" y="1"/>
                  </a:moveTo>
                  <a:lnTo>
                    <a:pt x="0" y="2216"/>
                  </a:lnTo>
                  <a:cubicBezTo>
                    <a:pt x="953" y="2216"/>
                    <a:pt x="1739" y="1454"/>
                    <a:pt x="1739" y="501"/>
                  </a:cubicBezTo>
                  <a:lnTo>
                    <a:pt x="1739"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4"/>
            <p:cNvSpPr/>
            <p:nvPr/>
          </p:nvSpPr>
          <p:spPr>
            <a:xfrm>
              <a:off x="7141849" y="3302553"/>
              <a:ext cx="218057" cy="25082"/>
            </a:xfrm>
            <a:custGeom>
              <a:avLst/>
              <a:gdLst/>
              <a:ahLst/>
              <a:cxnLst/>
              <a:rect l="l" t="t" r="r" b="b"/>
              <a:pathLst>
                <a:path w="6216" h="715" extrusionOk="0">
                  <a:moveTo>
                    <a:pt x="0" y="1"/>
                  </a:moveTo>
                  <a:lnTo>
                    <a:pt x="0" y="24"/>
                  </a:lnTo>
                  <a:lnTo>
                    <a:pt x="0" y="715"/>
                  </a:lnTo>
                  <a:lnTo>
                    <a:pt x="5858" y="715"/>
                  </a:lnTo>
                  <a:lnTo>
                    <a:pt x="6216" y="358"/>
                  </a:lnTo>
                  <a:lnTo>
                    <a:pt x="5858"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4"/>
            <p:cNvSpPr/>
            <p:nvPr/>
          </p:nvSpPr>
          <p:spPr>
            <a:xfrm>
              <a:off x="7347347" y="3303395"/>
              <a:ext cx="206376" cy="24240"/>
            </a:xfrm>
            <a:custGeom>
              <a:avLst/>
              <a:gdLst/>
              <a:ahLst/>
              <a:cxnLst/>
              <a:rect l="l" t="t" r="r" b="b"/>
              <a:pathLst>
                <a:path w="5883" h="691" extrusionOk="0">
                  <a:moveTo>
                    <a:pt x="0" y="0"/>
                  </a:moveTo>
                  <a:lnTo>
                    <a:pt x="0" y="691"/>
                  </a:lnTo>
                  <a:lnTo>
                    <a:pt x="5883" y="691"/>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74"/>
          <p:cNvGrpSpPr/>
          <p:nvPr/>
        </p:nvGrpSpPr>
        <p:grpSpPr>
          <a:xfrm>
            <a:off x="7108343" y="2249517"/>
            <a:ext cx="411874" cy="412716"/>
            <a:chOff x="7091719" y="2280848"/>
            <a:chExt cx="411874" cy="412716"/>
          </a:xfrm>
        </p:grpSpPr>
        <p:sp>
          <p:nvSpPr>
            <p:cNvPr id="1983" name="Google Shape;1983;p74"/>
            <p:cNvSpPr/>
            <p:nvPr/>
          </p:nvSpPr>
          <p:spPr>
            <a:xfrm>
              <a:off x="7188610" y="2354375"/>
              <a:ext cx="20943" cy="318316"/>
            </a:xfrm>
            <a:custGeom>
              <a:avLst/>
              <a:gdLst/>
              <a:ahLst/>
              <a:cxnLst/>
              <a:rect l="l" t="t" r="r" b="b"/>
              <a:pathLst>
                <a:path w="597" h="9074" extrusionOk="0">
                  <a:moveTo>
                    <a:pt x="1" y="0"/>
                  </a:moveTo>
                  <a:lnTo>
                    <a:pt x="1" y="8954"/>
                  </a:lnTo>
                  <a:lnTo>
                    <a:pt x="191" y="9074"/>
                  </a:lnTo>
                  <a:lnTo>
                    <a:pt x="358" y="8954"/>
                  </a:lnTo>
                  <a:lnTo>
                    <a:pt x="596" y="4716"/>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4"/>
            <p:cNvSpPr/>
            <p:nvPr/>
          </p:nvSpPr>
          <p:spPr>
            <a:xfrm>
              <a:off x="7200327" y="2354375"/>
              <a:ext cx="12559" cy="319158"/>
            </a:xfrm>
            <a:custGeom>
              <a:avLst/>
              <a:gdLst/>
              <a:ahLst/>
              <a:cxnLst/>
              <a:rect l="l" t="t" r="r" b="b"/>
              <a:pathLst>
                <a:path w="358" h="9098" extrusionOk="0">
                  <a:moveTo>
                    <a:pt x="0" y="0"/>
                  </a:moveTo>
                  <a:lnTo>
                    <a:pt x="0" y="8954"/>
                  </a:lnTo>
                  <a:lnTo>
                    <a:pt x="214" y="9097"/>
                  </a:lnTo>
                  <a:lnTo>
                    <a:pt x="357" y="8978"/>
                  </a:lnTo>
                  <a:lnTo>
                    <a:pt x="35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4"/>
            <p:cNvSpPr/>
            <p:nvPr/>
          </p:nvSpPr>
          <p:spPr>
            <a:xfrm>
              <a:off x="7128483" y="2523110"/>
              <a:ext cx="84402" cy="73563"/>
            </a:xfrm>
            <a:custGeom>
              <a:avLst/>
              <a:gdLst/>
              <a:ahLst/>
              <a:cxnLst/>
              <a:rect l="l" t="t" r="r" b="b"/>
              <a:pathLst>
                <a:path w="2406" h="2097" extrusionOk="0">
                  <a:moveTo>
                    <a:pt x="0" y="1"/>
                  </a:moveTo>
                  <a:lnTo>
                    <a:pt x="0" y="715"/>
                  </a:lnTo>
                  <a:cubicBezTo>
                    <a:pt x="0" y="1501"/>
                    <a:pt x="595" y="2096"/>
                    <a:pt x="1334" y="2096"/>
                  </a:cubicBezTo>
                  <a:lnTo>
                    <a:pt x="2048" y="2096"/>
                  </a:lnTo>
                  <a:lnTo>
                    <a:pt x="2405"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4"/>
            <p:cNvSpPr/>
            <p:nvPr/>
          </p:nvSpPr>
          <p:spPr>
            <a:xfrm>
              <a:off x="7201134" y="2523952"/>
              <a:ext cx="72721" cy="72721"/>
            </a:xfrm>
            <a:custGeom>
              <a:avLst/>
              <a:gdLst/>
              <a:ahLst/>
              <a:cxnLst/>
              <a:rect l="l" t="t" r="r" b="b"/>
              <a:pathLst>
                <a:path w="2073" h="2073" extrusionOk="0">
                  <a:moveTo>
                    <a:pt x="1358" y="1"/>
                  </a:moveTo>
                  <a:cubicBezTo>
                    <a:pt x="596" y="1"/>
                    <a:pt x="1" y="596"/>
                    <a:pt x="1" y="1358"/>
                  </a:cubicBezTo>
                  <a:lnTo>
                    <a:pt x="1" y="2072"/>
                  </a:lnTo>
                  <a:lnTo>
                    <a:pt x="715" y="2072"/>
                  </a:lnTo>
                  <a:cubicBezTo>
                    <a:pt x="1477" y="2072"/>
                    <a:pt x="2073" y="1477"/>
                    <a:pt x="2073" y="715"/>
                  </a:cubicBezTo>
                  <a:lnTo>
                    <a:pt x="2073"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4"/>
            <p:cNvSpPr/>
            <p:nvPr/>
          </p:nvSpPr>
          <p:spPr>
            <a:xfrm>
              <a:off x="7128483" y="2401979"/>
              <a:ext cx="80228" cy="73563"/>
            </a:xfrm>
            <a:custGeom>
              <a:avLst/>
              <a:gdLst/>
              <a:ahLst/>
              <a:cxnLst/>
              <a:rect l="l" t="t" r="r" b="b"/>
              <a:pathLst>
                <a:path w="2287" h="2097" extrusionOk="0">
                  <a:moveTo>
                    <a:pt x="0" y="1"/>
                  </a:moveTo>
                  <a:lnTo>
                    <a:pt x="0" y="715"/>
                  </a:lnTo>
                  <a:cubicBezTo>
                    <a:pt x="0" y="1501"/>
                    <a:pt x="595" y="2096"/>
                    <a:pt x="1334" y="2096"/>
                  </a:cubicBezTo>
                  <a:lnTo>
                    <a:pt x="2048" y="2096"/>
                  </a:lnTo>
                  <a:lnTo>
                    <a:pt x="2286" y="1644"/>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4"/>
            <p:cNvSpPr/>
            <p:nvPr/>
          </p:nvSpPr>
          <p:spPr>
            <a:xfrm>
              <a:off x="7128483" y="2280848"/>
              <a:ext cx="84402" cy="73563"/>
            </a:xfrm>
            <a:custGeom>
              <a:avLst/>
              <a:gdLst/>
              <a:ahLst/>
              <a:cxnLst/>
              <a:rect l="l" t="t" r="r" b="b"/>
              <a:pathLst>
                <a:path w="2406" h="2097" extrusionOk="0">
                  <a:moveTo>
                    <a:pt x="0" y="1"/>
                  </a:moveTo>
                  <a:lnTo>
                    <a:pt x="0" y="715"/>
                  </a:lnTo>
                  <a:cubicBezTo>
                    <a:pt x="0" y="1501"/>
                    <a:pt x="595" y="2096"/>
                    <a:pt x="1334" y="2096"/>
                  </a:cubicBezTo>
                  <a:lnTo>
                    <a:pt x="2048" y="2096"/>
                  </a:lnTo>
                  <a:lnTo>
                    <a:pt x="2405"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4"/>
            <p:cNvSpPr/>
            <p:nvPr/>
          </p:nvSpPr>
          <p:spPr>
            <a:xfrm>
              <a:off x="7201134" y="2281690"/>
              <a:ext cx="72721" cy="72721"/>
            </a:xfrm>
            <a:custGeom>
              <a:avLst/>
              <a:gdLst/>
              <a:ahLst/>
              <a:cxnLst/>
              <a:rect l="l" t="t" r="r" b="b"/>
              <a:pathLst>
                <a:path w="2073" h="2073" extrusionOk="0">
                  <a:moveTo>
                    <a:pt x="1358" y="0"/>
                  </a:moveTo>
                  <a:cubicBezTo>
                    <a:pt x="596" y="0"/>
                    <a:pt x="1" y="596"/>
                    <a:pt x="1" y="1358"/>
                  </a:cubicBezTo>
                  <a:lnTo>
                    <a:pt x="1" y="2072"/>
                  </a:lnTo>
                  <a:lnTo>
                    <a:pt x="715" y="2072"/>
                  </a:lnTo>
                  <a:cubicBezTo>
                    <a:pt x="1477" y="2072"/>
                    <a:pt x="2073" y="1477"/>
                    <a:pt x="2073" y="715"/>
                  </a:cubicBezTo>
                  <a:lnTo>
                    <a:pt x="207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4"/>
            <p:cNvSpPr/>
            <p:nvPr/>
          </p:nvSpPr>
          <p:spPr>
            <a:xfrm>
              <a:off x="7201134" y="2402821"/>
              <a:ext cx="72721" cy="72721"/>
            </a:xfrm>
            <a:custGeom>
              <a:avLst/>
              <a:gdLst/>
              <a:ahLst/>
              <a:cxnLst/>
              <a:rect l="l" t="t" r="r" b="b"/>
              <a:pathLst>
                <a:path w="2073" h="2073" extrusionOk="0">
                  <a:moveTo>
                    <a:pt x="1358" y="0"/>
                  </a:moveTo>
                  <a:cubicBezTo>
                    <a:pt x="596" y="0"/>
                    <a:pt x="1" y="596"/>
                    <a:pt x="1" y="1358"/>
                  </a:cubicBezTo>
                  <a:lnTo>
                    <a:pt x="1" y="2072"/>
                  </a:lnTo>
                  <a:lnTo>
                    <a:pt x="715" y="2072"/>
                  </a:lnTo>
                  <a:cubicBezTo>
                    <a:pt x="1477" y="2072"/>
                    <a:pt x="2073" y="1477"/>
                    <a:pt x="2073" y="715"/>
                  </a:cubicBezTo>
                  <a:lnTo>
                    <a:pt x="207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4"/>
            <p:cNvSpPr/>
            <p:nvPr/>
          </p:nvSpPr>
          <p:spPr>
            <a:xfrm>
              <a:off x="7382427" y="2354375"/>
              <a:ext cx="20943" cy="318316"/>
            </a:xfrm>
            <a:custGeom>
              <a:avLst/>
              <a:gdLst/>
              <a:ahLst/>
              <a:cxnLst/>
              <a:rect l="l" t="t" r="r" b="b"/>
              <a:pathLst>
                <a:path w="597" h="9074" extrusionOk="0">
                  <a:moveTo>
                    <a:pt x="1" y="0"/>
                  </a:moveTo>
                  <a:lnTo>
                    <a:pt x="1" y="8954"/>
                  </a:lnTo>
                  <a:lnTo>
                    <a:pt x="167" y="9074"/>
                  </a:lnTo>
                  <a:lnTo>
                    <a:pt x="358" y="8954"/>
                  </a:lnTo>
                  <a:lnTo>
                    <a:pt x="596" y="4716"/>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4"/>
            <p:cNvSpPr/>
            <p:nvPr/>
          </p:nvSpPr>
          <p:spPr>
            <a:xfrm>
              <a:off x="7393302" y="2354375"/>
              <a:ext cx="12559" cy="319158"/>
            </a:xfrm>
            <a:custGeom>
              <a:avLst/>
              <a:gdLst/>
              <a:ahLst/>
              <a:cxnLst/>
              <a:rect l="l" t="t" r="r" b="b"/>
              <a:pathLst>
                <a:path w="358" h="9098" extrusionOk="0">
                  <a:moveTo>
                    <a:pt x="0" y="0"/>
                  </a:moveTo>
                  <a:lnTo>
                    <a:pt x="0" y="8954"/>
                  </a:lnTo>
                  <a:lnTo>
                    <a:pt x="215" y="9097"/>
                  </a:lnTo>
                  <a:lnTo>
                    <a:pt x="358" y="8978"/>
                  </a:lnTo>
                  <a:lnTo>
                    <a:pt x="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4"/>
            <p:cNvSpPr/>
            <p:nvPr/>
          </p:nvSpPr>
          <p:spPr>
            <a:xfrm>
              <a:off x="7321458" y="2523110"/>
              <a:ext cx="84402" cy="73563"/>
            </a:xfrm>
            <a:custGeom>
              <a:avLst/>
              <a:gdLst/>
              <a:ahLst/>
              <a:cxnLst/>
              <a:rect l="l" t="t" r="r" b="b"/>
              <a:pathLst>
                <a:path w="2406" h="2097" extrusionOk="0">
                  <a:moveTo>
                    <a:pt x="0" y="1"/>
                  </a:moveTo>
                  <a:lnTo>
                    <a:pt x="0" y="715"/>
                  </a:lnTo>
                  <a:cubicBezTo>
                    <a:pt x="0" y="1501"/>
                    <a:pt x="596" y="2096"/>
                    <a:pt x="1334" y="2096"/>
                  </a:cubicBezTo>
                  <a:lnTo>
                    <a:pt x="2048" y="2096"/>
                  </a:lnTo>
                  <a:lnTo>
                    <a:pt x="2406"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4"/>
            <p:cNvSpPr/>
            <p:nvPr/>
          </p:nvSpPr>
          <p:spPr>
            <a:xfrm>
              <a:off x="7394951" y="2523952"/>
              <a:ext cx="71879" cy="72721"/>
            </a:xfrm>
            <a:custGeom>
              <a:avLst/>
              <a:gdLst/>
              <a:ahLst/>
              <a:cxnLst/>
              <a:rect l="l" t="t" r="r" b="b"/>
              <a:pathLst>
                <a:path w="2049" h="2073" extrusionOk="0">
                  <a:moveTo>
                    <a:pt x="1335" y="1"/>
                  </a:moveTo>
                  <a:cubicBezTo>
                    <a:pt x="596" y="1"/>
                    <a:pt x="1" y="596"/>
                    <a:pt x="1" y="1358"/>
                  </a:cubicBezTo>
                  <a:lnTo>
                    <a:pt x="1" y="2072"/>
                  </a:lnTo>
                  <a:lnTo>
                    <a:pt x="715" y="2072"/>
                  </a:lnTo>
                  <a:cubicBezTo>
                    <a:pt x="1454" y="2072"/>
                    <a:pt x="2049" y="1477"/>
                    <a:pt x="2049" y="715"/>
                  </a:cubicBezTo>
                  <a:lnTo>
                    <a:pt x="204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4"/>
            <p:cNvSpPr/>
            <p:nvPr/>
          </p:nvSpPr>
          <p:spPr>
            <a:xfrm>
              <a:off x="7321458" y="2401979"/>
              <a:ext cx="80228" cy="73563"/>
            </a:xfrm>
            <a:custGeom>
              <a:avLst/>
              <a:gdLst/>
              <a:ahLst/>
              <a:cxnLst/>
              <a:rect l="l" t="t" r="r" b="b"/>
              <a:pathLst>
                <a:path w="2287" h="2097" extrusionOk="0">
                  <a:moveTo>
                    <a:pt x="0" y="1"/>
                  </a:moveTo>
                  <a:lnTo>
                    <a:pt x="0" y="715"/>
                  </a:lnTo>
                  <a:cubicBezTo>
                    <a:pt x="0" y="1501"/>
                    <a:pt x="596" y="2096"/>
                    <a:pt x="1334" y="2096"/>
                  </a:cubicBezTo>
                  <a:lnTo>
                    <a:pt x="2048" y="2096"/>
                  </a:lnTo>
                  <a:lnTo>
                    <a:pt x="2286" y="1644"/>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4"/>
            <p:cNvSpPr/>
            <p:nvPr/>
          </p:nvSpPr>
          <p:spPr>
            <a:xfrm>
              <a:off x="7321458" y="2280848"/>
              <a:ext cx="84402" cy="73563"/>
            </a:xfrm>
            <a:custGeom>
              <a:avLst/>
              <a:gdLst/>
              <a:ahLst/>
              <a:cxnLst/>
              <a:rect l="l" t="t" r="r" b="b"/>
              <a:pathLst>
                <a:path w="2406" h="2097" extrusionOk="0">
                  <a:moveTo>
                    <a:pt x="0" y="1"/>
                  </a:moveTo>
                  <a:lnTo>
                    <a:pt x="0" y="715"/>
                  </a:lnTo>
                  <a:cubicBezTo>
                    <a:pt x="0" y="1501"/>
                    <a:pt x="596" y="2096"/>
                    <a:pt x="1334" y="2096"/>
                  </a:cubicBezTo>
                  <a:lnTo>
                    <a:pt x="2048" y="2096"/>
                  </a:lnTo>
                  <a:lnTo>
                    <a:pt x="2406" y="1739"/>
                  </a:lnTo>
                  <a:lnTo>
                    <a:pt x="2048" y="1334"/>
                  </a:lnTo>
                  <a:cubicBezTo>
                    <a:pt x="2048" y="596"/>
                    <a:pt x="1453" y="1"/>
                    <a:pt x="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4"/>
            <p:cNvSpPr/>
            <p:nvPr/>
          </p:nvSpPr>
          <p:spPr>
            <a:xfrm>
              <a:off x="7394951" y="2281690"/>
              <a:ext cx="71879" cy="72721"/>
            </a:xfrm>
            <a:custGeom>
              <a:avLst/>
              <a:gdLst/>
              <a:ahLst/>
              <a:cxnLst/>
              <a:rect l="l" t="t" r="r" b="b"/>
              <a:pathLst>
                <a:path w="2049" h="2073" extrusionOk="0">
                  <a:moveTo>
                    <a:pt x="1335" y="0"/>
                  </a:moveTo>
                  <a:cubicBezTo>
                    <a:pt x="596" y="0"/>
                    <a:pt x="1" y="596"/>
                    <a:pt x="1" y="1358"/>
                  </a:cubicBezTo>
                  <a:lnTo>
                    <a:pt x="1" y="2072"/>
                  </a:lnTo>
                  <a:lnTo>
                    <a:pt x="715" y="2072"/>
                  </a:lnTo>
                  <a:cubicBezTo>
                    <a:pt x="1454" y="2072"/>
                    <a:pt x="2049" y="1477"/>
                    <a:pt x="2049" y="715"/>
                  </a:cubicBezTo>
                  <a:lnTo>
                    <a:pt x="204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4"/>
            <p:cNvSpPr/>
            <p:nvPr/>
          </p:nvSpPr>
          <p:spPr>
            <a:xfrm>
              <a:off x="7394951" y="2402821"/>
              <a:ext cx="71879" cy="72721"/>
            </a:xfrm>
            <a:custGeom>
              <a:avLst/>
              <a:gdLst/>
              <a:ahLst/>
              <a:cxnLst/>
              <a:rect l="l" t="t" r="r" b="b"/>
              <a:pathLst>
                <a:path w="2049" h="2073" extrusionOk="0">
                  <a:moveTo>
                    <a:pt x="1335" y="0"/>
                  </a:moveTo>
                  <a:cubicBezTo>
                    <a:pt x="596" y="0"/>
                    <a:pt x="1" y="596"/>
                    <a:pt x="1" y="1358"/>
                  </a:cubicBezTo>
                  <a:lnTo>
                    <a:pt x="1" y="2072"/>
                  </a:lnTo>
                  <a:lnTo>
                    <a:pt x="715" y="2072"/>
                  </a:lnTo>
                  <a:cubicBezTo>
                    <a:pt x="1454" y="2072"/>
                    <a:pt x="2049" y="1477"/>
                    <a:pt x="2049" y="715"/>
                  </a:cubicBezTo>
                  <a:lnTo>
                    <a:pt x="204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4"/>
            <p:cNvSpPr/>
            <p:nvPr/>
          </p:nvSpPr>
          <p:spPr>
            <a:xfrm>
              <a:off x="7091719" y="2668482"/>
              <a:ext cx="218057" cy="25082"/>
            </a:xfrm>
            <a:custGeom>
              <a:avLst/>
              <a:gdLst/>
              <a:ahLst/>
              <a:cxnLst/>
              <a:rect l="l" t="t" r="r" b="b"/>
              <a:pathLst>
                <a:path w="6216" h="715" extrusionOk="0">
                  <a:moveTo>
                    <a:pt x="0" y="0"/>
                  </a:moveTo>
                  <a:lnTo>
                    <a:pt x="0" y="24"/>
                  </a:lnTo>
                  <a:lnTo>
                    <a:pt x="0" y="715"/>
                  </a:lnTo>
                  <a:lnTo>
                    <a:pt x="5859" y="715"/>
                  </a:lnTo>
                  <a:lnTo>
                    <a:pt x="6216" y="358"/>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4"/>
            <p:cNvSpPr/>
            <p:nvPr/>
          </p:nvSpPr>
          <p:spPr>
            <a:xfrm>
              <a:off x="7297218" y="2669324"/>
              <a:ext cx="206376" cy="24240"/>
            </a:xfrm>
            <a:custGeom>
              <a:avLst/>
              <a:gdLst/>
              <a:ahLst/>
              <a:cxnLst/>
              <a:rect l="l" t="t" r="r" b="b"/>
              <a:pathLst>
                <a:path w="5883" h="691" extrusionOk="0">
                  <a:moveTo>
                    <a:pt x="1" y="0"/>
                  </a:moveTo>
                  <a:lnTo>
                    <a:pt x="1" y="691"/>
                  </a:lnTo>
                  <a:lnTo>
                    <a:pt x="5883" y="691"/>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1" name="Google Shape;2001;p74"/>
          <p:cNvSpPr/>
          <p:nvPr/>
        </p:nvSpPr>
        <p:spPr>
          <a:xfrm>
            <a:off x="7381565" y="1795077"/>
            <a:ext cx="25924" cy="25082"/>
          </a:xfrm>
          <a:custGeom>
            <a:avLst/>
            <a:gdLst/>
            <a:ahLst/>
            <a:cxnLst/>
            <a:rect l="l" t="t" r="r" b="b"/>
            <a:pathLst>
              <a:path w="739" h="715" extrusionOk="0">
                <a:moveTo>
                  <a:pt x="715" y="0"/>
                </a:moveTo>
                <a:lnTo>
                  <a:pt x="1" y="24"/>
                </a:lnTo>
                <a:lnTo>
                  <a:pt x="1" y="715"/>
                </a:lnTo>
                <a:lnTo>
                  <a:pt x="739" y="691"/>
                </a:lnTo>
                <a:lnTo>
                  <a:pt x="715"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2" name="Google Shape;2002;p74"/>
          <p:cNvGrpSpPr/>
          <p:nvPr/>
        </p:nvGrpSpPr>
        <p:grpSpPr>
          <a:xfrm>
            <a:off x="7114423" y="1602085"/>
            <a:ext cx="394334" cy="411067"/>
            <a:chOff x="7119292" y="1615029"/>
            <a:chExt cx="394334" cy="411067"/>
          </a:xfrm>
        </p:grpSpPr>
        <p:sp>
          <p:nvSpPr>
            <p:cNvPr id="2003" name="Google Shape;2003;p74"/>
            <p:cNvSpPr/>
            <p:nvPr/>
          </p:nvSpPr>
          <p:spPr>
            <a:xfrm>
              <a:off x="7433399" y="1615029"/>
              <a:ext cx="20066" cy="25924"/>
            </a:xfrm>
            <a:custGeom>
              <a:avLst/>
              <a:gdLst/>
              <a:ahLst/>
              <a:cxnLst/>
              <a:rect l="l" t="t" r="r" b="b"/>
              <a:pathLst>
                <a:path w="572" h="739" extrusionOk="0">
                  <a:moveTo>
                    <a:pt x="0" y="1"/>
                  </a:moveTo>
                  <a:lnTo>
                    <a:pt x="0" y="715"/>
                  </a:lnTo>
                  <a:lnTo>
                    <a:pt x="167" y="739"/>
                  </a:lnTo>
                  <a:lnTo>
                    <a:pt x="334" y="667"/>
                  </a:lnTo>
                  <a:lnTo>
                    <a:pt x="572" y="358"/>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4"/>
            <p:cNvSpPr/>
            <p:nvPr/>
          </p:nvSpPr>
          <p:spPr>
            <a:xfrm>
              <a:off x="7445922" y="1615871"/>
              <a:ext cx="11717" cy="25082"/>
            </a:xfrm>
            <a:custGeom>
              <a:avLst/>
              <a:gdLst/>
              <a:ahLst/>
              <a:cxnLst/>
              <a:rect l="l" t="t" r="r" b="b"/>
              <a:pathLst>
                <a:path w="334" h="715" extrusionOk="0">
                  <a:moveTo>
                    <a:pt x="1" y="0"/>
                  </a:moveTo>
                  <a:lnTo>
                    <a:pt x="1" y="643"/>
                  </a:lnTo>
                  <a:lnTo>
                    <a:pt x="167" y="715"/>
                  </a:lnTo>
                  <a:lnTo>
                    <a:pt x="334" y="715"/>
                  </a:lnTo>
                  <a:lnTo>
                    <a:pt x="334"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4"/>
            <p:cNvSpPr/>
            <p:nvPr/>
          </p:nvSpPr>
          <p:spPr>
            <a:xfrm>
              <a:off x="7191136" y="1615029"/>
              <a:ext cx="96926" cy="411067"/>
            </a:xfrm>
            <a:custGeom>
              <a:avLst/>
              <a:gdLst/>
              <a:ahLst/>
              <a:cxnLst/>
              <a:rect l="l" t="t" r="r" b="b"/>
              <a:pathLst>
                <a:path w="2763" h="11718" extrusionOk="0">
                  <a:moveTo>
                    <a:pt x="2405" y="1"/>
                  </a:moveTo>
                  <a:cubicBezTo>
                    <a:pt x="1667" y="1"/>
                    <a:pt x="1048" y="620"/>
                    <a:pt x="1048" y="1382"/>
                  </a:cubicBezTo>
                  <a:lnTo>
                    <a:pt x="1048" y="7335"/>
                  </a:lnTo>
                  <a:cubicBezTo>
                    <a:pt x="405" y="7788"/>
                    <a:pt x="0" y="8502"/>
                    <a:pt x="0" y="9312"/>
                  </a:cubicBezTo>
                  <a:cubicBezTo>
                    <a:pt x="0" y="10646"/>
                    <a:pt x="1072" y="11717"/>
                    <a:pt x="2405" y="11717"/>
                  </a:cubicBezTo>
                  <a:lnTo>
                    <a:pt x="2763" y="6550"/>
                  </a:lnTo>
                  <a:lnTo>
                    <a:pt x="2405"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4"/>
            <p:cNvSpPr/>
            <p:nvPr/>
          </p:nvSpPr>
          <p:spPr>
            <a:xfrm>
              <a:off x="7276345" y="1615029"/>
              <a:ext cx="85244" cy="410226"/>
            </a:xfrm>
            <a:custGeom>
              <a:avLst/>
              <a:gdLst/>
              <a:ahLst/>
              <a:cxnLst/>
              <a:rect l="l" t="t" r="r" b="b"/>
              <a:pathLst>
                <a:path w="2430" h="11694" extrusionOk="0">
                  <a:moveTo>
                    <a:pt x="0" y="1"/>
                  </a:moveTo>
                  <a:lnTo>
                    <a:pt x="0" y="11693"/>
                  </a:lnTo>
                  <a:cubicBezTo>
                    <a:pt x="1358" y="11693"/>
                    <a:pt x="2429" y="10622"/>
                    <a:pt x="2429" y="9288"/>
                  </a:cubicBezTo>
                  <a:cubicBezTo>
                    <a:pt x="2429" y="8478"/>
                    <a:pt x="2001" y="7764"/>
                    <a:pt x="1381" y="7312"/>
                  </a:cubicBezTo>
                  <a:lnTo>
                    <a:pt x="1381" y="1358"/>
                  </a:lnTo>
                  <a:cubicBezTo>
                    <a:pt x="1381" y="596"/>
                    <a:pt x="762" y="1"/>
                    <a:pt x="0"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4"/>
            <p:cNvSpPr/>
            <p:nvPr/>
          </p:nvSpPr>
          <p:spPr>
            <a:xfrm>
              <a:off x="7240423" y="1737003"/>
              <a:ext cx="44306" cy="241456"/>
            </a:xfrm>
            <a:custGeom>
              <a:avLst/>
              <a:gdLst/>
              <a:ahLst/>
              <a:cxnLst/>
              <a:rect l="l" t="t" r="r" b="b"/>
              <a:pathLst>
                <a:path w="1263" h="6883" extrusionOk="0">
                  <a:moveTo>
                    <a:pt x="667" y="0"/>
                  </a:moveTo>
                  <a:lnTo>
                    <a:pt x="667" y="4859"/>
                  </a:lnTo>
                  <a:cubicBezTo>
                    <a:pt x="286" y="5001"/>
                    <a:pt x="0" y="5382"/>
                    <a:pt x="0" y="5835"/>
                  </a:cubicBezTo>
                  <a:cubicBezTo>
                    <a:pt x="0" y="6407"/>
                    <a:pt x="477" y="6883"/>
                    <a:pt x="1024" y="6883"/>
                  </a:cubicBezTo>
                  <a:lnTo>
                    <a:pt x="1262" y="3787"/>
                  </a:lnTo>
                  <a:lnTo>
                    <a:pt x="1024"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4"/>
            <p:cNvSpPr/>
            <p:nvPr/>
          </p:nvSpPr>
          <p:spPr>
            <a:xfrm>
              <a:off x="7275503" y="1736161"/>
              <a:ext cx="36799" cy="240649"/>
            </a:xfrm>
            <a:custGeom>
              <a:avLst/>
              <a:gdLst/>
              <a:ahLst/>
              <a:cxnLst/>
              <a:rect l="l" t="t" r="r" b="b"/>
              <a:pathLst>
                <a:path w="1049" h="6860" extrusionOk="0">
                  <a:moveTo>
                    <a:pt x="0" y="1"/>
                  </a:moveTo>
                  <a:lnTo>
                    <a:pt x="0" y="6859"/>
                  </a:lnTo>
                  <a:cubicBezTo>
                    <a:pt x="572" y="6859"/>
                    <a:pt x="1048" y="6383"/>
                    <a:pt x="1048" y="5835"/>
                  </a:cubicBezTo>
                  <a:cubicBezTo>
                    <a:pt x="1048" y="5406"/>
                    <a:pt x="786" y="5025"/>
                    <a:pt x="358" y="4883"/>
                  </a:cubicBezTo>
                  <a:lnTo>
                    <a:pt x="358"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4"/>
            <p:cNvSpPr/>
            <p:nvPr/>
          </p:nvSpPr>
          <p:spPr>
            <a:xfrm>
              <a:off x="7119292" y="1650951"/>
              <a:ext cx="71879" cy="24275"/>
            </a:xfrm>
            <a:custGeom>
              <a:avLst/>
              <a:gdLst/>
              <a:ahLst/>
              <a:cxnLst/>
              <a:rect l="l" t="t" r="r" b="b"/>
              <a:pathLst>
                <a:path w="2049" h="692" extrusionOk="0">
                  <a:moveTo>
                    <a:pt x="0" y="1"/>
                  </a:moveTo>
                  <a:lnTo>
                    <a:pt x="0" y="691"/>
                  </a:lnTo>
                  <a:lnTo>
                    <a:pt x="2048" y="691"/>
                  </a:lnTo>
                  <a:lnTo>
                    <a:pt x="204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4"/>
            <p:cNvSpPr/>
            <p:nvPr/>
          </p:nvSpPr>
          <p:spPr>
            <a:xfrm>
              <a:off x="7119292" y="1700239"/>
              <a:ext cx="47639" cy="24275"/>
            </a:xfrm>
            <a:custGeom>
              <a:avLst/>
              <a:gdLst/>
              <a:ahLst/>
              <a:cxnLst/>
              <a:rect l="l" t="t" r="r" b="b"/>
              <a:pathLst>
                <a:path w="1358" h="692" extrusionOk="0">
                  <a:moveTo>
                    <a:pt x="0" y="1"/>
                  </a:moveTo>
                  <a:lnTo>
                    <a:pt x="0" y="691"/>
                  </a:lnTo>
                  <a:lnTo>
                    <a:pt x="1358" y="691"/>
                  </a:lnTo>
                  <a:lnTo>
                    <a:pt x="135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4"/>
            <p:cNvSpPr/>
            <p:nvPr/>
          </p:nvSpPr>
          <p:spPr>
            <a:xfrm>
              <a:off x="7119292" y="1748684"/>
              <a:ext cx="71879" cy="23433"/>
            </a:xfrm>
            <a:custGeom>
              <a:avLst/>
              <a:gdLst/>
              <a:ahLst/>
              <a:cxnLst/>
              <a:rect l="l" t="t" r="r" b="b"/>
              <a:pathLst>
                <a:path w="2049" h="668" extrusionOk="0">
                  <a:moveTo>
                    <a:pt x="0" y="1"/>
                  </a:moveTo>
                  <a:lnTo>
                    <a:pt x="0" y="668"/>
                  </a:lnTo>
                  <a:lnTo>
                    <a:pt x="2048" y="668"/>
                  </a:lnTo>
                  <a:lnTo>
                    <a:pt x="204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4"/>
            <p:cNvSpPr/>
            <p:nvPr/>
          </p:nvSpPr>
          <p:spPr>
            <a:xfrm>
              <a:off x="7119292" y="1796323"/>
              <a:ext cx="47639" cy="24240"/>
            </a:xfrm>
            <a:custGeom>
              <a:avLst/>
              <a:gdLst/>
              <a:ahLst/>
              <a:cxnLst/>
              <a:rect l="l" t="t" r="r" b="b"/>
              <a:pathLst>
                <a:path w="1358" h="691" extrusionOk="0">
                  <a:moveTo>
                    <a:pt x="0" y="0"/>
                  </a:moveTo>
                  <a:lnTo>
                    <a:pt x="0" y="691"/>
                  </a:lnTo>
                  <a:lnTo>
                    <a:pt x="1358" y="691"/>
                  </a:lnTo>
                  <a:lnTo>
                    <a:pt x="1358"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4"/>
            <p:cNvSpPr/>
            <p:nvPr/>
          </p:nvSpPr>
          <p:spPr>
            <a:xfrm>
              <a:off x="7119292" y="1844768"/>
              <a:ext cx="71879" cy="23433"/>
            </a:xfrm>
            <a:custGeom>
              <a:avLst/>
              <a:gdLst/>
              <a:ahLst/>
              <a:cxnLst/>
              <a:rect l="l" t="t" r="r" b="b"/>
              <a:pathLst>
                <a:path w="2049" h="668" extrusionOk="0">
                  <a:moveTo>
                    <a:pt x="0" y="1"/>
                  </a:moveTo>
                  <a:lnTo>
                    <a:pt x="0" y="667"/>
                  </a:lnTo>
                  <a:lnTo>
                    <a:pt x="2048" y="667"/>
                  </a:lnTo>
                  <a:lnTo>
                    <a:pt x="204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4"/>
            <p:cNvSpPr/>
            <p:nvPr/>
          </p:nvSpPr>
          <p:spPr>
            <a:xfrm>
              <a:off x="7376569" y="1732828"/>
              <a:ext cx="35150" cy="35115"/>
            </a:xfrm>
            <a:custGeom>
              <a:avLst/>
              <a:gdLst/>
              <a:ahLst/>
              <a:cxnLst/>
              <a:rect l="l" t="t" r="r" b="b"/>
              <a:pathLst>
                <a:path w="1002" h="1001" extrusionOk="0">
                  <a:moveTo>
                    <a:pt x="525" y="0"/>
                  </a:moveTo>
                  <a:lnTo>
                    <a:pt x="1" y="500"/>
                  </a:lnTo>
                  <a:lnTo>
                    <a:pt x="477" y="1001"/>
                  </a:lnTo>
                  <a:lnTo>
                    <a:pt x="1001" y="500"/>
                  </a:lnTo>
                  <a:lnTo>
                    <a:pt x="52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4"/>
            <p:cNvSpPr/>
            <p:nvPr/>
          </p:nvSpPr>
          <p:spPr>
            <a:xfrm>
              <a:off x="7479353" y="1631727"/>
              <a:ext cx="34273" cy="35150"/>
            </a:xfrm>
            <a:custGeom>
              <a:avLst/>
              <a:gdLst/>
              <a:ahLst/>
              <a:cxnLst/>
              <a:rect l="l" t="t" r="r" b="b"/>
              <a:pathLst>
                <a:path w="977" h="1002" extrusionOk="0">
                  <a:moveTo>
                    <a:pt x="500" y="1"/>
                  </a:moveTo>
                  <a:lnTo>
                    <a:pt x="0" y="501"/>
                  </a:lnTo>
                  <a:lnTo>
                    <a:pt x="476" y="1001"/>
                  </a:lnTo>
                  <a:lnTo>
                    <a:pt x="977" y="501"/>
                  </a:lnTo>
                  <a:lnTo>
                    <a:pt x="500"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4"/>
            <p:cNvSpPr/>
            <p:nvPr/>
          </p:nvSpPr>
          <p:spPr>
            <a:xfrm>
              <a:off x="7361555" y="1687715"/>
              <a:ext cx="25082" cy="24275"/>
            </a:xfrm>
            <a:custGeom>
              <a:avLst/>
              <a:gdLst/>
              <a:ahLst/>
              <a:cxnLst/>
              <a:rect l="l" t="t" r="r" b="b"/>
              <a:pathLst>
                <a:path w="715" h="692" extrusionOk="0">
                  <a:moveTo>
                    <a:pt x="0" y="0"/>
                  </a:moveTo>
                  <a:lnTo>
                    <a:pt x="0" y="691"/>
                  </a:lnTo>
                  <a:lnTo>
                    <a:pt x="715" y="691"/>
                  </a:lnTo>
                  <a:lnTo>
                    <a:pt x="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4"/>
            <p:cNvSpPr/>
            <p:nvPr/>
          </p:nvSpPr>
          <p:spPr>
            <a:xfrm>
              <a:off x="7379095" y="1630079"/>
              <a:ext cx="35115" cy="35957"/>
            </a:xfrm>
            <a:custGeom>
              <a:avLst/>
              <a:gdLst/>
              <a:ahLst/>
              <a:cxnLst/>
              <a:rect l="l" t="t" r="r" b="b"/>
              <a:pathLst>
                <a:path w="1001" h="1025" extrusionOk="0">
                  <a:moveTo>
                    <a:pt x="501" y="0"/>
                  </a:moveTo>
                  <a:lnTo>
                    <a:pt x="0" y="477"/>
                  </a:lnTo>
                  <a:lnTo>
                    <a:pt x="501" y="1024"/>
                  </a:lnTo>
                  <a:lnTo>
                    <a:pt x="1001" y="548"/>
                  </a:lnTo>
                  <a:lnTo>
                    <a:pt x="50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4"/>
            <p:cNvSpPr/>
            <p:nvPr/>
          </p:nvSpPr>
          <p:spPr>
            <a:xfrm>
              <a:off x="7476828" y="1734512"/>
              <a:ext cx="35957" cy="35957"/>
            </a:xfrm>
            <a:custGeom>
              <a:avLst/>
              <a:gdLst/>
              <a:ahLst/>
              <a:cxnLst/>
              <a:rect l="l" t="t" r="r" b="b"/>
              <a:pathLst>
                <a:path w="1025" h="1025" extrusionOk="0">
                  <a:moveTo>
                    <a:pt x="525" y="0"/>
                  </a:moveTo>
                  <a:lnTo>
                    <a:pt x="1" y="476"/>
                  </a:lnTo>
                  <a:lnTo>
                    <a:pt x="525" y="1024"/>
                  </a:lnTo>
                  <a:lnTo>
                    <a:pt x="1025" y="548"/>
                  </a:lnTo>
                  <a:lnTo>
                    <a:pt x="525"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4"/>
            <p:cNvSpPr/>
            <p:nvPr/>
          </p:nvSpPr>
          <p:spPr>
            <a:xfrm>
              <a:off x="7433399" y="1751210"/>
              <a:ext cx="20908" cy="32624"/>
            </a:xfrm>
            <a:custGeom>
              <a:avLst/>
              <a:gdLst/>
              <a:ahLst/>
              <a:cxnLst/>
              <a:rect l="l" t="t" r="r" b="b"/>
              <a:pathLst>
                <a:path w="596" h="930" extrusionOk="0">
                  <a:moveTo>
                    <a:pt x="143" y="0"/>
                  </a:moveTo>
                  <a:lnTo>
                    <a:pt x="0" y="215"/>
                  </a:lnTo>
                  <a:lnTo>
                    <a:pt x="0" y="929"/>
                  </a:lnTo>
                  <a:lnTo>
                    <a:pt x="358" y="929"/>
                  </a:lnTo>
                  <a:lnTo>
                    <a:pt x="596" y="572"/>
                  </a:lnTo>
                  <a:lnTo>
                    <a:pt x="358" y="238"/>
                  </a:lnTo>
                  <a:lnTo>
                    <a:pt x="143"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4"/>
            <p:cNvSpPr/>
            <p:nvPr/>
          </p:nvSpPr>
          <p:spPr>
            <a:xfrm>
              <a:off x="7445922" y="1751210"/>
              <a:ext cx="12559" cy="32624"/>
            </a:xfrm>
            <a:custGeom>
              <a:avLst/>
              <a:gdLst/>
              <a:ahLst/>
              <a:cxnLst/>
              <a:rect l="l" t="t" r="r" b="b"/>
              <a:pathLst>
                <a:path w="358" h="930" extrusionOk="0">
                  <a:moveTo>
                    <a:pt x="167" y="0"/>
                  </a:moveTo>
                  <a:lnTo>
                    <a:pt x="1" y="238"/>
                  </a:lnTo>
                  <a:lnTo>
                    <a:pt x="1" y="929"/>
                  </a:lnTo>
                  <a:lnTo>
                    <a:pt x="358" y="929"/>
                  </a:lnTo>
                  <a:lnTo>
                    <a:pt x="358" y="215"/>
                  </a:lnTo>
                  <a:lnTo>
                    <a:pt x="1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4"/>
            <p:cNvSpPr/>
            <p:nvPr/>
          </p:nvSpPr>
          <p:spPr>
            <a:xfrm>
              <a:off x="7384953" y="1638428"/>
              <a:ext cx="69353" cy="121166"/>
            </a:xfrm>
            <a:custGeom>
              <a:avLst/>
              <a:gdLst/>
              <a:ahLst/>
              <a:cxnLst/>
              <a:rect l="l" t="t" r="r" b="b"/>
              <a:pathLst>
                <a:path w="1977" h="3454" extrusionOk="0">
                  <a:moveTo>
                    <a:pt x="1739" y="0"/>
                  </a:moveTo>
                  <a:cubicBezTo>
                    <a:pt x="786" y="48"/>
                    <a:pt x="0" y="810"/>
                    <a:pt x="0" y="1739"/>
                  </a:cubicBezTo>
                  <a:cubicBezTo>
                    <a:pt x="0" y="2691"/>
                    <a:pt x="786" y="3453"/>
                    <a:pt x="1739" y="3453"/>
                  </a:cubicBezTo>
                  <a:lnTo>
                    <a:pt x="1977" y="1620"/>
                  </a:lnTo>
                  <a:lnTo>
                    <a:pt x="173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4"/>
            <p:cNvSpPr/>
            <p:nvPr/>
          </p:nvSpPr>
          <p:spPr>
            <a:xfrm>
              <a:off x="7445922" y="1640076"/>
              <a:ext cx="60197" cy="121201"/>
            </a:xfrm>
            <a:custGeom>
              <a:avLst/>
              <a:gdLst/>
              <a:ahLst/>
              <a:cxnLst/>
              <a:rect l="l" t="t" r="r" b="b"/>
              <a:pathLst>
                <a:path w="1716" h="3455" extrusionOk="0">
                  <a:moveTo>
                    <a:pt x="1" y="1"/>
                  </a:moveTo>
                  <a:lnTo>
                    <a:pt x="1" y="3454"/>
                  </a:lnTo>
                  <a:cubicBezTo>
                    <a:pt x="953" y="3454"/>
                    <a:pt x="1715" y="2668"/>
                    <a:pt x="1715" y="1716"/>
                  </a:cubicBezTo>
                  <a:cubicBezTo>
                    <a:pt x="1691" y="763"/>
                    <a:pt x="929" y="1"/>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74"/>
          <p:cNvGrpSpPr/>
          <p:nvPr/>
        </p:nvGrpSpPr>
        <p:grpSpPr>
          <a:xfrm>
            <a:off x="6375611" y="4192690"/>
            <a:ext cx="345047" cy="411032"/>
            <a:chOff x="6475188" y="4101219"/>
            <a:chExt cx="345047" cy="411032"/>
          </a:xfrm>
        </p:grpSpPr>
        <p:sp>
          <p:nvSpPr>
            <p:cNvPr id="2024" name="Google Shape;2024;p74"/>
            <p:cNvSpPr/>
            <p:nvPr/>
          </p:nvSpPr>
          <p:spPr>
            <a:xfrm>
              <a:off x="6490203" y="4177237"/>
              <a:ext cx="167121" cy="258996"/>
            </a:xfrm>
            <a:custGeom>
              <a:avLst/>
              <a:gdLst/>
              <a:ahLst/>
              <a:cxnLst/>
              <a:rect l="l" t="t" r="r" b="b"/>
              <a:pathLst>
                <a:path w="4764" h="7383" extrusionOk="0">
                  <a:moveTo>
                    <a:pt x="2287" y="0"/>
                  </a:moveTo>
                  <a:lnTo>
                    <a:pt x="1" y="238"/>
                  </a:lnTo>
                  <a:cubicBezTo>
                    <a:pt x="310" y="2525"/>
                    <a:pt x="310" y="4858"/>
                    <a:pt x="1" y="7145"/>
                  </a:cubicBezTo>
                  <a:lnTo>
                    <a:pt x="2263" y="7383"/>
                  </a:lnTo>
                  <a:lnTo>
                    <a:pt x="4526" y="7145"/>
                  </a:lnTo>
                  <a:lnTo>
                    <a:pt x="4764" y="3691"/>
                  </a:lnTo>
                  <a:lnTo>
                    <a:pt x="4526" y="238"/>
                  </a:lnTo>
                  <a:lnTo>
                    <a:pt x="228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4"/>
            <p:cNvSpPr/>
            <p:nvPr/>
          </p:nvSpPr>
          <p:spPr>
            <a:xfrm>
              <a:off x="6647256" y="4177237"/>
              <a:ext cx="158772" cy="258996"/>
            </a:xfrm>
            <a:custGeom>
              <a:avLst/>
              <a:gdLst/>
              <a:ahLst/>
              <a:cxnLst/>
              <a:rect l="l" t="t" r="r" b="b"/>
              <a:pathLst>
                <a:path w="4526" h="7383" extrusionOk="0">
                  <a:moveTo>
                    <a:pt x="2263" y="0"/>
                  </a:moveTo>
                  <a:lnTo>
                    <a:pt x="1" y="238"/>
                  </a:lnTo>
                  <a:lnTo>
                    <a:pt x="1" y="3691"/>
                  </a:lnTo>
                  <a:lnTo>
                    <a:pt x="1" y="7145"/>
                  </a:lnTo>
                  <a:lnTo>
                    <a:pt x="2263" y="7383"/>
                  </a:lnTo>
                  <a:lnTo>
                    <a:pt x="4526" y="7145"/>
                  </a:lnTo>
                  <a:cubicBezTo>
                    <a:pt x="4216" y="4858"/>
                    <a:pt x="4216" y="2572"/>
                    <a:pt x="4526" y="238"/>
                  </a:cubicBezTo>
                  <a:lnTo>
                    <a:pt x="2263"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4"/>
            <p:cNvSpPr/>
            <p:nvPr/>
          </p:nvSpPr>
          <p:spPr>
            <a:xfrm>
              <a:off x="6475188" y="4101219"/>
              <a:ext cx="180487" cy="68511"/>
            </a:xfrm>
            <a:custGeom>
              <a:avLst/>
              <a:gdLst/>
              <a:ahLst/>
              <a:cxnLst/>
              <a:rect l="l" t="t" r="r" b="b"/>
              <a:pathLst>
                <a:path w="5145" h="1953" extrusionOk="0">
                  <a:moveTo>
                    <a:pt x="0" y="0"/>
                  </a:moveTo>
                  <a:lnTo>
                    <a:pt x="48" y="214"/>
                  </a:lnTo>
                  <a:cubicBezTo>
                    <a:pt x="72" y="310"/>
                    <a:pt x="191" y="881"/>
                    <a:pt x="310" y="1715"/>
                  </a:cubicBezTo>
                  <a:lnTo>
                    <a:pt x="2596" y="1953"/>
                  </a:lnTo>
                  <a:lnTo>
                    <a:pt x="4906" y="1715"/>
                  </a:lnTo>
                  <a:lnTo>
                    <a:pt x="5144" y="857"/>
                  </a:lnTo>
                  <a:lnTo>
                    <a:pt x="4906"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4"/>
            <p:cNvSpPr/>
            <p:nvPr/>
          </p:nvSpPr>
          <p:spPr>
            <a:xfrm>
              <a:off x="6647256" y="4101219"/>
              <a:ext cx="172138" cy="68511"/>
            </a:xfrm>
            <a:custGeom>
              <a:avLst/>
              <a:gdLst/>
              <a:ahLst/>
              <a:cxnLst/>
              <a:rect l="l" t="t" r="r" b="b"/>
              <a:pathLst>
                <a:path w="4907" h="1953" extrusionOk="0">
                  <a:moveTo>
                    <a:pt x="1" y="0"/>
                  </a:moveTo>
                  <a:lnTo>
                    <a:pt x="1" y="1715"/>
                  </a:lnTo>
                  <a:lnTo>
                    <a:pt x="2287" y="1953"/>
                  </a:lnTo>
                  <a:lnTo>
                    <a:pt x="4573" y="1715"/>
                  </a:lnTo>
                  <a:cubicBezTo>
                    <a:pt x="4716" y="976"/>
                    <a:pt x="4811" y="476"/>
                    <a:pt x="4907"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4"/>
            <p:cNvSpPr/>
            <p:nvPr/>
          </p:nvSpPr>
          <p:spPr>
            <a:xfrm>
              <a:off x="6475188" y="4443705"/>
              <a:ext cx="179645" cy="68546"/>
            </a:xfrm>
            <a:custGeom>
              <a:avLst/>
              <a:gdLst/>
              <a:ahLst/>
              <a:cxnLst/>
              <a:rect l="l" t="t" r="r" b="b"/>
              <a:pathLst>
                <a:path w="5121" h="1954" extrusionOk="0">
                  <a:moveTo>
                    <a:pt x="2596" y="1"/>
                  </a:moveTo>
                  <a:lnTo>
                    <a:pt x="310" y="239"/>
                  </a:lnTo>
                  <a:cubicBezTo>
                    <a:pt x="214" y="739"/>
                    <a:pt x="167" y="1073"/>
                    <a:pt x="95" y="1430"/>
                  </a:cubicBezTo>
                  <a:lnTo>
                    <a:pt x="0" y="1954"/>
                  </a:lnTo>
                  <a:lnTo>
                    <a:pt x="4906" y="1954"/>
                  </a:lnTo>
                  <a:lnTo>
                    <a:pt x="5120" y="1096"/>
                  </a:lnTo>
                  <a:lnTo>
                    <a:pt x="4906" y="239"/>
                  </a:lnTo>
                  <a:lnTo>
                    <a:pt x="259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4"/>
            <p:cNvSpPr/>
            <p:nvPr/>
          </p:nvSpPr>
          <p:spPr>
            <a:xfrm>
              <a:off x="6648098" y="4443705"/>
              <a:ext cx="172138" cy="68546"/>
            </a:xfrm>
            <a:custGeom>
              <a:avLst/>
              <a:gdLst/>
              <a:ahLst/>
              <a:cxnLst/>
              <a:rect l="l" t="t" r="r" b="b"/>
              <a:pathLst>
                <a:path w="4907" h="1954" extrusionOk="0">
                  <a:moveTo>
                    <a:pt x="2287" y="1"/>
                  </a:moveTo>
                  <a:lnTo>
                    <a:pt x="1" y="239"/>
                  </a:lnTo>
                  <a:lnTo>
                    <a:pt x="1" y="1954"/>
                  </a:lnTo>
                  <a:lnTo>
                    <a:pt x="4907" y="1954"/>
                  </a:lnTo>
                  <a:lnTo>
                    <a:pt x="4835" y="1573"/>
                  </a:lnTo>
                  <a:cubicBezTo>
                    <a:pt x="4764" y="1311"/>
                    <a:pt x="4668" y="882"/>
                    <a:pt x="4573" y="239"/>
                  </a:cubicBezTo>
                  <a:lnTo>
                    <a:pt x="228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4"/>
            <p:cNvSpPr/>
            <p:nvPr/>
          </p:nvSpPr>
          <p:spPr>
            <a:xfrm>
              <a:off x="6486028" y="4160504"/>
              <a:ext cx="168805" cy="25117"/>
            </a:xfrm>
            <a:custGeom>
              <a:avLst/>
              <a:gdLst/>
              <a:ahLst/>
              <a:cxnLst/>
              <a:rect l="l" t="t" r="r" b="b"/>
              <a:pathLst>
                <a:path w="4812" h="716" extrusionOk="0">
                  <a:moveTo>
                    <a:pt x="4597" y="1"/>
                  </a:moveTo>
                  <a:cubicBezTo>
                    <a:pt x="4359" y="25"/>
                    <a:pt x="263" y="25"/>
                    <a:pt x="1" y="25"/>
                  </a:cubicBezTo>
                  <a:cubicBezTo>
                    <a:pt x="25" y="263"/>
                    <a:pt x="72" y="477"/>
                    <a:pt x="96" y="715"/>
                  </a:cubicBezTo>
                  <a:lnTo>
                    <a:pt x="4597" y="715"/>
                  </a:lnTo>
                  <a:lnTo>
                    <a:pt x="4811" y="358"/>
                  </a:lnTo>
                  <a:lnTo>
                    <a:pt x="4597"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4"/>
            <p:cNvSpPr/>
            <p:nvPr/>
          </p:nvSpPr>
          <p:spPr>
            <a:xfrm>
              <a:off x="6648098" y="4161346"/>
              <a:ext cx="160456" cy="24275"/>
            </a:xfrm>
            <a:custGeom>
              <a:avLst/>
              <a:gdLst/>
              <a:ahLst/>
              <a:cxnLst/>
              <a:rect l="l" t="t" r="r" b="b"/>
              <a:pathLst>
                <a:path w="4574" h="692" extrusionOk="0">
                  <a:moveTo>
                    <a:pt x="1" y="1"/>
                  </a:moveTo>
                  <a:lnTo>
                    <a:pt x="1" y="691"/>
                  </a:lnTo>
                  <a:lnTo>
                    <a:pt x="4502" y="691"/>
                  </a:lnTo>
                  <a:cubicBezTo>
                    <a:pt x="4526" y="453"/>
                    <a:pt x="4549" y="215"/>
                    <a:pt x="4573"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4"/>
            <p:cNvSpPr/>
            <p:nvPr/>
          </p:nvSpPr>
          <p:spPr>
            <a:xfrm>
              <a:off x="6574605" y="4294194"/>
              <a:ext cx="69353" cy="73528"/>
            </a:xfrm>
            <a:custGeom>
              <a:avLst/>
              <a:gdLst/>
              <a:ahLst/>
              <a:cxnLst/>
              <a:rect l="l" t="t" r="r" b="b"/>
              <a:pathLst>
                <a:path w="1977" h="2096" extrusionOk="0">
                  <a:moveTo>
                    <a:pt x="0" y="0"/>
                  </a:moveTo>
                  <a:lnTo>
                    <a:pt x="0" y="810"/>
                  </a:lnTo>
                  <a:cubicBezTo>
                    <a:pt x="0" y="1524"/>
                    <a:pt x="572" y="2096"/>
                    <a:pt x="1286" y="2096"/>
                  </a:cubicBezTo>
                  <a:lnTo>
                    <a:pt x="1739" y="2096"/>
                  </a:lnTo>
                  <a:lnTo>
                    <a:pt x="1977" y="1143"/>
                  </a:lnTo>
                  <a:lnTo>
                    <a:pt x="1739" y="143"/>
                  </a:lnTo>
                  <a:cubicBezTo>
                    <a:pt x="1548" y="72"/>
                    <a:pt x="1358" y="0"/>
                    <a:pt x="1143"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4"/>
            <p:cNvSpPr/>
            <p:nvPr/>
          </p:nvSpPr>
          <p:spPr>
            <a:xfrm>
              <a:off x="6551207" y="4209792"/>
              <a:ext cx="23433" cy="24275"/>
            </a:xfrm>
            <a:custGeom>
              <a:avLst/>
              <a:gdLst/>
              <a:ahLst/>
              <a:cxnLst/>
              <a:rect l="l" t="t" r="r" b="b"/>
              <a:pathLst>
                <a:path w="668" h="692" extrusionOk="0">
                  <a:moveTo>
                    <a:pt x="0" y="1"/>
                  </a:moveTo>
                  <a:lnTo>
                    <a:pt x="0" y="692"/>
                  </a:lnTo>
                  <a:lnTo>
                    <a:pt x="667" y="692"/>
                  </a:lnTo>
                  <a:lnTo>
                    <a:pt x="6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4"/>
            <p:cNvSpPr/>
            <p:nvPr/>
          </p:nvSpPr>
          <p:spPr>
            <a:xfrm>
              <a:off x="6715767" y="4374387"/>
              <a:ext cx="33466" cy="33431"/>
            </a:xfrm>
            <a:custGeom>
              <a:avLst/>
              <a:gdLst/>
              <a:ahLst/>
              <a:cxnLst/>
              <a:rect l="l" t="t" r="r" b="b"/>
              <a:pathLst>
                <a:path w="954" h="953" extrusionOk="0">
                  <a:moveTo>
                    <a:pt x="477" y="0"/>
                  </a:moveTo>
                  <a:cubicBezTo>
                    <a:pt x="215" y="0"/>
                    <a:pt x="1" y="215"/>
                    <a:pt x="1" y="477"/>
                  </a:cubicBezTo>
                  <a:cubicBezTo>
                    <a:pt x="1" y="739"/>
                    <a:pt x="215" y="953"/>
                    <a:pt x="477" y="953"/>
                  </a:cubicBezTo>
                  <a:cubicBezTo>
                    <a:pt x="739" y="953"/>
                    <a:pt x="953" y="739"/>
                    <a:pt x="953" y="477"/>
                  </a:cubicBezTo>
                  <a:cubicBezTo>
                    <a:pt x="953" y="215"/>
                    <a:pt x="739" y="0"/>
                    <a:pt x="477"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4"/>
            <p:cNvSpPr/>
            <p:nvPr/>
          </p:nvSpPr>
          <p:spPr>
            <a:xfrm>
              <a:off x="6635574" y="4285003"/>
              <a:ext cx="16733" cy="153756"/>
            </a:xfrm>
            <a:custGeom>
              <a:avLst/>
              <a:gdLst/>
              <a:ahLst/>
              <a:cxnLst/>
              <a:rect l="l" t="t" r="r" b="b"/>
              <a:pathLst>
                <a:path w="477" h="4383" extrusionOk="0">
                  <a:moveTo>
                    <a:pt x="239" y="0"/>
                  </a:moveTo>
                  <a:lnTo>
                    <a:pt x="1" y="262"/>
                  </a:lnTo>
                  <a:lnTo>
                    <a:pt x="1" y="2310"/>
                  </a:lnTo>
                  <a:lnTo>
                    <a:pt x="1" y="4049"/>
                  </a:lnTo>
                  <a:lnTo>
                    <a:pt x="167" y="4382"/>
                  </a:lnTo>
                  <a:lnTo>
                    <a:pt x="358" y="4025"/>
                  </a:lnTo>
                  <a:lnTo>
                    <a:pt x="477" y="2072"/>
                  </a:lnTo>
                  <a:lnTo>
                    <a:pt x="358" y="215"/>
                  </a:lnTo>
                  <a:lnTo>
                    <a:pt x="23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4"/>
            <p:cNvSpPr/>
            <p:nvPr/>
          </p:nvSpPr>
          <p:spPr>
            <a:xfrm>
              <a:off x="6648098" y="4289178"/>
              <a:ext cx="11752" cy="143723"/>
            </a:xfrm>
            <a:custGeom>
              <a:avLst/>
              <a:gdLst/>
              <a:ahLst/>
              <a:cxnLst/>
              <a:rect l="l" t="t" r="r" b="b"/>
              <a:pathLst>
                <a:path w="335" h="4097" extrusionOk="0">
                  <a:moveTo>
                    <a:pt x="144" y="0"/>
                  </a:moveTo>
                  <a:lnTo>
                    <a:pt x="1" y="143"/>
                  </a:lnTo>
                  <a:lnTo>
                    <a:pt x="1" y="2191"/>
                  </a:lnTo>
                  <a:lnTo>
                    <a:pt x="1" y="3930"/>
                  </a:lnTo>
                  <a:lnTo>
                    <a:pt x="144" y="4096"/>
                  </a:lnTo>
                  <a:lnTo>
                    <a:pt x="334" y="3930"/>
                  </a:lnTo>
                  <a:lnTo>
                    <a:pt x="334" y="2191"/>
                  </a:lnTo>
                  <a:lnTo>
                    <a:pt x="334" y="143"/>
                  </a:lnTo>
                  <a:lnTo>
                    <a:pt x="144"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4"/>
            <p:cNvSpPr/>
            <p:nvPr/>
          </p:nvSpPr>
          <p:spPr>
            <a:xfrm>
              <a:off x="6486028" y="4427007"/>
              <a:ext cx="169647" cy="25117"/>
            </a:xfrm>
            <a:custGeom>
              <a:avLst/>
              <a:gdLst/>
              <a:ahLst/>
              <a:cxnLst/>
              <a:rect l="l" t="t" r="r" b="b"/>
              <a:pathLst>
                <a:path w="4836" h="716" extrusionOk="0">
                  <a:moveTo>
                    <a:pt x="4597" y="1"/>
                  </a:moveTo>
                  <a:cubicBezTo>
                    <a:pt x="4359" y="25"/>
                    <a:pt x="358" y="25"/>
                    <a:pt x="96" y="25"/>
                  </a:cubicBezTo>
                  <a:cubicBezTo>
                    <a:pt x="72" y="263"/>
                    <a:pt x="25" y="477"/>
                    <a:pt x="1" y="715"/>
                  </a:cubicBezTo>
                  <a:lnTo>
                    <a:pt x="4597" y="715"/>
                  </a:lnTo>
                  <a:lnTo>
                    <a:pt x="4835" y="358"/>
                  </a:lnTo>
                  <a:lnTo>
                    <a:pt x="4597"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4"/>
            <p:cNvSpPr/>
            <p:nvPr/>
          </p:nvSpPr>
          <p:spPr>
            <a:xfrm>
              <a:off x="6648098" y="4427849"/>
              <a:ext cx="160456" cy="24275"/>
            </a:xfrm>
            <a:custGeom>
              <a:avLst/>
              <a:gdLst/>
              <a:ahLst/>
              <a:cxnLst/>
              <a:rect l="l" t="t" r="r" b="b"/>
              <a:pathLst>
                <a:path w="4574" h="692" extrusionOk="0">
                  <a:moveTo>
                    <a:pt x="1" y="1"/>
                  </a:moveTo>
                  <a:lnTo>
                    <a:pt x="1" y="691"/>
                  </a:lnTo>
                  <a:lnTo>
                    <a:pt x="4573" y="691"/>
                  </a:lnTo>
                  <a:cubicBezTo>
                    <a:pt x="4549" y="477"/>
                    <a:pt x="4526" y="239"/>
                    <a:pt x="4502"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4"/>
            <p:cNvSpPr/>
            <p:nvPr/>
          </p:nvSpPr>
          <p:spPr>
            <a:xfrm>
              <a:off x="6635574" y="4236558"/>
              <a:ext cx="24275" cy="58513"/>
            </a:xfrm>
            <a:custGeom>
              <a:avLst/>
              <a:gdLst/>
              <a:ahLst/>
              <a:cxnLst/>
              <a:rect l="l" t="t" r="r" b="b"/>
              <a:pathLst>
                <a:path w="692" h="1668" extrusionOk="0">
                  <a:moveTo>
                    <a:pt x="334" y="0"/>
                  </a:moveTo>
                  <a:cubicBezTo>
                    <a:pt x="120" y="214"/>
                    <a:pt x="1" y="548"/>
                    <a:pt x="1" y="881"/>
                  </a:cubicBezTo>
                  <a:lnTo>
                    <a:pt x="1" y="1667"/>
                  </a:lnTo>
                  <a:lnTo>
                    <a:pt x="334" y="1667"/>
                  </a:lnTo>
                  <a:lnTo>
                    <a:pt x="691" y="1000"/>
                  </a:lnTo>
                  <a:lnTo>
                    <a:pt x="334"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4"/>
            <p:cNvSpPr/>
            <p:nvPr/>
          </p:nvSpPr>
          <p:spPr>
            <a:xfrm>
              <a:off x="6648098" y="4222350"/>
              <a:ext cx="71879" cy="72721"/>
            </a:xfrm>
            <a:custGeom>
              <a:avLst/>
              <a:gdLst/>
              <a:ahLst/>
              <a:cxnLst/>
              <a:rect l="l" t="t" r="r" b="b"/>
              <a:pathLst>
                <a:path w="2049" h="2073" extrusionOk="0">
                  <a:moveTo>
                    <a:pt x="930" y="0"/>
                  </a:moveTo>
                  <a:cubicBezTo>
                    <a:pt x="572" y="0"/>
                    <a:pt x="239" y="143"/>
                    <a:pt x="1" y="405"/>
                  </a:cubicBezTo>
                  <a:lnTo>
                    <a:pt x="1" y="2072"/>
                  </a:lnTo>
                  <a:lnTo>
                    <a:pt x="810" y="2072"/>
                  </a:lnTo>
                  <a:cubicBezTo>
                    <a:pt x="1477" y="2048"/>
                    <a:pt x="2049" y="1477"/>
                    <a:pt x="2049" y="810"/>
                  </a:cubicBezTo>
                  <a:lnTo>
                    <a:pt x="2049"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74"/>
          <p:cNvGrpSpPr/>
          <p:nvPr/>
        </p:nvGrpSpPr>
        <p:grpSpPr>
          <a:xfrm>
            <a:off x="6416524" y="3544802"/>
            <a:ext cx="330033" cy="411909"/>
            <a:chOff x="6478521" y="3518084"/>
            <a:chExt cx="330033" cy="411909"/>
          </a:xfrm>
        </p:grpSpPr>
        <p:sp>
          <p:nvSpPr>
            <p:cNvPr id="2042" name="Google Shape;2042;p74"/>
            <p:cNvSpPr/>
            <p:nvPr/>
          </p:nvSpPr>
          <p:spPr>
            <a:xfrm>
              <a:off x="6518617" y="3548990"/>
              <a:ext cx="147055" cy="253172"/>
            </a:xfrm>
            <a:custGeom>
              <a:avLst/>
              <a:gdLst/>
              <a:ahLst/>
              <a:cxnLst/>
              <a:rect l="l" t="t" r="r" b="b"/>
              <a:pathLst>
                <a:path w="4192" h="7217" extrusionOk="0">
                  <a:moveTo>
                    <a:pt x="3525" y="1"/>
                  </a:moveTo>
                  <a:lnTo>
                    <a:pt x="1668" y="1001"/>
                  </a:lnTo>
                  <a:lnTo>
                    <a:pt x="1" y="2930"/>
                  </a:lnTo>
                  <a:cubicBezTo>
                    <a:pt x="48" y="3263"/>
                    <a:pt x="167" y="3954"/>
                    <a:pt x="239" y="4287"/>
                  </a:cubicBezTo>
                  <a:lnTo>
                    <a:pt x="763" y="4668"/>
                  </a:lnTo>
                  <a:lnTo>
                    <a:pt x="358" y="4954"/>
                  </a:lnTo>
                  <a:cubicBezTo>
                    <a:pt x="382" y="5192"/>
                    <a:pt x="429" y="5407"/>
                    <a:pt x="477" y="5645"/>
                  </a:cubicBezTo>
                  <a:lnTo>
                    <a:pt x="858" y="5978"/>
                  </a:lnTo>
                  <a:lnTo>
                    <a:pt x="596" y="6335"/>
                  </a:lnTo>
                  <a:lnTo>
                    <a:pt x="715" y="7026"/>
                  </a:lnTo>
                  <a:lnTo>
                    <a:pt x="2168" y="7217"/>
                  </a:lnTo>
                  <a:lnTo>
                    <a:pt x="3525" y="7026"/>
                  </a:lnTo>
                  <a:lnTo>
                    <a:pt x="4192" y="4716"/>
                  </a:lnTo>
                  <a:lnTo>
                    <a:pt x="3525"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4"/>
            <p:cNvSpPr/>
            <p:nvPr/>
          </p:nvSpPr>
          <p:spPr>
            <a:xfrm>
              <a:off x="6643923" y="3549832"/>
              <a:ext cx="125341" cy="256505"/>
            </a:xfrm>
            <a:custGeom>
              <a:avLst/>
              <a:gdLst/>
              <a:ahLst/>
              <a:cxnLst/>
              <a:rect l="l" t="t" r="r" b="b"/>
              <a:pathLst>
                <a:path w="3573" h="7312" extrusionOk="0">
                  <a:moveTo>
                    <a:pt x="1" y="1"/>
                  </a:moveTo>
                  <a:lnTo>
                    <a:pt x="1" y="7026"/>
                  </a:lnTo>
                  <a:lnTo>
                    <a:pt x="1477" y="7312"/>
                  </a:lnTo>
                  <a:lnTo>
                    <a:pt x="2811" y="7026"/>
                  </a:lnTo>
                  <a:lnTo>
                    <a:pt x="2954" y="6311"/>
                  </a:lnTo>
                  <a:lnTo>
                    <a:pt x="2739" y="6002"/>
                  </a:lnTo>
                  <a:lnTo>
                    <a:pt x="3073" y="5621"/>
                  </a:lnTo>
                  <a:cubicBezTo>
                    <a:pt x="3097" y="5383"/>
                    <a:pt x="3144" y="5168"/>
                    <a:pt x="3168" y="4930"/>
                  </a:cubicBezTo>
                  <a:lnTo>
                    <a:pt x="2858" y="4668"/>
                  </a:lnTo>
                  <a:lnTo>
                    <a:pt x="3335" y="4263"/>
                  </a:lnTo>
                  <a:cubicBezTo>
                    <a:pt x="3382" y="3930"/>
                    <a:pt x="3501" y="3216"/>
                    <a:pt x="3573" y="2882"/>
                  </a:cubicBezTo>
                  <a:lnTo>
                    <a:pt x="1834" y="1001"/>
                  </a:lnTo>
                  <a:lnTo>
                    <a:pt x="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4"/>
            <p:cNvSpPr/>
            <p:nvPr/>
          </p:nvSpPr>
          <p:spPr>
            <a:xfrm>
              <a:off x="6526966" y="3699378"/>
              <a:ext cx="67704" cy="23433"/>
            </a:xfrm>
            <a:custGeom>
              <a:avLst/>
              <a:gdLst/>
              <a:ahLst/>
              <a:cxnLst/>
              <a:rect l="l" t="t" r="r" b="b"/>
              <a:pathLst>
                <a:path w="1930" h="668" extrusionOk="0">
                  <a:moveTo>
                    <a:pt x="1" y="0"/>
                  </a:moveTo>
                  <a:lnTo>
                    <a:pt x="120" y="667"/>
                  </a:lnTo>
                  <a:lnTo>
                    <a:pt x="1930" y="667"/>
                  </a:lnTo>
                  <a:lnTo>
                    <a:pt x="193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4"/>
            <p:cNvSpPr/>
            <p:nvPr/>
          </p:nvSpPr>
          <p:spPr>
            <a:xfrm>
              <a:off x="6535315" y="3746981"/>
              <a:ext cx="59355" cy="24275"/>
            </a:xfrm>
            <a:custGeom>
              <a:avLst/>
              <a:gdLst/>
              <a:ahLst/>
              <a:cxnLst/>
              <a:rect l="l" t="t" r="r" b="b"/>
              <a:pathLst>
                <a:path w="1692" h="692" extrusionOk="0">
                  <a:moveTo>
                    <a:pt x="1" y="1"/>
                  </a:moveTo>
                  <a:lnTo>
                    <a:pt x="120" y="691"/>
                  </a:lnTo>
                  <a:lnTo>
                    <a:pt x="1692" y="691"/>
                  </a:lnTo>
                  <a:lnTo>
                    <a:pt x="169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4"/>
            <p:cNvSpPr/>
            <p:nvPr/>
          </p:nvSpPr>
          <p:spPr>
            <a:xfrm>
              <a:off x="6691562" y="3699378"/>
              <a:ext cx="68511" cy="23433"/>
            </a:xfrm>
            <a:custGeom>
              <a:avLst/>
              <a:gdLst/>
              <a:ahLst/>
              <a:cxnLst/>
              <a:rect l="l" t="t" r="r" b="b"/>
              <a:pathLst>
                <a:path w="1953" h="668" extrusionOk="0">
                  <a:moveTo>
                    <a:pt x="0" y="0"/>
                  </a:moveTo>
                  <a:lnTo>
                    <a:pt x="0" y="667"/>
                  </a:lnTo>
                  <a:lnTo>
                    <a:pt x="1834" y="667"/>
                  </a:lnTo>
                  <a:cubicBezTo>
                    <a:pt x="1858" y="429"/>
                    <a:pt x="1905" y="239"/>
                    <a:pt x="1953"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4"/>
            <p:cNvSpPr/>
            <p:nvPr/>
          </p:nvSpPr>
          <p:spPr>
            <a:xfrm>
              <a:off x="6691562" y="3746981"/>
              <a:ext cx="60162" cy="24275"/>
            </a:xfrm>
            <a:custGeom>
              <a:avLst/>
              <a:gdLst/>
              <a:ahLst/>
              <a:cxnLst/>
              <a:rect l="l" t="t" r="r" b="b"/>
              <a:pathLst>
                <a:path w="1715" h="692" extrusionOk="0">
                  <a:moveTo>
                    <a:pt x="0" y="1"/>
                  </a:moveTo>
                  <a:lnTo>
                    <a:pt x="0" y="691"/>
                  </a:lnTo>
                  <a:lnTo>
                    <a:pt x="1596" y="691"/>
                  </a:lnTo>
                  <a:cubicBezTo>
                    <a:pt x="1620" y="453"/>
                    <a:pt x="1667" y="239"/>
                    <a:pt x="171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4"/>
            <p:cNvSpPr/>
            <p:nvPr/>
          </p:nvSpPr>
          <p:spPr>
            <a:xfrm>
              <a:off x="6478521" y="3518084"/>
              <a:ext cx="173786" cy="153756"/>
            </a:xfrm>
            <a:custGeom>
              <a:avLst/>
              <a:gdLst/>
              <a:ahLst/>
              <a:cxnLst/>
              <a:rect l="l" t="t" r="r" b="b"/>
              <a:pathLst>
                <a:path w="4954" h="4383" extrusionOk="0">
                  <a:moveTo>
                    <a:pt x="4716" y="1"/>
                  </a:moveTo>
                  <a:cubicBezTo>
                    <a:pt x="4597" y="120"/>
                    <a:pt x="119" y="3763"/>
                    <a:pt x="0" y="3859"/>
                  </a:cubicBezTo>
                  <a:lnTo>
                    <a:pt x="453" y="4383"/>
                  </a:lnTo>
                  <a:cubicBezTo>
                    <a:pt x="691" y="4168"/>
                    <a:pt x="4501" y="1072"/>
                    <a:pt x="4740" y="906"/>
                  </a:cubicBezTo>
                  <a:lnTo>
                    <a:pt x="4954" y="667"/>
                  </a:lnTo>
                  <a:lnTo>
                    <a:pt x="471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4"/>
            <p:cNvSpPr/>
            <p:nvPr/>
          </p:nvSpPr>
          <p:spPr>
            <a:xfrm>
              <a:off x="6643923" y="3518084"/>
              <a:ext cx="164630" cy="153756"/>
            </a:xfrm>
            <a:custGeom>
              <a:avLst/>
              <a:gdLst/>
              <a:ahLst/>
              <a:cxnLst/>
              <a:rect l="l" t="t" r="r" b="b"/>
              <a:pathLst>
                <a:path w="4693" h="4383" extrusionOk="0">
                  <a:moveTo>
                    <a:pt x="1" y="1"/>
                  </a:moveTo>
                  <a:lnTo>
                    <a:pt x="1" y="906"/>
                  </a:lnTo>
                  <a:cubicBezTo>
                    <a:pt x="239" y="1120"/>
                    <a:pt x="4049" y="4216"/>
                    <a:pt x="4287" y="4383"/>
                  </a:cubicBezTo>
                  <a:cubicBezTo>
                    <a:pt x="4406" y="4216"/>
                    <a:pt x="4549" y="4025"/>
                    <a:pt x="4692" y="3859"/>
                  </a:cubicBezTo>
                  <a:cubicBezTo>
                    <a:pt x="4430" y="3644"/>
                    <a:pt x="239" y="215"/>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4"/>
            <p:cNvSpPr/>
            <p:nvPr/>
          </p:nvSpPr>
          <p:spPr>
            <a:xfrm>
              <a:off x="6618876" y="3817176"/>
              <a:ext cx="29257" cy="112817"/>
            </a:xfrm>
            <a:custGeom>
              <a:avLst/>
              <a:gdLst/>
              <a:ahLst/>
              <a:cxnLst/>
              <a:rect l="l" t="t" r="r" b="b"/>
              <a:pathLst>
                <a:path w="834" h="3216" extrusionOk="0">
                  <a:moveTo>
                    <a:pt x="357" y="0"/>
                  </a:moveTo>
                  <a:lnTo>
                    <a:pt x="0" y="95"/>
                  </a:lnTo>
                  <a:lnTo>
                    <a:pt x="0" y="3215"/>
                  </a:lnTo>
                  <a:lnTo>
                    <a:pt x="691" y="3215"/>
                  </a:lnTo>
                  <a:lnTo>
                    <a:pt x="834" y="1667"/>
                  </a:lnTo>
                  <a:lnTo>
                    <a:pt x="691" y="95"/>
                  </a:lnTo>
                  <a:lnTo>
                    <a:pt x="35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4"/>
            <p:cNvSpPr/>
            <p:nvPr/>
          </p:nvSpPr>
          <p:spPr>
            <a:xfrm>
              <a:off x="6643081" y="3814651"/>
              <a:ext cx="25117" cy="115343"/>
            </a:xfrm>
            <a:custGeom>
              <a:avLst/>
              <a:gdLst/>
              <a:ahLst/>
              <a:cxnLst/>
              <a:rect l="l" t="t" r="r" b="b"/>
              <a:pathLst>
                <a:path w="716" h="3288" extrusionOk="0">
                  <a:moveTo>
                    <a:pt x="358" y="1"/>
                  </a:moveTo>
                  <a:lnTo>
                    <a:pt x="1" y="167"/>
                  </a:lnTo>
                  <a:lnTo>
                    <a:pt x="1" y="3287"/>
                  </a:lnTo>
                  <a:lnTo>
                    <a:pt x="668" y="3287"/>
                  </a:lnTo>
                  <a:cubicBezTo>
                    <a:pt x="715" y="2906"/>
                    <a:pt x="715" y="548"/>
                    <a:pt x="715" y="167"/>
                  </a:cubicBezTo>
                  <a:lnTo>
                    <a:pt x="35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4"/>
            <p:cNvSpPr/>
            <p:nvPr/>
          </p:nvSpPr>
          <p:spPr>
            <a:xfrm>
              <a:off x="6607159" y="3613326"/>
              <a:ext cx="44341" cy="73563"/>
            </a:xfrm>
            <a:custGeom>
              <a:avLst/>
              <a:gdLst/>
              <a:ahLst/>
              <a:cxnLst/>
              <a:rect l="l" t="t" r="r" b="b"/>
              <a:pathLst>
                <a:path w="1264" h="2097" extrusionOk="0">
                  <a:moveTo>
                    <a:pt x="1049" y="1"/>
                  </a:moveTo>
                  <a:cubicBezTo>
                    <a:pt x="477" y="1"/>
                    <a:pt x="1" y="477"/>
                    <a:pt x="1" y="1048"/>
                  </a:cubicBezTo>
                  <a:cubicBezTo>
                    <a:pt x="1" y="1620"/>
                    <a:pt x="477" y="2096"/>
                    <a:pt x="1049" y="2096"/>
                  </a:cubicBezTo>
                  <a:lnTo>
                    <a:pt x="1263" y="1167"/>
                  </a:lnTo>
                  <a:lnTo>
                    <a:pt x="104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4"/>
            <p:cNvSpPr/>
            <p:nvPr/>
          </p:nvSpPr>
          <p:spPr>
            <a:xfrm>
              <a:off x="6643081" y="3613326"/>
              <a:ext cx="35957" cy="73563"/>
            </a:xfrm>
            <a:custGeom>
              <a:avLst/>
              <a:gdLst/>
              <a:ahLst/>
              <a:cxnLst/>
              <a:rect l="l" t="t" r="r" b="b"/>
              <a:pathLst>
                <a:path w="1025" h="2097" extrusionOk="0">
                  <a:moveTo>
                    <a:pt x="1" y="1"/>
                  </a:moveTo>
                  <a:lnTo>
                    <a:pt x="1" y="2096"/>
                  </a:lnTo>
                  <a:cubicBezTo>
                    <a:pt x="596" y="2096"/>
                    <a:pt x="1025" y="1620"/>
                    <a:pt x="1025" y="1048"/>
                  </a:cubicBezTo>
                  <a:cubicBezTo>
                    <a:pt x="1025" y="477"/>
                    <a:pt x="549" y="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4"/>
            <p:cNvSpPr/>
            <p:nvPr/>
          </p:nvSpPr>
          <p:spPr>
            <a:xfrm>
              <a:off x="6497745" y="3796269"/>
              <a:ext cx="158737" cy="24275"/>
            </a:xfrm>
            <a:custGeom>
              <a:avLst/>
              <a:gdLst/>
              <a:ahLst/>
              <a:cxnLst/>
              <a:rect l="l" t="t" r="r" b="b"/>
              <a:pathLst>
                <a:path w="4525" h="692" extrusionOk="0">
                  <a:moveTo>
                    <a:pt x="0" y="1"/>
                  </a:moveTo>
                  <a:lnTo>
                    <a:pt x="0" y="691"/>
                  </a:lnTo>
                  <a:lnTo>
                    <a:pt x="4144" y="691"/>
                  </a:lnTo>
                  <a:lnTo>
                    <a:pt x="4525" y="334"/>
                  </a:lnTo>
                  <a:lnTo>
                    <a:pt x="4144"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4"/>
            <p:cNvSpPr/>
            <p:nvPr/>
          </p:nvSpPr>
          <p:spPr>
            <a:xfrm>
              <a:off x="6643923" y="3796269"/>
              <a:ext cx="145407" cy="24275"/>
            </a:xfrm>
            <a:custGeom>
              <a:avLst/>
              <a:gdLst/>
              <a:ahLst/>
              <a:cxnLst/>
              <a:rect l="l" t="t" r="r" b="b"/>
              <a:pathLst>
                <a:path w="4145" h="692" extrusionOk="0">
                  <a:moveTo>
                    <a:pt x="1" y="1"/>
                  </a:moveTo>
                  <a:lnTo>
                    <a:pt x="1" y="691"/>
                  </a:lnTo>
                  <a:lnTo>
                    <a:pt x="4144" y="691"/>
                  </a:lnTo>
                  <a:lnTo>
                    <a:pt x="4144"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74"/>
          <p:cNvGrpSpPr/>
          <p:nvPr/>
        </p:nvGrpSpPr>
        <p:grpSpPr>
          <a:xfrm>
            <a:off x="6321710" y="2897791"/>
            <a:ext cx="411909" cy="411032"/>
            <a:chOff x="6486028" y="2899905"/>
            <a:chExt cx="411909" cy="411032"/>
          </a:xfrm>
        </p:grpSpPr>
        <p:sp>
          <p:nvSpPr>
            <p:cNvPr id="2057" name="Google Shape;2057;p74"/>
            <p:cNvSpPr/>
            <p:nvPr/>
          </p:nvSpPr>
          <p:spPr>
            <a:xfrm>
              <a:off x="6486870" y="2899905"/>
              <a:ext cx="213918" cy="266503"/>
            </a:xfrm>
            <a:custGeom>
              <a:avLst/>
              <a:gdLst/>
              <a:ahLst/>
              <a:cxnLst/>
              <a:rect l="l" t="t" r="r" b="b"/>
              <a:pathLst>
                <a:path w="6098" h="7597" extrusionOk="0">
                  <a:moveTo>
                    <a:pt x="5478" y="0"/>
                  </a:moveTo>
                  <a:cubicBezTo>
                    <a:pt x="4263" y="0"/>
                    <a:pt x="3263" y="905"/>
                    <a:pt x="3096" y="2096"/>
                  </a:cubicBezTo>
                  <a:cubicBezTo>
                    <a:pt x="2120" y="2239"/>
                    <a:pt x="1382" y="3096"/>
                    <a:pt x="1382" y="4144"/>
                  </a:cubicBezTo>
                  <a:lnTo>
                    <a:pt x="1382" y="4168"/>
                  </a:lnTo>
                  <a:cubicBezTo>
                    <a:pt x="596" y="4334"/>
                    <a:pt x="1" y="5025"/>
                    <a:pt x="1" y="5882"/>
                  </a:cubicBezTo>
                  <a:cubicBezTo>
                    <a:pt x="1" y="6811"/>
                    <a:pt x="786" y="7597"/>
                    <a:pt x="1739" y="7597"/>
                  </a:cubicBezTo>
                  <a:lnTo>
                    <a:pt x="5192" y="7597"/>
                  </a:lnTo>
                  <a:lnTo>
                    <a:pt x="5859" y="4834"/>
                  </a:lnTo>
                  <a:lnTo>
                    <a:pt x="6097" y="2810"/>
                  </a:lnTo>
                  <a:lnTo>
                    <a:pt x="5835"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4"/>
            <p:cNvSpPr/>
            <p:nvPr/>
          </p:nvSpPr>
          <p:spPr>
            <a:xfrm>
              <a:off x="6691562" y="2902395"/>
              <a:ext cx="204692" cy="264854"/>
            </a:xfrm>
            <a:custGeom>
              <a:avLst/>
              <a:gdLst/>
              <a:ahLst/>
              <a:cxnLst/>
              <a:rect l="l" t="t" r="r" b="b"/>
              <a:pathLst>
                <a:path w="5835" h="7550" extrusionOk="0">
                  <a:moveTo>
                    <a:pt x="0" y="0"/>
                  </a:moveTo>
                  <a:lnTo>
                    <a:pt x="0" y="4787"/>
                  </a:lnTo>
                  <a:lnTo>
                    <a:pt x="691" y="7550"/>
                  </a:lnTo>
                  <a:cubicBezTo>
                    <a:pt x="1762" y="7526"/>
                    <a:pt x="3072" y="7526"/>
                    <a:pt x="4168" y="7526"/>
                  </a:cubicBezTo>
                  <a:cubicBezTo>
                    <a:pt x="5096" y="7526"/>
                    <a:pt x="5835" y="6788"/>
                    <a:pt x="5835" y="5859"/>
                  </a:cubicBezTo>
                  <a:lnTo>
                    <a:pt x="5835" y="5835"/>
                  </a:lnTo>
                  <a:cubicBezTo>
                    <a:pt x="5835" y="5002"/>
                    <a:pt x="5239" y="4311"/>
                    <a:pt x="4477" y="4120"/>
                  </a:cubicBezTo>
                  <a:cubicBezTo>
                    <a:pt x="4477" y="4097"/>
                    <a:pt x="4525" y="3287"/>
                    <a:pt x="3882" y="2644"/>
                  </a:cubicBezTo>
                  <a:cubicBezTo>
                    <a:pt x="3501" y="2263"/>
                    <a:pt x="2977" y="2049"/>
                    <a:pt x="2429" y="2049"/>
                  </a:cubicBezTo>
                  <a:lnTo>
                    <a:pt x="2382" y="2049"/>
                  </a:lnTo>
                  <a:cubicBezTo>
                    <a:pt x="2239" y="1001"/>
                    <a:pt x="1429" y="191"/>
                    <a:pt x="429" y="24"/>
                  </a:cubicBezTo>
                  <a:cubicBezTo>
                    <a:pt x="167" y="0"/>
                    <a:pt x="0"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4"/>
            <p:cNvSpPr/>
            <p:nvPr/>
          </p:nvSpPr>
          <p:spPr>
            <a:xfrm>
              <a:off x="6679003" y="3010161"/>
              <a:ext cx="18417" cy="23433"/>
            </a:xfrm>
            <a:custGeom>
              <a:avLst/>
              <a:gdLst/>
              <a:ahLst/>
              <a:cxnLst/>
              <a:rect l="l" t="t" r="r" b="b"/>
              <a:pathLst>
                <a:path w="525" h="668" extrusionOk="0">
                  <a:moveTo>
                    <a:pt x="1" y="1"/>
                  </a:moveTo>
                  <a:lnTo>
                    <a:pt x="1" y="667"/>
                  </a:lnTo>
                  <a:lnTo>
                    <a:pt x="358" y="667"/>
                  </a:lnTo>
                  <a:lnTo>
                    <a:pt x="525" y="358"/>
                  </a:lnTo>
                  <a:lnTo>
                    <a:pt x="35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4"/>
            <p:cNvSpPr/>
            <p:nvPr/>
          </p:nvSpPr>
          <p:spPr>
            <a:xfrm>
              <a:off x="6691562" y="3010161"/>
              <a:ext cx="12559" cy="23433"/>
            </a:xfrm>
            <a:custGeom>
              <a:avLst/>
              <a:gdLst/>
              <a:ahLst/>
              <a:cxnLst/>
              <a:rect l="l" t="t" r="r" b="b"/>
              <a:pathLst>
                <a:path w="358" h="668" extrusionOk="0">
                  <a:moveTo>
                    <a:pt x="0" y="1"/>
                  </a:moveTo>
                  <a:lnTo>
                    <a:pt x="0" y="667"/>
                  </a:lnTo>
                  <a:lnTo>
                    <a:pt x="357" y="667"/>
                  </a:lnTo>
                  <a:lnTo>
                    <a:pt x="357"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4"/>
            <p:cNvSpPr/>
            <p:nvPr/>
          </p:nvSpPr>
          <p:spPr>
            <a:xfrm>
              <a:off x="6679003" y="2960874"/>
              <a:ext cx="15926" cy="24275"/>
            </a:xfrm>
            <a:custGeom>
              <a:avLst/>
              <a:gdLst/>
              <a:ahLst/>
              <a:cxnLst/>
              <a:rect l="l" t="t" r="r" b="b"/>
              <a:pathLst>
                <a:path w="454" h="692" extrusionOk="0">
                  <a:moveTo>
                    <a:pt x="1" y="0"/>
                  </a:moveTo>
                  <a:lnTo>
                    <a:pt x="1" y="691"/>
                  </a:lnTo>
                  <a:lnTo>
                    <a:pt x="358" y="691"/>
                  </a:lnTo>
                  <a:lnTo>
                    <a:pt x="453" y="382"/>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4"/>
            <p:cNvSpPr/>
            <p:nvPr/>
          </p:nvSpPr>
          <p:spPr>
            <a:xfrm>
              <a:off x="6691562" y="2960874"/>
              <a:ext cx="12559" cy="24275"/>
            </a:xfrm>
            <a:custGeom>
              <a:avLst/>
              <a:gdLst/>
              <a:ahLst/>
              <a:cxnLst/>
              <a:rect l="l" t="t" r="r" b="b"/>
              <a:pathLst>
                <a:path w="358" h="692" extrusionOk="0">
                  <a:moveTo>
                    <a:pt x="0" y="0"/>
                  </a:moveTo>
                  <a:lnTo>
                    <a:pt x="0" y="691"/>
                  </a:lnTo>
                  <a:lnTo>
                    <a:pt x="357" y="691"/>
                  </a:lnTo>
                  <a:lnTo>
                    <a:pt x="35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4"/>
            <p:cNvSpPr/>
            <p:nvPr/>
          </p:nvSpPr>
          <p:spPr>
            <a:xfrm>
              <a:off x="6752531" y="3010161"/>
              <a:ext cx="23433" cy="23433"/>
            </a:xfrm>
            <a:custGeom>
              <a:avLst/>
              <a:gdLst/>
              <a:ahLst/>
              <a:cxnLst/>
              <a:rect l="l" t="t" r="r" b="b"/>
              <a:pathLst>
                <a:path w="668" h="668" extrusionOk="0">
                  <a:moveTo>
                    <a:pt x="1" y="1"/>
                  </a:moveTo>
                  <a:lnTo>
                    <a:pt x="1" y="667"/>
                  </a:lnTo>
                  <a:lnTo>
                    <a:pt x="667" y="667"/>
                  </a:lnTo>
                  <a:lnTo>
                    <a:pt x="667"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4"/>
            <p:cNvSpPr/>
            <p:nvPr/>
          </p:nvSpPr>
          <p:spPr>
            <a:xfrm>
              <a:off x="6607159" y="3010161"/>
              <a:ext cx="24275" cy="23433"/>
            </a:xfrm>
            <a:custGeom>
              <a:avLst/>
              <a:gdLst/>
              <a:ahLst/>
              <a:cxnLst/>
              <a:rect l="l" t="t" r="r" b="b"/>
              <a:pathLst>
                <a:path w="692" h="668" extrusionOk="0">
                  <a:moveTo>
                    <a:pt x="1" y="1"/>
                  </a:moveTo>
                  <a:lnTo>
                    <a:pt x="1" y="667"/>
                  </a:lnTo>
                  <a:lnTo>
                    <a:pt x="691" y="667"/>
                  </a:lnTo>
                  <a:lnTo>
                    <a:pt x="691"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4"/>
            <p:cNvSpPr/>
            <p:nvPr/>
          </p:nvSpPr>
          <p:spPr>
            <a:xfrm>
              <a:off x="6613860" y="3069481"/>
              <a:ext cx="86086" cy="229774"/>
            </a:xfrm>
            <a:custGeom>
              <a:avLst/>
              <a:gdLst/>
              <a:ahLst/>
              <a:cxnLst/>
              <a:rect l="l" t="t" r="r" b="b"/>
              <a:pathLst>
                <a:path w="2454" h="6550" extrusionOk="0">
                  <a:moveTo>
                    <a:pt x="1548" y="0"/>
                  </a:moveTo>
                  <a:lnTo>
                    <a:pt x="1548" y="643"/>
                  </a:lnTo>
                  <a:cubicBezTo>
                    <a:pt x="1096" y="453"/>
                    <a:pt x="739" y="262"/>
                    <a:pt x="286" y="24"/>
                  </a:cubicBezTo>
                  <a:cubicBezTo>
                    <a:pt x="167" y="239"/>
                    <a:pt x="72" y="405"/>
                    <a:pt x="0" y="643"/>
                  </a:cubicBezTo>
                  <a:cubicBezTo>
                    <a:pt x="191" y="739"/>
                    <a:pt x="1334" y="1310"/>
                    <a:pt x="1548" y="1429"/>
                  </a:cubicBezTo>
                  <a:lnTo>
                    <a:pt x="1548" y="4501"/>
                  </a:lnTo>
                  <a:cubicBezTo>
                    <a:pt x="1453" y="4763"/>
                    <a:pt x="1096" y="5811"/>
                    <a:pt x="977" y="6216"/>
                  </a:cubicBezTo>
                  <a:lnTo>
                    <a:pt x="1548" y="6549"/>
                  </a:lnTo>
                  <a:lnTo>
                    <a:pt x="2215" y="6216"/>
                  </a:lnTo>
                  <a:lnTo>
                    <a:pt x="2453" y="3263"/>
                  </a:lnTo>
                  <a:lnTo>
                    <a:pt x="2215"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4"/>
            <p:cNvSpPr/>
            <p:nvPr/>
          </p:nvSpPr>
          <p:spPr>
            <a:xfrm>
              <a:off x="6691562" y="3069481"/>
              <a:ext cx="77702" cy="228932"/>
            </a:xfrm>
            <a:custGeom>
              <a:avLst/>
              <a:gdLst/>
              <a:ahLst/>
              <a:cxnLst/>
              <a:rect l="l" t="t" r="r" b="b"/>
              <a:pathLst>
                <a:path w="2215" h="6526" extrusionOk="0">
                  <a:moveTo>
                    <a:pt x="0" y="0"/>
                  </a:moveTo>
                  <a:lnTo>
                    <a:pt x="0" y="6192"/>
                  </a:lnTo>
                  <a:lnTo>
                    <a:pt x="691" y="6525"/>
                  </a:lnTo>
                  <a:lnTo>
                    <a:pt x="1262" y="6168"/>
                  </a:lnTo>
                  <a:cubicBezTo>
                    <a:pt x="1167" y="5859"/>
                    <a:pt x="834" y="4882"/>
                    <a:pt x="691" y="4454"/>
                  </a:cubicBezTo>
                  <a:lnTo>
                    <a:pt x="691" y="1691"/>
                  </a:lnTo>
                  <a:lnTo>
                    <a:pt x="2215" y="977"/>
                  </a:lnTo>
                  <a:cubicBezTo>
                    <a:pt x="2096" y="762"/>
                    <a:pt x="2001" y="596"/>
                    <a:pt x="1905" y="358"/>
                  </a:cubicBezTo>
                  <a:cubicBezTo>
                    <a:pt x="1762" y="405"/>
                    <a:pt x="834" y="881"/>
                    <a:pt x="691" y="977"/>
                  </a:cubicBez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4"/>
            <p:cNvSpPr/>
            <p:nvPr/>
          </p:nvSpPr>
          <p:spPr>
            <a:xfrm>
              <a:off x="6486028" y="3286697"/>
              <a:ext cx="215567" cy="24240"/>
            </a:xfrm>
            <a:custGeom>
              <a:avLst/>
              <a:gdLst/>
              <a:ahLst/>
              <a:cxnLst/>
              <a:rect l="l" t="t" r="r" b="b"/>
              <a:pathLst>
                <a:path w="6145" h="691" extrusionOk="0">
                  <a:moveTo>
                    <a:pt x="1" y="0"/>
                  </a:moveTo>
                  <a:lnTo>
                    <a:pt x="1" y="691"/>
                  </a:lnTo>
                  <a:lnTo>
                    <a:pt x="5859" y="691"/>
                  </a:lnTo>
                  <a:lnTo>
                    <a:pt x="6145" y="381"/>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4"/>
            <p:cNvSpPr/>
            <p:nvPr/>
          </p:nvSpPr>
          <p:spPr>
            <a:xfrm>
              <a:off x="6691562" y="3286697"/>
              <a:ext cx="206376" cy="24240"/>
            </a:xfrm>
            <a:custGeom>
              <a:avLst/>
              <a:gdLst/>
              <a:ahLst/>
              <a:cxnLst/>
              <a:rect l="l" t="t" r="r" b="b"/>
              <a:pathLst>
                <a:path w="5883" h="691" extrusionOk="0">
                  <a:moveTo>
                    <a:pt x="0" y="0"/>
                  </a:moveTo>
                  <a:lnTo>
                    <a:pt x="0" y="691"/>
                  </a:lnTo>
                  <a:lnTo>
                    <a:pt x="5882" y="691"/>
                  </a:lnTo>
                  <a:lnTo>
                    <a:pt x="58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 name="Google Shape;2069;p74"/>
          <p:cNvGrpSpPr/>
          <p:nvPr/>
        </p:nvGrpSpPr>
        <p:grpSpPr>
          <a:xfrm>
            <a:off x="6292046" y="2249517"/>
            <a:ext cx="415242" cy="411032"/>
            <a:chOff x="6409168" y="2354375"/>
            <a:chExt cx="415242" cy="411032"/>
          </a:xfrm>
        </p:grpSpPr>
        <p:sp>
          <p:nvSpPr>
            <p:cNvPr id="2070" name="Google Shape;2070;p74"/>
            <p:cNvSpPr/>
            <p:nvPr/>
          </p:nvSpPr>
          <p:spPr>
            <a:xfrm>
              <a:off x="6591303" y="2676831"/>
              <a:ext cx="32624" cy="88577"/>
            </a:xfrm>
            <a:custGeom>
              <a:avLst/>
              <a:gdLst/>
              <a:ahLst/>
              <a:cxnLst/>
              <a:rect l="l" t="t" r="r" b="b"/>
              <a:pathLst>
                <a:path w="930" h="2525" extrusionOk="0">
                  <a:moveTo>
                    <a:pt x="334" y="1"/>
                  </a:moveTo>
                  <a:lnTo>
                    <a:pt x="0" y="120"/>
                  </a:lnTo>
                  <a:lnTo>
                    <a:pt x="0" y="1834"/>
                  </a:lnTo>
                  <a:cubicBezTo>
                    <a:pt x="0" y="2239"/>
                    <a:pt x="310" y="2525"/>
                    <a:pt x="691" y="2525"/>
                  </a:cubicBezTo>
                  <a:lnTo>
                    <a:pt x="929" y="1310"/>
                  </a:lnTo>
                  <a:lnTo>
                    <a:pt x="691" y="120"/>
                  </a:lnTo>
                  <a:lnTo>
                    <a:pt x="334"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4"/>
            <p:cNvSpPr/>
            <p:nvPr/>
          </p:nvSpPr>
          <p:spPr>
            <a:xfrm>
              <a:off x="6615508" y="2671814"/>
              <a:ext cx="25117" cy="93593"/>
            </a:xfrm>
            <a:custGeom>
              <a:avLst/>
              <a:gdLst/>
              <a:ahLst/>
              <a:cxnLst/>
              <a:rect l="l" t="t" r="r" b="b"/>
              <a:pathLst>
                <a:path w="716" h="2668" extrusionOk="0">
                  <a:moveTo>
                    <a:pt x="358" y="1"/>
                  </a:moveTo>
                  <a:lnTo>
                    <a:pt x="1" y="263"/>
                  </a:lnTo>
                  <a:lnTo>
                    <a:pt x="1" y="2668"/>
                  </a:lnTo>
                  <a:cubicBezTo>
                    <a:pt x="382" y="2668"/>
                    <a:pt x="715" y="2382"/>
                    <a:pt x="715" y="1977"/>
                  </a:cubicBezTo>
                  <a:lnTo>
                    <a:pt x="715" y="263"/>
                  </a:lnTo>
                  <a:lnTo>
                    <a:pt x="35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4"/>
            <p:cNvSpPr/>
            <p:nvPr/>
          </p:nvSpPr>
          <p:spPr>
            <a:xfrm>
              <a:off x="6591303" y="2584114"/>
              <a:ext cx="31782" cy="79386"/>
            </a:xfrm>
            <a:custGeom>
              <a:avLst/>
              <a:gdLst/>
              <a:ahLst/>
              <a:cxnLst/>
              <a:rect l="l" t="t" r="r" b="b"/>
              <a:pathLst>
                <a:path w="906" h="2263" extrusionOk="0">
                  <a:moveTo>
                    <a:pt x="0" y="0"/>
                  </a:moveTo>
                  <a:lnTo>
                    <a:pt x="0" y="2072"/>
                  </a:lnTo>
                  <a:lnTo>
                    <a:pt x="358" y="2263"/>
                  </a:lnTo>
                  <a:lnTo>
                    <a:pt x="715" y="2072"/>
                  </a:lnTo>
                  <a:lnTo>
                    <a:pt x="905" y="1024"/>
                  </a:lnTo>
                  <a:lnTo>
                    <a:pt x="715" y="357"/>
                  </a:lnTo>
                  <a:lnTo>
                    <a:pt x="358"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4"/>
            <p:cNvSpPr/>
            <p:nvPr/>
          </p:nvSpPr>
          <p:spPr>
            <a:xfrm>
              <a:off x="6615508" y="2584114"/>
              <a:ext cx="25117" cy="81912"/>
            </a:xfrm>
            <a:custGeom>
              <a:avLst/>
              <a:gdLst/>
              <a:ahLst/>
              <a:cxnLst/>
              <a:rect l="l" t="t" r="r" b="b"/>
              <a:pathLst>
                <a:path w="716" h="2335" extrusionOk="0">
                  <a:moveTo>
                    <a:pt x="358" y="0"/>
                  </a:moveTo>
                  <a:lnTo>
                    <a:pt x="1" y="357"/>
                  </a:lnTo>
                  <a:lnTo>
                    <a:pt x="1" y="2072"/>
                  </a:lnTo>
                  <a:lnTo>
                    <a:pt x="358" y="2334"/>
                  </a:lnTo>
                  <a:lnTo>
                    <a:pt x="715" y="2072"/>
                  </a:lnTo>
                  <a:lnTo>
                    <a:pt x="7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4"/>
            <p:cNvSpPr/>
            <p:nvPr/>
          </p:nvSpPr>
          <p:spPr>
            <a:xfrm>
              <a:off x="6591303" y="2655958"/>
              <a:ext cx="32624" cy="25082"/>
            </a:xfrm>
            <a:custGeom>
              <a:avLst/>
              <a:gdLst/>
              <a:ahLst/>
              <a:cxnLst/>
              <a:rect l="l" t="t" r="r" b="b"/>
              <a:pathLst>
                <a:path w="930" h="715" extrusionOk="0">
                  <a:moveTo>
                    <a:pt x="691" y="0"/>
                  </a:moveTo>
                  <a:cubicBezTo>
                    <a:pt x="453" y="24"/>
                    <a:pt x="239" y="24"/>
                    <a:pt x="0" y="24"/>
                  </a:cubicBezTo>
                  <a:lnTo>
                    <a:pt x="0" y="715"/>
                  </a:lnTo>
                  <a:lnTo>
                    <a:pt x="691" y="715"/>
                  </a:lnTo>
                  <a:lnTo>
                    <a:pt x="929" y="357"/>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4"/>
            <p:cNvSpPr/>
            <p:nvPr/>
          </p:nvSpPr>
          <p:spPr>
            <a:xfrm>
              <a:off x="6616350" y="2656800"/>
              <a:ext cx="24275" cy="24240"/>
            </a:xfrm>
            <a:custGeom>
              <a:avLst/>
              <a:gdLst/>
              <a:ahLst/>
              <a:cxnLst/>
              <a:rect l="l" t="t" r="r" b="b"/>
              <a:pathLst>
                <a:path w="692" h="691" extrusionOk="0">
                  <a:moveTo>
                    <a:pt x="1" y="0"/>
                  </a:moveTo>
                  <a:lnTo>
                    <a:pt x="1" y="691"/>
                  </a:lnTo>
                  <a:lnTo>
                    <a:pt x="691" y="691"/>
                  </a:lnTo>
                  <a:lnTo>
                    <a:pt x="69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4"/>
            <p:cNvSpPr/>
            <p:nvPr/>
          </p:nvSpPr>
          <p:spPr>
            <a:xfrm>
              <a:off x="6409168" y="2413731"/>
              <a:ext cx="167963" cy="103591"/>
            </a:xfrm>
            <a:custGeom>
              <a:avLst/>
              <a:gdLst/>
              <a:ahLst/>
              <a:cxnLst/>
              <a:rect l="l" t="t" r="r" b="b"/>
              <a:pathLst>
                <a:path w="4788" h="2953" extrusionOk="0">
                  <a:moveTo>
                    <a:pt x="1083" y="1"/>
                  </a:moveTo>
                  <a:cubicBezTo>
                    <a:pt x="649" y="1"/>
                    <a:pt x="307" y="117"/>
                    <a:pt x="144" y="380"/>
                  </a:cubicBezTo>
                  <a:cubicBezTo>
                    <a:pt x="72" y="499"/>
                    <a:pt x="1" y="690"/>
                    <a:pt x="72" y="928"/>
                  </a:cubicBezTo>
                  <a:cubicBezTo>
                    <a:pt x="263" y="1571"/>
                    <a:pt x="1215" y="2261"/>
                    <a:pt x="2049" y="2666"/>
                  </a:cubicBezTo>
                  <a:lnTo>
                    <a:pt x="2573" y="2952"/>
                  </a:lnTo>
                  <a:lnTo>
                    <a:pt x="4549" y="2523"/>
                  </a:lnTo>
                  <a:lnTo>
                    <a:pt x="4788" y="2023"/>
                  </a:lnTo>
                  <a:lnTo>
                    <a:pt x="4573" y="1547"/>
                  </a:lnTo>
                  <a:cubicBezTo>
                    <a:pt x="3638" y="645"/>
                    <a:pt x="2104" y="1"/>
                    <a:pt x="1083"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4"/>
            <p:cNvSpPr/>
            <p:nvPr/>
          </p:nvSpPr>
          <p:spPr>
            <a:xfrm>
              <a:off x="6410010" y="2502764"/>
              <a:ext cx="172979" cy="117308"/>
            </a:xfrm>
            <a:custGeom>
              <a:avLst/>
              <a:gdLst/>
              <a:ahLst/>
              <a:cxnLst/>
              <a:rect l="l" t="t" r="r" b="b"/>
              <a:pathLst>
                <a:path w="4931" h="3344" extrusionOk="0">
                  <a:moveTo>
                    <a:pt x="4306" y="0"/>
                  </a:moveTo>
                  <a:cubicBezTo>
                    <a:pt x="4095" y="0"/>
                    <a:pt x="3841" y="27"/>
                    <a:pt x="3573" y="81"/>
                  </a:cubicBezTo>
                  <a:cubicBezTo>
                    <a:pt x="2192" y="414"/>
                    <a:pt x="286" y="1510"/>
                    <a:pt x="48" y="2414"/>
                  </a:cubicBezTo>
                  <a:cubicBezTo>
                    <a:pt x="1" y="2700"/>
                    <a:pt x="48" y="2867"/>
                    <a:pt x="120" y="2962"/>
                  </a:cubicBezTo>
                  <a:cubicBezTo>
                    <a:pt x="286" y="3224"/>
                    <a:pt x="620" y="3343"/>
                    <a:pt x="1048" y="3343"/>
                  </a:cubicBezTo>
                  <a:cubicBezTo>
                    <a:pt x="1668" y="3343"/>
                    <a:pt x="2477" y="3105"/>
                    <a:pt x="3192" y="2724"/>
                  </a:cubicBezTo>
                  <a:cubicBezTo>
                    <a:pt x="3835" y="2391"/>
                    <a:pt x="4406" y="1938"/>
                    <a:pt x="4764" y="1533"/>
                  </a:cubicBezTo>
                  <a:lnTo>
                    <a:pt x="4930" y="795"/>
                  </a:lnTo>
                  <a:cubicBezTo>
                    <a:pt x="4930" y="795"/>
                    <a:pt x="4525" y="9"/>
                    <a:pt x="4502" y="9"/>
                  </a:cubicBezTo>
                  <a:cubicBezTo>
                    <a:pt x="4442" y="3"/>
                    <a:pt x="4377" y="0"/>
                    <a:pt x="4306"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4"/>
            <p:cNvSpPr/>
            <p:nvPr/>
          </p:nvSpPr>
          <p:spPr>
            <a:xfrm>
              <a:off x="6578780" y="2354375"/>
              <a:ext cx="43464" cy="81912"/>
            </a:xfrm>
            <a:custGeom>
              <a:avLst/>
              <a:gdLst/>
              <a:ahLst/>
              <a:cxnLst/>
              <a:rect l="l" t="t" r="r" b="b"/>
              <a:pathLst>
                <a:path w="1239" h="2335" extrusionOk="0">
                  <a:moveTo>
                    <a:pt x="1048" y="0"/>
                  </a:moveTo>
                  <a:cubicBezTo>
                    <a:pt x="476" y="0"/>
                    <a:pt x="0" y="477"/>
                    <a:pt x="0" y="1024"/>
                  </a:cubicBezTo>
                  <a:lnTo>
                    <a:pt x="0" y="2334"/>
                  </a:lnTo>
                  <a:lnTo>
                    <a:pt x="453" y="2191"/>
                  </a:lnTo>
                  <a:lnTo>
                    <a:pt x="1048" y="1786"/>
                  </a:lnTo>
                  <a:lnTo>
                    <a:pt x="1239" y="1024"/>
                  </a:lnTo>
                  <a:lnTo>
                    <a:pt x="1048"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4"/>
            <p:cNvSpPr/>
            <p:nvPr/>
          </p:nvSpPr>
          <p:spPr>
            <a:xfrm>
              <a:off x="6615508" y="2354375"/>
              <a:ext cx="36799" cy="81070"/>
            </a:xfrm>
            <a:custGeom>
              <a:avLst/>
              <a:gdLst/>
              <a:ahLst/>
              <a:cxnLst/>
              <a:rect l="l" t="t" r="r" b="b"/>
              <a:pathLst>
                <a:path w="1049" h="2311" extrusionOk="0">
                  <a:moveTo>
                    <a:pt x="1" y="0"/>
                  </a:moveTo>
                  <a:lnTo>
                    <a:pt x="1" y="1786"/>
                  </a:lnTo>
                  <a:lnTo>
                    <a:pt x="263" y="2072"/>
                  </a:lnTo>
                  <a:lnTo>
                    <a:pt x="1025" y="2310"/>
                  </a:lnTo>
                  <a:lnTo>
                    <a:pt x="1025" y="1000"/>
                  </a:lnTo>
                  <a:cubicBezTo>
                    <a:pt x="1049" y="477"/>
                    <a:pt x="596" y="0"/>
                    <a:pt x="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4"/>
            <p:cNvSpPr/>
            <p:nvPr/>
          </p:nvSpPr>
          <p:spPr>
            <a:xfrm>
              <a:off x="6657289" y="2413520"/>
              <a:ext cx="165437" cy="103802"/>
            </a:xfrm>
            <a:custGeom>
              <a:avLst/>
              <a:gdLst/>
              <a:ahLst/>
              <a:cxnLst/>
              <a:rect l="l" t="t" r="r" b="b"/>
              <a:pathLst>
                <a:path w="4716" h="2959" extrusionOk="0">
                  <a:moveTo>
                    <a:pt x="3637" y="0"/>
                  </a:moveTo>
                  <a:cubicBezTo>
                    <a:pt x="3461" y="0"/>
                    <a:pt x="3271" y="19"/>
                    <a:pt x="3073" y="53"/>
                  </a:cubicBezTo>
                  <a:cubicBezTo>
                    <a:pt x="2025" y="267"/>
                    <a:pt x="906" y="862"/>
                    <a:pt x="191" y="1553"/>
                  </a:cubicBezTo>
                  <a:lnTo>
                    <a:pt x="1" y="2053"/>
                  </a:lnTo>
                  <a:lnTo>
                    <a:pt x="215" y="2529"/>
                  </a:lnTo>
                  <a:lnTo>
                    <a:pt x="2168" y="2958"/>
                  </a:lnTo>
                  <a:cubicBezTo>
                    <a:pt x="2358" y="2863"/>
                    <a:pt x="2525" y="2791"/>
                    <a:pt x="2716" y="2672"/>
                  </a:cubicBezTo>
                  <a:cubicBezTo>
                    <a:pt x="3359" y="2363"/>
                    <a:pt x="4478" y="1648"/>
                    <a:pt x="4668" y="934"/>
                  </a:cubicBezTo>
                  <a:cubicBezTo>
                    <a:pt x="4716" y="743"/>
                    <a:pt x="4716" y="529"/>
                    <a:pt x="4597" y="386"/>
                  </a:cubicBezTo>
                  <a:cubicBezTo>
                    <a:pt x="4427" y="114"/>
                    <a:pt x="4076" y="0"/>
                    <a:pt x="3637"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4"/>
            <p:cNvSpPr/>
            <p:nvPr/>
          </p:nvSpPr>
          <p:spPr>
            <a:xfrm>
              <a:off x="6648940" y="2502238"/>
              <a:ext cx="175470" cy="117308"/>
            </a:xfrm>
            <a:custGeom>
              <a:avLst/>
              <a:gdLst/>
              <a:ahLst/>
              <a:cxnLst/>
              <a:rect l="l" t="t" r="r" b="b"/>
              <a:pathLst>
                <a:path w="5002" h="3344" extrusionOk="0">
                  <a:moveTo>
                    <a:pt x="453" y="0"/>
                  </a:moveTo>
                  <a:lnTo>
                    <a:pt x="1" y="667"/>
                  </a:lnTo>
                  <a:lnTo>
                    <a:pt x="191" y="1548"/>
                  </a:lnTo>
                  <a:cubicBezTo>
                    <a:pt x="691" y="2144"/>
                    <a:pt x="1691" y="2834"/>
                    <a:pt x="2811" y="3144"/>
                  </a:cubicBezTo>
                  <a:cubicBezTo>
                    <a:pt x="3125" y="3254"/>
                    <a:pt x="3523" y="3343"/>
                    <a:pt x="3887" y="3343"/>
                  </a:cubicBezTo>
                  <a:cubicBezTo>
                    <a:pt x="4074" y="3343"/>
                    <a:pt x="4253" y="3320"/>
                    <a:pt x="4406" y="3263"/>
                  </a:cubicBezTo>
                  <a:cubicBezTo>
                    <a:pt x="4668" y="3192"/>
                    <a:pt x="4883" y="2977"/>
                    <a:pt x="4906" y="2715"/>
                  </a:cubicBezTo>
                  <a:cubicBezTo>
                    <a:pt x="5002" y="1929"/>
                    <a:pt x="3668" y="1048"/>
                    <a:pt x="2954" y="691"/>
                  </a:cubicBezTo>
                  <a:cubicBezTo>
                    <a:pt x="2358" y="358"/>
                    <a:pt x="1549" y="72"/>
                    <a:pt x="858"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4"/>
            <p:cNvSpPr/>
            <p:nvPr/>
          </p:nvSpPr>
          <p:spPr>
            <a:xfrm>
              <a:off x="6567905" y="2413696"/>
              <a:ext cx="60197" cy="181469"/>
            </a:xfrm>
            <a:custGeom>
              <a:avLst/>
              <a:gdLst/>
              <a:ahLst/>
              <a:cxnLst/>
              <a:rect l="l" t="t" r="r" b="b"/>
              <a:pathLst>
                <a:path w="1716" h="5173" extrusionOk="0">
                  <a:moveTo>
                    <a:pt x="1358" y="48"/>
                  </a:moveTo>
                  <a:cubicBezTo>
                    <a:pt x="1358" y="119"/>
                    <a:pt x="429" y="0"/>
                    <a:pt x="120" y="1191"/>
                  </a:cubicBezTo>
                  <a:cubicBezTo>
                    <a:pt x="48" y="1358"/>
                    <a:pt x="24" y="1548"/>
                    <a:pt x="24" y="1762"/>
                  </a:cubicBezTo>
                  <a:cubicBezTo>
                    <a:pt x="24" y="1905"/>
                    <a:pt x="1" y="2310"/>
                    <a:pt x="1" y="2429"/>
                  </a:cubicBezTo>
                  <a:cubicBezTo>
                    <a:pt x="1" y="2882"/>
                    <a:pt x="48" y="3286"/>
                    <a:pt x="143" y="3691"/>
                  </a:cubicBezTo>
                  <a:cubicBezTo>
                    <a:pt x="239" y="4072"/>
                    <a:pt x="405" y="4525"/>
                    <a:pt x="667" y="4811"/>
                  </a:cubicBezTo>
                  <a:cubicBezTo>
                    <a:pt x="935" y="5132"/>
                    <a:pt x="1190" y="5172"/>
                    <a:pt x="1300" y="5172"/>
                  </a:cubicBezTo>
                  <a:cubicBezTo>
                    <a:pt x="1337" y="5172"/>
                    <a:pt x="1358" y="5168"/>
                    <a:pt x="1358" y="5168"/>
                  </a:cubicBezTo>
                  <a:lnTo>
                    <a:pt x="1715" y="2405"/>
                  </a:lnTo>
                  <a:lnTo>
                    <a:pt x="1358" y="48"/>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4"/>
            <p:cNvSpPr/>
            <p:nvPr/>
          </p:nvSpPr>
          <p:spPr>
            <a:xfrm>
              <a:off x="6616350" y="2418677"/>
              <a:ext cx="48516" cy="178838"/>
            </a:xfrm>
            <a:custGeom>
              <a:avLst/>
              <a:gdLst/>
              <a:ahLst/>
              <a:cxnLst/>
              <a:rect l="l" t="t" r="r" b="b"/>
              <a:pathLst>
                <a:path w="1383" h="5098" extrusionOk="0">
                  <a:moveTo>
                    <a:pt x="1" y="1"/>
                  </a:moveTo>
                  <a:lnTo>
                    <a:pt x="1" y="5097"/>
                  </a:lnTo>
                  <a:cubicBezTo>
                    <a:pt x="287" y="5073"/>
                    <a:pt x="525" y="4907"/>
                    <a:pt x="691" y="4716"/>
                  </a:cubicBezTo>
                  <a:cubicBezTo>
                    <a:pt x="1192" y="4121"/>
                    <a:pt x="1382" y="3097"/>
                    <a:pt x="1382" y="2335"/>
                  </a:cubicBezTo>
                  <a:cubicBezTo>
                    <a:pt x="1382" y="2168"/>
                    <a:pt x="1382" y="1763"/>
                    <a:pt x="1358" y="1644"/>
                  </a:cubicBezTo>
                  <a:cubicBezTo>
                    <a:pt x="1311" y="1430"/>
                    <a:pt x="1287" y="1216"/>
                    <a:pt x="1263" y="1073"/>
                  </a:cubicBezTo>
                  <a:cubicBezTo>
                    <a:pt x="1072" y="430"/>
                    <a:pt x="668" y="1"/>
                    <a:pt x="1"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4"/>
            <p:cNvSpPr/>
            <p:nvPr/>
          </p:nvSpPr>
          <p:spPr>
            <a:xfrm>
              <a:off x="6603827" y="2486346"/>
              <a:ext cx="19259" cy="25117"/>
            </a:xfrm>
            <a:custGeom>
              <a:avLst/>
              <a:gdLst/>
              <a:ahLst/>
              <a:cxnLst/>
              <a:rect l="l" t="t" r="r" b="b"/>
              <a:pathLst>
                <a:path w="549" h="716" extrusionOk="0">
                  <a:moveTo>
                    <a:pt x="358" y="1"/>
                  </a:moveTo>
                  <a:cubicBezTo>
                    <a:pt x="215" y="25"/>
                    <a:pt x="120" y="25"/>
                    <a:pt x="1" y="25"/>
                  </a:cubicBezTo>
                  <a:lnTo>
                    <a:pt x="1" y="715"/>
                  </a:lnTo>
                  <a:lnTo>
                    <a:pt x="358" y="715"/>
                  </a:lnTo>
                  <a:lnTo>
                    <a:pt x="548" y="358"/>
                  </a:lnTo>
                  <a:lnTo>
                    <a:pt x="358"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4"/>
            <p:cNvSpPr/>
            <p:nvPr/>
          </p:nvSpPr>
          <p:spPr>
            <a:xfrm>
              <a:off x="6615508" y="2487188"/>
              <a:ext cx="12594" cy="24275"/>
            </a:xfrm>
            <a:custGeom>
              <a:avLst/>
              <a:gdLst/>
              <a:ahLst/>
              <a:cxnLst/>
              <a:rect l="l" t="t" r="r" b="b"/>
              <a:pathLst>
                <a:path w="359" h="692" extrusionOk="0">
                  <a:moveTo>
                    <a:pt x="1" y="1"/>
                  </a:moveTo>
                  <a:lnTo>
                    <a:pt x="1" y="691"/>
                  </a:lnTo>
                  <a:lnTo>
                    <a:pt x="358" y="691"/>
                  </a:lnTo>
                  <a:lnTo>
                    <a:pt x="35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74"/>
          <p:cNvGrpSpPr/>
          <p:nvPr/>
        </p:nvGrpSpPr>
        <p:grpSpPr>
          <a:xfrm>
            <a:off x="6411552" y="1602085"/>
            <a:ext cx="289936" cy="411067"/>
            <a:chOff x="6514443" y="1624220"/>
            <a:chExt cx="289936" cy="411067"/>
          </a:xfrm>
        </p:grpSpPr>
        <p:sp>
          <p:nvSpPr>
            <p:cNvPr id="2087" name="Google Shape;2087;p74"/>
            <p:cNvSpPr/>
            <p:nvPr/>
          </p:nvSpPr>
          <p:spPr>
            <a:xfrm>
              <a:off x="6598810" y="1732828"/>
              <a:ext cx="24275" cy="30941"/>
            </a:xfrm>
            <a:custGeom>
              <a:avLst/>
              <a:gdLst/>
              <a:ahLst/>
              <a:cxnLst/>
              <a:rect l="l" t="t" r="r" b="b"/>
              <a:pathLst>
                <a:path w="692" h="882" extrusionOk="0">
                  <a:moveTo>
                    <a:pt x="1" y="0"/>
                  </a:moveTo>
                  <a:lnTo>
                    <a:pt x="1" y="691"/>
                  </a:lnTo>
                  <a:lnTo>
                    <a:pt x="382" y="882"/>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4"/>
            <p:cNvSpPr/>
            <p:nvPr/>
          </p:nvSpPr>
          <p:spPr>
            <a:xfrm>
              <a:off x="6694894" y="1732828"/>
              <a:ext cx="24240" cy="30941"/>
            </a:xfrm>
            <a:custGeom>
              <a:avLst/>
              <a:gdLst/>
              <a:ahLst/>
              <a:cxnLst/>
              <a:rect l="l" t="t" r="r" b="b"/>
              <a:pathLst>
                <a:path w="691" h="882" extrusionOk="0">
                  <a:moveTo>
                    <a:pt x="0" y="0"/>
                  </a:moveTo>
                  <a:lnTo>
                    <a:pt x="0" y="691"/>
                  </a:lnTo>
                  <a:lnTo>
                    <a:pt x="381" y="882"/>
                  </a:lnTo>
                  <a:lnTo>
                    <a:pt x="691" y="691"/>
                  </a:lnTo>
                  <a:lnTo>
                    <a:pt x="691"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4"/>
            <p:cNvSpPr/>
            <p:nvPr/>
          </p:nvSpPr>
          <p:spPr>
            <a:xfrm>
              <a:off x="6744182" y="1732828"/>
              <a:ext cx="24275" cy="30941"/>
            </a:xfrm>
            <a:custGeom>
              <a:avLst/>
              <a:gdLst/>
              <a:ahLst/>
              <a:cxnLst/>
              <a:rect l="l" t="t" r="r" b="b"/>
              <a:pathLst>
                <a:path w="692" h="882" extrusionOk="0">
                  <a:moveTo>
                    <a:pt x="0" y="0"/>
                  </a:moveTo>
                  <a:lnTo>
                    <a:pt x="0" y="691"/>
                  </a:lnTo>
                  <a:lnTo>
                    <a:pt x="381" y="882"/>
                  </a:lnTo>
                  <a:lnTo>
                    <a:pt x="691" y="691"/>
                  </a:lnTo>
                  <a:lnTo>
                    <a:pt x="691"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4"/>
            <p:cNvSpPr/>
            <p:nvPr/>
          </p:nvSpPr>
          <p:spPr>
            <a:xfrm>
              <a:off x="6568747" y="1894898"/>
              <a:ext cx="49322" cy="75212"/>
            </a:xfrm>
            <a:custGeom>
              <a:avLst/>
              <a:gdLst/>
              <a:ahLst/>
              <a:cxnLst/>
              <a:rect l="l" t="t" r="r" b="b"/>
              <a:pathLst>
                <a:path w="1406" h="2144" extrusionOk="0">
                  <a:moveTo>
                    <a:pt x="810" y="0"/>
                  </a:moveTo>
                  <a:lnTo>
                    <a:pt x="0" y="1929"/>
                  </a:lnTo>
                  <a:lnTo>
                    <a:pt x="643" y="2144"/>
                  </a:lnTo>
                  <a:lnTo>
                    <a:pt x="1405" y="310"/>
                  </a:lnTo>
                  <a:lnTo>
                    <a:pt x="1096"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4"/>
            <p:cNvSpPr/>
            <p:nvPr/>
          </p:nvSpPr>
          <p:spPr>
            <a:xfrm>
              <a:off x="6701560" y="1890723"/>
              <a:ext cx="48516" cy="79386"/>
            </a:xfrm>
            <a:custGeom>
              <a:avLst/>
              <a:gdLst/>
              <a:ahLst/>
              <a:cxnLst/>
              <a:rect l="l" t="t" r="r" b="b"/>
              <a:pathLst>
                <a:path w="1383" h="2263" extrusionOk="0">
                  <a:moveTo>
                    <a:pt x="168" y="0"/>
                  </a:moveTo>
                  <a:lnTo>
                    <a:pt x="1" y="429"/>
                  </a:lnTo>
                  <a:cubicBezTo>
                    <a:pt x="72" y="643"/>
                    <a:pt x="644" y="2025"/>
                    <a:pt x="739" y="2263"/>
                  </a:cubicBezTo>
                  <a:lnTo>
                    <a:pt x="1382" y="2048"/>
                  </a:lnTo>
                  <a:cubicBezTo>
                    <a:pt x="1311" y="1834"/>
                    <a:pt x="715" y="358"/>
                    <a:pt x="596" y="119"/>
                  </a:cubicBezTo>
                  <a:lnTo>
                    <a:pt x="16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4"/>
            <p:cNvSpPr/>
            <p:nvPr/>
          </p:nvSpPr>
          <p:spPr>
            <a:xfrm>
              <a:off x="6551207" y="1769592"/>
              <a:ext cx="121166" cy="144565"/>
            </a:xfrm>
            <a:custGeom>
              <a:avLst/>
              <a:gdLst/>
              <a:ahLst/>
              <a:cxnLst/>
              <a:rect l="l" t="t" r="r" b="b"/>
              <a:pathLst>
                <a:path w="3454" h="4121" extrusionOk="0">
                  <a:moveTo>
                    <a:pt x="1715" y="0"/>
                  </a:moveTo>
                  <a:lnTo>
                    <a:pt x="0" y="357"/>
                  </a:lnTo>
                  <a:lnTo>
                    <a:pt x="0" y="1024"/>
                  </a:lnTo>
                  <a:cubicBezTo>
                    <a:pt x="0" y="2739"/>
                    <a:pt x="1358" y="4120"/>
                    <a:pt x="3096" y="4120"/>
                  </a:cubicBezTo>
                  <a:lnTo>
                    <a:pt x="3453" y="2072"/>
                  </a:lnTo>
                  <a:lnTo>
                    <a:pt x="3096" y="357"/>
                  </a:lnTo>
                  <a:lnTo>
                    <a:pt x="1715"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4"/>
            <p:cNvSpPr/>
            <p:nvPr/>
          </p:nvSpPr>
          <p:spPr>
            <a:xfrm>
              <a:off x="6659814" y="1769592"/>
              <a:ext cx="108643" cy="144565"/>
            </a:xfrm>
            <a:custGeom>
              <a:avLst/>
              <a:gdLst/>
              <a:ahLst/>
              <a:cxnLst/>
              <a:rect l="l" t="t" r="r" b="b"/>
              <a:pathLst>
                <a:path w="3097" h="4121" extrusionOk="0">
                  <a:moveTo>
                    <a:pt x="1715" y="0"/>
                  </a:moveTo>
                  <a:lnTo>
                    <a:pt x="0" y="357"/>
                  </a:lnTo>
                  <a:lnTo>
                    <a:pt x="0" y="4120"/>
                  </a:lnTo>
                  <a:cubicBezTo>
                    <a:pt x="1691" y="4120"/>
                    <a:pt x="3096" y="2739"/>
                    <a:pt x="3096" y="1024"/>
                  </a:cubicBezTo>
                  <a:lnTo>
                    <a:pt x="3096" y="357"/>
                  </a:lnTo>
                  <a:lnTo>
                    <a:pt x="1715"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4"/>
            <p:cNvSpPr/>
            <p:nvPr/>
          </p:nvSpPr>
          <p:spPr>
            <a:xfrm>
              <a:off x="6549523" y="1732828"/>
              <a:ext cx="24275" cy="30941"/>
            </a:xfrm>
            <a:custGeom>
              <a:avLst/>
              <a:gdLst/>
              <a:ahLst/>
              <a:cxnLst/>
              <a:rect l="l" t="t" r="r" b="b"/>
              <a:pathLst>
                <a:path w="692" h="882" extrusionOk="0">
                  <a:moveTo>
                    <a:pt x="1" y="0"/>
                  </a:moveTo>
                  <a:lnTo>
                    <a:pt x="1" y="691"/>
                  </a:lnTo>
                  <a:lnTo>
                    <a:pt x="406" y="882"/>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4"/>
            <p:cNvSpPr/>
            <p:nvPr/>
          </p:nvSpPr>
          <p:spPr>
            <a:xfrm>
              <a:off x="6647256" y="1733670"/>
              <a:ext cx="16768" cy="28415"/>
            </a:xfrm>
            <a:custGeom>
              <a:avLst/>
              <a:gdLst/>
              <a:ahLst/>
              <a:cxnLst/>
              <a:rect l="l" t="t" r="r" b="b"/>
              <a:pathLst>
                <a:path w="478" h="810" extrusionOk="0">
                  <a:moveTo>
                    <a:pt x="1" y="0"/>
                  </a:moveTo>
                  <a:lnTo>
                    <a:pt x="1" y="691"/>
                  </a:lnTo>
                  <a:lnTo>
                    <a:pt x="168" y="810"/>
                  </a:lnTo>
                  <a:lnTo>
                    <a:pt x="358" y="691"/>
                  </a:lnTo>
                  <a:lnTo>
                    <a:pt x="477" y="381"/>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4"/>
            <p:cNvSpPr/>
            <p:nvPr/>
          </p:nvSpPr>
          <p:spPr>
            <a:xfrm>
              <a:off x="6659814" y="1733670"/>
              <a:ext cx="12559" cy="25924"/>
            </a:xfrm>
            <a:custGeom>
              <a:avLst/>
              <a:gdLst/>
              <a:ahLst/>
              <a:cxnLst/>
              <a:rect l="l" t="t" r="r" b="b"/>
              <a:pathLst>
                <a:path w="358" h="739" extrusionOk="0">
                  <a:moveTo>
                    <a:pt x="0" y="0"/>
                  </a:moveTo>
                  <a:lnTo>
                    <a:pt x="0" y="691"/>
                  </a:lnTo>
                  <a:lnTo>
                    <a:pt x="167" y="738"/>
                  </a:lnTo>
                  <a:lnTo>
                    <a:pt x="357" y="691"/>
                  </a:lnTo>
                  <a:lnTo>
                    <a:pt x="35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4"/>
            <p:cNvSpPr/>
            <p:nvPr/>
          </p:nvSpPr>
          <p:spPr>
            <a:xfrm>
              <a:off x="6570431" y="1624220"/>
              <a:ext cx="31747" cy="84402"/>
            </a:xfrm>
            <a:custGeom>
              <a:avLst/>
              <a:gdLst/>
              <a:ahLst/>
              <a:cxnLst/>
              <a:rect l="l" t="t" r="r" b="b"/>
              <a:pathLst>
                <a:path w="905" h="2406" extrusionOk="0">
                  <a:moveTo>
                    <a:pt x="214" y="1"/>
                  </a:moveTo>
                  <a:cubicBezTo>
                    <a:pt x="214" y="120"/>
                    <a:pt x="214" y="143"/>
                    <a:pt x="167" y="239"/>
                  </a:cubicBezTo>
                  <a:cubicBezTo>
                    <a:pt x="95" y="358"/>
                    <a:pt x="0" y="501"/>
                    <a:pt x="0" y="810"/>
                  </a:cubicBezTo>
                  <a:cubicBezTo>
                    <a:pt x="0" y="1096"/>
                    <a:pt x="95" y="1239"/>
                    <a:pt x="167" y="1358"/>
                  </a:cubicBezTo>
                  <a:cubicBezTo>
                    <a:pt x="238" y="1548"/>
                    <a:pt x="238" y="1668"/>
                    <a:pt x="167" y="1834"/>
                  </a:cubicBezTo>
                  <a:cubicBezTo>
                    <a:pt x="95" y="1953"/>
                    <a:pt x="0" y="2120"/>
                    <a:pt x="0" y="2406"/>
                  </a:cubicBezTo>
                  <a:lnTo>
                    <a:pt x="691" y="2406"/>
                  </a:lnTo>
                  <a:cubicBezTo>
                    <a:pt x="691" y="2311"/>
                    <a:pt x="714" y="2263"/>
                    <a:pt x="762" y="2168"/>
                  </a:cubicBezTo>
                  <a:cubicBezTo>
                    <a:pt x="810" y="2049"/>
                    <a:pt x="905" y="1906"/>
                    <a:pt x="905" y="1596"/>
                  </a:cubicBezTo>
                  <a:cubicBezTo>
                    <a:pt x="905" y="1310"/>
                    <a:pt x="810" y="1167"/>
                    <a:pt x="762" y="1048"/>
                  </a:cubicBezTo>
                  <a:cubicBezTo>
                    <a:pt x="667" y="858"/>
                    <a:pt x="667" y="739"/>
                    <a:pt x="762" y="572"/>
                  </a:cubicBezTo>
                  <a:cubicBezTo>
                    <a:pt x="810" y="453"/>
                    <a:pt x="905" y="286"/>
                    <a:pt x="905"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4"/>
            <p:cNvSpPr/>
            <p:nvPr/>
          </p:nvSpPr>
          <p:spPr>
            <a:xfrm>
              <a:off x="6643081" y="1624220"/>
              <a:ext cx="19259" cy="84402"/>
            </a:xfrm>
            <a:custGeom>
              <a:avLst/>
              <a:gdLst/>
              <a:ahLst/>
              <a:cxnLst/>
              <a:rect l="l" t="t" r="r" b="b"/>
              <a:pathLst>
                <a:path w="549" h="2406" extrusionOk="0">
                  <a:moveTo>
                    <a:pt x="239" y="1"/>
                  </a:moveTo>
                  <a:cubicBezTo>
                    <a:pt x="239" y="120"/>
                    <a:pt x="191" y="143"/>
                    <a:pt x="168" y="239"/>
                  </a:cubicBezTo>
                  <a:cubicBezTo>
                    <a:pt x="144" y="286"/>
                    <a:pt x="72" y="382"/>
                    <a:pt x="49" y="501"/>
                  </a:cubicBezTo>
                  <a:cubicBezTo>
                    <a:pt x="1" y="691"/>
                    <a:pt x="1" y="929"/>
                    <a:pt x="49" y="1096"/>
                  </a:cubicBezTo>
                  <a:cubicBezTo>
                    <a:pt x="72" y="1215"/>
                    <a:pt x="144" y="1310"/>
                    <a:pt x="168" y="1358"/>
                  </a:cubicBezTo>
                  <a:cubicBezTo>
                    <a:pt x="263" y="1548"/>
                    <a:pt x="263" y="1668"/>
                    <a:pt x="168" y="1834"/>
                  </a:cubicBezTo>
                  <a:cubicBezTo>
                    <a:pt x="144" y="1906"/>
                    <a:pt x="72" y="2001"/>
                    <a:pt x="49" y="2120"/>
                  </a:cubicBezTo>
                  <a:cubicBezTo>
                    <a:pt x="25" y="2191"/>
                    <a:pt x="25" y="2287"/>
                    <a:pt x="25" y="2406"/>
                  </a:cubicBezTo>
                  <a:lnTo>
                    <a:pt x="477" y="2406"/>
                  </a:lnTo>
                  <a:lnTo>
                    <a:pt x="549" y="1358"/>
                  </a:lnTo>
                  <a:lnTo>
                    <a:pt x="477"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4"/>
            <p:cNvSpPr/>
            <p:nvPr/>
          </p:nvSpPr>
          <p:spPr>
            <a:xfrm>
              <a:off x="6660621" y="1624220"/>
              <a:ext cx="15926" cy="84402"/>
            </a:xfrm>
            <a:custGeom>
              <a:avLst/>
              <a:gdLst/>
              <a:ahLst/>
              <a:cxnLst/>
              <a:rect l="l" t="t" r="r" b="b"/>
              <a:pathLst>
                <a:path w="454" h="2406" extrusionOk="0">
                  <a:moveTo>
                    <a:pt x="1" y="1"/>
                  </a:moveTo>
                  <a:lnTo>
                    <a:pt x="1" y="2406"/>
                  </a:lnTo>
                  <a:lnTo>
                    <a:pt x="239" y="2406"/>
                  </a:lnTo>
                  <a:cubicBezTo>
                    <a:pt x="239" y="2334"/>
                    <a:pt x="239" y="2311"/>
                    <a:pt x="263" y="2287"/>
                  </a:cubicBezTo>
                  <a:cubicBezTo>
                    <a:pt x="239" y="2191"/>
                    <a:pt x="334" y="2120"/>
                    <a:pt x="382" y="1906"/>
                  </a:cubicBezTo>
                  <a:cubicBezTo>
                    <a:pt x="453" y="1715"/>
                    <a:pt x="453" y="1477"/>
                    <a:pt x="382" y="1310"/>
                  </a:cubicBezTo>
                  <a:cubicBezTo>
                    <a:pt x="358" y="1191"/>
                    <a:pt x="287" y="1096"/>
                    <a:pt x="263" y="1048"/>
                  </a:cubicBezTo>
                  <a:cubicBezTo>
                    <a:pt x="215" y="953"/>
                    <a:pt x="215" y="929"/>
                    <a:pt x="215" y="786"/>
                  </a:cubicBezTo>
                  <a:cubicBezTo>
                    <a:pt x="215" y="739"/>
                    <a:pt x="215" y="715"/>
                    <a:pt x="239" y="667"/>
                  </a:cubicBezTo>
                  <a:cubicBezTo>
                    <a:pt x="263" y="548"/>
                    <a:pt x="453" y="382"/>
                    <a:pt x="453"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4"/>
            <p:cNvSpPr/>
            <p:nvPr/>
          </p:nvSpPr>
          <p:spPr>
            <a:xfrm>
              <a:off x="6715767" y="1624220"/>
              <a:ext cx="32624" cy="84402"/>
            </a:xfrm>
            <a:custGeom>
              <a:avLst/>
              <a:gdLst/>
              <a:ahLst/>
              <a:cxnLst/>
              <a:rect l="l" t="t" r="r" b="b"/>
              <a:pathLst>
                <a:path w="930" h="2406" extrusionOk="0">
                  <a:moveTo>
                    <a:pt x="239" y="1"/>
                  </a:moveTo>
                  <a:cubicBezTo>
                    <a:pt x="239" y="48"/>
                    <a:pt x="239" y="72"/>
                    <a:pt x="215" y="120"/>
                  </a:cubicBezTo>
                  <a:cubicBezTo>
                    <a:pt x="191" y="191"/>
                    <a:pt x="96" y="286"/>
                    <a:pt x="25" y="501"/>
                  </a:cubicBezTo>
                  <a:cubicBezTo>
                    <a:pt x="25" y="596"/>
                    <a:pt x="1" y="929"/>
                    <a:pt x="25" y="1096"/>
                  </a:cubicBezTo>
                  <a:cubicBezTo>
                    <a:pt x="72" y="1215"/>
                    <a:pt x="120" y="1310"/>
                    <a:pt x="144" y="1358"/>
                  </a:cubicBezTo>
                  <a:cubicBezTo>
                    <a:pt x="239" y="1525"/>
                    <a:pt x="239" y="1644"/>
                    <a:pt x="215" y="1715"/>
                  </a:cubicBezTo>
                  <a:cubicBezTo>
                    <a:pt x="191" y="1834"/>
                    <a:pt x="1" y="2025"/>
                    <a:pt x="1" y="2406"/>
                  </a:cubicBezTo>
                  <a:lnTo>
                    <a:pt x="691" y="2406"/>
                  </a:lnTo>
                  <a:cubicBezTo>
                    <a:pt x="691" y="2287"/>
                    <a:pt x="715" y="2263"/>
                    <a:pt x="739" y="2168"/>
                  </a:cubicBezTo>
                  <a:cubicBezTo>
                    <a:pt x="787" y="2120"/>
                    <a:pt x="834" y="2025"/>
                    <a:pt x="858" y="1906"/>
                  </a:cubicBezTo>
                  <a:cubicBezTo>
                    <a:pt x="930" y="1715"/>
                    <a:pt x="930" y="1477"/>
                    <a:pt x="858" y="1310"/>
                  </a:cubicBezTo>
                  <a:cubicBezTo>
                    <a:pt x="834" y="1191"/>
                    <a:pt x="787" y="1096"/>
                    <a:pt x="739" y="1048"/>
                  </a:cubicBezTo>
                  <a:cubicBezTo>
                    <a:pt x="691" y="953"/>
                    <a:pt x="691" y="929"/>
                    <a:pt x="691" y="786"/>
                  </a:cubicBezTo>
                  <a:cubicBezTo>
                    <a:pt x="691" y="739"/>
                    <a:pt x="691" y="715"/>
                    <a:pt x="715" y="667"/>
                  </a:cubicBezTo>
                  <a:cubicBezTo>
                    <a:pt x="739" y="548"/>
                    <a:pt x="930" y="382"/>
                    <a:pt x="930"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4"/>
            <p:cNvSpPr/>
            <p:nvPr/>
          </p:nvSpPr>
          <p:spPr>
            <a:xfrm>
              <a:off x="6514443" y="1757033"/>
              <a:ext cx="157930" cy="25117"/>
            </a:xfrm>
            <a:custGeom>
              <a:avLst/>
              <a:gdLst/>
              <a:ahLst/>
              <a:cxnLst/>
              <a:rect l="l" t="t" r="r" b="b"/>
              <a:pathLst>
                <a:path w="4502" h="716" extrusionOk="0">
                  <a:moveTo>
                    <a:pt x="4144" y="1"/>
                  </a:moveTo>
                  <a:cubicBezTo>
                    <a:pt x="3906" y="25"/>
                    <a:pt x="239" y="25"/>
                    <a:pt x="0" y="25"/>
                  </a:cubicBezTo>
                  <a:lnTo>
                    <a:pt x="0" y="715"/>
                  </a:lnTo>
                  <a:lnTo>
                    <a:pt x="4144" y="715"/>
                  </a:lnTo>
                  <a:lnTo>
                    <a:pt x="4501" y="358"/>
                  </a:lnTo>
                  <a:lnTo>
                    <a:pt x="4144"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4"/>
            <p:cNvSpPr/>
            <p:nvPr/>
          </p:nvSpPr>
          <p:spPr>
            <a:xfrm>
              <a:off x="6659814" y="1757875"/>
              <a:ext cx="144565" cy="24275"/>
            </a:xfrm>
            <a:custGeom>
              <a:avLst/>
              <a:gdLst/>
              <a:ahLst/>
              <a:cxnLst/>
              <a:rect l="l" t="t" r="r" b="b"/>
              <a:pathLst>
                <a:path w="4121" h="692" extrusionOk="0">
                  <a:moveTo>
                    <a:pt x="0" y="1"/>
                  </a:moveTo>
                  <a:lnTo>
                    <a:pt x="0" y="691"/>
                  </a:lnTo>
                  <a:lnTo>
                    <a:pt x="4120" y="691"/>
                  </a:lnTo>
                  <a:lnTo>
                    <a:pt x="4120"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4"/>
            <p:cNvSpPr/>
            <p:nvPr/>
          </p:nvSpPr>
          <p:spPr>
            <a:xfrm>
              <a:off x="6532825" y="1962567"/>
              <a:ext cx="73563" cy="72721"/>
            </a:xfrm>
            <a:custGeom>
              <a:avLst/>
              <a:gdLst/>
              <a:ahLst/>
              <a:cxnLst/>
              <a:rect l="l" t="t" r="r" b="b"/>
              <a:pathLst>
                <a:path w="2097" h="2073" extrusionOk="0">
                  <a:moveTo>
                    <a:pt x="1048" y="0"/>
                  </a:moveTo>
                  <a:cubicBezTo>
                    <a:pt x="477" y="0"/>
                    <a:pt x="0" y="453"/>
                    <a:pt x="0" y="1048"/>
                  </a:cubicBezTo>
                  <a:cubicBezTo>
                    <a:pt x="0" y="1620"/>
                    <a:pt x="477" y="2072"/>
                    <a:pt x="1048" y="2072"/>
                  </a:cubicBezTo>
                  <a:cubicBezTo>
                    <a:pt x="1620" y="2072"/>
                    <a:pt x="2096" y="1620"/>
                    <a:pt x="2096" y="1048"/>
                  </a:cubicBezTo>
                  <a:cubicBezTo>
                    <a:pt x="2096" y="453"/>
                    <a:pt x="1620" y="0"/>
                    <a:pt x="10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4"/>
            <p:cNvSpPr/>
            <p:nvPr/>
          </p:nvSpPr>
          <p:spPr>
            <a:xfrm>
              <a:off x="6712434" y="1962567"/>
              <a:ext cx="73563" cy="72721"/>
            </a:xfrm>
            <a:custGeom>
              <a:avLst/>
              <a:gdLst/>
              <a:ahLst/>
              <a:cxnLst/>
              <a:rect l="l" t="t" r="r" b="b"/>
              <a:pathLst>
                <a:path w="2097" h="2073" extrusionOk="0">
                  <a:moveTo>
                    <a:pt x="1048" y="0"/>
                  </a:moveTo>
                  <a:cubicBezTo>
                    <a:pt x="477" y="0"/>
                    <a:pt x="0" y="453"/>
                    <a:pt x="0" y="1048"/>
                  </a:cubicBezTo>
                  <a:cubicBezTo>
                    <a:pt x="0" y="1620"/>
                    <a:pt x="477" y="2072"/>
                    <a:pt x="1048" y="2072"/>
                  </a:cubicBezTo>
                  <a:cubicBezTo>
                    <a:pt x="1620" y="2072"/>
                    <a:pt x="2096" y="1620"/>
                    <a:pt x="2096" y="1048"/>
                  </a:cubicBezTo>
                  <a:cubicBezTo>
                    <a:pt x="2096" y="453"/>
                    <a:pt x="1620" y="0"/>
                    <a:pt x="10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74"/>
          <p:cNvGrpSpPr/>
          <p:nvPr/>
        </p:nvGrpSpPr>
        <p:grpSpPr>
          <a:xfrm>
            <a:off x="5560551" y="4193094"/>
            <a:ext cx="326665" cy="410226"/>
            <a:chOff x="5690729" y="3943324"/>
            <a:chExt cx="326665" cy="410226"/>
          </a:xfrm>
        </p:grpSpPr>
        <p:sp>
          <p:nvSpPr>
            <p:cNvPr id="2106" name="Google Shape;2106;p74"/>
            <p:cNvSpPr/>
            <p:nvPr/>
          </p:nvSpPr>
          <p:spPr>
            <a:xfrm>
              <a:off x="5690729" y="4102026"/>
              <a:ext cx="172138" cy="251524"/>
            </a:xfrm>
            <a:custGeom>
              <a:avLst/>
              <a:gdLst/>
              <a:ahLst/>
              <a:cxnLst/>
              <a:rect l="l" t="t" r="r" b="b"/>
              <a:pathLst>
                <a:path w="4907" h="7170" extrusionOk="0">
                  <a:moveTo>
                    <a:pt x="3144" y="1"/>
                  </a:moveTo>
                  <a:lnTo>
                    <a:pt x="239" y="1025"/>
                  </a:lnTo>
                  <a:cubicBezTo>
                    <a:pt x="72" y="1501"/>
                    <a:pt x="0" y="2001"/>
                    <a:pt x="0" y="2501"/>
                  </a:cubicBezTo>
                  <a:cubicBezTo>
                    <a:pt x="0" y="5097"/>
                    <a:pt x="2096" y="7169"/>
                    <a:pt x="4668" y="7169"/>
                  </a:cubicBezTo>
                  <a:lnTo>
                    <a:pt x="4906" y="4740"/>
                  </a:lnTo>
                  <a:lnTo>
                    <a:pt x="4668" y="2287"/>
                  </a:lnTo>
                  <a:cubicBezTo>
                    <a:pt x="4644" y="2287"/>
                    <a:pt x="3144" y="1"/>
                    <a:pt x="3144"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4"/>
            <p:cNvSpPr/>
            <p:nvPr/>
          </p:nvSpPr>
          <p:spPr>
            <a:xfrm>
              <a:off x="5853641" y="4096203"/>
              <a:ext cx="163753" cy="256505"/>
            </a:xfrm>
            <a:custGeom>
              <a:avLst/>
              <a:gdLst/>
              <a:ahLst/>
              <a:cxnLst/>
              <a:rect l="l" t="t" r="r" b="b"/>
              <a:pathLst>
                <a:path w="4668" h="7312" extrusionOk="0">
                  <a:moveTo>
                    <a:pt x="1501" y="0"/>
                  </a:moveTo>
                  <a:lnTo>
                    <a:pt x="0" y="2429"/>
                  </a:lnTo>
                  <a:lnTo>
                    <a:pt x="0" y="4858"/>
                  </a:lnTo>
                  <a:lnTo>
                    <a:pt x="0" y="7311"/>
                  </a:lnTo>
                  <a:cubicBezTo>
                    <a:pt x="2572" y="7311"/>
                    <a:pt x="4668" y="5192"/>
                    <a:pt x="4668" y="2644"/>
                  </a:cubicBezTo>
                  <a:cubicBezTo>
                    <a:pt x="4668" y="2167"/>
                    <a:pt x="4596" y="1667"/>
                    <a:pt x="4430" y="1191"/>
                  </a:cubicBezTo>
                  <a:lnTo>
                    <a:pt x="1501"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4"/>
            <p:cNvSpPr/>
            <p:nvPr/>
          </p:nvSpPr>
          <p:spPr>
            <a:xfrm>
              <a:off x="5841924" y="3974230"/>
              <a:ext cx="18417" cy="53497"/>
            </a:xfrm>
            <a:custGeom>
              <a:avLst/>
              <a:gdLst/>
              <a:ahLst/>
              <a:cxnLst/>
              <a:rect l="l" t="t" r="r" b="b"/>
              <a:pathLst>
                <a:path w="525" h="1525" extrusionOk="0">
                  <a:moveTo>
                    <a:pt x="334" y="0"/>
                  </a:moveTo>
                  <a:cubicBezTo>
                    <a:pt x="120" y="381"/>
                    <a:pt x="1" y="762"/>
                    <a:pt x="1" y="1167"/>
                  </a:cubicBezTo>
                  <a:lnTo>
                    <a:pt x="1" y="1477"/>
                  </a:lnTo>
                  <a:lnTo>
                    <a:pt x="167" y="1524"/>
                  </a:lnTo>
                  <a:lnTo>
                    <a:pt x="334" y="1453"/>
                  </a:lnTo>
                  <a:lnTo>
                    <a:pt x="525" y="858"/>
                  </a:lnTo>
                  <a:lnTo>
                    <a:pt x="334"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4"/>
            <p:cNvSpPr/>
            <p:nvPr/>
          </p:nvSpPr>
          <p:spPr>
            <a:xfrm>
              <a:off x="5853641" y="3943324"/>
              <a:ext cx="59355" cy="86893"/>
            </a:xfrm>
            <a:custGeom>
              <a:avLst/>
              <a:gdLst/>
              <a:ahLst/>
              <a:cxnLst/>
              <a:rect l="l" t="t" r="r" b="b"/>
              <a:pathLst>
                <a:path w="1692" h="2477" extrusionOk="0">
                  <a:moveTo>
                    <a:pt x="1691" y="0"/>
                  </a:moveTo>
                  <a:cubicBezTo>
                    <a:pt x="1024" y="0"/>
                    <a:pt x="381" y="357"/>
                    <a:pt x="0" y="929"/>
                  </a:cubicBezTo>
                  <a:lnTo>
                    <a:pt x="0" y="2358"/>
                  </a:lnTo>
                  <a:lnTo>
                    <a:pt x="143" y="2477"/>
                  </a:lnTo>
                  <a:lnTo>
                    <a:pt x="310" y="2358"/>
                  </a:lnTo>
                  <a:lnTo>
                    <a:pt x="310" y="2048"/>
                  </a:lnTo>
                  <a:cubicBezTo>
                    <a:pt x="310" y="1286"/>
                    <a:pt x="953" y="691"/>
                    <a:pt x="1691" y="691"/>
                  </a:cubicBezTo>
                  <a:lnTo>
                    <a:pt x="1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4"/>
            <p:cNvSpPr/>
            <p:nvPr/>
          </p:nvSpPr>
          <p:spPr>
            <a:xfrm>
              <a:off x="5697395" y="4026008"/>
              <a:ext cx="164630" cy="155439"/>
            </a:xfrm>
            <a:custGeom>
              <a:avLst/>
              <a:gdLst/>
              <a:ahLst/>
              <a:cxnLst/>
              <a:rect l="l" t="t" r="r" b="b"/>
              <a:pathLst>
                <a:path w="4693" h="4431" extrusionOk="0">
                  <a:moveTo>
                    <a:pt x="4454" y="1"/>
                  </a:moveTo>
                  <a:cubicBezTo>
                    <a:pt x="2382" y="1"/>
                    <a:pt x="644" y="1334"/>
                    <a:pt x="1" y="3192"/>
                  </a:cubicBezTo>
                  <a:cubicBezTo>
                    <a:pt x="20" y="3192"/>
                    <a:pt x="12" y="3184"/>
                    <a:pt x="22" y="3184"/>
                  </a:cubicBezTo>
                  <a:cubicBezTo>
                    <a:pt x="37" y="3184"/>
                    <a:pt x="91" y="3201"/>
                    <a:pt x="334" y="3287"/>
                  </a:cubicBezTo>
                  <a:cubicBezTo>
                    <a:pt x="560" y="3355"/>
                    <a:pt x="790" y="3388"/>
                    <a:pt x="1018" y="3388"/>
                  </a:cubicBezTo>
                  <a:cubicBezTo>
                    <a:pt x="1750" y="3388"/>
                    <a:pt x="2458" y="3047"/>
                    <a:pt x="2930" y="2430"/>
                  </a:cubicBezTo>
                  <a:cubicBezTo>
                    <a:pt x="2933" y="2427"/>
                    <a:pt x="2937" y="2425"/>
                    <a:pt x="2940" y="2425"/>
                  </a:cubicBezTo>
                  <a:cubicBezTo>
                    <a:pt x="2960" y="2425"/>
                    <a:pt x="2978" y="2484"/>
                    <a:pt x="2978" y="2525"/>
                  </a:cubicBezTo>
                  <a:cubicBezTo>
                    <a:pt x="3097" y="3382"/>
                    <a:pt x="3644" y="4097"/>
                    <a:pt x="4407" y="4430"/>
                  </a:cubicBezTo>
                  <a:lnTo>
                    <a:pt x="4454" y="4406"/>
                  </a:lnTo>
                  <a:lnTo>
                    <a:pt x="4692" y="2168"/>
                  </a:lnTo>
                  <a:lnTo>
                    <a:pt x="4454"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4"/>
            <p:cNvSpPr/>
            <p:nvPr/>
          </p:nvSpPr>
          <p:spPr>
            <a:xfrm>
              <a:off x="5854483" y="4026850"/>
              <a:ext cx="155404" cy="157088"/>
            </a:xfrm>
            <a:custGeom>
              <a:avLst/>
              <a:gdLst/>
              <a:ahLst/>
              <a:cxnLst/>
              <a:rect l="l" t="t" r="r" b="b"/>
              <a:pathLst>
                <a:path w="4430" h="4478" extrusionOk="0">
                  <a:moveTo>
                    <a:pt x="0" y="1"/>
                  </a:moveTo>
                  <a:lnTo>
                    <a:pt x="0" y="4478"/>
                  </a:lnTo>
                  <a:cubicBezTo>
                    <a:pt x="714" y="4049"/>
                    <a:pt x="1357" y="3358"/>
                    <a:pt x="1429" y="2525"/>
                  </a:cubicBezTo>
                  <a:cubicBezTo>
                    <a:pt x="1429" y="2501"/>
                    <a:pt x="1429" y="2501"/>
                    <a:pt x="1453" y="2477"/>
                  </a:cubicBezTo>
                  <a:cubicBezTo>
                    <a:pt x="1469" y="2461"/>
                    <a:pt x="1474" y="2433"/>
                    <a:pt x="1491" y="2433"/>
                  </a:cubicBezTo>
                  <a:cubicBezTo>
                    <a:pt x="1499" y="2433"/>
                    <a:pt x="1509" y="2439"/>
                    <a:pt x="1524" y="2453"/>
                  </a:cubicBezTo>
                  <a:cubicBezTo>
                    <a:pt x="2007" y="3066"/>
                    <a:pt x="2750" y="3389"/>
                    <a:pt x="3483" y="3389"/>
                  </a:cubicBezTo>
                  <a:cubicBezTo>
                    <a:pt x="3690" y="3389"/>
                    <a:pt x="3896" y="3363"/>
                    <a:pt x="4096" y="3311"/>
                  </a:cubicBezTo>
                  <a:cubicBezTo>
                    <a:pt x="4215" y="3263"/>
                    <a:pt x="4310" y="3239"/>
                    <a:pt x="4429" y="3192"/>
                  </a:cubicBezTo>
                  <a:cubicBezTo>
                    <a:pt x="3810" y="1334"/>
                    <a:pt x="2048" y="1"/>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74"/>
          <p:cNvGrpSpPr/>
          <p:nvPr/>
        </p:nvGrpSpPr>
        <p:grpSpPr>
          <a:xfrm>
            <a:off x="5518771" y="3569446"/>
            <a:ext cx="410226" cy="362622"/>
            <a:chOff x="5675680" y="3558181"/>
            <a:chExt cx="410226" cy="362622"/>
          </a:xfrm>
        </p:grpSpPr>
        <p:sp>
          <p:nvSpPr>
            <p:cNvPr id="2113" name="Google Shape;2113;p74"/>
            <p:cNvSpPr/>
            <p:nvPr/>
          </p:nvSpPr>
          <p:spPr>
            <a:xfrm>
              <a:off x="5940499" y="3645916"/>
              <a:ext cx="20943" cy="87735"/>
            </a:xfrm>
            <a:custGeom>
              <a:avLst/>
              <a:gdLst/>
              <a:ahLst/>
              <a:cxnLst/>
              <a:rect l="l" t="t" r="r" b="b"/>
              <a:pathLst>
                <a:path w="597" h="2501" extrusionOk="0">
                  <a:moveTo>
                    <a:pt x="191" y="0"/>
                  </a:moveTo>
                  <a:lnTo>
                    <a:pt x="1" y="238"/>
                  </a:lnTo>
                  <a:lnTo>
                    <a:pt x="1" y="2310"/>
                  </a:lnTo>
                  <a:lnTo>
                    <a:pt x="120" y="2501"/>
                  </a:lnTo>
                  <a:lnTo>
                    <a:pt x="358" y="2310"/>
                  </a:lnTo>
                  <a:lnTo>
                    <a:pt x="596" y="1215"/>
                  </a:lnTo>
                  <a:lnTo>
                    <a:pt x="358" y="238"/>
                  </a:lnTo>
                  <a:lnTo>
                    <a:pt x="19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4"/>
            <p:cNvSpPr/>
            <p:nvPr/>
          </p:nvSpPr>
          <p:spPr>
            <a:xfrm>
              <a:off x="5953058" y="3645916"/>
              <a:ext cx="13401" cy="89419"/>
            </a:xfrm>
            <a:custGeom>
              <a:avLst/>
              <a:gdLst/>
              <a:ahLst/>
              <a:cxnLst/>
              <a:rect l="l" t="t" r="r" b="b"/>
              <a:pathLst>
                <a:path w="382" h="2549" extrusionOk="0">
                  <a:moveTo>
                    <a:pt x="191" y="0"/>
                  </a:moveTo>
                  <a:lnTo>
                    <a:pt x="0" y="238"/>
                  </a:lnTo>
                  <a:lnTo>
                    <a:pt x="0" y="2310"/>
                  </a:lnTo>
                  <a:lnTo>
                    <a:pt x="191" y="2548"/>
                  </a:lnTo>
                  <a:lnTo>
                    <a:pt x="381" y="2310"/>
                  </a:lnTo>
                  <a:lnTo>
                    <a:pt x="381" y="238"/>
                  </a:lnTo>
                  <a:lnTo>
                    <a:pt x="1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4"/>
            <p:cNvSpPr/>
            <p:nvPr/>
          </p:nvSpPr>
          <p:spPr>
            <a:xfrm>
              <a:off x="5795969" y="3645916"/>
              <a:ext cx="20943" cy="89419"/>
            </a:xfrm>
            <a:custGeom>
              <a:avLst/>
              <a:gdLst/>
              <a:ahLst/>
              <a:cxnLst/>
              <a:rect l="l" t="t" r="r" b="b"/>
              <a:pathLst>
                <a:path w="597" h="2549" extrusionOk="0">
                  <a:moveTo>
                    <a:pt x="168" y="0"/>
                  </a:moveTo>
                  <a:lnTo>
                    <a:pt x="1" y="238"/>
                  </a:lnTo>
                  <a:lnTo>
                    <a:pt x="1" y="2310"/>
                  </a:lnTo>
                  <a:lnTo>
                    <a:pt x="168" y="2548"/>
                  </a:lnTo>
                  <a:lnTo>
                    <a:pt x="358" y="2310"/>
                  </a:lnTo>
                  <a:lnTo>
                    <a:pt x="596" y="1286"/>
                  </a:lnTo>
                  <a:lnTo>
                    <a:pt x="358" y="238"/>
                  </a:lnTo>
                  <a:lnTo>
                    <a:pt x="168"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4"/>
            <p:cNvSpPr/>
            <p:nvPr/>
          </p:nvSpPr>
          <p:spPr>
            <a:xfrm>
              <a:off x="5808528" y="3645916"/>
              <a:ext cx="12559" cy="89419"/>
            </a:xfrm>
            <a:custGeom>
              <a:avLst/>
              <a:gdLst/>
              <a:ahLst/>
              <a:cxnLst/>
              <a:rect l="l" t="t" r="r" b="b"/>
              <a:pathLst>
                <a:path w="358" h="2549" extrusionOk="0">
                  <a:moveTo>
                    <a:pt x="167" y="0"/>
                  </a:moveTo>
                  <a:lnTo>
                    <a:pt x="0" y="238"/>
                  </a:lnTo>
                  <a:lnTo>
                    <a:pt x="0" y="2310"/>
                  </a:lnTo>
                  <a:lnTo>
                    <a:pt x="143" y="2548"/>
                  </a:lnTo>
                  <a:lnTo>
                    <a:pt x="357" y="2310"/>
                  </a:lnTo>
                  <a:lnTo>
                    <a:pt x="357" y="238"/>
                  </a:lnTo>
                  <a:lnTo>
                    <a:pt x="1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4"/>
            <p:cNvSpPr/>
            <p:nvPr/>
          </p:nvSpPr>
          <p:spPr>
            <a:xfrm>
              <a:off x="5881214" y="3763714"/>
              <a:ext cx="85244" cy="157088"/>
            </a:xfrm>
            <a:custGeom>
              <a:avLst/>
              <a:gdLst/>
              <a:ahLst/>
              <a:cxnLst/>
              <a:rect l="l" t="t" r="r" b="b"/>
              <a:pathLst>
                <a:path w="2430" h="4478" extrusionOk="0">
                  <a:moveTo>
                    <a:pt x="1381" y="0"/>
                  </a:moveTo>
                  <a:lnTo>
                    <a:pt x="691" y="357"/>
                  </a:lnTo>
                  <a:lnTo>
                    <a:pt x="0" y="3191"/>
                  </a:lnTo>
                  <a:cubicBezTo>
                    <a:pt x="548" y="3882"/>
                    <a:pt x="1310" y="4310"/>
                    <a:pt x="2072" y="4477"/>
                  </a:cubicBezTo>
                  <a:lnTo>
                    <a:pt x="2429" y="2405"/>
                  </a:lnTo>
                  <a:lnTo>
                    <a:pt x="2072" y="357"/>
                  </a:lnTo>
                  <a:lnTo>
                    <a:pt x="138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4"/>
            <p:cNvSpPr/>
            <p:nvPr/>
          </p:nvSpPr>
          <p:spPr>
            <a:xfrm>
              <a:off x="5884546" y="3726951"/>
              <a:ext cx="81070" cy="48481"/>
            </a:xfrm>
            <a:custGeom>
              <a:avLst/>
              <a:gdLst/>
              <a:ahLst/>
              <a:cxnLst/>
              <a:rect l="l" t="t" r="r" b="b"/>
              <a:pathLst>
                <a:path w="2311" h="1382" extrusionOk="0">
                  <a:moveTo>
                    <a:pt x="0" y="0"/>
                  </a:moveTo>
                  <a:lnTo>
                    <a:pt x="1286" y="1381"/>
                  </a:lnTo>
                  <a:lnTo>
                    <a:pt x="1953" y="1381"/>
                  </a:lnTo>
                  <a:lnTo>
                    <a:pt x="2310" y="691"/>
                  </a:lnTo>
                  <a:lnTo>
                    <a:pt x="195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4"/>
            <p:cNvSpPr/>
            <p:nvPr/>
          </p:nvSpPr>
          <p:spPr>
            <a:xfrm>
              <a:off x="5953058" y="3763714"/>
              <a:ext cx="97768" cy="157088"/>
            </a:xfrm>
            <a:custGeom>
              <a:avLst/>
              <a:gdLst/>
              <a:ahLst/>
              <a:cxnLst/>
              <a:rect l="l" t="t" r="r" b="b"/>
              <a:pathLst>
                <a:path w="2787" h="4478" extrusionOk="0">
                  <a:moveTo>
                    <a:pt x="1405" y="0"/>
                  </a:moveTo>
                  <a:lnTo>
                    <a:pt x="48" y="357"/>
                  </a:lnTo>
                  <a:lnTo>
                    <a:pt x="48" y="4466"/>
                  </a:lnTo>
                  <a:lnTo>
                    <a:pt x="48" y="4466"/>
                  </a:lnTo>
                  <a:cubicBezTo>
                    <a:pt x="549" y="4346"/>
                    <a:pt x="939" y="4160"/>
                    <a:pt x="1262" y="3929"/>
                  </a:cubicBezTo>
                  <a:cubicBezTo>
                    <a:pt x="2215" y="3310"/>
                    <a:pt x="2786" y="2334"/>
                    <a:pt x="2786" y="1143"/>
                  </a:cubicBezTo>
                  <a:lnTo>
                    <a:pt x="2786" y="357"/>
                  </a:lnTo>
                  <a:lnTo>
                    <a:pt x="1405" y="0"/>
                  </a:lnTo>
                  <a:close/>
                  <a:moveTo>
                    <a:pt x="48" y="4466"/>
                  </a:moveTo>
                  <a:cubicBezTo>
                    <a:pt x="32" y="4470"/>
                    <a:pt x="16" y="4474"/>
                    <a:pt x="0" y="4477"/>
                  </a:cubicBezTo>
                  <a:lnTo>
                    <a:pt x="48" y="4477"/>
                  </a:lnTo>
                  <a:lnTo>
                    <a:pt x="48" y="4466"/>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4"/>
            <p:cNvSpPr/>
            <p:nvPr/>
          </p:nvSpPr>
          <p:spPr>
            <a:xfrm>
              <a:off x="5953864" y="3726916"/>
              <a:ext cx="121201" cy="48516"/>
            </a:xfrm>
            <a:custGeom>
              <a:avLst/>
              <a:gdLst/>
              <a:ahLst/>
              <a:cxnLst/>
              <a:rect l="l" t="t" r="r" b="b"/>
              <a:pathLst>
                <a:path w="3455" h="1383" extrusionOk="0">
                  <a:moveTo>
                    <a:pt x="2091" y="1"/>
                  </a:moveTo>
                  <a:cubicBezTo>
                    <a:pt x="2077" y="1"/>
                    <a:pt x="2063" y="1"/>
                    <a:pt x="2049" y="1"/>
                  </a:cubicBezTo>
                  <a:lnTo>
                    <a:pt x="1" y="1"/>
                  </a:lnTo>
                  <a:lnTo>
                    <a:pt x="1" y="1382"/>
                  </a:lnTo>
                  <a:lnTo>
                    <a:pt x="3454" y="1382"/>
                  </a:lnTo>
                  <a:lnTo>
                    <a:pt x="3454" y="1359"/>
                  </a:lnTo>
                  <a:cubicBezTo>
                    <a:pt x="3454" y="611"/>
                    <a:pt x="2835" y="1"/>
                    <a:pt x="209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4"/>
            <p:cNvSpPr/>
            <p:nvPr/>
          </p:nvSpPr>
          <p:spPr>
            <a:xfrm>
              <a:off x="5712444" y="3763714"/>
              <a:ext cx="108643" cy="157088"/>
            </a:xfrm>
            <a:custGeom>
              <a:avLst/>
              <a:gdLst/>
              <a:ahLst/>
              <a:cxnLst/>
              <a:rect l="l" t="t" r="r" b="b"/>
              <a:pathLst>
                <a:path w="3097" h="4478" extrusionOk="0">
                  <a:moveTo>
                    <a:pt x="1358" y="0"/>
                  </a:moveTo>
                  <a:lnTo>
                    <a:pt x="1" y="357"/>
                  </a:lnTo>
                  <a:lnTo>
                    <a:pt x="1" y="1143"/>
                  </a:lnTo>
                  <a:cubicBezTo>
                    <a:pt x="1" y="1881"/>
                    <a:pt x="239" y="2596"/>
                    <a:pt x="667" y="3191"/>
                  </a:cubicBezTo>
                  <a:cubicBezTo>
                    <a:pt x="1263" y="3953"/>
                    <a:pt x="1930" y="4239"/>
                    <a:pt x="2739" y="4477"/>
                  </a:cubicBezTo>
                  <a:lnTo>
                    <a:pt x="3096" y="2096"/>
                  </a:lnTo>
                  <a:lnTo>
                    <a:pt x="2739" y="357"/>
                  </a:lnTo>
                  <a:lnTo>
                    <a:pt x="13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4"/>
            <p:cNvSpPr/>
            <p:nvPr/>
          </p:nvSpPr>
          <p:spPr>
            <a:xfrm>
              <a:off x="5808528" y="3763714"/>
              <a:ext cx="96926" cy="157088"/>
            </a:xfrm>
            <a:custGeom>
              <a:avLst/>
              <a:gdLst/>
              <a:ahLst/>
              <a:cxnLst/>
              <a:rect l="l" t="t" r="r" b="b"/>
              <a:pathLst>
                <a:path w="2763" h="4478" extrusionOk="0">
                  <a:moveTo>
                    <a:pt x="1048" y="0"/>
                  </a:moveTo>
                  <a:lnTo>
                    <a:pt x="0" y="357"/>
                  </a:lnTo>
                  <a:lnTo>
                    <a:pt x="0" y="4477"/>
                  </a:lnTo>
                  <a:cubicBezTo>
                    <a:pt x="453" y="4358"/>
                    <a:pt x="762" y="4263"/>
                    <a:pt x="1239" y="3929"/>
                  </a:cubicBezTo>
                  <a:cubicBezTo>
                    <a:pt x="2191" y="3310"/>
                    <a:pt x="2763" y="2334"/>
                    <a:pt x="2763" y="1143"/>
                  </a:cubicBezTo>
                  <a:lnTo>
                    <a:pt x="2763" y="357"/>
                  </a:lnTo>
                  <a:lnTo>
                    <a:pt x="104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4"/>
            <p:cNvSpPr/>
            <p:nvPr/>
          </p:nvSpPr>
          <p:spPr>
            <a:xfrm>
              <a:off x="5688204" y="3728529"/>
              <a:ext cx="132883" cy="47744"/>
            </a:xfrm>
            <a:custGeom>
              <a:avLst/>
              <a:gdLst/>
              <a:ahLst/>
              <a:cxnLst/>
              <a:rect l="l" t="t" r="r" b="b"/>
              <a:pathLst>
                <a:path w="3788" h="1361" extrusionOk="0">
                  <a:moveTo>
                    <a:pt x="1300" y="0"/>
                  </a:moveTo>
                  <a:cubicBezTo>
                    <a:pt x="555" y="0"/>
                    <a:pt x="1" y="624"/>
                    <a:pt x="1" y="1336"/>
                  </a:cubicBezTo>
                  <a:lnTo>
                    <a:pt x="1" y="1360"/>
                  </a:lnTo>
                  <a:lnTo>
                    <a:pt x="3430" y="1360"/>
                  </a:lnTo>
                  <a:lnTo>
                    <a:pt x="3787" y="670"/>
                  </a:lnTo>
                  <a:lnTo>
                    <a:pt x="3430" y="3"/>
                  </a:lnTo>
                  <a:lnTo>
                    <a:pt x="1382" y="3"/>
                  </a:lnTo>
                  <a:cubicBezTo>
                    <a:pt x="1355" y="1"/>
                    <a:pt x="1327" y="0"/>
                    <a:pt x="1300"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4"/>
            <p:cNvSpPr/>
            <p:nvPr/>
          </p:nvSpPr>
          <p:spPr>
            <a:xfrm>
              <a:off x="5808528" y="3726916"/>
              <a:ext cx="121166" cy="48516"/>
            </a:xfrm>
            <a:custGeom>
              <a:avLst/>
              <a:gdLst/>
              <a:ahLst/>
              <a:cxnLst/>
              <a:rect l="l" t="t" r="r" b="b"/>
              <a:pathLst>
                <a:path w="3454" h="1383" extrusionOk="0">
                  <a:moveTo>
                    <a:pt x="2092" y="1"/>
                  </a:moveTo>
                  <a:cubicBezTo>
                    <a:pt x="2078" y="1"/>
                    <a:pt x="2063" y="1"/>
                    <a:pt x="2048" y="1"/>
                  </a:cubicBezTo>
                  <a:lnTo>
                    <a:pt x="0" y="1"/>
                  </a:lnTo>
                  <a:lnTo>
                    <a:pt x="0" y="1382"/>
                  </a:lnTo>
                  <a:lnTo>
                    <a:pt x="3453" y="1382"/>
                  </a:lnTo>
                  <a:lnTo>
                    <a:pt x="3453" y="1359"/>
                  </a:lnTo>
                  <a:cubicBezTo>
                    <a:pt x="3453" y="611"/>
                    <a:pt x="2857" y="1"/>
                    <a:pt x="2092"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4"/>
            <p:cNvSpPr/>
            <p:nvPr/>
          </p:nvSpPr>
          <p:spPr>
            <a:xfrm>
              <a:off x="5675680" y="3605819"/>
              <a:ext cx="218092" cy="48481"/>
            </a:xfrm>
            <a:custGeom>
              <a:avLst/>
              <a:gdLst/>
              <a:ahLst/>
              <a:cxnLst/>
              <a:rect l="l" t="t" r="r" b="b"/>
              <a:pathLst>
                <a:path w="6217" h="1382" extrusionOk="0">
                  <a:moveTo>
                    <a:pt x="1" y="0"/>
                  </a:moveTo>
                  <a:lnTo>
                    <a:pt x="1" y="1381"/>
                  </a:lnTo>
                  <a:lnTo>
                    <a:pt x="5859" y="1381"/>
                  </a:lnTo>
                  <a:lnTo>
                    <a:pt x="6216" y="691"/>
                  </a:lnTo>
                  <a:lnTo>
                    <a:pt x="585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4"/>
            <p:cNvSpPr/>
            <p:nvPr/>
          </p:nvSpPr>
          <p:spPr>
            <a:xfrm>
              <a:off x="5880372" y="3558181"/>
              <a:ext cx="205534" cy="96119"/>
            </a:xfrm>
            <a:custGeom>
              <a:avLst/>
              <a:gdLst/>
              <a:ahLst/>
              <a:cxnLst/>
              <a:rect l="l" t="t" r="r" b="b"/>
              <a:pathLst>
                <a:path w="5859" h="2740" extrusionOk="0">
                  <a:moveTo>
                    <a:pt x="1739" y="1"/>
                  </a:moveTo>
                  <a:lnTo>
                    <a:pt x="357" y="1358"/>
                  </a:lnTo>
                  <a:lnTo>
                    <a:pt x="0" y="1358"/>
                  </a:lnTo>
                  <a:lnTo>
                    <a:pt x="0" y="2739"/>
                  </a:lnTo>
                  <a:lnTo>
                    <a:pt x="5859" y="2739"/>
                  </a:lnTo>
                  <a:lnTo>
                    <a:pt x="5859" y="1358"/>
                  </a:lnTo>
                  <a:lnTo>
                    <a:pt x="2358" y="1358"/>
                  </a:lnTo>
                  <a:cubicBezTo>
                    <a:pt x="2525" y="1191"/>
                    <a:pt x="3596" y="144"/>
                    <a:pt x="3787"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74"/>
          <p:cNvGrpSpPr/>
          <p:nvPr/>
        </p:nvGrpSpPr>
        <p:grpSpPr>
          <a:xfrm>
            <a:off x="5517929" y="2939957"/>
            <a:ext cx="411909" cy="326700"/>
            <a:chOff x="5684871" y="2981746"/>
            <a:chExt cx="411909" cy="326700"/>
          </a:xfrm>
        </p:grpSpPr>
        <p:sp>
          <p:nvSpPr>
            <p:cNvPr id="2128" name="Google Shape;2128;p74"/>
            <p:cNvSpPr/>
            <p:nvPr/>
          </p:nvSpPr>
          <p:spPr>
            <a:xfrm>
              <a:off x="6006520" y="3117085"/>
              <a:ext cx="83561" cy="61881"/>
            </a:xfrm>
            <a:custGeom>
              <a:avLst/>
              <a:gdLst/>
              <a:ahLst/>
              <a:cxnLst/>
              <a:rect l="l" t="t" r="r" b="b"/>
              <a:pathLst>
                <a:path w="2382" h="1764" extrusionOk="0">
                  <a:moveTo>
                    <a:pt x="2001" y="1"/>
                  </a:moveTo>
                  <a:cubicBezTo>
                    <a:pt x="1715" y="191"/>
                    <a:pt x="1024" y="668"/>
                    <a:pt x="786" y="810"/>
                  </a:cubicBezTo>
                  <a:lnTo>
                    <a:pt x="0" y="1763"/>
                  </a:lnTo>
                  <a:lnTo>
                    <a:pt x="643" y="1739"/>
                  </a:lnTo>
                  <a:cubicBezTo>
                    <a:pt x="1715" y="1025"/>
                    <a:pt x="1739" y="1025"/>
                    <a:pt x="2382" y="572"/>
                  </a:cubicBezTo>
                  <a:cubicBezTo>
                    <a:pt x="2263" y="358"/>
                    <a:pt x="2144" y="191"/>
                    <a:pt x="200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4"/>
            <p:cNvSpPr/>
            <p:nvPr/>
          </p:nvSpPr>
          <p:spPr>
            <a:xfrm>
              <a:off x="5691571" y="3118769"/>
              <a:ext cx="81070" cy="71037"/>
            </a:xfrm>
            <a:custGeom>
              <a:avLst/>
              <a:gdLst/>
              <a:ahLst/>
              <a:cxnLst/>
              <a:rect l="l" t="t" r="r" b="b"/>
              <a:pathLst>
                <a:path w="2311" h="2025" extrusionOk="0">
                  <a:moveTo>
                    <a:pt x="381" y="0"/>
                  </a:moveTo>
                  <a:lnTo>
                    <a:pt x="0" y="548"/>
                  </a:lnTo>
                  <a:lnTo>
                    <a:pt x="1762" y="1715"/>
                  </a:lnTo>
                  <a:lnTo>
                    <a:pt x="2310" y="2025"/>
                  </a:lnTo>
                  <a:lnTo>
                    <a:pt x="1596" y="786"/>
                  </a:lnTo>
                  <a:lnTo>
                    <a:pt x="38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4"/>
            <p:cNvSpPr/>
            <p:nvPr/>
          </p:nvSpPr>
          <p:spPr>
            <a:xfrm>
              <a:off x="5931308" y="3005986"/>
              <a:ext cx="105310" cy="181329"/>
            </a:xfrm>
            <a:custGeom>
              <a:avLst/>
              <a:gdLst/>
              <a:ahLst/>
              <a:cxnLst/>
              <a:rect l="l" t="t" r="r" b="b"/>
              <a:pathLst>
                <a:path w="3002" h="5169" extrusionOk="0">
                  <a:moveTo>
                    <a:pt x="930" y="0"/>
                  </a:moveTo>
                  <a:cubicBezTo>
                    <a:pt x="620" y="0"/>
                    <a:pt x="358" y="143"/>
                    <a:pt x="120" y="358"/>
                  </a:cubicBezTo>
                  <a:cubicBezTo>
                    <a:pt x="1" y="477"/>
                    <a:pt x="120" y="4811"/>
                    <a:pt x="120" y="4811"/>
                  </a:cubicBezTo>
                  <a:lnTo>
                    <a:pt x="1049" y="5168"/>
                  </a:lnTo>
                  <a:lnTo>
                    <a:pt x="2644" y="4882"/>
                  </a:lnTo>
                  <a:cubicBezTo>
                    <a:pt x="2882" y="4478"/>
                    <a:pt x="3002" y="4073"/>
                    <a:pt x="3002" y="3620"/>
                  </a:cubicBezTo>
                  <a:cubicBezTo>
                    <a:pt x="2978" y="3334"/>
                    <a:pt x="2716" y="2072"/>
                    <a:pt x="2454" y="1453"/>
                  </a:cubicBezTo>
                  <a:cubicBezTo>
                    <a:pt x="2144" y="786"/>
                    <a:pt x="1644" y="0"/>
                    <a:pt x="930"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4"/>
            <p:cNvSpPr/>
            <p:nvPr/>
          </p:nvSpPr>
          <p:spPr>
            <a:xfrm>
              <a:off x="5746682" y="3006828"/>
              <a:ext cx="111169" cy="177119"/>
            </a:xfrm>
            <a:custGeom>
              <a:avLst/>
              <a:gdLst/>
              <a:ahLst/>
              <a:cxnLst/>
              <a:rect l="l" t="t" r="r" b="b"/>
              <a:pathLst>
                <a:path w="3169" h="5049" extrusionOk="0">
                  <a:moveTo>
                    <a:pt x="2049" y="0"/>
                  </a:moveTo>
                  <a:cubicBezTo>
                    <a:pt x="1501" y="0"/>
                    <a:pt x="954" y="500"/>
                    <a:pt x="525" y="1453"/>
                  </a:cubicBezTo>
                  <a:cubicBezTo>
                    <a:pt x="215" y="2167"/>
                    <a:pt x="1" y="3025"/>
                    <a:pt x="1" y="3620"/>
                  </a:cubicBezTo>
                  <a:cubicBezTo>
                    <a:pt x="1" y="4168"/>
                    <a:pt x="191" y="4668"/>
                    <a:pt x="477" y="5049"/>
                  </a:cubicBezTo>
                  <a:lnTo>
                    <a:pt x="2454" y="4811"/>
                  </a:lnTo>
                  <a:lnTo>
                    <a:pt x="3168" y="2191"/>
                  </a:lnTo>
                  <a:cubicBezTo>
                    <a:pt x="3168" y="2191"/>
                    <a:pt x="2978" y="453"/>
                    <a:pt x="2859" y="357"/>
                  </a:cubicBezTo>
                  <a:cubicBezTo>
                    <a:pt x="2597" y="119"/>
                    <a:pt x="2335" y="0"/>
                    <a:pt x="2049"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4"/>
            <p:cNvSpPr/>
            <p:nvPr/>
          </p:nvSpPr>
          <p:spPr>
            <a:xfrm>
              <a:off x="5817719" y="2981746"/>
              <a:ext cx="83561" cy="199710"/>
            </a:xfrm>
            <a:custGeom>
              <a:avLst/>
              <a:gdLst/>
              <a:ahLst/>
              <a:cxnLst/>
              <a:rect l="l" t="t" r="r" b="b"/>
              <a:pathLst>
                <a:path w="2382" h="5693" extrusionOk="0">
                  <a:moveTo>
                    <a:pt x="2096" y="1"/>
                  </a:moveTo>
                  <a:cubicBezTo>
                    <a:pt x="1762" y="25"/>
                    <a:pt x="1429" y="191"/>
                    <a:pt x="1143" y="572"/>
                  </a:cubicBezTo>
                  <a:cubicBezTo>
                    <a:pt x="476" y="1358"/>
                    <a:pt x="0" y="3073"/>
                    <a:pt x="0" y="4073"/>
                  </a:cubicBezTo>
                  <a:cubicBezTo>
                    <a:pt x="0" y="4621"/>
                    <a:pt x="143" y="5121"/>
                    <a:pt x="381" y="5526"/>
                  </a:cubicBezTo>
                  <a:lnTo>
                    <a:pt x="1191" y="5692"/>
                  </a:lnTo>
                  <a:lnTo>
                    <a:pt x="2096" y="5526"/>
                  </a:lnTo>
                  <a:lnTo>
                    <a:pt x="2382" y="3025"/>
                  </a:lnTo>
                  <a:lnTo>
                    <a:pt x="2096"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4"/>
            <p:cNvSpPr/>
            <p:nvPr/>
          </p:nvSpPr>
          <p:spPr>
            <a:xfrm>
              <a:off x="5890405" y="2981746"/>
              <a:ext cx="72686" cy="205569"/>
            </a:xfrm>
            <a:custGeom>
              <a:avLst/>
              <a:gdLst/>
              <a:ahLst/>
              <a:cxnLst/>
              <a:rect l="l" t="t" r="r" b="b"/>
              <a:pathLst>
                <a:path w="2072" h="5860" extrusionOk="0">
                  <a:moveTo>
                    <a:pt x="0" y="1"/>
                  </a:moveTo>
                  <a:lnTo>
                    <a:pt x="0" y="5502"/>
                  </a:lnTo>
                  <a:lnTo>
                    <a:pt x="714" y="5859"/>
                  </a:lnTo>
                  <a:lnTo>
                    <a:pt x="1691" y="5502"/>
                  </a:lnTo>
                  <a:cubicBezTo>
                    <a:pt x="1905" y="5097"/>
                    <a:pt x="2072" y="4573"/>
                    <a:pt x="2072" y="4049"/>
                  </a:cubicBezTo>
                  <a:cubicBezTo>
                    <a:pt x="2072" y="3073"/>
                    <a:pt x="1619" y="1406"/>
                    <a:pt x="976" y="572"/>
                  </a:cubicBezTo>
                  <a:cubicBezTo>
                    <a:pt x="667" y="215"/>
                    <a:pt x="333" y="1"/>
                    <a:pt x="0"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4"/>
            <p:cNvSpPr/>
            <p:nvPr/>
          </p:nvSpPr>
          <p:spPr>
            <a:xfrm>
              <a:off x="5709111" y="3175563"/>
              <a:ext cx="190484" cy="121166"/>
            </a:xfrm>
            <a:custGeom>
              <a:avLst/>
              <a:gdLst/>
              <a:ahLst/>
              <a:cxnLst/>
              <a:rect l="l" t="t" r="r" b="b"/>
              <a:pathLst>
                <a:path w="5430" h="3454" extrusionOk="0">
                  <a:moveTo>
                    <a:pt x="1572" y="1"/>
                  </a:moveTo>
                  <a:cubicBezTo>
                    <a:pt x="691" y="72"/>
                    <a:pt x="0" y="810"/>
                    <a:pt x="0" y="1739"/>
                  </a:cubicBezTo>
                  <a:cubicBezTo>
                    <a:pt x="0" y="2311"/>
                    <a:pt x="262" y="2811"/>
                    <a:pt x="691" y="3097"/>
                  </a:cubicBezTo>
                  <a:lnTo>
                    <a:pt x="2620" y="3454"/>
                  </a:lnTo>
                  <a:lnTo>
                    <a:pt x="5192" y="3097"/>
                  </a:lnTo>
                  <a:lnTo>
                    <a:pt x="5430" y="1739"/>
                  </a:lnTo>
                  <a:lnTo>
                    <a:pt x="5192"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4"/>
            <p:cNvSpPr/>
            <p:nvPr/>
          </p:nvSpPr>
          <p:spPr>
            <a:xfrm>
              <a:off x="5890405" y="3175563"/>
              <a:ext cx="182135" cy="123692"/>
            </a:xfrm>
            <a:custGeom>
              <a:avLst/>
              <a:gdLst/>
              <a:ahLst/>
              <a:cxnLst/>
              <a:rect l="l" t="t" r="r" b="b"/>
              <a:pathLst>
                <a:path w="5192" h="3526" extrusionOk="0">
                  <a:moveTo>
                    <a:pt x="0" y="1"/>
                  </a:moveTo>
                  <a:lnTo>
                    <a:pt x="0" y="3097"/>
                  </a:lnTo>
                  <a:lnTo>
                    <a:pt x="1762" y="3525"/>
                  </a:lnTo>
                  <a:lnTo>
                    <a:pt x="4501" y="3097"/>
                  </a:lnTo>
                  <a:cubicBezTo>
                    <a:pt x="4930" y="2787"/>
                    <a:pt x="5192" y="2263"/>
                    <a:pt x="5192" y="1739"/>
                  </a:cubicBezTo>
                  <a:cubicBezTo>
                    <a:pt x="5192" y="787"/>
                    <a:pt x="4406" y="1"/>
                    <a:pt x="3477"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4"/>
            <p:cNvSpPr/>
            <p:nvPr/>
          </p:nvSpPr>
          <p:spPr>
            <a:xfrm>
              <a:off x="5818526" y="3229867"/>
              <a:ext cx="49358" cy="62688"/>
            </a:xfrm>
            <a:custGeom>
              <a:avLst/>
              <a:gdLst/>
              <a:ahLst/>
              <a:cxnLst/>
              <a:rect l="l" t="t" r="r" b="b"/>
              <a:pathLst>
                <a:path w="1407" h="1787" extrusionOk="0">
                  <a:moveTo>
                    <a:pt x="596" y="1"/>
                  </a:moveTo>
                  <a:lnTo>
                    <a:pt x="1" y="358"/>
                  </a:lnTo>
                  <a:lnTo>
                    <a:pt x="715" y="1549"/>
                  </a:lnTo>
                  <a:lnTo>
                    <a:pt x="1406" y="1787"/>
                  </a:lnTo>
                  <a:lnTo>
                    <a:pt x="1406" y="1358"/>
                  </a:lnTo>
                  <a:lnTo>
                    <a:pt x="59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4"/>
            <p:cNvSpPr/>
            <p:nvPr/>
          </p:nvSpPr>
          <p:spPr>
            <a:xfrm>
              <a:off x="5866164" y="3242391"/>
              <a:ext cx="30099" cy="50164"/>
            </a:xfrm>
            <a:custGeom>
              <a:avLst/>
              <a:gdLst/>
              <a:ahLst/>
              <a:cxnLst/>
              <a:rect l="l" t="t" r="r" b="b"/>
              <a:pathLst>
                <a:path w="858" h="1430" extrusionOk="0">
                  <a:moveTo>
                    <a:pt x="691" y="1"/>
                  </a:moveTo>
                  <a:cubicBezTo>
                    <a:pt x="310" y="311"/>
                    <a:pt x="48" y="715"/>
                    <a:pt x="0" y="1192"/>
                  </a:cubicBezTo>
                  <a:lnTo>
                    <a:pt x="381" y="1430"/>
                  </a:lnTo>
                  <a:lnTo>
                    <a:pt x="691" y="1192"/>
                  </a:lnTo>
                  <a:lnTo>
                    <a:pt x="858" y="715"/>
                  </a:lnTo>
                  <a:lnTo>
                    <a:pt x="69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4"/>
            <p:cNvSpPr/>
            <p:nvPr/>
          </p:nvSpPr>
          <p:spPr>
            <a:xfrm>
              <a:off x="5890405" y="3232393"/>
              <a:ext cx="62688" cy="55988"/>
            </a:xfrm>
            <a:custGeom>
              <a:avLst/>
              <a:gdLst/>
              <a:ahLst/>
              <a:cxnLst/>
              <a:rect l="l" t="t" r="r" b="b"/>
              <a:pathLst>
                <a:path w="1787" h="1596" extrusionOk="0">
                  <a:moveTo>
                    <a:pt x="1048" y="0"/>
                  </a:moveTo>
                  <a:cubicBezTo>
                    <a:pt x="667" y="0"/>
                    <a:pt x="310" y="119"/>
                    <a:pt x="0" y="334"/>
                  </a:cubicBezTo>
                  <a:lnTo>
                    <a:pt x="0" y="1477"/>
                  </a:lnTo>
                  <a:lnTo>
                    <a:pt x="453" y="1596"/>
                  </a:lnTo>
                  <a:lnTo>
                    <a:pt x="1048" y="1477"/>
                  </a:lnTo>
                  <a:cubicBezTo>
                    <a:pt x="1500" y="1167"/>
                    <a:pt x="1786" y="619"/>
                    <a:pt x="1786" y="24"/>
                  </a:cubicBezTo>
                  <a:cubicBezTo>
                    <a:pt x="1762" y="0"/>
                    <a:pt x="1738" y="0"/>
                    <a:pt x="1715"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4"/>
            <p:cNvSpPr/>
            <p:nvPr/>
          </p:nvSpPr>
          <p:spPr>
            <a:xfrm>
              <a:off x="5758399" y="3224044"/>
              <a:ext cx="24240" cy="24240"/>
            </a:xfrm>
            <a:custGeom>
              <a:avLst/>
              <a:gdLst/>
              <a:ahLst/>
              <a:cxnLst/>
              <a:rect l="l" t="t" r="r" b="b"/>
              <a:pathLst>
                <a:path w="691" h="691" extrusionOk="0">
                  <a:moveTo>
                    <a:pt x="0" y="0"/>
                  </a:moveTo>
                  <a:lnTo>
                    <a:pt x="0"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4"/>
            <p:cNvSpPr/>
            <p:nvPr/>
          </p:nvSpPr>
          <p:spPr>
            <a:xfrm>
              <a:off x="5999819" y="3224044"/>
              <a:ext cx="23433" cy="24240"/>
            </a:xfrm>
            <a:custGeom>
              <a:avLst/>
              <a:gdLst/>
              <a:ahLst/>
              <a:cxnLst/>
              <a:rect l="l" t="t" r="r" b="b"/>
              <a:pathLst>
                <a:path w="668" h="691" extrusionOk="0">
                  <a:moveTo>
                    <a:pt x="1" y="0"/>
                  </a:moveTo>
                  <a:lnTo>
                    <a:pt x="1" y="691"/>
                  </a:lnTo>
                  <a:lnTo>
                    <a:pt x="668" y="691"/>
                  </a:lnTo>
                  <a:lnTo>
                    <a:pt x="66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4"/>
            <p:cNvSpPr/>
            <p:nvPr/>
          </p:nvSpPr>
          <p:spPr>
            <a:xfrm>
              <a:off x="5684871" y="3284171"/>
              <a:ext cx="216409" cy="24275"/>
            </a:xfrm>
            <a:custGeom>
              <a:avLst/>
              <a:gdLst/>
              <a:ahLst/>
              <a:cxnLst/>
              <a:rect l="l" t="t" r="r" b="b"/>
              <a:pathLst>
                <a:path w="6169" h="692" extrusionOk="0">
                  <a:moveTo>
                    <a:pt x="1" y="1"/>
                  </a:moveTo>
                  <a:lnTo>
                    <a:pt x="1" y="691"/>
                  </a:lnTo>
                  <a:lnTo>
                    <a:pt x="5883" y="691"/>
                  </a:lnTo>
                  <a:lnTo>
                    <a:pt x="6169" y="429"/>
                  </a:lnTo>
                  <a:lnTo>
                    <a:pt x="5883"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4"/>
            <p:cNvSpPr/>
            <p:nvPr/>
          </p:nvSpPr>
          <p:spPr>
            <a:xfrm>
              <a:off x="5890405" y="3284171"/>
              <a:ext cx="206376" cy="24275"/>
            </a:xfrm>
            <a:custGeom>
              <a:avLst/>
              <a:gdLst/>
              <a:ahLst/>
              <a:cxnLst/>
              <a:rect l="l" t="t" r="r" b="b"/>
              <a:pathLst>
                <a:path w="5883" h="692" extrusionOk="0">
                  <a:moveTo>
                    <a:pt x="0" y="1"/>
                  </a:moveTo>
                  <a:lnTo>
                    <a:pt x="0" y="691"/>
                  </a:lnTo>
                  <a:lnTo>
                    <a:pt x="5882" y="691"/>
                  </a:lnTo>
                  <a:lnTo>
                    <a:pt x="588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74"/>
          <p:cNvGrpSpPr/>
          <p:nvPr/>
        </p:nvGrpSpPr>
        <p:grpSpPr>
          <a:xfrm>
            <a:off x="5517508" y="2249517"/>
            <a:ext cx="412751" cy="411909"/>
            <a:chOff x="5684871" y="2320102"/>
            <a:chExt cx="412751" cy="411909"/>
          </a:xfrm>
        </p:grpSpPr>
        <p:sp>
          <p:nvSpPr>
            <p:cNvPr id="2144" name="Google Shape;2144;p74"/>
            <p:cNvSpPr/>
            <p:nvPr/>
          </p:nvSpPr>
          <p:spPr>
            <a:xfrm>
              <a:off x="6030725" y="2665991"/>
              <a:ext cx="25293" cy="54304"/>
            </a:xfrm>
            <a:custGeom>
              <a:avLst/>
              <a:gdLst/>
              <a:ahLst/>
              <a:cxnLst/>
              <a:rect l="l" t="t" r="r" b="b"/>
              <a:pathLst>
                <a:path w="721" h="1548" extrusionOk="0">
                  <a:moveTo>
                    <a:pt x="453" y="0"/>
                  </a:moveTo>
                  <a:cubicBezTo>
                    <a:pt x="263" y="71"/>
                    <a:pt x="144" y="95"/>
                    <a:pt x="1" y="167"/>
                  </a:cubicBezTo>
                  <a:lnTo>
                    <a:pt x="1" y="1191"/>
                  </a:lnTo>
                  <a:lnTo>
                    <a:pt x="358" y="1548"/>
                  </a:lnTo>
                  <a:lnTo>
                    <a:pt x="715" y="1191"/>
                  </a:lnTo>
                  <a:lnTo>
                    <a:pt x="715" y="167"/>
                  </a:lnTo>
                  <a:lnTo>
                    <a:pt x="715" y="167"/>
                  </a:lnTo>
                  <a:cubicBezTo>
                    <a:pt x="721" y="163"/>
                    <a:pt x="711" y="137"/>
                    <a:pt x="453"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4"/>
            <p:cNvSpPr/>
            <p:nvPr/>
          </p:nvSpPr>
          <p:spPr>
            <a:xfrm>
              <a:off x="5988138" y="2559032"/>
              <a:ext cx="108643" cy="112817"/>
            </a:xfrm>
            <a:custGeom>
              <a:avLst/>
              <a:gdLst/>
              <a:ahLst/>
              <a:cxnLst/>
              <a:rect l="l" t="t" r="r" b="b"/>
              <a:pathLst>
                <a:path w="3097" h="3216" extrusionOk="0">
                  <a:moveTo>
                    <a:pt x="1572" y="1"/>
                  </a:moveTo>
                  <a:cubicBezTo>
                    <a:pt x="1358" y="382"/>
                    <a:pt x="191" y="2811"/>
                    <a:pt x="0" y="3216"/>
                  </a:cubicBezTo>
                  <a:lnTo>
                    <a:pt x="3096" y="3216"/>
                  </a:lnTo>
                  <a:lnTo>
                    <a:pt x="2358" y="1596"/>
                  </a:lnTo>
                  <a:lnTo>
                    <a:pt x="15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4"/>
            <p:cNvSpPr/>
            <p:nvPr/>
          </p:nvSpPr>
          <p:spPr>
            <a:xfrm>
              <a:off x="5981437" y="2707736"/>
              <a:ext cx="116185" cy="24275"/>
            </a:xfrm>
            <a:custGeom>
              <a:avLst/>
              <a:gdLst/>
              <a:ahLst/>
              <a:cxnLst/>
              <a:rect l="l" t="t" r="r" b="b"/>
              <a:pathLst>
                <a:path w="3312" h="692" extrusionOk="0">
                  <a:moveTo>
                    <a:pt x="48" y="1"/>
                  </a:moveTo>
                  <a:cubicBezTo>
                    <a:pt x="48" y="191"/>
                    <a:pt x="1" y="334"/>
                    <a:pt x="1" y="525"/>
                  </a:cubicBezTo>
                  <a:cubicBezTo>
                    <a:pt x="191" y="572"/>
                    <a:pt x="310" y="620"/>
                    <a:pt x="477" y="691"/>
                  </a:cubicBezTo>
                  <a:lnTo>
                    <a:pt x="3311" y="691"/>
                  </a:lnTo>
                  <a:lnTo>
                    <a:pt x="331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4"/>
            <p:cNvSpPr/>
            <p:nvPr/>
          </p:nvSpPr>
          <p:spPr>
            <a:xfrm>
              <a:off x="5790988" y="2635051"/>
              <a:ext cx="107801" cy="96119"/>
            </a:xfrm>
            <a:custGeom>
              <a:avLst/>
              <a:gdLst/>
              <a:ahLst/>
              <a:cxnLst/>
              <a:rect l="l" t="t" r="r" b="b"/>
              <a:pathLst>
                <a:path w="3073" h="2740" extrusionOk="0">
                  <a:moveTo>
                    <a:pt x="0" y="1"/>
                  </a:moveTo>
                  <a:cubicBezTo>
                    <a:pt x="48" y="239"/>
                    <a:pt x="357" y="1668"/>
                    <a:pt x="381" y="1882"/>
                  </a:cubicBezTo>
                  <a:cubicBezTo>
                    <a:pt x="619" y="2144"/>
                    <a:pt x="881" y="2478"/>
                    <a:pt x="1119" y="2740"/>
                  </a:cubicBezTo>
                  <a:lnTo>
                    <a:pt x="2834" y="2740"/>
                  </a:lnTo>
                  <a:lnTo>
                    <a:pt x="3072" y="1454"/>
                  </a:lnTo>
                  <a:lnTo>
                    <a:pt x="2834" y="168"/>
                  </a:lnTo>
                  <a:cubicBezTo>
                    <a:pt x="2405" y="96"/>
                    <a:pt x="1929" y="1"/>
                    <a:pt x="1429"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4"/>
            <p:cNvSpPr/>
            <p:nvPr/>
          </p:nvSpPr>
          <p:spPr>
            <a:xfrm>
              <a:off x="5892053" y="2643435"/>
              <a:ext cx="105310" cy="88577"/>
            </a:xfrm>
            <a:custGeom>
              <a:avLst/>
              <a:gdLst/>
              <a:ahLst/>
              <a:cxnLst/>
              <a:rect l="l" t="t" r="r" b="b"/>
              <a:pathLst>
                <a:path w="3002" h="2525" extrusionOk="0">
                  <a:moveTo>
                    <a:pt x="1" y="0"/>
                  </a:moveTo>
                  <a:lnTo>
                    <a:pt x="1" y="2524"/>
                  </a:lnTo>
                  <a:lnTo>
                    <a:pt x="3001" y="2524"/>
                  </a:lnTo>
                  <a:cubicBezTo>
                    <a:pt x="2906" y="2310"/>
                    <a:pt x="2787" y="2167"/>
                    <a:pt x="2716" y="2000"/>
                  </a:cubicBezTo>
                  <a:cubicBezTo>
                    <a:pt x="2049" y="1048"/>
                    <a:pt x="1120" y="31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4"/>
            <p:cNvSpPr/>
            <p:nvPr/>
          </p:nvSpPr>
          <p:spPr>
            <a:xfrm>
              <a:off x="5686555" y="2610845"/>
              <a:ext cx="144565" cy="121166"/>
            </a:xfrm>
            <a:custGeom>
              <a:avLst/>
              <a:gdLst/>
              <a:ahLst/>
              <a:cxnLst/>
              <a:rect l="l" t="t" r="r" b="b"/>
              <a:pathLst>
                <a:path w="4121" h="3454" extrusionOk="0">
                  <a:moveTo>
                    <a:pt x="0" y="0"/>
                  </a:moveTo>
                  <a:lnTo>
                    <a:pt x="0" y="3453"/>
                  </a:lnTo>
                  <a:lnTo>
                    <a:pt x="4120" y="3453"/>
                  </a:lnTo>
                  <a:lnTo>
                    <a:pt x="4120" y="3096"/>
                  </a:lnTo>
                  <a:cubicBezTo>
                    <a:pt x="4120" y="1405"/>
                    <a:pt x="2763" y="0"/>
                    <a:pt x="1024"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4"/>
            <p:cNvSpPr/>
            <p:nvPr/>
          </p:nvSpPr>
          <p:spPr>
            <a:xfrm>
              <a:off x="5730826" y="2514761"/>
              <a:ext cx="79386" cy="36799"/>
            </a:xfrm>
            <a:custGeom>
              <a:avLst/>
              <a:gdLst/>
              <a:ahLst/>
              <a:cxnLst/>
              <a:rect l="l" t="t" r="r" b="b"/>
              <a:pathLst>
                <a:path w="2263" h="1049" extrusionOk="0">
                  <a:moveTo>
                    <a:pt x="215" y="1"/>
                  </a:moveTo>
                  <a:lnTo>
                    <a:pt x="0" y="667"/>
                  </a:lnTo>
                  <a:lnTo>
                    <a:pt x="1144" y="1048"/>
                  </a:lnTo>
                  <a:lnTo>
                    <a:pt x="2263" y="667"/>
                  </a:lnTo>
                  <a:lnTo>
                    <a:pt x="2072" y="1"/>
                  </a:lnTo>
                  <a:lnTo>
                    <a:pt x="1144" y="310"/>
                  </a:lnTo>
                  <a:lnTo>
                    <a:pt x="2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4"/>
            <p:cNvSpPr/>
            <p:nvPr/>
          </p:nvSpPr>
          <p:spPr>
            <a:xfrm>
              <a:off x="5851957" y="2539001"/>
              <a:ext cx="48481" cy="36799"/>
            </a:xfrm>
            <a:custGeom>
              <a:avLst/>
              <a:gdLst/>
              <a:ahLst/>
              <a:cxnLst/>
              <a:rect l="l" t="t" r="r" b="b"/>
              <a:pathLst>
                <a:path w="1382" h="1049" extrusionOk="0">
                  <a:moveTo>
                    <a:pt x="215" y="0"/>
                  </a:moveTo>
                  <a:cubicBezTo>
                    <a:pt x="120" y="238"/>
                    <a:pt x="72" y="405"/>
                    <a:pt x="1" y="643"/>
                  </a:cubicBezTo>
                  <a:cubicBezTo>
                    <a:pt x="334" y="762"/>
                    <a:pt x="810" y="905"/>
                    <a:pt x="1144" y="1048"/>
                  </a:cubicBezTo>
                  <a:lnTo>
                    <a:pt x="1382" y="691"/>
                  </a:lnTo>
                  <a:lnTo>
                    <a:pt x="1144" y="286"/>
                  </a:lnTo>
                  <a:cubicBezTo>
                    <a:pt x="810" y="167"/>
                    <a:pt x="548" y="95"/>
                    <a:pt x="215"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4"/>
            <p:cNvSpPr/>
            <p:nvPr/>
          </p:nvSpPr>
          <p:spPr>
            <a:xfrm>
              <a:off x="5892053" y="2539001"/>
              <a:ext cx="39290" cy="35115"/>
            </a:xfrm>
            <a:custGeom>
              <a:avLst/>
              <a:gdLst/>
              <a:ahLst/>
              <a:cxnLst/>
              <a:rect l="l" t="t" r="r" b="b"/>
              <a:pathLst>
                <a:path w="1120" h="1001" extrusionOk="0">
                  <a:moveTo>
                    <a:pt x="929" y="0"/>
                  </a:moveTo>
                  <a:cubicBezTo>
                    <a:pt x="596" y="119"/>
                    <a:pt x="334" y="215"/>
                    <a:pt x="1" y="286"/>
                  </a:cubicBezTo>
                  <a:lnTo>
                    <a:pt x="1" y="1000"/>
                  </a:lnTo>
                  <a:cubicBezTo>
                    <a:pt x="382" y="881"/>
                    <a:pt x="739" y="762"/>
                    <a:pt x="1120" y="619"/>
                  </a:cubicBezTo>
                  <a:cubicBezTo>
                    <a:pt x="1072" y="405"/>
                    <a:pt x="1001" y="238"/>
                    <a:pt x="929"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4"/>
            <p:cNvSpPr/>
            <p:nvPr/>
          </p:nvSpPr>
          <p:spPr>
            <a:xfrm>
              <a:off x="5684871" y="2356866"/>
              <a:ext cx="216409" cy="119518"/>
            </a:xfrm>
            <a:custGeom>
              <a:avLst/>
              <a:gdLst/>
              <a:ahLst/>
              <a:cxnLst/>
              <a:rect l="l" t="t" r="r" b="b"/>
              <a:pathLst>
                <a:path w="6169" h="3407" extrusionOk="0">
                  <a:moveTo>
                    <a:pt x="3478" y="1"/>
                  </a:moveTo>
                  <a:cubicBezTo>
                    <a:pt x="2930" y="1"/>
                    <a:pt x="2406" y="286"/>
                    <a:pt x="2096" y="715"/>
                  </a:cubicBezTo>
                  <a:cubicBezTo>
                    <a:pt x="1990" y="696"/>
                    <a:pt x="1885" y="687"/>
                    <a:pt x="1781" y="687"/>
                  </a:cubicBezTo>
                  <a:cubicBezTo>
                    <a:pt x="864" y="687"/>
                    <a:pt x="89" y="1414"/>
                    <a:pt x="24" y="2335"/>
                  </a:cubicBezTo>
                  <a:cubicBezTo>
                    <a:pt x="1" y="2930"/>
                    <a:pt x="501" y="3406"/>
                    <a:pt x="1096" y="3406"/>
                  </a:cubicBezTo>
                  <a:lnTo>
                    <a:pt x="4954" y="3406"/>
                  </a:lnTo>
                  <a:lnTo>
                    <a:pt x="5930" y="1477"/>
                  </a:lnTo>
                  <a:lnTo>
                    <a:pt x="6169" y="1144"/>
                  </a:lnTo>
                  <a:lnTo>
                    <a:pt x="5930" y="787"/>
                  </a:lnTo>
                  <a:cubicBezTo>
                    <a:pt x="5692" y="723"/>
                    <a:pt x="5454" y="691"/>
                    <a:pt x="5223" y="691"/>
                  </a:cubicBezTo>
                  <a:cubicBezTo>
                    <a:pt x="5108" y="691"/>
                    <a:pt x="4994" y="699"/>
                    <a:pt x="4883" y="715"/>
                  </a:cubicBezTo>
                  <a:cubicBezTo>
                    <a:pt x="4573" y="286"/>
                    <a:pt x="4049" y="1"/>
                    <a:pt x="3478"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4"/>
            <p:cNvSpPr/>
            <p:nvPr/>
          </p:nvSpPr>
          <p:spPr>
            <a:xfrm>
              <a:off x="5892053" y="2386123"/>
              <a:ext cx="24275" cy="28415"/>
            </a:xfrm>
            <a:custGeom>
              <a:avLst/>
              <a:gdLst/>
              <a:ahLst/>
              <a:cxnLst/>
              <a:rect l="l" t="t" r="r" b="b"/>
              <a:pathLst>
                <a:path w="692" h="810" extrusionOk="0">
                  <a:moveTo>
                    <a:pt x="1" y="0"/>
                  </a:moveTo>
                  <a:lnTo>
                    <a:pt x="1" y="691"/>
                  </a:lnTo>
                  <a:lnTo>
                    <a:pt x="477" y="810"/>
                  </a:lnTo>
                  <a:lnTo>
                    <a:pt x="691" y="548"/>
                  </a:lnTo>
                  <a:cubicBezTo>
                    <a:pt x="501" y="310"/>
                    <a:pt x="263" y="119"/>
                    <a:pt x="1" y="0"/>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4"/>
            <p:cNvSpPr/>
            <p:nvPr/>
          </p:nvSpPr>
          <p:spPr>
            <a:xfrm>
              <a:off x="5855290" y="2410328"/>
              <a:ext cx="45990" cy="91945"/>
            </a:xfrm>
            <a:custGeom>
              <a:avLst/>
              <a:gdLst/>
              <a:ahLst/>
              <a:cxnLst/>
              <a:rect l="l" t="t" r="r" b="b"/>
              <a:pathLst>
                <a:path w="1311" h="2621" extrusionOk="0">
                  <a:moveTo>
                    <a:pt x="1072" y="1"/>
                  </a:moveTo>
                  <a:cubicBezTo>
                    <a:pt x="620" y="191"/>
                    <a:pt x="310" y="501"/>
                    <a:pt x="144" y="930"/>
                  </a:cubicBezTo>
                  <a:cubicBezTo>
                    <a:pt x="25" y="1215"/>
                    <a:pt x="25" y="1525"/>
                    <a:pt x="25" y="1525"/>
                  </a:cubicBezTo>
                  <a:cubicBezTo>
                    <a:pt x="1" y="2144"/>
                    <a:pt x="501" y="2597"/>
                    <a:pt x="1072" y="2620"/>
                  </a:cubicBezTo>
                  <a:lnTo>
                    <a:pt x="1311" y="1311"/>
                  </a:lnTo>
                  <a:lnTo>
                    <a:pt x="1072"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4"/>
            <p:cNvSpPr/>
            <p:nvPr/>
          </p:nvSpPr>
          <p:spPr>
            <a:xfrm>
              <a:off x="5950532" y="2320102"/>
              <a:ext cx="122850" cy="94576"/>
            </a:xfrm>
            <a:custGeom>
              <a:avLst/>
              <a:gdLst/>
              <a:ahLst/>
              <a:cxnLst/>
              <a:rect l="l" t="t" r="r" b="b"/>
              <a:pathLst>
                <a:path w="3502" h="2696" extrusionOk="0">
                  <a:moveTo>
                    <a:pt x="1787" y="1"/>
                  </a:moveTo>
                  <a:cubicBezTo>
                    <a:pt x="763" y="1"/>
                    <a:pt x="1" y="882"/>
                    <a:pt x="48" y="1882"/>
                  </a:cubicBezTo>
                  <a:lnTo>
                    <a:pt x="1930" y="2692"/>
                  </a:lnTo>
                  <a:cubicBezTo>
                    <a:pt x="1936" y="2694"/>
                    <a:pt x="1953" y="2695"/>
                    <a:pt x="1977" y="2695"/>
                  </a:cubicBezTo>
                  <a:cubicBezTo>
                    <a:pt x="2171" y="2695"/>
                    <a:pt x="2872" y="2633"/>
                    <a:pt x="3150" y="2633"/>
                  </a:cubicBezTo>
                  <a:cubicBezTo>
                    <a:pt x="3214" y="2633"/>
                    <a:pt x="3255" y="2636"/>
                    <a:pt x="3263" y="2644"/>
                  </a:cubicBezTo>
                  <a:cubicBezTo>
                    <a:pt x="3430" y="2358"/>
                    <a:pt x="3501" y="2073"/>
                    <a:pt x="3501" y="1739"/>
                  </a:cubicBezTo>
                  <a:cubicBezTo>
                    <a:pt x="3501" y="787"/>
                    <a:pt x="2739" y="1"/>
                    <a:pt x="1787"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4"/>
            <p:cNvSpPr/>
            <p:nvPr/>
          </p:nvSpPr>
          <p:spPr>
            <a:xfrm>
              <a:off x="5892053" y="2381808"/>
              <a:ext cx="205569" cy="121307"/>
            </a:xfrm>
            <a:custGeom>
              <a:avLst/>
              <a:gdLst/>
              <a:ahLst/>
              <a:cxnLst/>
              <a:rect l="l" t="t" r="r" b="b"/>
              <a:pathLst>
                <a:path w="5860" h="3458" extrusionOk="0">
                  <a:moveTo>
                    <a:pt x="2401" y="1"/>
                  </a:moveTo>
                  <a:cubicBezTo>
                    <a:pt x="2077" y="1"/>
                    <a:pt x="1748" y="93"/>
                    <a:pt x="1453" y="290"/>
                  </a:cubicBezTo>
                  <a:cubicBezTo>
                    <a:pt x="1287" y="385"/>
                    <a:pt x="1120" y="552"/>
                    <a:pt x="1001" y="719"/>
                  </a:cubicBezTo>
                  <a:cubicBezTo>
                    <a:pt x="907" y="704"/>
                    <a:pt x="809" y="696"/>
                    <a:pt x="709" y="696"/>
                  </a:cubicBezTo>
                  <a:cubicBezTo>
                    <a:pt x="477" y="696"/>
                    <a:pt x="233" y="738"/>
                    <a:pt x="1" y="838"/>
                  </a:cubicBezTo>
                  <a:lnTo>
                    <a:pt x="1" y="3457"/>
                  </a:lnTo>
                  <a:cubicBezTo>
                    <a:pt x="24" y="3433"/>
                    <a:pt x="4787" y="3433"/>
                    <a:pt x="4787" y="3433"/>
                  </a:cubicBezTo>
                  <a:cubicBezTo>
                    <a:pt x="5383" y="3433"/>
                    <a:pt x="5859" y="2957"/>
                    <a:pt x="5859" y="2362"/>
                  </a:cubicBezTo>
                  <a:lnTo>
                    <a:pt x="5859" y="2338"/>
                  </a:lnTo>
                  <a:cubicBezTo>
                    <a:pt x="5838" y="1407"/>
                    <a:pt x="5065" y="683"/>
                    <a:pt x="4158" y="683"/>
                  </a:cubicBezTo>
                  <a:cubicBezTo>
                    <a:pt x="4044" y="683"/>
                    <a:pt x="3928" y="695"/>
                    <a:pt x="3811" y="719"/>
                  </a:cubicBezTo>
                  <a:cubicBezTo>
                    <a:pt x="3469" y="257"/>
                    <a:pt x="2941" y="1"/>
                    <a:pt x="2401"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74"/>
          <p:cNvGrpSpPr/>
          <p:nvPr/>
        </p:nvGrpSpPr>
        <p:grpSpPr>
          <a:xfrm>
            <a:off x="5590615" y="1602085"/>
            <a:ext cx="266538" cy="411067"/>
            <a:chOff x="5580438" y="1638428"/>
            <a:chExt cx="266538" cy="411067"/>
          </a:xfrm>
        </p:grpSpPr>
        <p:sp>
          <p:nvSpPr>
            <p:cNvPr id="2159" name="Google Shape;2159;p74"/>
            <p:cNvSpPr/>
            <p:nvPr/>
          </p:nvSpPr>
          <p:spPr>
            <a:xfrm>
              <a:off x="5641442" y="1794639"/>
              <a:ext cx="80228" cy="135374"/>
            </a:xfrm>
            <a:custGeom>
              <a:avLst/>
              <a:gdLst/>
              <a:ahLst/>
              <a:cxnLst/>
              <a:rect l="l" t="t" r="r" b="b"/>
              <a:pathLst>
                <a:path w="2287" h="3859" extrusionOk="0">
                  <a:moveTo>
                    <a:pt x="500" y="1"/>
                  </a:moveTo>
                  <a:lnTo>
                    <a:pt x="0" y="1787"/>
                  </a:lnTo>
                  <a:cubicBezTo>
                    <a:pt x="24" y="1977"/>
                    <a:pt x="262" y="3287"/>
                    <a:pt x="310" y="3501"/>
                  </a:cubicBezTo>
                  <a:lnTo>
                    <a:pt x="1191" y="3859"/>
                  </a:lnTo>
                  <a:lnTo>
                    <a:pt x="2048" y="3501"/>
                  </a:lnTo>
                  <a:lnTo>
                    <a:pt x="2286" y="1953"/>
                  </a:lnTo>
                  <a:lnTo>
                    <a:pt x="2048" y="48"/>
                  </a:lnTo>
                  <a:lnTo>
                    <a:pt x="500"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4"/>
            <p:cNvSpPr/>
            <p:nvPr/>
          </p:nvSpPr>
          <p:spPr>
            <a:xfrm>
              <a:off x="5713286" y="1796323"/>
              <a:ext cx="84402" cy="137864"/>
            </a:xfrm>
            <a:custGeom>
              <a:avLst/>
              <a:gdLst/>
              <a:ahLst/>
              <a:cxnLst/>
              <a:rect l="l" t="t" r="r" b="b"/>
              <a:pathLst>
                <a:path w="2406" h="3930" extrusionOk="0">
                  <a:moveTo>
                    <a:pt x="0" y="0"/>
                  </a:moveTo>
                  <a:lnTo>
                    <a:pt x="0" y="3453"/>
                  </a:lnTo>
                  <a:lnTo>
                    <a:pt x="715" y="3930"/>
                  </a:lnTo>
                  <a:lnTo>
                    <a:pt x="1763" y="3453"/>
                  </a:lnTo>
                  <a:cubicBezTo>
                    <a:pt x="1858" y="3001"/>
                    <a:pt x="2334" y="429"/>
                    <a:pt x="2406"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4"/>
            <p:cNvSpPr/>
            <p:nvPr/>
          </p:nvSpPr>
          <p:spPr>
            <a:xfrm>
              <a:off x="5580438" y="1638428"/>
              <a:ext cx="141232" cy="217250"/>
            </a:xfrm>
            <a:custGeom>
              <a:avLst/>
              <a:gdLst/>
              <a:ahLst/>
              <a:cxnLst/>
              <a:rect l="l" t="t" r="r" b="b"/>
              <a:pathLst>
                <a:path w="4026" h="6193" extrusionOk="0">
                  <a:moveTo>
                    <a:pt x="3787" y="0"/>
                  </a:moveTo>
                  <a:cubicBezTo>
                    <a:pt x="2073" y="0"/>
                    <a:pt x="763" y="1501"/>
                    <a:pt x="1073" y="3096"/>
                  </a:cubicBezTo>
                  <a:lnTo>
                    <a:pt x="691" y="3096"/>
                  </a:lnTo>
                  <a:cubicBezTo>
                    <a:pt x="310" y="3096"/>
                    <a:pt x="1" y="3430"/>
                    <a:pt x="1" y="3811"/>
                  </a:cubicBezTo>
                  <a:cubicBezTo>
                    <a:pt x="1" y="4216"/>
                    <a:pt x="334" y="4501"/>
                    <a:pt x="715" y="4501"/>
                  </a:cubicBezTo>
                  <a:cubicBezTo>
                    <a:pt x="906" y="4501"/>
                    <a:pt x="1049" y="4644"/>
                    <a:pt x="1049" y="4835"/>
                  </a:cubicBezTo>
                  <a:lnTo>
                    <a:pt x="1049" y="5549"/>
                  </a:lnTo>
                  <a:cubicBezTo>
                    <a:pt x="1049" y="5930"/>
                    <a:pt x="1358" y="6192"/>
                    <a:pt x="1739" y="6192"/>
                  </a:cubicBezTo>
                  <a:cubicBezTo>
                    <a:pt x="2144" y="6192"/>
                    <a:pt x="2430" y="5883"/>
                    <a:pt x="2430" y="5525"/>
                  </a:cubicBezTo>
                  <a:lnTo>
                    <a:pt x="2430" y="4835"/>
                  </a:lnTo>
                  <a:cubicBezTo>
                    <a:pt x="2430" y="4620"/>
                    <a:pt x="2573" y="4477"/>
                    <a:pt x="2787" y="4477"/>
                  </a:cubicBezTo>
                  <a:lnTo>
                    <a:pt x="3787" y="4477"/>
                  </a:lnTo>
                  <a:lnTo>
                    <a:pt x="4025" y="2239"/>
                  </a:lnTo>
                  <a:lnTo>
                    <a:pt x="3787"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4"/>
            <p:cNvSpPr/>
            <p:nvPr/>
          </p:nvSpPr>
          <p:spPr>
            <a:xfrm>
              <a:off x="5712444" y="1638428"/>
              <a:ext cx="134532" cy="157930"/>
            </a:xfrm>
            <a:custGeom>
              <a:avLst/>
              <a:gdLst/>
              <a:ahLst/>
              <a:cxnLst/>
              <a:rect l="l" t="t" r="r" b="b"/>
              <a:pathLst>
                <a:path w="3835" h="4502" extrusionOk="0">
                  <a:moveTo>
                    <a:pt x="1" y="0"/>
                  </a:moveTo>
                  <a:lnTo>
                    <a:pt x="1" y="4501"/>
                  </a:lnTo>
                  <a:lnTo>
                    <a:pt x="3096" y="4501"/>
                  </a:lnTo>
                  <a:cubicBezTo>
                    <a:pt x="3192" y="4501"/>
                    <a:pt x="3263" y="4477"/>
                    <a:pt x="3358" y="4454"/>
                  </a:cubicBezTo>
                  <a:cubicBezTo>
                    <a:pt x="3668" y="4335"/>
                    <a:pt x="3835" y="4096"/>
                    <a:pt x="3811" y="3787"/>
                  </a:cubicBezTo>
                  <a:cubicBezTo>
                    <a:pt x="3811" y="3406"/>
                    <a:pt x="3477" y="3096"/>
                    <a:pt x="3096" y="3096"/>
                  </a:cubicBezTo>
                  <a:lnTo>
                    <a:pt x="2715" y="3096"/>
                  </a:lnTo>
                  <a:cubicBezTo>
                    <a:pt x="3073" y="1501"/>
                    <a:pt x="1763" y="0"/>
                    <a:pt x="1"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4"/>
            <p:cNvSpPr/>
            <p:nvPr/>
          </p:nvSpPr>
          <p:spPr>
            <a:xfrm>
              <a:off x="5700762" y="1686873"/>
              <a:ext cx="20908" cy="24275"/>
            </a:xfrm>
            <a:custGeom>
              <a:avLst/>
              <a:gdLst/>
              <a:ahLst/>
              <a:cxnLst/>
              <a:rect l="l" t="t" r="r" b="b"/>
              <a:pathLst>
                <a:path w="596" h="692" extrusionOk="0">
                  <a:moveTo>
                    <a:pt x="0" y="1"/>
                  </a:moveTo>
                  <a:lnTo>
                    <a:pt x="0" y="691"/>
                  </a:lnTo>
                  <a:lnTo>
                    <a:pt x="357" y="691"/>
                  </a:lnTo>
                  <a:lnTo>
                    <a:pt x="595" y="358"/>
                  </a:lnTo>
                  <a:lnTo>
                    <a:pt x="357"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4"/>
            <p:cNvSpPr/>
            <p:nvPr/>
          </p:nvSpPr>
          <p:spPr>
            <a:xfrm>
              <a:off x="5713286" y="1686873"/>
              <a:ext cx="12559" cy="24275"/>
            </a:xfrm>
            <a:custGeom>
              <a:avLst/>
              <a:gdLst/>
              <a:ahLst/>
              <a:cxnLst/>
              <a:rect l="l" t="t" r="r" b="b"/>
              <a:pathLst>
                <a:path w="358" h="692" extrusionOk="0">
                  <a:moveTo>
                    <a:pt x="0" y="1"/>
                  </a:moveTo>
                  <a:lnTo>
                    <a:pt x="0" y="691"/>
                  </a:lnTo>
                  <a:lnTo>
                    <a:pt x="358" y="691"/>
                  </a:lnTo>
                  <a:lnTo>
                    <a:pt x="358"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4"/>
            <p:cNvSpPr/>
            <p:nvPr/>
          </p:nvSpPr>
          <p:spPr>
            <a:xfrm>
              <a:off x="5665647" y="1736161"/>
              <a:ext cx="23433" cy="23433"/>
            </a:xfrm>
            <a:custGeom>
              <a:avLst/>
              <a:gdLst/>
              <a:ahLst/>
              <a:cxnLst/>
              <a:rect l="l" t="t" r="r" b="b"/>
              <a:pathLst>
                <a:path w="668" h="668" extrusionOk="0">
                  <a:moveTo>
                    <a:pt x="1" y="1"/>
                  </a:moveTo>
                  <a:lnTo>
                    <a:pt x="1" y="667"/>
                  </a:lnTo>
                  <a:lnTo>
                    <a:pt x="668" y="667"/>
                  </a:lnTo>
                  <a:lnTo>
                    <a:pt x="668"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4"/>
            <p:cNvSpPr/>
            <p:nvPr/>
          </p:nvSpPr>
          <p:spPr>
            <a:xfrm>
              <a:off x="5750050" y="1711113"/>
              <a:ext cx="23398" cy="25082"/>
            </a:xfrm>
            <a:custGeom>
              <a:avLst/>
              <a:gdLst/>
              <a:ahLst/>
              <a:cxnLst/>
              <a:rect l="l" t="t" r="r" b="b"/>
              <a:pathLst>
                <a:path w="667" h="715" extrusionOk="0">
                  <a:moveTo>
                    <a:pt x="0" y="0"/>
                  </a:moveTo>
                  <a:lnTo>
                    <a:pt x="0" y="715"/>
                  </a:lnTo>
                  <a:lnTo>
                    <a:pt x="667" y="715"/>
                  </a:lnTo>
                  <a:lnTo>
                    <a:pt x="66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4"/>
            <p:cNvSpPr/>
            <p:nvPr/>
          </p:nvSpPr>
          <p:spPr>
            <a:xfrm>
              <a:off x="5663156" y="1961725"/>
              <a:ext cx="63530" cy="87770"/>
            </a:xfrm>
            <a:custGeom>
              <a:avLst/>
              <a:gdLst/>
              <a:ahLst/>
              <a:cxnLst/>
              <a:rect l="l" t="t" r="r" b="b"/>
              <a:pathLst>
                <a:path w="1811" h="2502" extrusionOk="0">
                  <a:moveTo>
                    <a:pt x="739" y="1"/>
                  </a:moveTo>
                  <a:lnTo>
                    <a:pt x="0" y="429"/>
                  </a:lnTo>
                  <a:cubicBezTo>
                    <a:pt x="72" y="667"/>
                    <a:pt x="334" y="2263"/>
                    <a:pt x="382" y="2501"/>
                  </a:cubicBezTo>
                  <a:lnTo>
                    <a:pt x="1429" y="2501"/>
                  </a:lnTo>
                  <a:lnTo>
                    <a:pt x="1810" y="1548"/>
                  </a:lnTo>
                  <a:lnTo>
                    <a:pt x="1429" y="429"/>
                  </a:lnTo>
                  <a:lnTo>
                    <a:pt x="73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4"/>
            <p:cNvSpPr/>
            <p:nvPr/>
          </p:nvSpPr>
          <p:spPr>
            <a:xfrm>
              <a:off x="5713286" y="1961725"/>
              <a:ext cx="50164" cy="87770"/>
            </a:xfrm>
            <a:custGeom>
              <a:avLst/>
              <a:gdLst/>
              <a:ahLst/>
              <a:cxnLst/>
              <a:rect l="l" t="t" r="r" b="b"/>
              <a:pathLst>
                <a:path w="1430" h="2502" extrusionOk="0">
                  <a:moveTo>
                    <a:pt x="786" y="1"/>
                  </a:moveTo>
                  <a:lnTo>
                    <a:pt x="0" y="429"/>
                  </a:lnTo>
                  <a:lnTo>
                    <a:pt x="0" y="2501"/>
                  </a:lnTo>
                  <a:lnTo>
                    <a:pt x="1048" y="2501"/>
                  </a:lnTo>
                  <a:cubicBezTo>
                    <a:pt x="1072" y="2263"/>
                    <a:pt x="1382" y="715"/>
                    <a:pt x="1429" y="429"/>
                  </a:cubicBezTo>
                  <a:lnTo>
                    <a:pt x="78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4"/>
            <p:cNvSpPr/>
            <p:nvPr/>
          </p:nvSpPr>
          <p:spPr>
            <a:xfrm>
              <a:off x="5653124" y="1916612"/>
              <a:ext cx="69388" cy="60197"/>
            </a:xfrm>
            <a:custGeom>
              <a:avLst/>
              <a:gdLst/>
              <a:ahLst/>
              <a:cxnLst/>
              <a:rect l="l" t="t" r="r" b="b"/>
              <a:pathLst>
                <a:path w="1978" h="1716" extrusionOk="0">
                  <a:moveTo>
                    <a:pt x="1" y="1"/>
                  </a:moveTo>
                  <a:cubicBezTo>
                    <a:pt x="25" y="191"/>
                    <a:pt x="263" y="1525"/>
                    <a:pt x="310" y="1715"/>
                  </a:cubicBezTo>
                  <a:lnTo>
                    <a:pt x="1739" y="1715"/>
                  </a:lnTo>
                  <a:lnTo>
                    <a:pt x="1977" y="1001"/>
                  </a:lnTo>
                  <a:lnTo>
                    <a:pt x="1739" y="24"/>
                  </a:lnTo>
                  <a:cubicBezTo>
                    <a:pt x="1239" y="1"/>
                    <a:pt x="263" y="1"/>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4"/>
            <p:cNvSpPr/>
            <p:nvPr/>
          </p:nvSpPr>
          <p:spPr>
            <a:xfrm>
              <a:off x="5713286" y="1916612"/>
              <a:ext cx="61846" cy="60197"/>
            </a:xfrm>
            <a:custGeom>
              <a:avLst/>
              <a:gdLst/>
              <a:ahLst/>
              <a:cxnLst/>
              <a:rect l="l" t="t" r="r" b="b"/>
              <a:pathLst>
                <a:path w="1763" h="1716" extrusionOk="0">
                  <a:moveTo>
                    <a:pt x="0" y="1"/>
                  </a:moveTo>
                  <a:lnTo>
                    <a:pt x="0" y="1715"/>
                  </a:lnTo>
                  <a:lnTo>
                    <a:pt x="1429" y="1715"/>
                  </a:lnTo>
                  <a:cubicBezTo>
                    <a:pt x="1453" y="1525"/>
                    <a:pt x="1739" y="215"/>
                    <a:pt x="1763"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74"/>
          <p:cNvGrpSpPr/>
          <p:nvPr/>
        </p:nvGrpSpPr>
        <p:grpSpPr>
          <a:xfrm>
            <a:off x="3878242" y="4192252"/>
            <a:ext cx="415242" cy="411909"/>
            <a:chOff x="3936343" y="4165521"/>
            <a:chExt cx="415242" cy="411909"/>
          </a:xfrm>
        </p:grpSpPr>
        <p:sp>
          <p:nvSpPr>
            <p:cNvPr id="2172" name="Google Shape;2172;p74"/>
            <p:cNvSpPr/>
            <p:nvPr/>
          </p:nvSpPr>
          <p:spPr>
            <a:xfrm>
              <a:off x="4216212" y="4354602"/>
              <a:ext cx="135374" cy="184380"/>
            </a:xfrm>
            <a:custGeom>
              <a:avLst/>
              <a:gdLst/>
              <a:ahLst/>
              <a:cxnLst/>
              <a:rect l="l" t="t" r="r" b="b"/>
              <a:pathLst>
                <a:path w="3859" h="5256" extrusionOk="0">
                  <a:moveTo>
                    <a:pt x="2510" y="0"/>
                  </a:moveTo>
                  <a:cubicBezTo>
                    <a:pt x="1988" y="0"/>
                    <a:pt x="1432" y="211"/>
                    <a:pt x="953" y="422"/>
                  </a:cubicBezTo>
                  <a:cubicBezTo>
                    <a:pt x="644" y="564"/>
                    <a:pt x="358" y="755"/>
                    <a:pt x="48" y="969"/>
                  </a:cubicBezTo>
                  <a:lnTo>
                    <a:pt x="1" y="3136"/>
                  </a:lnTo>
                  <a:lnTo>
                    <a:pt x="25" y="5256"/>
                  </a:lnTo>
                  <a:cubicBezTo>
                    <a:pt x="72" y="5184"/>
                    <a:pt x="168" y="5161"/>
                    <a:pt x="239" y="5137"/>
                  </a:cubicBezTo>
                  <a:cubicBezTo>
                    <a:pt x="787" y="4827"/>
                    <a:pt x="1477" y="4327"/>
                    <a:pt x="1954" y="3970"/>
                  </a:cubicBezTo>
                  <a:cubicBezTo>
                    <a:pt x="2287" y="3732"/>
                    <a:pt x="2573" y="3470"/>
                    <a:pt x="2811" y="3184"/>
                  </a:cubicBezTo>
                  <a:cubicBezTo>
                    <a:pt x="3263" y="2708"/>
                    <a:pt x="3716" y="2041"/>
                    <a:pt x="3763" y="1374"/>
                  </a:cubicBezTo>
                  <a:cubicBezTo>
                    <a:pt x="3859" y="1017"/>
                    <a:pt x="3763" y="731"/>
                    <a:pt x="3597" y="493"/>
                  </a:cubicBezTo>
                  <a:cubicBezTo>
                    <a:pt x="3406" y="255"/>
                    <a:pt x="3168" y="88"/>
                    <a:pt x="2882" y="40"/>
                  </a:cubicBezTo>
                  <a:cubicBezTo>
                    <a:pt x="2761" y="13"/>
                    <a:pt x="2636" y="0"/>
                    <a:pt x="251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4"/>
            <p:cNvSpPr/>
            <p:nvPr/>
          </p:nvSpPr>
          <p:spPr>
            <a:xfrm>
              <a:off x="4217054" y="4411151"/>
              <a:ext cx="67704" cy="69493"/>
            </a:xfrm>
            <a:custGeom>
              <a:avLst/>
              <a:gdLst/>
              <a:ahLst/>
              <a:cxnLst/>
              <a:rect l="l" t="t" r="r" b="b"/>
              <a:pathLst>
                <a:path w="1930" h="1981" extrusionOk="0">
                  <a:moveTo>
                    <a:pt x="1525" y="0"/>
                  </a:moveTo>
                  <a:cubicBezTo>
                    <a:pt x="1334" y="119"/>
                    <a:pt x="334" y="953"/>
                    <a:pt x="144" y="1096"/>
                  </a:cubicBezTo>
                  <a:cubicBezTo>
                    <a:pt x="96" y="1286"/>
                    <a:pt x="48" y="1429"/>
                    <a:pt x="1" y="1572"/>
                  </a:cubicBezTo>
                  <a:cubicBezTo>
                    <a:pt x="1" y="1620"/>
                    <a:pt x="1" y="1548"/>
                    <a:pt x="96" y="1977"/>
                  </a:cubicBezTo>
                  <a:cubicBezTo>
                    <a:pt x="96" y="1977"/>
                    <a:pt x="96" y="1977"/>
                    <a:pt x="96" y="1977"/>
                  </a:cubicBezTo>
                  <a:lnTo>
                    <a:pt x="96" y="1977"/>
                  </a:lnTo>
                  <a:cubicBezTo>
                    <a:pt x="105" y="1965"/>
                    <a:pt x="154" y="1922"/>
                    <a:pt x="358" y="1786"/>
                  </a:cubicBezTo>
                  <a:cubicBezTo>
                    <a:pt x="525" y="1643"/>
                    <a:pt x="1715" y="691"/>
                    <a:pt x="1930" y="548"/>
                  </a:cubicBezTo>
                  <a:cubicBezTo>
                    <a:pt x="1787" y="357"/>
                    <a:pt x="1668" y="191"/>
                    <a:pt x="1525" y="0"/>
                  </a:cubicBezTo>
                  <a:close/>
                  <a:moveTo>
                    <a:pt x="96" y="1977"/>
                  </a:moveTo>
                  <a:lnTo>
                    <a:pt x="96" y="1977"/>
                  </a:lnTo>
                  <a:cubicBezTo>
                    <a:pt x="94" y="1980"/>
                    <a:pt x="95" y="1981"/>
                    <a:pt x="96" y="1981"/>
                  </a:cubicBezTo>
                  <a:cubicBezTo>
                    <a:pt x="98" y="1981"/>
                    <a:pt x="102" y="1977"/>
                    <a:pt x="96" y="1977"/>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4"/>
            <p:cNvSpPr/>
            <p:nvPr/>
          </p:nvSpPr>
          <p:spPr>
            <a:xfrm>
              <a:off x="3936343" y="4354146"/>
              <a:ext cx="134567" cy="182346"/>
            </a:xfrm>
            <a:custGeom>
              <a:avLst/>
              <a:gdLst/>
              <a:ahLst/>
              <a:cxnLst/>
              <a:rect l="l" t="t" r="r" b="b"/>
              <a:pathLst>
                <a:path w="3836" h="5198" extrusionOk="0">
                  <a:moveTo>
                    <a:pt x="1404" y="0"/>
                  </a:moveTo>
                  <a:cubicBezTo>
                    <a:pt x="925" y="0"/>
                    <a:pt x="544" y="165"/>
                    <a:pt x="311" y="506"/>
                  </a:cubicBezTo>
                  <a:cubicBezTo>
                    <a:pt x="1" y="911"/>
                    <a:pt x="25" y="1530"/>
                    <a:pt x="382" y="2221"/>
                  </a:cubicBezTo>
                  <a:cubicBezTo>
                    <a:pt x="715" y="2816"/>
                    <a:pt x="1239" y="3435"/>
                    <a:pt x="1954" y="3959"/>
                  </a:cubicBezTo>
                  <a:cubicBezTo>
                    <a:pt x="2430" y="4316"/>
                    <a:pt x="3121" y="4840"/>
                    <a:pt x="3692" y="5102"/>
                  </a:cubicBezTo>
                  <a:lnTo>
                    <a:pt x="3835" y="5197"/>
                  </a:lnTo>
                  <a:cubicBezTo>
                    <a:pt x="3835" y="5197"/>
                    <a:pt x="3835" y="982"/>
                    <a:pt x="3811" y="935"/>
                  </a:cubicBezTo>
                  <a:cubicBezTo>
                    <a:pt x="3121" y="506"/>
                    <a:pt x="2454" y="173"/>
                    <a:pt x="1906" y="53"/>
                  </a:cubicBezTo>
                  <a:cubicBezTo>
                    <a:pt x="1729" y="18"/>
                    <a:pt x="1561" y="0"/>
                    <a:pt x="140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4"/>
            <p:cNvSpPr/>
            <p:nvPr/>
          </p:nvSpPr>
          <p:spPr>
            <a:xfrm>
              <a:off x="4004013" y="4411151"/>
              <a:ext cx="65214" cy="69353"/>
            </a:xfrm>
            <a:custGeom>
              <a:avLst/>
              <a:gdLst/>
              <a:ahLst/>
              <a:cxnLst/>
              <a:rect l="l" t="t" r="r" b="b"/>
              <a:pathLst>
                <a:path w="1859" h="1977" extrusionOk="0">
                  <a:moveTo>
                    <a:pt x="406" y="0"/>
                  </a:moveTo>
                  <a:lnTo>
                    <a:pt x="1" y="548"/>
                  </a:lnTo>
                  <a:lnTo>
                    <a:pt x="1573" y="1786"/>
                  </a:lnTo>
                  <a:lnTo>
                    <a:pt x="1739" y="1977"/>
                  </a:lnTo>
                  <a:lnTo>
                    <a:pt x="1858" y="1643"/>
                  </a:lnTo>
                  <a:lnTo>
                    <a:pt x="1716" y="1048"/>
                  </a:lnTo>
                  <a:lnTo>
                    <a:pt x="406"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4"/>
            <p:cNvSpPr/>
            <p:nvPr/>
          </p:nvSpPr>
          <p:spPr>
            <a:xfrm>
              <a:off x="4062491" y="4349305"/>
              <a:ext cx="91945" cy="211392"/>
            </a:xfrm>
            <a:custGeom>
              <a:avLst/>
              <a:gdLst/>
              <a:ahLst/>
              <a:cxnLst/>
              <a:rect l="l" t="t" r="r" b="b"/>
              <a:pathLst>
                <a:path w="2621" h="6026" extrusionOk="0">
                  <a:moveTo>
                    <a:pt x="1573" y="1"/>
                  </a:moveTo>
                  <a:lnTo>
                    <a:pt x="834" y="168"/>
                  </a:lnTo>
                  <a:cubicBezTo>
                    <a:pt x="287" y="596"/>
                    <a:pt x="1" y="1287"/>
                    <a:pt x="25" y="2001"/>
                  </a:cubicBezTo>
                  <a:cubicBezTo>
                    <a:pt x="49" y="2454"/>
                    <a:pt x="215" y="5335"/>
                    <a:pt x="239" y="5788"/>
                  </a:cubicBezTo>
                  <a:lnTo>
                    <a:pt x="763" y="6026"/>
                  </a:lnTo>
                  <a:lnTo>
                    <a:pt x="1335" y="5788"/>
                  </a:lnTo>
                  <a:lnTo>
                    <a:pt x="2025" y="5097"/>
                  </a:lnTo>
                  <a:lnTo>
                    <a:pt x="2382" y="5097"/>
                  </a:lnTo>
                  <a:lnTo>
                    <a:pt x="2621" y="2478"/>
                  </a:lnTo>
                  <a:lnTo>
                    <a:pt x="2382" y="287"/>
                  </a:lnTo>
                  <a:lnTo>
                    <a:pt x="1573"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4"/>
            <p:cNvSpPr/>
            <p:nvPr/>
          </p:nvSpPr>
          <p:spPr>
            <a:xfrm>
              <a:off x="4143526" y="4345130"/>
              <a:ext cx="81070" cy="218934"/>
            </a:xfrm>
            <a:custGeom>
              <a:avLst/>
              <a:gdLst/>
              <a:ahLst/>
              <a:cxnLst/>
              <a:rect l="l" t="t" r="r" b="b"/>
              <a:pathLst>
                <a:path w="2311" h="6241" extrusionOk="0">
                  <a:moveTo>
                    <a:pt x="549" y="1"/>
                  </a:moveTo>
                  <a:lnTo>
                    <a:pt x="1" y="430"/>
                  </a:lnTo>
                  <a:lnTo>
                    <a:pt x="1" y="5240"/>
                  </a:lnTo>
                  <a:lnTo>
                    <a:pt x="358" y="5240"/>
                  </a:lnTo>
                  <a:lnTo>
                    <a:pt x="1049" y="5931"/>
                  </a:lnTo>
                  <a:lnTo>
                    <a:pt x="1501" y="6240"/>
                  </a:lnTo>
                  <a:lnTo>
                    <a:pt x="2073" y="5931"/>
                  </a:lnTo>
                  <a:cubicBezTo>
                    <a:pt x="2263" y="1858"/>
                    <a:pt x="2263" y="2120"/>
                    <a:pt x="2263" y="2001"/>
                  </a:cubicBezTo>
                  <a:cubicBezTo>
                    <a:pt x="2311" y="1358"/>
                    <a:pt x="1978" y="715"/>
                    <a:pt x="1501" y="310"/>
                  </a:cubicBezTo>
                  <a:lnTo>
                    <a:pt x="54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4"/>
            <p:cNvSpPr/>
            <p:nvPr/>
          </p:nvSpPr>
          <p:spPr>
            <a:xfrm>
              <a:off x="3987315" y="4188919"/>
              <a:ext cx="170454" cy="93593"/>
            </a:xfrm>
            <a:custGeom>
              <a:avLst/>
              <a:gdLst/>
              <a:ahLst/>
              <a:cxnLst/>
              <a:rect l="l" t="t" r="r" b="b"/>
              <a:pathLst>
                <a:path w="4859" h="2668" extrusionOk="0">
                  <a:moveTo>
                    <a:pt x="4454" y="1"/>
                  </a:moveTo>
                  <a:cubicBezTo>
                    <a:pt x="3906" y="48"/>
                    <a:pt x="3263" y="120"/>
                    <a:pt x="2668" y="239"/>
                  </a:cubicBezTo>
                  <a:lnTo>
                    <a:pt x="1882" y="525"/>
                  </a:lnTo>
                  <a:lnTo>
                    <a:pt x="1072" y="834"/>
                  </a:lnTo>
                  <a:cubicBezTo>
                    <a:pt x="525" y="1168"/>
                    <a:pt x="48" y="1644"/>
                    <a:pt x="1" y="2263"/>
                  </a:cubicBezTo>
                  <a:cubicBezTo>
                    <a:pt x="739" y="2311"/>
                    <a:pt x="2239" y="2668"/>
                    <a:pt x="2239" y="2668"/>
                  </a:cubicBezTo>
                  <a:cubicBezTo>
                    <a:pt x="2239" y="2668"/>
                    <a:pt x="3716" y="2406"/>
                    <a:pt x="4454" y="2406"/>
                  </a:cubicBezTo>
                  <a:lnTo>
                    <a:pt x="4859" y="1715"/>
                  </a:lnTo>
                  <a:lnTo>
                    <a:pt x="4454"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4"/>
            <p:cNvSpPr/>
            <p:nvPr/>
          </p:nvSpPr>
          <p:spPr>
            <a:xfrm>
              <a:off x="4145210" y="4190533"/>
              <a:ext cx="157088" cy="99522"/>
            </a:xfrm>
            <a:custGeom>
              <a:avLst/>
              <a:gdLst/>
              <a:ahLst/>
              <a:cxnLst/>
              <a:rect l="l" t="t" r="r" b="b"/>
              <a:pathLst>
                <a:path w="4478" h="2837" extrusionOk="0">
                  <a:moveTo>
                    <a:pt x="133" y="1"/>
                  </a:moveTo>
                  <a:cubicBezTo>
                    <a:pt x="59" y="1"/>
                    <a:pt x="12" y="2"/>
                    <a:pt x="1" y="2"/>
                  </a:cubicBezTo>
                  <a:lnTo>
                    <a:pt x="1" y="2431"/>
                  </a:lnTo>
                  <a:cubicBezTo>
                    <a:pt x="739" y="2431"/>
                    <a:pt x="2072" y="2836"/>
                    <a:pt x="2072" y="2836"/>
                  </a:cubicBezTo>
                  <a:cubicBezTo>
                    <a:pt x="2072" y="2836"/>
                    <a:pt x="3739" y="2312"/>
                    <a:pt x="4478" y="2265"/>
                  </a:cubicBezTo>
                  <a:cubicBezTo>
                    <a:pt x="4359" y="1526"/>
                    <a:pt x="3763" y="1002"/>
                    <a:pt x="3120" y="669"/>
                  </a:cubicBezTo>
                  <a:cubicBezTo>
                    <a:pt x="2906" y="598"/>
                    <a:pt x="1620" y="193"/>
                    <a:pt x="1429" y="121"/>
                  </a:cubicBezTo>
                  <a:cubicBezTo>
                    <a:pt x="840" y="14"/>
                    <a:pt x="358" y="1"/>
                    <a:pt x="13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4"/>
            <p:cNvSpPr/>
            <p:nvPr/>
          </p:nvSpPr>
          <p:spPr>
            <a:xfrm>
              <a:off x="3991489" y="4285003"/>
              <a:ext cx="170454" cy="75212"/>
            </a:xfrm>
            <a:custGeom>
              <a:avLst/>
              <a:gdLst/>
              <a:ahLst/>
              <a:cxnLst/>
              <a:rect l="l" t="t" r="r" b="b"/>
              <a:pathLst>
                <a:path w="4859" h="2144" extrusionOk="0">
                  <a:moveTo>
                    <a:pt x="2263" y="0"/>
                  </a:moveTo>
                  <a:cubicBezTo>
                    <a:pt x="2263" y="0"/>
                    <a:pt x="1000" y="272"/>
                    <a:pt x="229" y="272"/>
                  </a:cubicBezTo>
                  <a:cubicBezTo>
                    <a:pt x="147" y="272"/>
                    <a:pt x="70" y="269"/>
                    <a:pt x="1" y="262"/>
                  </a:cubicBezTo>
                  <a:lnTo>
                    <a:pt x="1" y="262"/>
                  </a:lnTo>
                  <a:cubicBezTo>
                    <a:pt x="215" y="762"/>
                    <a:pt x="691" y="1215"/>
                    <a:pt x="1406" y="1548"/>
                  </a:cubicBezTo>
                  <a:cubicBezTo>
                    <a:pt x="2144" y="1905"/>
                    <a:pt x="3001" y="2072"/>
                    <a:pt x="3811" y="2120"/>
                  </a:cubicBezTo>
                  <a:cubicBezTo>
                    <a:pt x="3978" y="2120"/>
                    <a:pt x="4192" y="2144"/>
                    <a:pt x="4383" y="2144"/>
                  </a:cubicBezTo>
                  <a:lnTo>
                    <a:pt x="4859" y="1191"/>
                  </a:lnTo>
                  <a:lnTo>
                    <a:pt x="4383" y="405"/>
                  </a:lnTo>
                  <a:cubicBezTo>
                    <a:pt x="3621" y="405"/>
                    <a:pt x="2263" y="0"/>
                    <a:pt x="2263"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4"/>
            <p:cNvSpPr/>
            <p:nvPr/>
          </p:nvSpPr>
          <p:spPr>
            <a:xfrm>
              <a:off x="4145210" y="4285003"/>
              <a:ext cx="152914" cy="75212"/>
            </a:xfrm>
            <a:custGeom>
              <a:avLst/>
              <a:gdLst/>
              <a:ahLst/>
              <a:cxnLst/>
              <a:rect l="l" t="t" r="r" b="b"/>
              <a:pathLst>
                <a:path w="4359" h="2144" extrusionOk="0">
                  <a:moveTo>
                    <a:pt x="2072" y="0"/>
                  </a:moveTo>
                  <a:cubicBezTo>
                    <a:pt x="2072" y="0"/>
                    <a:pt x="739" y="405"/>
                    <a:pt x="1" y="405"/>
                  </a:cubicBezTo>
                  <a:lnTo>
                    <a:pt x="1" y="2144"/>
                  </a:lnTo>
                  <a:cubicBezTo>
                    <a:pt x="72" y="2144"/>
                    <a:pt x="263" y="2144"/>
                    <a:pt x="548" y="2120"/>
                  </a:cubicBezTo>
                  <a:cubicBezTo>
                    <a:pt x="1358" y="2072"/>
                    <a:pt x="2215" y="1905"/>
                    <a:pt x="2977" y="1548"/>
                  </a:cubicBezTo>
                  <a:cubicBezTo>
                    <a:pt x="3644" y="1215"/>
                    <a:pt x="4168" y="762"/>
                    <a:pt x="4359" y="262"/>
                  </a:cubicBezTo>
                  <a:lnTo>
                    <a:pt x="4359" y="262"/>
                  </a:lnTo>
                  <a:cubicBezTo>
                    <a:pt x="4287" y="269"/>
                    <a:pt x="4208" y="272"/>
                    <a:pt x="4124" y="272"/>
                  </a:cubicBezTo>
                  <a:cubicBezTo>
                    <a:pt x="3335" y="272"/>
                    <a:pt x="2072" y="0"/>
                    <a:pt x="2072"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4"/>
            <p:cNvSpPr/>
            <p:nvPr/>
          </p:nvSpPr>
          <p:spPr>
            <a:xfrm>
              <a:off x="3987315" y="4269112"/>
              <a:ext cx="174628" cy="29292"/>
            </a:xfrm>
            <a:custGeom>
              <a:avLst/>
              <a:gdLst/>
              <a:ahLst/>
              <a:cxnLst/>
              <a:rect l="l" t="t" r="r" b="b"/>
              <a:pathLst>
                <a:path w="4978" h="835" extrusionOk="0">
                  <a:moveTo>
                    <a:pt x="24" y="1"/>
                  </a:moveTo>
                  <a:lnTo>
                    <a:pt x="24" y="1"/>
                  </a:lnTo>
                  <a:cubicBezTo>
                    <a:pt x="1" y="239"/>
                    <a:pt x="24" y="477"/>
                    <a:pt x="120" y="691"/>
                  </a:cubicBezTo>
                  <a:cubicBezTo>
                    <a:pt x="1572" y="787"/>
                    <a:pt x="3025" y="834"/>
                    <a:pt x="4502" y="834"/>
                  </a:cubicBezTo>
                  <a:lnTo>
                    <a:pt x="4978" y="429"/>
                  </a:lnTo>
                  <a:lnTo>
                    <a:pt x="4502" y="144"/>
                  </a:lnTo>
                  <a:cubicBezTo>
                    <a:pt x="4181" y="154"/>
                    <a:pt x="3861" y="159"/>
                    <a:pt x="3543" y="159"/>
                  </a:cubicBezTo>
                  <a:cubicBezTo>
                    <a:pt x="2369" y="159"/>
                    <a:pt x="1204" y="94"/>
                    <a:pt x="2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4"/>
            <p:cNvSpPr/>
            <p:nvPr/>
          </p:nvSpPr>
          <p:spPr>
            <a:xfrm>
              <a:off x="4145210" y="4269954"/>
              <a:ext cx="157088" cy="29292"/>
            </a:xfrm>
            <a:custGeom>
              <a:avLst/>
              <a:gdLst/>
              <a:ahLst/>
              <a:cxnLst/>
              <a:rect l="l" t="t" r="r" b="b"/>
              <a:pathLst>
                <a:path w="4478" h="835" extrusionOk="0">
                  <a:moveTo>
                    <a:pt x="4454" y="1"/>
                  </a:moveTo>
                  <a:lnTo>
                    <a:pt x="4454" y="1"/>
                  </a:lnTo>
                  <a:cubicBezTo>
                    <a:pt x="2977" y="120"/>
                    <a:pt x="1477" y="167"/>
                    <a:pt x="1" y="167"/>
                  </a:cubicBezTo>
                  <a:lnTo>
                    <a:pt x="1" y="834"/>
                  </a:lnTo>
                  <a:cubicBezTo>
                    <a:pt x="263" y="834"/>
                    <a:pt x="1953" y="834"/>
                    <a:pt x="4359" y="691"/>
                  </a:cubicBezTo>
                  <a:cubicBezTo>
                    <a:pt x="4454" y="453"/>
                    <a:pt x="4478" y="215"/>
                    <a:pt x="445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4"/>
            <p:cNvSpPr/>
            <p:nvPr/>
          </p:nvSpPr>
          <p:spPr>
            <a:xfrm>
              <a:off x="4180290" y="4165521"/>
              <a:ext cx="86086" cy="86086"/>
            </a:xfrm>
            <a:custGeom>
              <a:avLst/>
              <a:gdLst/>
              <a:ahLst/>
              <a:cxnLst/>
              <a:rect l="l" t="t" r="r" b="b"/>
              <a:pathLst>
                <a:path w="2454" h="2454" extrusionOk="0">
                  <a:moveTo>
                    <a:pt x="1215" y="1"/>
                  </a:moveTo>
                  <a:cubicBezTo>
                    <a:pt x="549" y="1"/>
                    <a:pt x="1" y="549"/>
                    <a:pt x="1" y="1239"/>
                  </a:cubicBezTo>
                  <a:cubicBezTo>
                    <a:pt x="1" y="1906"/>
                    <a:pt x="549" y="2454"/>
                    <a:pt x="1215" y="2454"/>
                  </a:cubicBezTo>
                  <a:cubicBezTo>
                    <a:pt x="1906" y="2454"/>
                    <a:pt x="2454" y="1906"/>
                    <a:pt x="2454" y="1239"/>
                  </a:cubicBezTo>
                  <a:cubicBezTo>
                    <a:pt x="2454" y="549"/>
                    <a:pt x="1906" y="1"/>
                    <a:pt x="1215"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4"/>
            <p:cNvSpPr/>
            <p:nvPr/>
          </p:nvSpPr>
          <p:spPr>
            <a:xfrm>
              <a:off x="4205372" y="4190603"/>
              <a:ext cx="38448" cy="35957"/>
            </a:xfrm>
            <a:custGeom>
              <a:avLst/>
              <a:gdLst/>
              <a:ahLst/>
              <a:cxnLst/>
              <a:rect l="l" t="t" r="r" b="b"/>
              <a:pathLst>
                <a:path w="1096" h="1025" extrusionOk="0">
                  <a:moveTo>
                    <a:pt x="500" y="0"/>
                  </a:moveTo>
                  <a:cubicBezTo>
                    <a:pt x="215" y="0"/>
                    <a:pt x="0" y="238"/>
                    <a:pt x="0" y="524"/>
                  </a:cubicBezTo>
                  <a:cubicBezTo>
                    <a:pt x="0" y="810"/>
                    <a:pt x="238" y="1024"/>
                    <a:pt x="500" y="1024"/>
                  </a:cubicBezTo>
                  <a:cubicBezTo>
                    <a:pt x="596" y="1024"/>
                    <a:pt x="691" y="977"/>
                    <a:pt x="738" y="953"/>
                  </a:cubicBezTo>
                  <a:cubicBezTo>
                    <a:pt x="1048" y="786"/>
                    <a:pt x="1096" y="405"/>
                    <a:pt x="858" y="167"/>
                  </a:cubicBezTo>
                  <a:cubicBezTo>
                    <a:pt x="786" y="72"/>
                    <a:pt x="667" y="0"/>
                    <a:pt x="50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4"/>
            <p:cNvSpPr/>
            <p:nvPr/>
          </p:nvSpPr>
          <p:spPr>
            <a:xfrm>
              <a:off x="4009871" y="4167205"/>
              <a:ext cx="86928" cy="84402"/>
            </a:xfrm>
            <a:custGeom>
              <a:avLst/>
              <a:gdLst/>
              <a:ahLst/>
              <a:cxnLst/>
              <a:rect l="l" t="t" r="r" b="b"/>
              <a:pathLst>
                <a:path w="2478" h="2406" extrusionOk="0">
                  <a:moveTo>
                    <a:pt x="1263" y="0"/>
                  </a:moveTo>
                  <a:cubicBezTo>
                    <a:pt x="620" y="0"/>
                    <a:pt x="96" y="501"/>
                    <a:pt x="72" y="1120"/>
                  </a:cubicBezTo>
                  <a:cubicBezTo>
                    <a:pt x="1" y="1810"/>
                    <a:pt x="572" y="2406"/>
                    <a:pt x="1263" y="2406"/>
                  </a:cubicBezTo>
                  <a:cubicBezTo>
                    <a:pt x="1953" y="2406"/>
                    <a:pt x="2454" y="1834"/>
                    <a:pt x="2477" y="1215"/>
                  </a:cubicBezTo>
                  <a:cubicBezTo>
                    <a:pt x="2477" y="524"/>
                    <a:pt x="1906" y="0"/>
                    <a:pt x="1263" y="0"/>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4"/>
            <p:cNvSpPr/>
            <p:nvPr/>
          </p:nvSpPr>
          <p:spPr>
            <a:xfrm>
              <a:off x="4034953" y="4190603"/>
              <a:ext cx="36764" cy="35957"/>
            </a:xfrm>
            <a:custGeom>
              <a:avLst/>
              <a:gdLst/>
              <a:ahLst/>
              <a:cxnLst/>
              <a:rect l="l" t="t" r="r" b="b"/>
              <a:pathLst>
                <a:path w="1048" h="1025" extrusionOk="0">
                  <a:moveTo>
                    <a:pt x="548" y="0"/>
                  </a:moveTo>
                  <a:cubicBezTo>
                    <a:pt x="286" y="0"/>
                    <a:pt x="48" y="215"/>
                    <a:pt x="48" y="477"/>
                  </a:cubicBezTo>
                  <a:cubicBezTo>
                    <a:pt x="0" y="786"/>
                    <a:pt x="238" y="1024"/>
                    <a:pt x="548" y="1024"/>
                  </a:cubicBezTo>
                  <a:cubicBezTo>
                    <a:pt x="834" y="1024"/>
                    <a:pt x="1048" y="786"/>
                    <a:pt x="1048" y="524"/>
                  </a:cubicBezTo>
                  <a:cubicBezTo>
                    <a:pt x="1048" y="238"/>
                    <a:pt x="834" y="0"/>
                    <a:pt x="548"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4"/>
            <p:cNvSpPr/>
            <p:nvPr/>
          </p:nvSpPr>
          <p:spPr>
            <a:xfrm>
              <a:off x="4034953" y="4468787"/>
              <a:ext cx="96084" cy="108643"/>
            </a:xfrm>
            <a:custGeom>
              <a:avLst/>
              <a:gdLst/>
              <a:ahLst/>
              <a:cxnLst/>
              <a:rect l="l" t="t" r="r" b="b"/>
              <a:pathLst>
                <a:path w="2739" h="3097" extrusionOk="0">
                  <a:moveTo>
                    <a:pt x="2048" y="0"/>
                  </a:moveTo>
                  <a:lnTo>
                    <a:pt x="2048" y="2406"/>
                  </a:lnTo>
                  <a:lnTo>
                    <a:pt x="0" y="2406"/>
                  </a:lnTo>
                  <a:lnTo>
                    <a:pt x="0" y="3096"/>
                  </a:lnTo>
                  <a:lnTo>
                    <a:pt x="2739" y="3096"/>
                  </a:lnTo>
                  <a:lnTo>
                    <a:pt x="2739"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4"/>
            <p:cNvSpPr/>
            <p:nvPr/>
          </p:nvSpPr>
          <p:spPr>
            <a:xfrm>
              <a:off x="4157733" y="4468787"/>
              <a:ext cx="96961" cy="108643"/>
            </a:xfrm>
            <a:custGeom>
              <a:avLst/>
              <a:gdLst/>
              <a:ahLst/>
              <a:cxnLst/>
              <a:rect l="l" t="t" r="r" b="b"/>
              <a:pathLst>
                <a:path w="2764" h="3097" extrusionOk="0">
                  <a:moveTo>
                    <a:pt x="1" y="0"/>
                  </a:moveTo>
                  <a:lnTo>
                    <a:pt x="1" y="3096"/>
                  </a:lnTo>
                  <a:lnTo>
                    <a:pt x="2763" y="3096"/>
                  </a:lnTo>
                  <a:lnTo>
                    <a:pt x="2763" y="2406"/>
                  </a:lnTo>
                  <a:lnTo>
                    <a:pt x="715" y="2406"/>
                  </a:lnTo>
                  <a:cubicBezTo>
                    <a:pt x="668" y="1763"/>
                    <a:pt x="668" y="381"/>
                    <a:pt x="66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 name="Google Shape;2190;p74"/>
          <p:cNvGrpSpPr/>
          <p:nvPr/>
        </p:nvGrpSpPr>
        <p:grpSpPr>
          <a:xfrm>
            <a:off x="3880750" y="3545223"/>
            <a:ext cx="410226" cy="411067"/>
            <a:chOff x="3898773" y="3436208"/>
            <a:chExt cx="410226" cy="411067"/>
          </a:xfrm>
        </p:grpSpPr>
        <p:sp>
          <p:nvSpPr>
            <p:cNvPr id="2191" name="Google Shape;2191;p74"/>
            <p:cNvSpPr/>
            <p:nvPr/>
          </p:nvSpPr>
          <p:spPr>
            <a:xfrm>
              <a:off x="3898773" y="3436208"/>
              <a:ext cx="227248" cy="277413"/>
            </a:xfrm>
            <a:custGeom>
              <a:avLst/>
              <a:gdLst/>
              <a:ahLst/>
              <a:cxnLst/>
              <a:rect l="l" t="t" r="r" b="b"/>
              <a:pathLst>
                <a:path w="6478" h="7908" extrusionOk="0">
                  <a:moveTo>
                    <a:pt x="5859" y="1"/>
                  </a:moveTo>
                  <a:cubicBezTo>
                    <a:pt x="4430" y="1"/>
                    <a:pt x="3215" y="715"/>
                    <a:pt x="2858" y="2073"/>
                  </a:cubicBezTo>
                  <a:cubicBezTo>
                    <a:pt x="1262" y="2097"/>
                    <a:pt x="0" y="3406"/>
                    <a:pt x="0" y="5002"/>
                  </a:cubicBezTo>
                  <a:cubicBezTo>
                    <a:pt x="0" y="6550"/>
                    <a:pt x="1191" y="7812"/>
                    <a:pt x="2739" y="7907"/>
                  </a:cubicBezTo>
                  <a:lnTo>
                    <a:pt x="4644" y="7907"/>
                  </a:lnTo>
                  <a:lnTo>
                    <a:pt x="5859" y="4811"/>
                  </a:lnTo>
                  <a:lnTo>
                    <a:pt x="6478" y="2978"/>
                  </a:lnTo>
                  <a:lnTo>
                    <a:pt x="585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4"/>
            <p:cNvSpPr/>
            <p:nvPr/>
          </p:nvSpPr>
          <p:spPr>
            <a:xfrm>
              <a:off x="4103430" y="3436208"/>
              <a:ext cx="205569" cy="277413"/>
            </a:xfrm>
            <a:custGeom>
              <a:avLst/>
              <a:gdLst/>
              <a:ahLst/>
              <a:cxnLst/>
              <a:rect l="l" t="t" r="r" b="b"/>
              <a:pathLst>
                <a:path w="5860" h="7908" extrusionOk="0">
                  <a:moveTo>
                    <a:pt x="1" y="1"/>
                  </a:moveTo>
                  <a:lnTo>
                    <a:pt x="1" y="4811"/>
                  </a:lnTo>
                  <a:lnTo>
                    <a:pt x="1215" y="7907"/>
                  </a:lnTo>
                  <a:lnTo>
                    <a:pt x="2930" y="7907"/>
                  </a:lnTo>
                  <a:cubicBezTo>
                    <a:pt x="4549" y="7907"/>
                    <a:pt x="5859" y="6597"/>
                    <a:pt x="5859" y="5002"/>
                  </a:cubicBezTo>
                  <a:cubicBezTo>
                    <a:pt x="5859" y="3373"/>
                    <a:pt x="4549" y="2072"/>
                    <a:pt x="2926" y="2072"/>
                  </a:cubicBezTo>
                  <a:cubicBezTo>
                    <a:pt x="2912" y="2072"/>
                    <a:pt x="2897" y="2073"/>
                    <a:pt x="2882" y="2073"/>
                  </a:cubicBezTo>
                  <a:cubicBezTo>
                    <a:pt x="2430" y="882"/>
                    <a:pt x="1334" y="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4"/>
            <p:cNvSpPr/>
            <p:nvPr/>
          </p:nvSpPr>
          <p:spPr>
            <a:xfrm>
              <a:off x="3992331" y="3604977"/>
              <a:ext cx="121166" cy="176312"/>
            </a:xfrm>
            <a:custGeom>
              <a:avLst/>
              <a:gdLst/>
              <a:ahLst/>
              <a:cxnLst/>
              <a:rect l="l" t="t" r="r" b="b"/>
              <a:pathLst>
                <a:path w="3454" h="5026" extrusionOk="0">
                  <a:moveTo>
                    <a:pt x="191" y="0"/>
                  </a:moveTo>
                  <a:cubicBezTo>
                    <a:pt x="120" y="239"/>
                    <a:pt x="72" y="405"/>
                    <a:pt x="1" y="667"/>
                  </a:cubicBezTo>
                  <a:cubicBezTo>
                    <a:pt x="596" y="834"/>
                    <a:pt x="2025" y="1215"/>
                    <a:pt x="2239" y="1310"/>
                  </a:cubicBezTo>
                  <a:cubicBezTo>
                    <a:pt x="2168" y="1691"/>
                    <a:pt x="1810" y="4073"/>
                    <a:pt x="1763" y="4477"/>
                  </a:cubicBezTo>
                  <a:lnTo>
                    <a:pt x="2501" y="5025"/>
                  </a:lnTo>
                  <a:lnTo>
                    <a:pt x="3192" y="4477"/>
                  </a:lnTo>
                  <a:lnTo>
                    <a:pt x="3454" y="3072"/>
                  </a:lnTo>
                  <a:lnTo>
                    <a:pt x="3192" y="0"/>
                  </a:lnTo>
                  <a:lnTo>
                    <a:pt x="2406" y="0"/>
                  </a:lnTo>
                  <a:lnTo>
                    <a:pt x="2334" y="620"/>
                  </a:lnTo>
                  <a:cubicBezTo>
                    <a:pt x="2049" y="548"/>
                    <a:pt x="429" y="96"/>
                    <a:pt x="191"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4"/>
            <p:cNvSpPr/>
            <p:nvPr/>
          </p:nvSpPr>
          <p:spPr>
            <a:xfrm>
              <a:off x="4104271" y="3593261"/>
              <a:ext cx="125341" cy="189678"/>
            </a:xfrm>
            <a:custGeom>
              <a:avLst/>
              <a:gdLst/>
              <a:ahLst/>
              <a:cxnLst/>
              <a:rect l="l" t="t" r="r" b="b"/>
              <a:pathLst>
                <a:path w="3573" h="5407" extrusionOk="0">
                  <a:moveTo>
                    <a:pt x="3335" y="1"/>
                  </a:moveTo>
                  <a:cubicBezTo>
                    <a:pt x="3025" y="120"/>
                    <a:pt x="1168" y="811"/>
                    <a:pt x="858" y="930"/>
                  </a:cubicBezTo>
                  <a:cubicBezTo>
                    <a:pt x="834" y="715"/>
                    <a:pt x="810" y="549"/>
                    <a:pt x="763" y="334"/>
                  </a:cubicBezTo>
                  <a:lnTo>
                    <a:pt x="1" y="334"/>
                  </a:lnTo>
                  <a:lnTo>
                    <a:pt x="1" y="4835"/>
                  </a:lnTo>
                  <a:lnTo>
                    <a:pt x="548" y="5407"/>
                  </a:lnTo>
                  <a:lnTo>
                    <a:pt x="1382" y="4835"/>
                  </a:lnTo>
                  <a:cubicBezTo>
                    <a:pt x="1334" y="4454"/>
                    <a:pt x="1001" y="2025"/>
                    <a:pt x="953" y="1644"/>
                  </a:cubicBezTo>
                  <a:lnTo>
                    <a:pt x="1001" y="1620"/>
                  </a:lnTo>
                  <a:cubicBezTo>
                    <a:pt x="1310" y="1501"/>
                    <a:pt x="3239" y="787"/>
                    <a:pt x="3573" y="668"/>
                  </a:cubicBezTo>
                  <a:cubicBezTo>
                    <a:pt x="3478" y="430"/>
                    <a:pt x="3430" y="239"/>
                    <a:pt x="3335"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4"/>
            <p:cNvSpPr/>
            <p:nvPr/>
          </p:nvSpPr>
          <p:spPr>
            <a:xfrm>
              <a:off x="4043302" y="3762873"/>
              <a:ext cx="73528" cy="72721"/>
            </a:xfrm>
            <a:custGeom>
              <a:avLst/>
              <a:gdLst/>
              <a:ahLst/>
              <a:cxnLst/>
              <a:rect l="l" t="t" r="r" b="b"/>
              <a:pathLst>
                <a:path w="2096" h="2073" extrusionOk="0">
                  <a:moveTo>
                    <a:pt x="262" y="0"/>
                  </a:moveTo>
                  <a:cubicBezTo>
                    <a:pt x="238" y="262"/>
                    <a:pt x="95" y="1310"/>
                    <a:pt x="0" y="1715"/>
                  </a:cubicBezTo>
                  <a:lnTo>
                    <a:pt x="858" y="2072"/>
                  </a:lnTo>
                  <a:lnTo>
                    <a:pt x="1667" y="1715"/>
                  </a:lnTo>
                  <a:lnTo>
                    <a:pt x="2096" y="858"/>
                  </a:lnTo>
                  <a:lnTo>
                    <a:pt x="1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4"/>
            <p:cNvSpPr/>
            <p:nvPr/>
          </p:nvSpPr>
          <p:spPr>
            <a:xfrm>
              <a:off x="4103430" y="3762873"/>
              <a:ext cx="59355" cy="76895"/>
            </a:xfrm>
            <a:custGeom>
              <a:avLst/>
              <a:gdLst/>
              <a:ahLst/>
              <a:cxnLst/>
              <a:rect l="l" t="t" r="r" b="b"/>
              <a:pathLst>
                <a:path w="1692" h="2192" extrusionOk="0">
                  <a:moveTo>
                    <a:pt x="1" y="0"/>
                  </a:moveTo>
                  <a:lnTo>
                    <a:pt x="1" y="1715"/>
                  </a:lnTo>
                  <a:lnTo>
                    <a:pt x="25" y="1715"/>
                  </a:lnTo>
                  <a:lnTo>
                    <a:pt x="715" y="2191"/>
                  </a:lnTo>
                  <a:lnTo>
                    <a:pt x="1692" y="1715"/>
                  </a:lnTo>
                  <a:cubicBezTo>
                    <a:pt x="1620" y="1310"/>
                    <a:pt x="1477" y="286"/>
                    <a:pt x="143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4"/>
            <p:cNvSpPr/>
            <p:nvPr/>
          </p:nvSpPr>
          <p:spPr>
            <a:xfrm>
              <a:off x="3898773" y="3823000"/>
              <a:ext cx="214725" cy="24275"/>
            </a:xfrm>
            <a:custGeom>
              <a:avLst/>
              <a:gdLst/>
              <a:ahLst/>
              <a:cxnLst/>
              <a:rect l="l" t="t" r="r" b="b"/>
              <a:pathLst>
                <a:path w="6121" h="692" extrusionOk="0">
                  <a:moveTo>
                    <a:pt x="0" y="1"/>
                  </a:moveTo>
                  <a:lnTo>
                    <a:pt x="0" y="692"/>
                  </a:lnTo>
                  <a:lnTo>
                    <a:pt x="5859" y="692"/>
                  </a:lnTo>
                  <a:lnTo>
                    <a:pt x="6121" y="406"/>
                  </a:lnTo>
                  <a:lnTo>
                    <a:pt x="585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4"/>
            <p:cNvSpPr/>
            <p:nvPr/>
          </p:nvSpPr>
          <p:spPr>
            <a:xfrm>
              <a:off x="4103430" y="3823000"/>
              <a:ext cx="205569" cy="24275"/>
            </a:xfrm>
            <a:custGeom>
              <a:avLst/>
              <a:gdLst/>
              <a:ahLst/>
              <a:cxnLst/>
              <a:rect l="l" t="t" r="r" b="b"/>
              <a:pathLst>
                <a:path w="5860" h="692" extrusionOk="0">
                  <a:moveTo>
                    <a:pt x="1" y="1"/>
                  </a:moveTo>
                  <a:lnTo>
                    <a:pt x="1" y="692"/>
                  </a:lnTo>
                  <a:lnTo>
                    <a:pt x="5859" y="692"/>
                  </a:lnTo>
                  <a:lnTo>
                    <a:pt x="585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74"/>
          <p:cNvGrpSpPr/>
          <p:nvPr/>
        </p:nvGrpSpPr>
        <p:grpSpPr>
          <a:xfrm>
            <a:off x="3880329" y="2897773"/>
            <a:ext cx="411067" cy="411067"/>
            <a:chOff x="3795182" y="2797962"/>
            <a:chExt cx="411067" cy="411067"/>
          </a:xfrm>
        </p:grpSpPr>
        <p:sp>
          <p:nvSpPr>
            <p:cNvPr id="2200" name="Google Shape;2200;p74"/>
            <p:cNvSpPr/>
            <p:nvPr/>
          </p:nvSpPr>
          <p:spPr>
            <a:xfrm>
              <a:off x="4000680" y="3027701"/>
              <a:ext cx="6735" cy="181329"/>
            </a:xfrm>
            <a:custGeom>
              <a:avLst/>
              <a:gdLst/>
              <a:ahLst/>
              <a:cxnLst/>
              <a:rect l="l" t="t" r="r" b="b"/>
              <a:pathLst>
                <a:path w="192" h="5169" extrusionOk="0">
                  <a:moveTo>
                    <a:pt x="1" y="1"/>
                  </a:moveTo>
                  <a:lnTo>
                    <a:pt x="1" y="5168"/>
                  </a:lnTo>
                  <a:lnTo>
                    <a:pt x="191" y="2501"/>
                  </a:lnTo>
                  <a:lnTo>
                    <a:pt x="1"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4"/>
            <p:cNvSpPr/>
            <p:nvPr/>
          </p:nvSpPr>
          <p:spPr>
            <a:xfrm>
              <a:off x="3795182" y="2800488"/>
              <a:ext cx="218899" cy="227248"/>
            </a:xfrm>
            <a:custGeom>
              <a:avLst/>
              <a:gdLst/>
              <a:ahLst/>
              <a:cxnLst/>
              <a:rect l="l" t="t" r="r" b="b"/>
              <a:pathLst>
                <a:path w="6240" h="6478" extrusionOk="0">
                  <a:moveTo>
                    <a:pt x="4811" y="0"/>
                  </a:moveTo>
                  <a:cubicBezTo>
                    <a:pt x="3620" y="214"/>
                    <a:pt x="2525" y="786"/>
                    <a:pt x="1667" y="1691"/>
                  </a:cubicBezTo>
                  <a:cubicBezTo>
                    <a:pt x="1477" y="2001"/>
                    <a:pt x="334" y="4096"/>
                    <a:pt x="143" y="4430"/>
                  </a:cubicBezTo>
                  <a:cubicBezTo>
                    <a:pt x="24" y="4858"/>
                    <a:pt x="0" y="5311"/>
                    <a:pt x="0" y="5787"/>
                  </a:cubicBezTo>
                  <a:cubicBezTo>
                    <a:pt x="0" y="6168"/>
                    <a:pt x="286" y="6478"/>
                    <a:pt x="691" y="6478"/>
                  </a:cubicBezTo>
                  <a:lnTo>
                    <a:pt x="4144" y="6478"/>
                  </a:lnTo>
                  <a:lnTo>
                    <a:pt x="5001" y="6287"/>
                  </a:lnTo>
                  <a:lnTo>
                    <a:pt x="5859" y="4096"/>
                  </a:lnTo>
                  <a:lnTo>
                    <a:pt x="6240" y="2905"/>
                  </a:lnTo>
                  <a:lnTo>
                    <a:pt x="5859" y="1643"/>
                  </a:lnTo>
                  <a:lnTo>
                    <a:pt x="5359" y="310"/>
                  </a:lnTo>
                  <a:lnTo>
                    <a:pt x="481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4"/>
            <p:cNvSpPr/>
            <p:nvPr/>
          </p:nvSpPr>
          <p:spPr>
            <a:xfrm>
              <a:off x="4000680" y="2803820"/>
              <a:ext cx="205569" cy="223916"/>
            </a:xfrm>
            <a:custGeom>
              <a:avLst/>
              <a:gdLst/>
              <a:ahLst/>
              <a:cxnLst/>
              <a:rect l="l" t="t" r="r" b="b"/>
              <a:pathLst>
                <a:path w="5860" h="6383" extrusionOk="0">
                  <a:moveTo>
                    <a:pt x="1358" y="0"/>
                  </a:moveTo>
                  <a:lnTo>
                    <a:pt x="691" y="239"/>
                  </a:lnTo>
                  <a:lnTo>
                    <a:pt x="1" y="1548"/>
                  </a:lnTo>
                  <a:lnTo>
                    <a:pt x="1" y="4001"/>
                  </a:lnTo>
                  <a:lnTo>
                    <a:pt x="691" y="6192"/>
                  </a:lnTo>
                  <a:lnTo>
                    <a:pt x="1358" y="6383"/>
                  </a:lnTo>
                  <a:lnTo>
                    <a:pt x="3168" y="6383"/>
                  </a:lnTo>
                  <a:lnTo>
                    <a:pt x="4144" y="5668"/>
                  </a:lnTo>
                  <a:cubicBezTo>
                    <a:pt x="4311" y="5716"/>
                    <a:pt x="5430" y="6168"/>
                    <a:pt x="5597" y="6240"/>
                  </a:cubicBezTo>
                  <a:cubicBezTo>
                    <a:pt x="5788" y="6073"/>
                    <a:pt x="5859" y="5906"/>
                    <a:pt x="5859" y="5692"/>
                  </a:cubicBezTo>
                  <a:cubicBezTo>
                    <a:pt x="5859" y="4930"/>
                    <a:pt x="5716" y="4144"/>
                    <a:pt x="5407" y="3453"/>
                  </a:cubicBezTo>
                  <a:cubicBezTo>
                    <a:pt x="4716" y="1763"/>
                    <a:pt x="3216" y="453"/>
                    <a:pt x="1358"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4"/>
            <p:cNvSpPr/>
            <p:nvPr/>
          </p:nvSpPr>
          <p:spPr>
            <a:xfrm>
              <a:off x="3937185" y="3021036"/>
              <a:ext cx="63530" cy="187152"/>
            </a:xfrm>
            <a:custGeom>
              <a:avLst/>
              <a:gdLst/>
              <a:ahLst/>
              <a:cxnLst/>
              <a:rect l="l" t="t" r="r" b="b"/>
              <a:pathLst>
                <a:path w="1811" h="5335" extrusionOk="0">
                  <a:moveTo>
                    <a:pt x="1334" y="0"/>
                  </a:moveTo>
                  <a:lnTo>
                    <a:pt x="954" y="190"/>
                  </a:lnTo>
                  <a:lnTo>
                    <a:pt x="954" y="190"/>
                  </a:lnTo>
                  <a:cubicBezTo>
                    <a:pt x="955" y="188"/>
                    <a:pt x="955" y="186"/>
                    <a:pt x="955" y="186"/>
                  </a:cubicBezTo>
                  <a:lnTo>
                    <a:pt x="955" y="186"/>
                  </a:lnTo>
                  <a:cubicBezTo>
                    <a:pt x="955" y="186"/>
                    <a:pt x="954" y="188"/>
                    <a:pt x="953" y="191"/>
                  </a:cubicBezTo>
                  <a:lnTo>
                    <a:pt x="954" y="190"/>
                  </a:lnTo>
                  <a:lnTo>
                    <a:pt x="954" y="190"/>
                  </a:lnTo>
                  <a:cubicBezTo>
                    <a:pt x="942" y="274"/>
                    <a:pt x="657" y="1711"/>
                    <a:pt x="120" y="4263"/>
                  </a:cubicBezTo>
                  <a:cubicBezTo>
                    <a:pt x="1" y="4834"/>
                    <a:pt x="453" y="5335"/>
                    <a:pt x="1001" y="5335"/>
                  </a:cubicBezTo>
                  <a:lnTo>
                    <a:pt x="1811" y="5335"/>
                  </a:lnTo>
                  <a:lnTo>
                    <a:pt x="1811" y="191"/>
                  </a:lnTo>
                  <a:lnTo>
                    <a:pt x="1334"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4"/>
            <p:cNvSpPr/>
            <p:nvPr/>
          </p:nvSpPr>
          <p:spPr>
            <a:xfrm>
              <a:off x="3999838" y="3023526"/>
              <a:ext cx="63460" cy="184696"/>
            </a:xfrm>
            <a:custGeom>
              <a:avLst/>
              <a:gdLst/>
              <a:ahLst/>
              <a:cxnLst/>
              <a:rect l="l" t="t" r="r" b="b"/>
              <a:pathLst>
                <a:path w="1809" h="5265" extrusionOk="0">
                  <a:moveTo>
                    <a:pt x="382" y="1"/>
                  </a:moveTo>
                  <a:lnTo>
                    <a:pt x="1" y="120"/>
                  </a:lnTo>
                  <a:lnTo>
                    <a:pt x="1" y="5264"/>
                  </a:lnTo>
                  <a:lnTo>
                    <a:pt x="787" y="5264"/>
                  </a:lnTo>
                  <a:cubicBezTo>
                    <a:pt x="800" y="5264"/>
                    <a:pt x="814" y="5264"/>
                    <a:pt x="827" y="5264"/>
                  </a:cubicBezTo>
                  <a:cubicBezTo>
                    <a:pt x="1423" y="5264"/>
                    <a:pt x="1808" y="4751"/>
                    <a:pt x="1692" y="4192"/>
                  </a:cubicBezTo>
                  <a:cubicBezTo>
                    <a:pt x="1040" y="972"/>
                    <a:pt x="927" y="396"/>
                    <a:pt x="927" y="396"/>
                  </a:cubicBezTo>
                  <a:lnTo>
                    <a:pt x="927" y="396"/>
                  </a:lnTo>
                  <a:cubicBezTo>
                    <a:pt x="927" y="396"/>
                    <a:pt x="962" y="574"/>
                    <a:pt x="959" y="574"/>
                  </a:cubicBezTo>
                  <a:cubicBezTo>
                    <a:pt x="957" y="574"/>
                    <a:pt x="934" y="473"/>
                    <a:pt x="858" y="120"/>
                  </a:cubicBezTo>
                  <a:lnTo>
                    <a:pt x="382"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4"/>
            <p:cNvSpPr/>
            <p:nvPr/>
          </p:nvSpPr>
          <p:spPr>
            <a:xfrm>
              <a:off x="3963916" y="2797962"/>
              <a:ext cx="36799" cy="59355"/>
            </a:xfrm>
            <a:custGeom>
              <a:avLst/>
              <a:gdLst/>
              <a:ahLst/>
              <a:cxnLst/>
              <a:rect l="l" t="t" r="r" b="b"/>
              <a:pathLst>
                <a:path w="1049" h="1692" extrusionOk="0">
                  <a:moveTo>
                    <a:pt x="1049" y="1"/>
                  </a:moveTo>
                  <a:cubicBezTo>
                    <a:pt x="715" y="1"/>
                    <a:pt x="358" y="25"/>
                    <a:pt x="1" y="72"/>
                  </a:cubicBezTo>
                  <a:lnTo>
                    <a:pt x="1" y="501"/>
                  </a:lnTo>
                  <a:cubicBezTo>
                    <a:pt x="1" y="1096"/>
                    <a:pt x="453" y="1596"/>
                    <a:pt x="1049" y="1692"/>
                  </a:cubicBezTo>
                  <a:lnTo>
                    <a:pt x="104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4"/>
            <p:cNvSpPr/>
            <p:nvPr/>
          </p:nvSpPr>
          <p:spPr>
            <a:xfrm>
              <a:off x="4000680" y="2798804"/>
              <a:ext cx="48481" cy="59706"/>
            </a:xfrm>
            <a:custGeom>
              <a:avLst/>
              <a:gdLst/>
              <a:ahLst/>
              <a:cxnLst/>
              <a:rect l="l" t="t" r="r" b="b"/>
              <a:pathLst>
                <a:path w="1382" h="1702" extrusionOk="0">
                  <a:moveTo>
                    <a:pt x="1" y="1"/>
                  </a:moveTo>
                  <a:lnTo>
                    <a:pt x="1" y="1691"/>
                  </a:lnTo>
                  <a:cubicBezTo>
                    <a:pt x="55" y="1698"/>
                    <a:pt x="109" y="1702"/>
                    <a:pt x="162" y="1702"/>
                  </a:cubicBezTo>
                  <a:cubicBezTo>
                    <a:pt x="830" y="1702"/>
                    <a:pt x="1382" y="1162"/>
                    <a:pt x="1382" y="501"/>
                  </a:cubicBezTo>
                  <a:lnTo>
                    <a:pt x="1382" y="143"/>
                  </a:lnTo>
                  <a:cubicBezTo>
                    <a:pt x="929" y="24"/>
                    <a:pt x="453" y="1"/>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4"/>
            <p:cNvSpPr/>
            <p:nvPr/>
          </p:nvSpPr>
          <p:spPr>
            <a:xfrm>
              <a:off x="3940553" y="2941650"/>
              <a:ext cx="71879" cy="84402"/>
            </a:xfrm>
            <a:custGeom>
              <a:avLst/>
              <a:gdLst/>
              <a:ahLst/>
              <a:cxnLst/>
              <a:rect l="l" t="t" r="r" b="b"/>
              <a:pathLst>
                <a:path w="2049" h="2406" extrusionOk="0">
                  <a:moveTo>
                    <a:pt x="1619" y="1"/>
                  </a:moveTo>
                  <a:cubicBezTo>
                    <a:pt x="738" y="1"/>
                    <a:pt x="0" y="691"/>
                    <a:pt x="0" y="1596"/>
                  </a:cubicBezTo>
                  <a:lnTo>
                    <a:pt x="0" y="2001"/>
                  </a:lnTo>
                  <a:lnTo>
                    <a:pt x="0" y="2406"/>
                  </a:lnTo>
                  <a:lnTo>
                    <a:pt x="1715" y="2406"/>
                  </a:lnTo>
                  <a:lnTo>
                    <a:pt x="2048" y="1549"/>
                  </a:lnTo>
                  <a:lnTo>
                    <a:pt x="1715"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4"/>
            <p:cNvSpPr/>
            <p:nvPr/>
          </p:nvSpPr>
          <p:spPr>
            <a:xfrm>
              <a:off x="4000680" y="2943334"/>
              <a:ext cx="48481" cy="83561"/>
            </a:xfrm>
            <a:custGeom>
              <a:avLst/>
              <a:gdLst/>
              <a:ahLst/>
              <a:cxnLst/>
              <a:rect l="l" t="t" r="r" b="b"/>
              <a:pathLst>
                <a:path w="1382" h="2382" extrusionOk="0">
                  <a:moveTo>
                    <a:pt x="1" y="0"/>
                  </a:moveTo>
                  <a:lnTo>
                    <a:pt x="1" y="1191"/>
                  </a:lnTo>
                  <a:lnTo>
                    <a:pt x="1" y="2382"/>
                  </a:lnTo>
                  <a:lnTo>
                    <a:pt x="1382" y="2382"/>
                  </a:lnTo>
                  <a:lnTo>
                    <a:pt x="1382" y="1548"/>
                  </a:lnTo>
                  <a:cubicBezTo>
                    <a:pt x="1382" y="739"/>
                    <a:pt x="787" y="72"/>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4"/>
            <p:cNvSpPr/>
            <p:nvPr/>
          </p:nvSpPr>
          <p:spPr>
            <a:xfrm>
              <a:off x="3801005" y="2860615"/>
              <a:ext cx="91103" cy="106959"/>
            </a:xfrm>
            <a:custGeom>
              <a:avLst/>
              <a:gdLst/>
              <a:ahLst/>
              <a:cxnLst/>
              <a:rect l="l" t="t" r="r" b="b"/>
              <a:pathLst>
                <a:path w="2597" h="3049" extrusionOk="0">
                  <a:moveTo>
                    <a:pt x="1525" y="1"/>
                  </a:moveTo>
                  <a:cubicBezTo>
                    <a:pt x="787" y="763"/>
                    <a:pt x="239" y="1692"/>
                    <a:pt x="1" y="2739"/>
                  </a:cubicBezTo>
                  <a:lnTo>
                    <a:pt x="334" y="2882"/>
                  </a:lnTo>
                  <a:cubicBezTo>
                    <a:pt x="549" y="2978"/>
                    <a:pt x="787" y="3049"/>
                    <a:pt x="1049" y="3049"/>
                  </a:cubicBezTo>
                  <a:cubicBezTo>
                    <a:pt x="1906" y="3049"/>
                    <a:pt x="2597" y="2382"/>
                    <a:pt x="2597" y="1525"/>
                  </a:cubicBezTo>
                  <a:cubicBezTo>
                    <a:pt x="2597" y="953"/>
                    <a:pt x="2311" y="429"/>
                    <a:pt x="1811" y="167"/>
                  </a:cubicBezTo>
                  <a:lnTo>
                    <a:pt x="1525"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4"/>
            <p:cNvSpPr/>
            <p:nvPr/>
          </p:nvSpPr>
          <p:spPr>
            <a:xfrm>
              <a:off x="4109288" y="2966732"/>
              <a:ext cx="86928" cy="61004"/>
            </a:xfrm>
            <a:custGeom>
              <a:avLst/>
              <a:gdLst/>
              <a:ahLst/>
              <a:cxnLst/>
              <a:rect l="l" t="t" r="r" b="b"/>
              <a:pathLst>
                <a:path w="2478" h="1739" extrusionOk="0">
                  <a:moveTo>
                    <a:pt x="1215" y="0"/>
                  </a:moveTo>
                  <a:cubicBezTo>
                    <a:pt x="572" y="0"/>
                    <a:pt x="1" y="548"/>
                    <a:pt x="1" y="1239"/>
                  </a:cubicBezTo>
                  <a:cubicBezTo>
                    <a:pt x="1" y="1262"/>
                    <a:pt x="72" y="1715"/>
                    <a:pt x="72" y="1739"/>
                  </a:cubicBezTo>
                  <a:lnTo>
                    <a:pt x="2049" y="1739"/>
                  </a:lnTo>
                  <a:cubicBezTo>
                    <a:pt x="2215" y="1739"/>
                    <a:pt x="2358" y="1667"/>
                    <a:pt x="2477" y="1596"/>
                  </a:cubicBezTo>
                  <a:cubicBezTo>
                    <a:pt x="2477" y="1524"/>
                    <a:pt x="2477" y="1477"/>
                    <a:pt x="2406" y="1119"/>
                  </a:cubicBezTo>
                  <a:cubicBezTo>
                    <a:pt x="2358" y="476"/>
                    <a:pt x="1858" y="0"/>
                    <a:pt x="1215"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74"/>
          <p:cNvGrpSpPr/>
          <p:nvPr/>
        </p:nvGrpSpPr>
        <p:grpSpPr>
          <a:xfrm>
            <a:off x="3940474" y="2249517"/>
            <a:ext cx="290778" cy="411874"/>
            <a:chOff x="3954725" y="2269166"/>
            <a:chExt cx="290778" cy="411874"/>
          </a:xfrm>
        </p:grpSpPr>
        <p:sp>
          <p:nvSpPr>
            <p:cNvPr id="2212" name="Google Shape;2212;p74"/>
            <p:cNvSpPr/>
            <p:nvPr/>
          </p:nvSpPr>
          <p:spPr>
            <a:xfrm>
              <a:off x="3976475" y="2269166"/>
              <a:ext cx="136181" cy="175470"/>
            </a:xfrm>
            <a:custGeom>
              <a:avLst/>
              <a:gdLst/>
              <a:ahLst/>
              <a:cxnLst/>
              <a:rect l="l" t="t" r="r" b="b"/>
              <a:pathLst>
                <a:path w="3882" h="5002" extrusionOk="0">
                  <a:moveTo>
                    <a:pt x="3504" y="0"/>
                  </a:moveTo>
                  <a:cubicBezTo>
                    <a:pt x="1776" y="0"/>
                    <a:pt x="546" y="2912"/>
                    <a:pt x="0" y="4573"/>
                  </a:cubicBezTo>
                  <a:cubicBezTo>
                    <a:pt x="48" y="4573"/>
                    <a:pt x="1715" y="5001"/>
                    <a:pt x="1715" y="5001"/>
                  </a:cubicBezTo>
                  <a:cubicBezTo>
                    <a:pt x="1715" y="5001"/>
                    <a:pt x="3334" y="4596"/>
                    <a:pt x="3525" y="4596"/>
                  </a:cubicBezTo>
                  <a:lnTo>
                    <a:pt x="3882" y="2429"/>
                  </a:lnTo>
                  <a:lnTo>
                    <a:pt x="3525" y="0"/>
                  </a:lnTo>
                  <a:cubicBezTo>
                    <a:pt x="3518" y="0"/>
                    <a:pt x="3511" y="0"/>
                    <a:pt x="3504"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4"/>
            <p:cNvSpPr/>
            <p:nvPr/>
          </p:nvSpPr>
          <p:spPr>
            <a:xfrm>
              <a:off x="4100097" y="2269166"/>
              <a:ext cx="122850" cy="175470"/>
            </a:xfrm>
            <a:custGeom>
              <a:avLst/>
              <a:gdLst/>
              <a:ahLst/>
              <a:cxnLst/>
              <a:rect l="l" t="t" r="r" b="b"/>
              <a:pathLst>
                <a:path w="3502" h="5002" extrusionOk="0">
                  <a:moveTo>
                    <a:pt x="1" y="0"/>
                  </a:moveTo>
                  <a:lnTo>
                    <a:pt x="1" y="4596"/>
                  </a:lnTo>
                  <a:cubicBezTo>
                    <a:pt x="167" y="4596"/>
                    <a:pt x="1906" y="5001"/>
                    <a:pt x="1906" y="5001"/>
                  </a:cubicBezTo>
                  <a:cubicBezTo>
                    <a:pt x="1906" y="5001"/>
                    <a:pt x="3478" y="4525"/>
                    <a:pt x="3501" y="4525"/>
                  </a:cubicBezTo>
                  <a:cubicBezTo>
                    <a:pt x="2977" y="2906"/>
                    <a:pt x="1715" y="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4"/>
            <p:cNvSpPr/>
            <p:nvPr/>
          </p:nvSpPr>
          <p:spPr>
            <a:xfrm>
              <a:off x="3958093" y="2414503"/>
              <a:ext cx="155404" cy="126183"/>
            </a:xfrm>
            <a:custGeom>
              <a:avLst/>
              <a:gdLst/>
              <a:ahLst/>
              <a:cxnLst/>
              <a:rect l="l" t="t" r="r" b="b"/>
              <a:pathLst>
                <a:path w="4430" h="3597" extrusionOk="0">
                  <a:moveTo>
                    <a:pt x="2501" y="1"/>
                  </a:moveTo>
                  <a:cubicBezTo>
                    <a:pt x="1715" y="1"/>
                    <a:pt x="1715" y="453"/>
                    <a:pt x="953" y="453"/>
                  </a:cubicBezTo>
                  <a:cubicBezTo>
                    <a:pt x="929" y="453"/>
                    <a:pt x="643" y="406"/>
                    <a:pt x="524" y="406"/>
                  </a:cubicBezTo>
                  <a:cubicBezTo>
                    <a:pt x="334" y="1096"/>
                    <a:pt x="119" y="1835"/>
                    <a:pt x="0" y="2549"/>
                  </a:cubicBezTo>
                  <a:lnTo>
                    <a:pt x="1453" y="3597"/>
                  </a:lnTo>
                  <a:cubicBezTo>
                    <a:pt x="1453" y="3597"/>
                    <a:pt x="3858" y="2882"/>
                    <a:pt x="4049" y="2882"/>
                  </a:cubicBezTo>
                  <a:lnTo>
                    <a:pt x="4430" y="1644"/>
                  </a:lnTo>
                  <a:lnTo>
                    <a:pt x="4049" y="453"/>
                  </a:lnTo>
                  <a:cubicBezTo>
                    <a:pt x="3263" y="453"/>
                    <a:pt x="3263" y="1"/>
                    <a:pt x="2501"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4"/>
            <p:cNvSpPr/>
            <p:nvPr/>
          </p:nvSpPr>
          <p:spPr>
            <a:xfrm>
              <a:off x="4100097" y="2413696"/>
              <a:ext cx="142074" cy="125341"/>
            </a:xfrm>
            <a:custGeom>
              <a:avLst/>
              <a:gdLst/>
              <a:ahLst/>
              <a:cxnLst/>
              <a:rect l="l" t="t" r="r" b="b"/>
              <a:pathLst>
                <a:path w="4050" h="3573" extrusionOk="0">
                  <a:moveTo>
                    <a:pt x="1549" y="0"/>
                  </a:moveTo>
                  <a:cubicBezTo>
                    <a:pt x="763" y="0"/>
                    <a:pt x="763" y="429"/>
                    <a:pt x="1" y="429"/>
                  </a:cubicBezTo>
                  <a:lnTo>
                    <a:pt x="1" y="2858"/>
                  </a:lnTo>
                  <a:cubicBezTo>
                    <a:pt x="215" y="2858"/>
                    <a:pt x="2406" y="3572"/>
                    <a:pt x="2406" y="3572"/>
                  </a:cubicBezTo>
                  <a:lnTo>
                    <a:pt x="4049" y="2548"/>
                  </a:lnTo>
                  <a:cubicBezTo>
                    <a:pt x="3930" y="1834"/>
                    <a:pt x="3716" y="1072"/>
                    <a:pt x="3501" y="381"/>
                  </a:cubicBezTo>
                  <a:cubicBezTo>
                    <a:pt x="3406" y="381"/>
                    <a:pt x="3120" y="429"/>
                    <a:pt x="3096" y="429"/>
                  </a:cubicBezTo>
                  <a:cubicBezTo>
                    <a:pt x="2311" y="429"/>
                    <a:pt x="2311" y="0"/>
                    <a:pt x="1549"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4"/>
            <p:cNvSpPr/>
            <p:nvPr/>
          </p:nvSpPr>
          <p:spPr>
            <a:xfrm>
              <a:off x="4087573" y="2351850"/>
              <a:ext cx="18417" cy="25117"/>
            </a:xfrm>
            <a:custGeom>
              <a:avLst/>
              <a:gdLst/>
              <a:ahLst/>
              <a:cxnLst/>
              <a:rect l="l" t="t" r="r" b="b"/>
              <a:pathLst>
                <a:path w="525" h="716" extrusionOk="0">
                  <a:moveTo>
                    <a:pt x="358" y="1"/>
                  </a:moveTo>
                  <a:cubicBezTo>
                    <a:pt x="239" y="25"/>
                    <a:pt x="119" y="25"/>
                    <a:pt x="0" y="25"/>
                  </a:cubicBezTo>
                  <a:lnTo>
                    <a:pt x="0" y="715"/>
                  </a:lnTo>
                  <a:lnTo>
                    <a:pt x="358" y="715"/>
                  </a:lnTo>
                  <a:lnTo>
                    <a:pt x="524" y="358"/>
                  </a:lnTo>
                  <a:lnTo>
                    <a:pt x="35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4"/>
            <p:cNvSpPr/>
            <p:nvPr/>
          </p:nvSpPr>
          <p:spPr>
            <a:xfrm>
              <a:off x="4100097" y="2352692"/>
              <a:ext cx="12559" cy="24275"/>
            </a:xfrm>
            <a:custGeom>
              <a:avLst/>
              <a:gdLst/>
              <a:ahLst/>
              <a:cxnLst/>
              <a:rect l="l" t="t" r="r" b="b"/>
              <a:pathLst>
                <a:path w="358" h="692" extrusionOk="0">
                  <a:moveTo>
                    <a:pt x="1" y="1"/>
                  </a:moveTo>
                  <a:lnTo>
                    <a:pt x="1" y="691"/>
                  </a:lnTo>
                  <a:lnTo>
                    <a:pt x="358" y="691"/>
                  </a:lnTo>
                  <a:lnTo>
                    <a:pt x="358"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4"/>
            <p:cNvSpPr/>
            <p:nvPr/>
          </p:nvSpPr>
          <p:spPr>
            <a:xfrm>
              <a:off x="3954725" y="2498905"/>
              <a:ext cx="171296" cy="180487"/>
            </a:xfrm>
            <a:custGeom>
              <a:avLst/>
              <a:gdLst/>
              <a:ahLst/>
              <a:cxnLst/>
              <a:rect l="l" t="t" r="r" b="b"/>
              <a:pathLst>
                <a:path w="4883" h="5145" extrusionOk="0">
                  <a:moveTo>
                    <a:pt x="2597" y="0"/>
                  </a:moveTo>
                  <a:cubicBezTo>
                    <a:pt x="1811" y="0"/>
                    <a:pt x="1811" y="453"/>
                    <a:pt x="1049" y="453"/>
                  </a:cubicBezTo>
                  <a:cubicBezTo>
                    <a:pt x="787" y="453"/>
                    <a:pt x="596" y="405"/>
                    <a:pt x="430" y="310"/>
                  </a:cubicBezTo>
                  <a:cubicBezTo>
                    <a:pt x="310" y="238"/>
                    <a:pt x="215" y="191"/>
                    <a:pt x="96" y="119"/>
                  </a:cubicBezTo>
                  <a:cubicBezTo>
                    <a:pt x="25" y="453"/>
                    <a:pt x="1" y="810"/>
                    <a:pt x="1" y="1143"/>
                  </a:cubicBezTo>
                  <a:cubicBezTo>
                    <a:pt x="1" y="3334"/>
                    <a:pt x="1882" y="5144"/>
                    <a:pt x="4145" y="5144"/>
                  </a:cubicBezTo>
                  <a:lnTo>
                    <a:pt x="4883" y="2382"/>
                  </a:lnTo>
                  <a:lnTo>
                    <a:pt x="4145" y="453"/>
                  </a:lnTo>
                  <a:cubicBezTo>
                    <a:pt x="3359" y="453"/>
                    <a:pt x="3359" y="0"/>
                    <a:pt x="2597"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4"/>
            <p:cNvSpPr/>
            <p:nvPr/>
          </p:nvSpPr>
          <p:spPr>
            <a:xfrm>
              <a:off x="4100097" y="2500554"/>
              <a:ext cx="145407" cy="180487"/>
            </a:xfrm>
            <a:custGeom>
              <a:avLst/>
              <a:gdLst/>
              <a:ahLst/>
              <a:cxnLst/>
              <a:rect l="l" t="t" r="r" b="b"/>
              <a:pathLst>
                <a:path w="4145" h="5145" extrusionOk="0">
                  <a:moveTo>
                    <a:pt x="1549" y="1"/>
                  </a:moveTo>
                  <a:cubicBezTo>
                    <a:pt x="763" y="1"/>
                    <a:pt x="763" y="429"/>
                    <a:pt x="1" y="429"/>
                  </a:cubicBezTo>
                  <a:lnTo>
                    <a:pt x="1" y="2787"/>
                  </a:lnTo>
                  <a:lnTo>
                    <a:pt x="1" y="5145"/>
                  </a:lnTo>
                  <a:cubicBezTo>
                    <a:pt x="2263" y="5121"/>
                    <a:pt x="4144" y="3263"/>
                    <a:pt x="4144" y="1096"/>
                  </a:cubicBezTo>
                  <a:cubicBezTo>
                    <a:pt x="4144" y="763"/>
                    <a:pt x="4097" y="406"/>
                    <a:pt x="4049" y="120"/>
                  </a:cubicBezTo>
                  <a:cubicBezTo>
                    <a:pt x="3930" y="167"/>
                    <a:pt x="3835" y="215"/>
                    <a:pt x="3716" y="287"/>
                  </a:cubicBezTo>
                  <a:cubicBezTo>
                    <a:pt x="3525" y="382"/>
                    <a:pt x="3358" y="429"/>
                    <a:pt x="3096" y="429"/>
                  </a:cubicBezTo>
                  <a:cubicBezTo>
                    <a:pt x="2311" y="429"/>
                    <a:pt x="2311" y="1"/>
                    <a:pt x="1549"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4"/>
            <p:cNvSpPr/>
            <p:nvPr/>
          </p:nvSpPr>
          <p:spPr>
            <a:xfrm>
              <a:off x="4039128" y="2570749"/>
              <a:ext cx="24240" cy="24240"/>
            </a:xfrm>
            <a:custGeom>
              <a:avLst/>
              <a:gdLst/>
              <a:ahLst/>
              <a:cxnLst/>
              <a:rect l="l" t="t" r="r" b="b"/>
              <a:pathLst>
                <a:path w="691" h="691" extrusionOk="0">
                  <a:moveTo>
                    <a:pt x="0" y="0"/>
                  </a:moveTo>
                  <a:lnTo>
                    <a:pt x="0" y="691"/>
                  </a:lnTo>
                  <a:lnTo>
                    <a:pt x="691" y="691"/>
                  </a:lnTo>
                  <a:lnTo>
                    <a:pt x="69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4"/>
            <p:cNvSpPr/>
            <p:nvPr/>
          </p:nvSpPr>
          <p:spPr>
            <a:xfrm>
              <a:off x="4087573" y="2569907"/>
              <a:ext cx="16733" cy="25082"/>
            </a:xfrm>
            <a:custGeom>
              <a:avLst/>
              <a:gdLst/>
              <a:ahLst/>
              <a:cxnLst/>
              <a:rect l="l" t="t" r="r" b="b"/>
              <a:pathLst>
                <a:path w="477" h="715" extrusionOk="0">
                  <a:moveTo>
                    <a:pt x="358" y="0"/>
                  </a:moveTo>
                  <a:cubicBezTo>
                    <a:pt x="239" y="24"/>
                    <a:pt x="119" y="24"/>
                    <a:pt x="0" y="24"/>
                  </a:cubicBezTo>
                  <a:lnTo>
                    <a:pt x="0" y="715"/>
                  </a:lnTo>
                  <a:lnTo>
                    <a:pt x="358" y="715"/>
                  </a:lnTo>
                  <a:lnTo>
                    <a:pt x="477" y="358"/>
                  </a:lnTo>
                  <a:lnTo>
                    <a:pt x="358"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4"/>
            <p:cNvSpPr/>
            <p:nvPr/>
          </p:nvSpPr>
          <p:spPr>
            <a:xfrm>
              <a:off x="4100097" y="2570749"/>
              <a:ext cx="12559" cy="24240"/>
            </a:xfrm>
            <a:custGeom>
              <a:avLst/>
              <a:gdLst/>
              <a:ahLst/>
              <a:cxnLst/>
              <a:rect l="l" t="t" r="r" b="b"/>
              <a:pathLst>
                <a:path w="358" h="691" extrusionOk="0">
                  <a:moveTo>
                    <a:pt x="1" y="0"/>
                  </a:moveTo>
                  <a:lnTo>
                    <a:pt x="1" y="691"/>
                  </a:lnTo>
                  <a:lnTo>
                    <a:pt x="358" y="691"/>
                  </a:lnTo>
                  <a:lnTo>
                    <a:pt x="358"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4"/>
            <p:cNvSpPr/>
            <p:nvPr/>
          </p:nvSpPr>
          <p:spPr>
            <a:xfrm>
              <a:off x="4136861" y="2570749"/>
              <a:ext cx="23433" cy="24240"/>
            </a:xfrm>
            <a:custGeom>
              <a:avLst/>
              <a:gdLst/>
              <a:ahLst/>
              <a:cxnLst/>
              <a:rect l="l" t="t" r="r" b="b"/>
              <a:pathLst>
                <a:path w="668" h="691" extrusionOk="0">
                  <a:moveTo>
                    <a:pt x="0" y="0"/>
                  </a:moveTo>
                  <a:lnTo>
                    <a:pt x="0" y="691"/>
                  </a:lnTo>
                  <a:lnTo>
                    <a:pt x="667" y="691"/>
                  </a:lnTo>
                  <a:lnTo>
                    <a:pt x="667"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74"/>
          <p:cNvGrpSpPr/>
          <p:nvPr/>
        </p:nvGrpSpPr>
        <p:grpSpPr>
          <a:xfrm>
            <a:off x="3961785" y="1601681"/>
            <a:ext cx="248156" cy="411874"/>
            <a:chOff x="4051651" y="1625062"/>
            <a:chExt cx="248156" cy="411874"/>
          </a:xfrm>
        </p:grpSpPr>
        <p:sp>
          <p:nvSpPr>
            <p:cNvPr id="2225" name="Google Shape;2225;p74"/>
            <p:cNvSpPr/>
            <p:nvPr/>
          </p:nvSpPr>
          <p:spPr>
            <a:xfrm>
              <a:off x="4164434" y="1847259"/>
              <a:ext cx="15049" cy="189678"/>
            </a:xfrm>
            <a:custGeom>
              <a:avLst/>
              <a:gdLst/>
              <a:ahLst/>
              <a:cxnLst/>
              <a:rect l="l" t="t" r="r" b="b"/>
              <a:pathLst>
                <a:path w="429" h="5407" extrusionOk="0">
                  <a:moveTo>
                    <a:pt x="0" y="1"/>
                  </a:moveTo>
                  <a:lnTo>
                    <a:pt x="0" y="5407"/>
                  </a:lnTo>
                  <a:lnTo>
                    <a:pt x="334" y="5407"/>
                  </a:lnTo>
                  <a:lnTo>
                    <a:pt x="429" y="2454"/>
                  </a:lnTo>
                  <a:lnTo>
                    <a:pt x="334" y="382"/>
                  </a:lnTo>
                  <a:lnTo>
                    <a:pt x="215" y="49"/>
                  </a:lnTo>
                  <a:lnTo>
                    <a:pt x="0"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4"/>
            <p:cNvSpPr/>
            <p:nvPr/>
          </p:nvSpPr>
          <p:spPr>
            <a:xfrm>
              <a:off x="4176115" y="1854801"/>
              <a:ext cx="12559" cy="180487"/>
            </a:xfrm>
            <a:custGeom>
              <a:avLst/>
              <a:gdLst/>
              <a:ahLst/>
              <a:cxnLst/>
              <a:rect l="l" t="t" r="r" b="b"/>
              <a:pathLst>
                <a:path w="358" h="5145" extrusionOk="0">
                  <a:moveTo>
                    <a:pt x="191" y="0"/>
                  </a:moveTo>
                  <a:lnTo>
                    <a:pt x="1" y="143"/>
                  </a:lnTo>
                  <a:lnTo>
                    <a:pt x="1" y="5144"/>
                  </a:lnTo>
                  <a:lnTo>
                    <a:pt x="358" y="5144"/>
                  </a:lnTo>
                  <a:lnTo>
                    <a:pt x="358" y="2120"/>
                  </a:lnTo>
                  <a:lnTo>
                    <a:pt x="358" y="477"/>
                  </a:lnTo>
                  <a:lnTo>
                    <a:pt x="1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4"/>
            <p:cNvSpPr/>
            <p:nvPr/>
          </p:nvSpPr>
          <p:spPr>
            <a:xfrm>
              <a:off x="4120163" y="1772083"/>
              <a:ext cx="66862" cy="89419"/>
            </a:xfrm>
            <a:custGeom>
              <a:avLst/>
              <a:gdLst/>
              <a:ahLst/>
              <a:cxnLst/>
              <a:rect l="l" t="t" r="r" b="b"/>
              <a:pathLst>
                <a:path w="1906" h="2549" extrusionOk="0">
                  <a:moveTo>
                    <a:pt x="191" y="1"/>
                  </a:moveTo>
                  <a:lnTo>
                    <a:pt x="0" y="715"/>
                  </a:lnTo>
                  <a:cubicBezTo>
                    <a:pt x="167" y="929"/>
                    <a:pt x="1381" y="2311"/>
                    <a:pt x="1596" y="2549"/>
                  </a:cubicBezTo>
                  <a:lnTo>
                    <a:pt x="1905" y="1477"/>
                  </a:lnTo>
                  <a:lnTo>
                    <a:pt x="1620" y="406"/>
                  </a:lnTo>
                  <a:lnTo>
                    <a:pt x="1215" y="72"/>
                  </a:lnTo>
                  <a:lnTo>
                    <a:pt x="738"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4"/>
            <p:cNvSpPr/>
            <p:nvPr/>
          </p:nvSpPr>
          <p:spPr>
            <a:xfrm>
              <a:off x="4051651" y="1692732"/>
              <a:ext cx="100294" cy="161263"/>
            </a:xfrm>
            <a:custGeom>
              <a:avLst/>
              <a:gdLst/>
              <a:ahLst/>
              <a:cxnLst/>
              <a:rect l="l" t="t" r="r" b="b"/>
              <a:pathLst>
                <a:path w="2859" h="4597" extrusionOk="0">
                  <a:moveTo>
                    <a:pt x="2191" y="0"/>
                  </a:moveTo>
                  <a:lnTo>
                    <a:pt x="0" y="1882"/>
                  </a:lnTo>
                  <a:lnTo>
                    <a:pt x="72" y="4596"/>
                  </a:lnTo>
                  <a:cubicBezTo>
                    <a:pt x="72" y="4596"/>
                    <a:pt x="2715" y="2310"/>
                    <a:pt x="2739" y="2263"/>
                  </a:cubicBezTo>
                  <a:lnTo>
                    <a:pt x="2858" y="810"/>
                  </a:lnTo>
                  <a:lnTo>
                    <a:pt x="2715" y="286"/>
                  </a:lnTo>
                  <a:lnTo>
                    <a:pt x="21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4"/>
            <p:cNvSpPr/>
            <p:nvPr/>
          </p:nvSpPr>
          <p:spPr>
            <a:xfrm>
              <a:off x="4070033" y="1625062"/>
              <a:ext cx="116992" cy="98610"/>
            </a:xfrm>
            <a:custGeom>
              <a:avLst/>
              <a:gdLst/>
              <a:ahLst/>
              <a:cxnLst/>
              <a:rect l="l" t="t" r="r" b="b"/>
              <a:pathLst>
                <a:path w="3335" h="2811" extrusionOk="0">
                  <a:moveTo>
                    <a:pt x="2691" y="0"/>
                  </a:moveTo>
                  <a:cubicBezTo>
                    <a:pt x="2382" y="0"/>
                    <a:pt x="310" y="24"/>
                    <a:pt x="0" y="72"/>
                  </a:cubicBezTo>
                  <a:cubicBezTo>
                    <a:pt x="2382" y="2810"/>
                    <a:pt x="1477" y="1786"/>
                    <a:pt x="2310" y="2739"/>
                  </a:cubicBezTo>
                  <a:lnTo>
                    <a:pt x="2667" y="2763"/>
                  </a:lnTo>
                  <a:lnTo>
                    <a:pt x="3025" y="2501"/>
                  </a:lnTo>
                  <a:lnTo>
                    <a:pt x="3334" y="1786"/>
                  </a:lnTo>
                  <a:lnTo>
                    <a:pt x="3025" y="358"/>
                  </a:lnTo>
                  <a:cubicBezTo>
                    <a:pt x="2906" y="215"/>
                    <a:pt x="2810" y="119"/>
                    <a:pt x="2691"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4"/>
            <p:cNvSpPr/>
            <p:nvPr/>
          </p:nvSpPr>
          <p:spPr>
            <a:xfrm>
              <a:off x="4175273" y="1636744"/>
              <a:ext cx="56023" cy="87770"/>
            </a:xfrm>
            <a:custGeom>
              <a:avLst/>
              <a:gdLst/>
              <a:ahLst/>
              <a:cxnLst/>
              <a:rect l="l" t="t" r="r" b="b"/>
              <a:pathLst>
                <a:path w="1597" h="2502" extrusionOk="0">
                  <a:moveTo>
                    <a:pt x="1" y="1"/>
                  </a:moveTo>
                  <a:lnTo>
                    <a:pt x="1" y="2477"/>
                  </a:lnTo>
                  <a:lnTo>
                    <a:pt x="406" y="2501"/>
                  </a:lnTo>
                  <a:lnTo>
                    <a:pt x="763" y="2501"/>
                  </a:lnTo>
                  <a:lnTo>
                    <a:pt x="1311" y="2358"/>
                  </a:lnTo>
                  <a:lnTo>
                    <a:pt x="1596" y="1811"/>
                  </a:lnTo>
                  <a:cubicBezTo>
                    <a:pt x="1192" y="1334"/>
                    <a:pt x="263" y="287"/>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4"/>
            <p:cNvSpPr/>
            <p:nvPr/>
          </p:nvSpPr>
          <p:spPr>
            <a:xfrm>
              <a:off x="4175273" y="1773766"/>
              <a:ext cx="105310" cy="97768"/>
            </a:xfrm>
            <a:custGeom>
              <a:avLst/>
              <a:gdLst/>
              <a:ahLst/>
              <a:cxnLst/>
              <a:rect l="l" t="t" r="r" b="b"/>
              <a:pathLst>
                <a:path w="3002" h="2787" extrusionOk="0">
                  <a:moveTo>
                    <a:pt x="1" y="0"/>
                  </a:moveTo>
                  <a:lnTo>
                    <a:pt x="1" y="2429"/>
                  </a:lnTo>
                  <a:cubicBezTo>
                    <a:pt x="120" y="2548"/>
                    <a:pt x="215" y="2644"/>
                    <a:pt x="287" y="2787"/>
                  </a:cubicBezTo>
                  <a:cubicBezTo>
                    <a:pt x="644" y="2787"/>
                    <a:pt x="2668" y="2763"/>
                    <a:pt x="3002" y="2763"/>
                  </a:cubicBezTo>
                  <a:cubicBezTo>
                    <a:pt x="1896" y="1475"/>
                    <a:pt x="1612" y="1144"/>
                    <a:pt x="1610" y="1144"/>
                  </a:cubicBezTo>
                  <a:lnTo>
                    <a:pt x="1610" y="1144"/>
                  </a:lnTo>
                  <a:cubicBezTo>
                    <a:pt x="1609" y="1144"/>
                    <a:pt x="1924" y="1514"/>
                    <a:pt x="1923" y="1514"/>
                  </a:cubicBezTo>
                  <a:cubicBezTo>
                    <a:pt x="1922" y="1514"/>
                    <a:pt x="1790" y="1361"/>
                    <a:pt x="1358" y="858"/>
                  </a:cubicBezTo>
                  <a:lnTo>
                    <a:pt x="1287" y="358"/>
                  </a:lnTo>
                  <a:lnTo>
                    <a:pt x="692" y="48"/>
                  </a:lnTo>
                  <a:cubicBezTo>
                    <a:pt x="453" y="24"/>
                    <a:pt x="239" y="24"/>
                    <a:pt x="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4"/>
            <p:cNvSpPr/>
            <p:nvPr/>
          </p:nvSpPr>
          <p:spPr>
            <a:xfrm>
              <a:off x="4199514" y="1642602"/>
              <a:ext cx="100294" cy="161263"/>
            </a:xfrm>
            <a:custGeom>
              <a:avLst/>
              <a:gdLst/>
              <a:ahLst/>
              <a:cxnLst/>
              <a:rect l="l" t="t" r="r" b="b"/>
              <a:pathLst>
                <a:path w="2859" h="4597" extrusionOk="0">
                  <a:moveTo>
                    <a:pt x="2787" y="0"/>
                  </a:moveTo>
                  <a:cubicBezTo>
                    <a:pt x="2787" y="0"/>
                    <a:pt x="87" y="2340"/>
                    <a:pt x="111" y="2340"/>
                  </a:cubicBezTo>
                  <a:cubicBezTo>
                    <a:pt x="111" y="2340"/>
                    <a:pt x="114" y="2338"/>
                    <a:pt x="120" y="2334"/>
                  </a:cubicBezTo>
                  <a:lnTo>
                    <a:pt x="120" y="2334"/>
                  </a:lnTo>
                  <a:cubicBezTo>
                    <a:pt x="120" y="2429"/>
                    <a:pt x="24" y="3692"/>
                    <a:pt x="1" y="3787"/>
                  </a:cubicBezTo>
                  <a:lnTo>
                    <a:pt x="667" y="4597"/>
                  </a:lnTo>
                  <a:lnTo>
                    <a:pt x="2858" y="2715"/>
                  </a:lnTo>
                  <a:cubicBezTo>
                    <a:pt x="2858" y="2382"/>
                    <a:pt x="2811" y="334"/>
                    <a:pt x="2787"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4"/>
            <p:cNvSpPr/>
            <p:nvPr/>
          </p:nvSpPr>
          <p:spPr>
            <a:xfrm>
              <a:off x="4138545" y="1711955"/>
              <a:ext cx="42622" cy="72686"/>
            </a:xfrm>
            <a:custGeom>
              <a:avLst/>
              <a:gdLst/>
              <a:ahLst/>
              <a:cxnLst/>
              <a:rect l="l" t="t" r="r" b="b"/>
              <a:pathLst>
                <a:path w="1215" h="2072" extrusionOk="0">
                  <a:moveTo>
                    <a:pt x="1048" y="0"/>
                  </a:moveTo>
                  <a:cubicBezTo>
                    <a:pt x="500" y="24"/>
                    <a:pt x="71" y="452"/>
                    <a:pt x="24" y="976"/>
                  </a:cubicBezTo>
                  <a:cubicBezTo>
                    <a:pt x="0" y="1572"/>
                    <a:pt x="453" y="2072"/>
                    <a:pt x="1048" y="2072"/>
                  </a:cubicBezTo>
                  <a:lnTo>
                    <a:pt x="1215" y="1048"/>
                  </a:lnTo>
                  <a:lnTo>
                    <a:pt x="1048"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4"/>
            <p:cNvSpPr/>
            <p:nvPr/>
          </p:nvSpPr>
          <p:spPr>
            <a:xfrm>
              <a:off x="4175273" y="1711955"/>
              <a:ext cx="45148" cy="72686"/>
            </a:xfrm>
            <a:custGeom>
              <a:avLst/>
              <a:gdLst/>
              <a:ahLst/>
              <a:cxnLst/>
              <a:rect l="l" t="t" r="r" b="b"/>
              <a:pathLst>
                <a:path w="1287" h="2072" extrusionOk="0">
                  <a:moveTo>
                    <a:pt x="1" y="0"/>
                  </a:moveTo>
                  <a:lnTo>
                    <a:pt x="1" y="2072"/>
                  </a:lnTo>
                  <a:cubicBezTo>
                    <a:pt x="120" y="2072"/>
                    <a:pt x="263" y="2048"/>
                    <a:pt x="358" y="2024"/>
                  </a:cubicBezTo>
                  <a:cubicBezTo>
                    <a:pt x="1049" y="1762"/>
                    <a:pt x="1287" y="929"/>
                    <a:pt x="811" y="357"/>
                  </a:cubicBezTo>
                  <a:cubicBezTo>
                    <a:pt x="596" y="119"/>
                    <a:pt x="334" y="0"/>
                    <a:pt x="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74"/>
          <p:cNvGrpSpPr/>
          <p:nvPr/>
        </p:nvGrpSpPr>
        <p:grpSpPr>
          <a:xfrm>
            <a:off x="3104985" y="4192673"/>
            <a:ext cx="411067" cy="411067"/>
            <a:chOff x="3121821" y="4167205"/>
            <a:chExt cx="411067" cy="411067"/>
          </a:xfrm>
        </p:grpSpPr>
        <p:sp>
          <p:nvSpPr>
            <p:cNvPr id="2236" name="Google Shape;2236;p74"/>
            <p:cNvSpPr/>
            <p:nvPr/>
          </p:nvSpPr>
          <p:spPr>
            <a:xfrm>
              <a:off x="3181983" y="4385227"/>
              <a:ext cx="100294" cy="102328"/>
            </a:xfrm>
            <a:custGeom>
              <a:avLst/>
              <a:gdLst/>
              <a:ahLst/>
              <a:cxnLst/>
              <a:rect l="l" t="t" r="r" b="b"/>
              <a:pathLst>
                <a:path w="2859" h="2917" extrusionOk="0">
                  <a:moveTo>
                    <a:pt x="2858" y="1"/>
                  </a:moveTo>
                  <a:lnTo>
                    <a:pt x="1787" y="263"/>
                  </a:lnTo>
                  <a:lnTo>
                    <a:pt x="0" y="1311"/>
                  </a:lnTo>
                  <a:lnTo>
                    <a:pt x="0" y="1549"/>
                  </a:lnTo>
                  <a:cubicBezTo>
                    <a:pt x="0" y="2323"/>
                    <a:pt x="644" y="2917"/>
                    <a:pt x="1349" y="2917"/>
                  </a:cubicBezTo>
                  <a:cubicBezTo>
                    <a:pt x="1534" y="2917"/>
                    <a:pt x="1723" y="2876"/>
                    <a:pt x="1906" y="2787"/>
                  </a:cubicBezTo>
                  <a:lnTo>
                    <a:pt x="2858" y="2406"/>
                  </a:lnTo>
                  <a:lnTo>
                    <a:pt x="2858"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4"/>
            <p:cNvSpPr/>
            <p:nvPr/>
          </p:nvSpPr>
          <p:spPr>
            <a:xfrm>
              <a:off x="3366609" y="4385227"/>
              <a:ext cx="106117" cy="103205"/>
            </a:xfrm>
            <a:custGeom>
              <a:avLst/>
              <a:gdLst/>
              <a:ahLst/>
              <a:cxnLst/>
              <a:rect l="l" t="t" r="r" b="b"/>
              <a:pathLst>
                <a:path w="3025" h="2942" extrusionOk="0">
                  <a:moveTo>
                    <a:pt x="167" y="1"/>
                  </a:moveTo>
                  <a:lnTo>
                    <a:pt x="0" y="1477"/>
                  </a:lnTo>
                  <a:lnTo>
                    <a:pt x="167" y="2430"/>
                  </a:lnTo>
                  <a:cubicBezTo>
                    <a:pt x="358" y="2525"/>
                    <a:pt x="905" y="2740"/>
                    <a:pt x="1120" y="2835"/>
                  </a:cubicBezTo>
                  <a:cubicBezTo>
                    <a:pt x="1288" y="2908"/>
                    <a:pt x="1462" y="2941"/>
                    <a:pt x="1633" y="2941"/>
                  </a:cubicBezTo>
                  <a:cubicBezTo>
                    <a:pt x="2355" y="2941"/>
                    <a:pt x="3025" y="2339"/>
                    <a:pt x="3025" y="1549"/>
                  </a:cubicBezTo>
                  <a:lnTo>
                    <a:pt x="3025" y="1311"/>
                  </a:lnTo>
                  <a:lnTo>
                    <a:pt x="1620" y="501"/>
                  </a:lnTo>
                  <a:lnTo>
                    <a:pt x="167"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4"/>
            <p:cNvSpPr/>
            <p:nvPr/>
          </p:nvSpPr>
          <p:spPr>
            <a:xfrm>
              <a:off x="3278874" y="4435356"/>
              <a:ext cx="61039" cy="116992"/>
            </a:xfrm>
            <a:custGeom>
              <a:avLst/>
              <a:gdLst/>
              <a:ahLst/>
              <a:cxnLst/>
              <a:rect l="l" t="t" r="r" b="b"/>
              <a:pathLst>
                <a:path w="1740" h="3335" extrusionOk="0">
                  <a:moveTo>
                    <a:pt x="787" y="1"/>
                  </a:moveTo>
                  <a:lnTo>
                    <a:pt x="1" y="287"/>
                  </a:lnTo>
                  <a:cubicBezTo>
                    <a:pt x="72" y="1311"/>
                    <a:pt x="430" y="2311"/>
                    <a:pt x="1025" y="3097"/>
                  </a:cubicBezTo>
                  <a:lnTo>
                    <a:pt x="1215" y="3335"/>
                  </a:lnTo>
                  <a:lnTo>
                    <a:pt x="1382" y="3097"/>
                  </a:lnTo>
                  <a:lnTo>
                    <a:pt x="1739" y="1525"/>
                  </a:lnTo>
                  <a:lnTo>
                    <a:pt x="1382" y="287"/>
                  </a:lnTo>
                  <a:lnTo>
                    <a:pt x="78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4"/>
            <p:cNvSpPr/>
            <p:nvPr/>
          </p:nvSpPr>
          <p:spPr>
            <a:xfrm>
              <a:off x="3314796" y="4543964"/>
              <a:ext cx="20943" cy="34308"/>
            </a:xfrm>
            <a:custGeom>
              <a:avLst/>
              <a:gdLst/>
              <a:ahLst/>
              <a:cxnLst/>
              <a:rect l="l" t="t" r="r" b="b"/>
              <a:pathLst>
                <a:path w="597" h="978" extrusionOk="0">
                  <a:moveTo>
                    <a:pt x="1" y="1"/>
                  </a:moveTo>
                  <a:lnTo>
                    <a:pt x="1" y="977"/>
                  </a:lnTo>
                  <a:lnTo>
                    <a:pt x="358" y="977"/>
                  </a:lnTo>
                  <a:lnTo>
                    <a:pt x="596" y="525"/>
                  </a:lnTo>
                  <a:lnTo>
                    <a:pt x="358"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4"/>
            <p:cNvSpPr/>
            <p:nvPr/>
          </p:nvSpPr>
          <p:spPr>
            <a:xfrm>
              <a:off x="3326513" y="4435356"/>
              <a:ext cx="48481" cy="116992"/>
            </a:xfrm>
            <a:custGeom>
              <a:avLst/>
              <a:gdLst/>
              <a:ahLst/>
              <a:cxnLst/>
              <a:rect l="l" t="t" r="r" b="b"/>
              <a:pathLst>
                <a:path w="1382" h="3335" extrusionOk="0">
                  <a:moveTo>
                    <a:pt x="548" y="1"/>
                  </a:moveTo>
                  <a:lnTo>
                    <a:pt x="0" y="287"/>
                  </a:lnTo>
                  <a:lnTo>
                    <a:pt x="0" y="3097"/>
                  </a:lnTo>
                  <a:lnTo>
                    <a:pt x="24" y="3097"/>
                  </a:lnTo>
                  <a:lnTo>
                    <a:pt x="191" y="3335"/>
                  </a:lnTo>
                  <a:lnTo>
                    <a:pt x="381" y="3097"/>
                  </a:lnTo>
                  <a:cubicBezTo>
                    <a:pt x="1001" y="2287"/>
                    <a:pt x="1358" y="1311"/>
                    <a:pt x="1382" y="287"/>
                  </a:cubicBezTo>
                  <a:lnTo>
                    <a:pt x="54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4"/>
            <p:cNvSpPr/>
            <p:nvPr/>
          </p:nvSpPr>
          <p:spPr>
            <a:xfrm>
              <a:off x="3327355" y="4543964"/>
              <a:ext cx="12559" cy="34308"/>
            </a:xfrm>
            <a:custGeom>
              <a:avLst/>
              <a:gdLst/>
              <a:ahLst/>
              <a:cxnLst/>
              <a:rect l="l" t="t" r="r" b="b"/>
              <a:pathLst>
                <a:path w="358" h="978" extrusionOk="0">
                  <a:moveTo>
                    <a:pt x="0" y="1"/>
                  </a:moveTo>
                  <a:lnTo>
                    <a:pt x="0" y="977"/>
                  </a:lnTo>
                  <a:lnTo>
                    <a:pt x="357" y="977"/>
                  </a:lnTo>
                  <a:lnTo>
                    <a:pt x="35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4"/>
            <p:cNvSpPr/>
            <p:nvPr/>
          </p:nvSpPr>
          <p:spPr>
            <a:xfrm>
              <a:off x="3361593" y="4313383"/>
              <a:ext cx="171296" cy="121342"/>
            </a:xfrm>
            <a:custGeom>
              <a:avLst/>
              <a:gdLst/>
              <a:ahLst/>
              <a:cxnLst/>
              <a:rect l="l" t="t" r="r" b="b"/>
              <a:pathLst>
                <a:path w="4883" h="3459" extrusionOk="0">
                  <a:moveTo>
                    <a:pt x="143" y="1"/>
                  </a:moveTo>
                  <a:lnTo>
                    <a:pt x="1" y="1192"/>
                  </a:lnTo>
                  <a:lnTo>
                    <a:pt x="310" y="2073"/>
                  </a:lnTo>
                  <a:lnTo>
                    <a:pt x="3049" y="3335"/>
                  </a:lnTo>
                  <a:cubicBezTo>
                    <a:pt x="3228" y="3419"/>
                    <a:pt x="3412" y="3458"/>
                    <a:pt x="3591" y="3458"/>
                  </a:cubicBezTo>
                  <a:cubicBezTo>
                    <a:pt x="4271" y="3458"/>
                    <a:pt x="4883" y="2898"/>
                    <a:pt x="4883" y="2144"/>
                  </a:cubicBezTo>
                  <a:cubicBezTo>
                    <a:pt x="4883" y="1501"/>
                    <a:pt x="4430" y="1001"/>
                    <a:pt x="3835" y="858"/>
                  </a:cubicBezTo>
                  <a:cubicBezTo>
                    <a:pt x="3430" y="763"/>
                    <a:pt x="572" y="120"/>
                    <a:pt x="143"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4"/>
            <p:cNvSpPr/>
            <p:nvPr/>
          </p:nvSpPr>
          <p:spPr>
            <a:xfrm>
              <a:off x="3244636" y="4167205"/>
              <a:ext cx="50164" cy="59355"/>
            </a:xfrm>
            <a:custGeom>
              <a:avLst/>
              <a:gdLst/>
              <a:ahLst/>
              <a:cxnLst/>
              <a:rect l="l" t="t" r="r" b="b"/>
              <a:pathLst>
                <a:path w="1430" h="1692" extrusionOk="0">
                  <a:moveTo>
                    <a:pt x="572" y="0"/>
                  </a:moveTo>
                  <a:lnTo>
                    <a:pt x="1" y="405"/>
                  </a:lnTo>
                  <a:lnTo>
                    <a:pt x="953" y="1691"/>
                  </a:lnTo>
                  <a:lnTo>
                    <a:pt x="1287" y="1501"/>
                  </a:lnTo>
                  <a:lnTo>
                    <a:pt x="1429" y="1144"/>
                  </a:lnTo>
                  <a:lnTo>
                    <a:pt x="57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4"/>
            <p:cNvSpPr/>
            <p:nvPr/>
          </p:nvSpPr>
          <p:spPr>
            <a:xfrm>
              <a:off x="3358260" y="4167205"/>
              <a:ext cx="50164" cy="59355"/>
            </a:xfrm>
            <a:custGeom>
              <a:avLst/>
              <a:gdLst/>
              <a:ahLst/>
              <a:cxnLst/>
              <a:rect l="l" t="t" r="r" b="b"/>
              <a:pathLst>
                <a:path w="1430" h="1692" extrusionOk="0">
                  <a:moveTo>
                    <a:pt x="881" y="0"/>
                  </a:moveTo>
                  <a:cubicBezTo>
                    <a:pt x="762" y="167"/>
                    <a:pt x="119" y="977"/>
                    <a:pt x="0" y="1144"/>
                  </a:cubicBezTo>
                  <a:lnTo>
                    <a:pt x="191" y="1548"/>
                  </a:lnTo>
                  <a:lnTo>
                    <a:pt x="477" y="1691"/>
                  </a:lnTo>
                  <a:cubicBezTo>
                    <a:pt x="572" y="1572"/>
                    <a:pt x="1334" y="524"/>
                    <a:pt x="1429" y="405"/>
                  </a:cubicBezTo>
                  <a:cubicBezTo>
                    <a:pt x="1262" y="262"/>
                    <a:pt x="1072" y="143"/>
                    <a:pt x="88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4"/>
            <p:cNvSpPr/>
            <p:nvPr/>
          </p:nvSpPr>
          <p:spPr>
            <a:xfrm>
              <a:off x="3121821" y="4314225"/>
              <a:ext cx="169647" cy="120149"/>
            </a:xfrm>
            <a:custGeom>
              <a:avLst/>
              <a:gdLst/>
              <a:ahLst/>
              <a:cxnLst/>
              <a:rect l="l" t="t" r="r" b="b"/>
              <a:pathLst>
                <a:path w="4836" h="3425" extrusionOk="0">
                  <a:moveTo>
                    <a:pt x="4716" y="1"/>
                  </a:moveTo>
                  <a:lnTo>
                    <a:pt x="1025" y="834"/>
                  </a:lnTo>
                  <a:cubicBezTo>
                    <a:pt x="429" y="953"/>
                    <a:pt x="1" y="1477"/>
                    <a:pt x="1" y="2120"/>
                  </a:cubicBezTo>
                  <a:cubicBezTo>
                    <a:pt x="1" y="2878"/>
                    <a:pt x="619" y="3425"/>
                    <a:pt x="1303" y="3425"/>
                  </a:cubicBezTo>
                  <a:cubicBezTo>
                    <a:pt x="1479" y="3425"/>
                    <a:pt x="1659" y="3389"/>
                    <a:pt x="1835" y="3311"/>
                  </a:cubicBezTo>
                  <a:lnTo>
                    <a:pt x="4573" y="2049"/>
                  </a:lnTo>
                  <a:lnTo>
                    <a:pt x="4835" y="1001"/>
                  </a:lnTo>
                  <a:lnTo>
                    <a:pt x="4716"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4"/>
            <p:cNvSpPr/>
            <p:nvPr/>
          </p:nvSpPr>
          <p:spPr>
            <a:xfrm>
              <a:off x="3285574" y="4290827"/>
              <a:ext cx="47639" cy="62723"/>
            </a:xfrm>
            <a:custGeom>
              <a:avLst/>
              <a:gdLst/>
              <a:ahLst/>
              <a:cxnLst/>
              <a:rect l="l" t="t" r="r" b="b"/>
              <a:pathLst>
                <a:path w="1358" h="1788" extrusionOk="0">
                  <a:moveTo>
                    <a:pt x="120" y="1"/>
                  </a:moveTo>
                  <a:cubicBezTo>
                    <a:pt x="96" y="239"/>
                    <a:pt x="0" y="1406"/>
                    <a:pt x="0" y="1644"/>
                  </a:cubicBezTo>
                  <a:lnTo>
                    <a:pt x="620" y="1787"/>
                  </a:lnTo>
                  <a:lnTo>
                    <a:pt x="1191" y="1644"/>
                  </a:lnTo>
                  <a:lnTo>
                    <a:pt x="1358" y="1049"/>
                  </a:lnTo>
                  <a:lnTo>
                    <a:pt x="1191" y="430"/>
                  </a:lnTo>
                  <a:lnTo>
                    <a:pt x="763" y="120"/>
                  </a:lnTo>
                  <a:lnTo>
                    <a:pt x="120"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4"/>
            <p:cNvSpPr/>
            <p:nvPr/>
          </p:nvSpPr>
          <p:spPr>
            <a:xfrm>
              <a:off x="3327355" y="4290827"/>
              <a:ext cx="41780" cy="62723"/>
            </a:xfrm>
            <a:custGeom>
              <a:avLst/>
              <a:gdLst/>
              <a:ahLst/>
              <a:cxnLst/>
              <a:rect l="l" t="t" r="r" b="b"/>
              <a:pathLst>
                <a:path w="1191" h="1788" extrusionOk="0">
                  <a:moveTo>
                    <a:pt x="1072" y="1"/>
                  </a:moveTo>
                  <a:lnTo>
                    <a:pt x="476" y="72"/>
                  </a:lnTo>
                  <a:lnTo>
                    <a:pt x="0" y="430"/>
                  </a:lnTo>
                  <a:lnTo>
                    <a:pt x="0" y="1644"/>
                  </a:lnTo>
                  <a:lnTo>
                    <a:pt x="596" y="1787"/>
                  </a:lnTo>
                  <a:lnTo>
                    <a:pt x="1191" y="1644"/>
                  </a:lnTo>
                  <a:cubicBezTo>
                    <a:pt x="1143" y="1406"/>
                    <a:pt x="1072" y="239"/>
                    <a:pt x="1072"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4"/>
            <p:cNvSpPr/>
            <p:nvPr/>
          </p:nvSpPr>
          <p:spPr>
            <a:xfrm>
              <a:off x="3278874" y="4363512"/>
              <a:ext cx="51848" cy="61039"/>
            </a:xfrm>
            <a:custGeom>
              <a:avLst/>
              <a:gdLst/>
              <a:ahLst/>
              <a:cxnLst/>
              <a:rect l="l" t="t" r="r" b="b"/>
              <a:pathLst>
                <a:path w="1478" h="1740" extrusionOk="0">
                  <a:moveTo>
                    <a:pt x="787" y="1"/>
                  </a:moveTo>
                  <a:lnTo>
                    <a:pt x="120" y="263"/>
                  </a:lnTo>
                  <a:cubicBezTo>
                    <a:pt x="120" y="429"/>
                    <a:pt x="49" y="1477"/>
                    <a:pt x="1" y="1620"/>
                  </a:cubicBezTo>
                  <a:lnTo>
                    <a:pt x="668" y="1739"/>
                  </a:lnTo>
                  <a:lnTo>
                    <a:pt x="1358" y="1620"/>
                  </a:lnTo>
                  <a:lnTo>
                    <a:pt x="1477" y="1001"/>
                  </a:lnTo>
                  <a:lnTo>
                    <a:pt x="1358" y="263"/>
                  </a:lnTo>
                  <a:lnTo>
                    <a:pt x="78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4"/>
            <p:cNvSpPr/>
            <p:nvPr/>
          </p:nvSpPr>
          <p:spPr>
            <a:xfrm>
              <a:off x="3327355" y="4367687"/>
              <a:ext cx="46797" cy="58513"/>
            </a:xfrm>
            <a:custGeom>
              <a:avLst/>
              <a:gdLst/>
              <a:ahLst/>
              <a:cxnLst/>
              <a:rect l="l" t="t" r="r" b="b"/>
              <a:pathLst>
                <a:path w="1334" h="1668" extrusionOk="0">
                  <a:moveTo>
                    <a:pt x="619" y="1"/>
                  </a:moveTo>
                  <a:lnTo>
                    <a:pt x="0" y="144"/>
                  </a:lnTo>
                  <a:lnTo>
                    <a:pt x="0" y="1501"/>
                  </a:lnTo>
                  <a:lnTo>
                    <a:pt x="619" y="1668"/>
                  </a:lnTo>
                  <a:lnTo>
                    <a:pt x="1334" y="1501"/>
                  </a:lnTo>
                  <a:cubicBezTo>
                    <a:pt x="1334" y="1334"/>
                    <a:pt x="1239" y="287"/>
                    <a:pt x="1239" y="144"/>
                  </a:cubicBezTo>
                  <a:lnTo>
                    <a:pt x="619"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4"/>
            <p:cNvSpPr/>
            <p:nvPr/>
          </p:nvSpPr>
          <p:spPr>
            <a:xfrm>
              <a:off x="3283084" y="4347656"/>
              <a:ext cx="50129" cy="25082"/>
            </a:xfrm>
            <a:custGeom>
              <a:avLst/>
              <a:gdLst/>
              <a:ahLst/>
              <a:cxnLst/>
              <a:rect l="l" t="t" r="r" b="b"/>
              <a:pathLst>
                <a:path w="1429" h="715" extrusionOk="0">
                  <a:moveTo>
                    <a:pt x="1262" y="0"/>
                  </a:moveTo>
                  <a:cubicBezTo>
                    <a:pt x="881" y="24"/>
                    <a:pt x="452" y="24"/>
                    <a:pt x="71" y="24"/>
                  </a:cubicBezTo>
                  <a:cubicBezTo>
                    <a:pt x="48" y="262"/>
                    <a:pt x="48" y="477"/>
                    <a:pt x="0" y="715"/>
                  </a:cubicBezTo>
                  <a:lnTo>
                    <a:pt x="1262" y="715"/>
                  </a:lnTo>
                  <a:lnTo>
                    <a:pt x="1429" y="358"/>
                  </a:lnTo>
                  <a:lnTo>
                    <a:pt x="126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4"/>
            <p:cNvSpPr/>
            <p:nvPr/>
          </p:nvSpPr>
          <p:spPr>
            <a:xfrm>
              <a:off x="3327355" y="4348498"/>
              <a:ext cx="43464" cy="24240"/>
            </a:xfrm>
            <a:custGeom>
              <a:avLst/>
              <a:gdLst/>
              <a:ahLst/>
              <a:cxnLst/>
              <a:rect l="l" t="t" r="r" b="b"/>
              <a:pathLst>
                <a:path w="1239" h="691" extrusionOk="0">
                  <a:moveTo>
                    <a:pt x="0" y="0"/>
                  </a:moveTo>
                  <a:lnTo>
                    <a:pt x="0" y="691"/>
                  </a:lnTo>
                  <a:lnTo>
                    <a:pt x="1239" y="691"/>
                  </a:lnTo>
                  <a:cubicBezTo>
                    <a:pt x="1215" y="453"/>
                    <a:pt x="1215" y="238"/>
                    <a:pt x="119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4"/>
            <p:cNvSpPr/>
            <p:nvPr/>
          </p:nvSpPr>
          <p:spPr>
            <a:xfrm>
              <a:off x="3278874" y="4420342"/>
              <a:ext cx="57707" cy="24240"/>
            </a:xfrm>
            <a:custGeom>
              <a:avLst/>
              <a:gdLst/>
              <a:ahLst/>
              <a:cxnLst/>
              <a:rect l="l" t="t" r="r" b="b"/>
              <a:pathLst>
                <a:path w="1645" h="691" extrusionOk="0">
                  <a:moveTo>
                    <a:pt x="49" y="0"/>
                  </a:moveTo>
                  <a:cubicBezTo>
                    <a:pt x="49" y="167"/>
                    <a:pt x="1" y="286"/>
                    <a:pt x="1" y="429"/>
                  </a:cubicBezTo>
                  <a:lnTo>
                    <a:pt x="1" y="691"/>
                  </a:lnTo>
                  <a:lnTo>
                    <a:pt x="1382" y="691"/>
                  </a:lnTo>
                  <a:lnTo>
                    <a:pt x="1644" y="381"/>
                  </a:lnTo>
                  <a:lnTo>
                    <a:pt x="13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4"/>
            <p:cNvSpPr/>
            <p:nvPr/>
          </p:nvSpPr>
          <p:spPr>
            <a:xfrm>
              <a:off x="3327355" y="4420342"/>
              <a:ext cx="47639" cy="24240"/>
            </a:xfrm>
            <a:custGeom>
              <a:avLst/>
              <a:gdLst/>
              <a:ahLst/>
              <a:cxnLst/>
              <a:rect l="l" t="t" r="r" b="b"/>
              <a:pathLst>
                <a:path w="1358" h="691" extrusionOk="0">
                  <a:moveTo>
                    <a:pt x="0" y="0"/>
                  </a:moveTo>
                  <a:lnTo>
                    <a:pt x="0" y="691"/>
                  </a:lnTo>
                  <a:lnTo>
                    <a:pt x="1358" y="691"/>
                  </a:lnTo>
                  <a:lnTo>
                    <a:pt x="1358" y="429"/>
                  </a:lnTo>
                  <a:cubicBezTo>
                    <a:pt x="1358" y="286"/>
                    <a:pt x="1334" y="167"/>
                    <a:pt x="133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4"/>
            <p:cNvSpPr/>
            <p:nvPr/>
          </p:nvSpPr>
          <p:spPr>
            <a:xfrm>
              <a:off x="3273051" y="4197268"/>
              <a:ext cx="62688" cy="108643"/>
            </a:xfrm>
            <a:custGeom>
              <a:avLst/>
              <a:gdLst/>
              <a:ahLst/>
              <a:cxnLst/>
              <a:rect l="l" t="t" r="r" b="b"/>
              <a:pathLst>
                <a:path w="1787" h="3097" extrusionOk="0">
                  <a:moveTo>
                    <a:pt x="1548" y="1"/>
                  </a:moveTo>
                  <a:cubicBezTo>
                    <a:pt x="691" y="1"/>
                    <a:pt x="0" y="691"/>
                    <a:pt x="0" y="1549"/>
                  </a:cubicBezTo>
                  <a:cubicBezTo>
                    <a:pt x="0" y="2406"/>
                    <a:pt x="691" y="3097"/>
                    <a:pt x="1548" y="3097"/>
                  </a:cubicBezTo>
                  <a:lnTo>
                    <a:pt x="1786" y="1549"/>
                  </a:lnTo>
                  <a:lnTo>
                    <a:pt x="154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4"/>
            <p:cNvSpPr/>
            <p:nvPr/>
          </p:nvSpPr>
          <p:spPr>
            <a:xfrm>
              <a:off x="3327355" y="4197268"/>
              <a:ext cx="54339" cy="108643"/>
            </a:xfrm>
            <a:custGeom>
              <a:avLst/>
              <a:gdLst/>
              <a:ahLst/>
              <a:cxnLst/>
              <a:rect l="l" t="t" r="r" b="b"/>
              <a:pathLst>
                <a:path w="1549" h="3097" extrusionOk="0">
                  <a:moveTo>
                    <a:pt x="0" y="1"/>
                  </a:moveTo>
                  <a:lnTo>
                    <a:pt x="0" y="3097"/>
                  </a:lnTo>
                  <a:cubicBezTo>
                    <a:pt x="858" y="3097"/>
                    <a:pt x="1548" y="2406"/>
                    <a:pt x="1548" y="1549"/>
                  </a:cubicBezTo>
                  <a:cubicBezTo>
                    <a:pt x="1548" y="691"/>
                    <a:pt x="858" y="1"/>
                    <a:pt x="0"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74"/>
          <p:cNvGrpSpPr/>
          <p:nvPr/>
        </p:nvGrpSpPr>
        <p:grpSpPr>
          <a:xfrm>
            <a:off x="3105002" y="3544381"/>
            <a:ext cx="411032" cy="412751"/>
            <a:chOff x="3192858" y="3400286"/>
            <a:chExt cx="411032" cy="412751"/>
          </a:xfrm>
        </p:grpSpPr>
        <p:sp>
          <p:nvSpPr>
            <p:cNvPr id="2257" name="Google Shape;2257;p74"/>
            <p:cNvSpPr/>
            <p:nvPr/>
          </p:nvSpPr>
          <p:spPr>
            <a:xfrm>
              <a:off x="3192858" y="3643180"/>
              <a:ext cx="204692" cy="108011"/>
            </a:xfrm>
            <a:custGeom>
              <a:avLst/>
              <a:gdLst/>
              <a:ahLst/>
              <a:cxnLst/>
              <a:rect l="l" t="t" r="r" b="b"/>
              <a:pathLst>
                <a:path w="5835" h="3079" extrusionOk="0">
                  <a:moveTo>
                    <a:pt x="2941" y="1"/>
                  </a:moveTo>
                  <a:cubicBezTo>
                    <a:pt x="2530" y="1"/>
                    <a:pt x="2120" y="162"/>
                    <a:pt x="1810" y="483"/>
                  </a:cubicBezTo>
                  <a:cubicBezTo>
                    <a:pt x="1752" y="476"/>
                    <a:pt x="1694" y="472"/>
                    <a:pt x="1637" y="472"/>
                  </a:cubicBezTo>
                  <a:cubicBezTo>
                    <a:pt x="756" y="472"/>
                    <a:pt x="0" y="1311"/>
                    <a:pt x="0" y="2317"/>
                  </a:cubicBezTo>
                  <a:cubicBezTo>
                    <a:pt x="0" y="2745"/>
                    <a:pt x="357" y="3079"/>
                    <a:pt x="762" y="3079"/>
                  </a:cubicBezTo>
                  <a:lnTo>
                    <a:pt x="1929" y="3079"/>
                  </a:lnTo>
                  <a:lnTo>
                    <a:pt x="5835" y="2198"/>
                  </a:lnTo>
                  <a:cubicBezTo>
                    <a:pt x="5790" y="1221"/>
                    <a:pt x="5104" y="471"/>
                    <a:pt x="4258" y="471"/>
                  </a:cubicBezTo>
                  <a:cubicBezTo>
                    <a:pt x="4197" y="471"/>
                    <a:pt x="4135" y="475"/>
                    <a:pt x="4072" y="483"/>
                  </a:cubicBezTo>
                  <a:cubicBezTo>
                    <a:pt x="3763" y="162"/>
                    <a:pt x="3352" y="1"/>
                    <a:pt x="2941"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4"/>
            <p:cNvSpPr/>
            <p:nvPr/>
          </p:nvSpPr>
          <p:spPr>
            <a:xfrm>
              <a:off x="3252143" y="3703237"/>
              <a:ext cx="158772" cy="108958"/>
            </a:xfrm>
            <a:custGeom>
              <a:avLst/>
              <a:gdLst/>
              <a:ahLst/>
              <a:cxnLst/>
              <a:rect l="l" t="t" r="r" b="b"/>
              <a:pathLst>
                <a:path w="4526" h="3106" extrusionOk="0">
                  <a:moveTo>
                    <a:pt x="2931" y="0"/>
                  </a:moveTo>
                  <a:cubicBezTo>
                    <a:pt x="2524" y="0"/>
                    <a:pt x="2118" y="167"/>
                    <a:pt x="1811" y="510"/>
                  </a:cubicBezTo>
                  <a:cubicBezTo>
                    <a:pt x="1750" y="502"/>
                    <a:pt x="1689" y="498"/>
                    <a:pt x="1630" y="498"/>
                  </a:cubicBezTo>
                  <a:cubicBezTo>
                    <a:pt x="733" y="498"/>
                    <a:pt x="1" y="1315"/>
                    <a:pt x="1" y="2319"/>
                  </a:cubicBezTo>
                  <a:cubicBezTo>
                    <a:pt x="1" y="2772"/>
                    <a:pt x="358" y="3105"/>
                    <a:pt x="787" y="3105"/>
                  </a:cubicBezTo>
                  <a:lnTo>
                    <a:pt x="4121" y="3105"/>
                  </a:lnTo>
                  <a:lnTo>
                    <a:pt x="4526" y="2200"/>
                  </a:lnTo>
                  <a:lnTo>
                    <a:pt x="4121" y="510"/>
                  </a:lnTo>
                  <a:lnTo>
                    <a:pt x="4097" y="510"/>
                  </a:lnTo>
                  <a:cubicBezTo>
                    <a:pt x="4097" y="498"/>
                    <a:pt x="4097" y="492"/>
                    <a:pt x="4094" y="492"/>
                  </a:cubicBezTo>
                  <a:cubicBezTo>
                    <a:pt x="4091" y="492"/>
                    <a:pt x="4085" y="498"/>
                    <a:pt x="4073" y="510"/>
                  </a:cubicBezTo>
                  <a:cubicBezTo>
                    <a:pt x="3761" y="173"/>
                    <a:pt x="3346" y="0"/>
                    <a:pt x="2931"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4"/>
            <p:cNvSpPr/>
            <p:nvPr/>
          </p:nvSpPr>
          <p:spPr>
            <a:xfrm>
              <a:off x="3398357" y="3720952"/>
              <a:ext cx="60197" cy="92085"/>
            </a:xfrm>
            <a:custGeom>
              <a:avLst/>
              <a:gdLst/>
              <a:ahLst/>
              <a:cxnLst/>
              <a:rect l="l" t="t" r="r" b="b"/>
              <a:pathLst>
                <a:path w="1716" h="2625" extrusionOk="0">
                  <a:moveTo>
                    <a:pt x="114" y="0"/>
                  </a:moveTo>
                  <a:cubicBezTo>
                    <a:pt x="76" y="0"/>
                    <a:pt x="39" y="2"/>
                    <a:pt x="0" y="5"/>
                  </a:cubicBezTo>
                  <a:lnTo>
                    <a:pt x="0" y="2624"/>
                  </a:lnTo>
                  <a:lnTo>
                    <a:pt x="929" y="2624"/>
                  </a:lnTo>
                  <a:cubicBezTo>
                    <a:pt x="1358" y="2600"/>
                    <a:pt x="1715" y="2243"/>
                    <a:pt x="1715" y="1814"/>
                  </a:cubicBezTo>
                  <a:cubicBezTo>
                    <a:pt x="1715" y="809"/>
                    <a:pt x="1013" y="0"/>
                    <a:pt x="114" y="0"/>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4"/>
            <p:cNvSpPr/>
            <p:nvPr/>
          </p:nvSpPr>
          <p:spPr>
            <a:xfrm>
              <a:off x="3192858" y="3400286"/>
              <a:ext cx="218899" cy="69388"/>
            </a:xfrm>
            <a:custGeom>
              <a:avLst/>
              <a:gdLst/>
              <a:ahLst/>
              <a:cxnLst/>
              <a:rect l="l" t="t" r="r" b="b"/>
              <a:pathLst>
                <a:path w="6240" h="1978" extrusionOk="0">
                  <a:moveTo>
                    <a:pt x="0" y="1"/>
                  </a:moveTo>
                  <a:lnTo>
                    <a:pt x="0" y="1573"/>
                  </a:lnTo>
                  <a:cubicBezTo>
                    <a:pt x="0" y="1573"/>
                    <a:pt x="5501" y="1858"/>
                    <a:pt x="5858" y="1977"/>
                  </a:cubicBezTo>
                  <a:lnTo>
                    <a:pt x="6239" y="1573"/>
                  </a:lnTo>
                  <a:lnTo>
                    <a:pt x="5858" y="382"/>
                  </a:lnTo>
                  <a:cubicBezTo>
                    <a:pt x="5049" y="120"/>
                    <a:pt x="4239" y="1"/>
                    <a:pt x="345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4"/>
            <p:cNvSpPr/>
            <p:nvPr/>
          </p:nvSpPr>
          <p:spPr>
            <a:xfrm>
              <a:off x="3398357" y="3412844"/>
              <a:ext cx="205534" cy="290743"/>
            </a:xfrm>
            <a:custGeom>
              <a:avLst/>
              <a:gdLst/>
              <a:ahLst/>
              <a:cxnLst/>
              <a:rect l="l" t="t" r="r" b="b"/>
              <a:pathLst>
                <a:path w="5859" h="8288" extrusionOk="0">
                  <a:moveTo>
                    <a:pt x="0" y="0"/>
                  </a:moveTo>
                  <a:lnTo>
                    <a:pt x="0" y="1619"/>
                  </a:lnTo>
                  <a:cubicBezTo>
                    <a:pt x="1286" y="2096"/>
                    <a:pt x="4287" y="8287"/>
                    <a:pt x="4287" y="8287"/>
                  </a:cubicBezTo>
                  <a:lnTo>
                    <a:pt x="5859" y="8287"/>
                  </a:lnTo>
                  <a:lnTo>
                    <a:pt x="5859" y="7930"/>
                  </a:lnTo>
                  <a:cubicBezTo>
                    <a:pt x="5859" y="4191"/>
                    <a:pt x="3430" y="1048"/>
                    <a:pt x="0"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4"/>
            <p:cNvSpPr/>
            <p:nvPr/>
          </p:nvSpPr>
          <p:spPr>
            <a:xfrm>
              <a:off x="3192858" y="3455431"/>
              <a:ext cx="228090" cy="83596"/>
            </a:xfrm>
            <a:custGeom>
              <a:avLst/>
              <a:gdLst/>
              <a:ahLst/>
              <a:cxnLst/>
              <a:rect l="l" t="t" r="r" b="b"/>
              <a:pathLst>
                <a:path w="6502" h="2383" extrusionOk="0">
                  <a:moveTo>
                    <a:pt x="0" y="1"/>
                  </a:moveTo>
                  <a:lnTo>
                    <a:pt x="0" y="1715"/>
                  </a:lnTo>
                  <a:cubicBezTo>
                    <a:pt x="0" y="1715"/>
                    <a:pt x="5454" y="2192"/>
                    <a:pt x="5858" y="2382"/>
                  </a:cubicBezTo>
                  <a:lnTo>
                    <a:pt x="6501" y="1953"/>
                  </a:lnTo>
                  <a:lnTo>
                    <a:pt x="5858" y="405"/>
                  </a:lnTo>
                  <a:cubicBezTo>
                    <a:pt x="5144" y="120"/>
                    <a:pt x="4358" y="1"/>
                    <a:pt x="3596"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4"/>
            <p:cNvSpPr/>
            <p:nvPr/>
          </p:nvSpPr>
          <p:spPr>
            <a:xfrm>
              <a:off x="3398357" y="3469639"/>
              <a:ext cx="150423" cy="233107"/>
            </a:xfrm>
            <a:custGeom>
              <a:avLst/>
              <a:gdLst/>
              <a:ahLst/>
              <a:cxnLst/>
              <a:rect l="l" t="t" r="r" b="b"/>
              <a:pathLst>
                <a:path w="4288" h="6645" extrusionOk="0">
                  <a:moveTo>
                    <a:pt x="0" y="0"/>
                  </a:moveTo>
                  <a:lnTo>
                    <a:pt x="0" y="1977"/>
                  </a:lnTo>
                  <a:lnTo>
                    <a:pt x="2596" y="6645"/>
                  </a:lnTo>
                  <a:lnTo>
                    <a:pt x="4287" y="6645"/>
                  </a:lnTo>
                  <a:lnTo>
                    <a:pt x="4287" y="6145"/>
                  </a:lnTo>
                  <a:cubicBezTo>
                    <a:pt x="4287" y="3334"/>
                    <a:pt x="2525" y="905"/>
                    <a:pt x="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4"/>
            <p:cNvSpPr/>
            <p:nvPr/>
          </p:nvSpPr>
          <p:spPr>
            <a:xfrm>
              <a:off x="3193665" y="3515594"/>
              <a:ext cx="227283" cy="89419"/>
            </a:xfrm>
            <a:custGeom>
              <a:avLst/>
              <a:gdLst/>
              <a:ahLst/>
              <a:cxnLst/>
              <a:rect l="l" t="t" r="r" b="b"/>
              <a:pathLst>
                <a:path w="6479" h="2549" extrusionOk="0">
                  <a:moveTo>
                    <a:pt x="1" y="0"/>
                  </a:moveTo>
                  <a:lnTo>
                    <a:pt x="1" y="1572"/>
                  </a:lnTo>
                  <a:lnTo>
                    <a:pt x="3430" y="1572"/>
                  </a:lnTo>
                  <a:cubicBezTo>
                    <a:pt x="4335" y="1572"/>
                    <a:pt x="5169" y="1929"/>
                    <a:pt x="5835" y="2548"/>
                  </a:cubicBezTo>
                  <a:lnTo>
                    <a:pt x="6478" y="2024"/>
                  </a:lnTo>
                  <a:lnTo>
                    <a:pt x="5835" y="667"/>
                  </a:lnTo>
                  <a:cubicBezTo>
                    <a:pt x="5050" y="238"/>
                    <a:pt x="4192" y="0"/>
                    <a:pt x="3263"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4"/>
            <p:cNvSpPr/>
            <p:nvPr/>
          </p:nvSpPr>
          <p:spPr>
            <a:xfrm>
              <a:off x="3399199" y="3538992"/>
              <a:ext cx="91068" cy="164595"/>
            </a:xfrm>
            <a:custGeom>
              <a:avLst/>
              <a:gdLst/>
              <a:ahLst/>
              <a:cxnLst/>
              <a:rect l="l" t="t" r="r" b="b"/>
              <a:pathLst>
                <a:path w="2596" h="4692" extrusionOk="0">
                  <a:moveTo>
                    <a:pt x="0" y="0"/>
                  </a:moveTo>
                  <a:lnTo>
                    <a:pt x="0" y="1881"/>
                  </a:lnTo>
                  <a:cubicBezTo>
                    <a:pt x="334" y="2215"/>
                    <a:pt x="596" y="2596"/>
                    <a:pt x="786" y="3024"/>
                  </a:cubicBezTo>
                  <a:cubicBezTo>
                    <a:pt x="1072" y="3763"/>
                    <a:pt x="977" y="4382"/>
                    <a:pt x="1024" y="4501"/>
                  </a:cubicBezTo>
                  <a:lnTo>
                    <a:pt x="1024" y="4691"/>
                  </a:lnTo>
                  <a:lnTo>
                    <a:pt x="2596" y="4691"/>
                  </a:lnTo>
                  <a:lnTo>
                    <a:pt x="2596" y="4501"/>
                  </a:lnTo>
                  <a:cubicBezTo>
                    <a:pt x="2596" y="2620"/>
                    <a:pt x="1572" y="929"/>
                    <a:pt x="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74"/>
          <p:cNvGrpSpPr/>
          <p:nvPr/>
        </p:nvGrpSpPr>
        <p:grpSpPr>
          <a:xfrm>
            <a:off x="3104581" y="2900703"/>
            <a:ext cx="411874" cy="405209"/>
            <a:chOff x="3174476" y="2897379"/>
            <a:chExt cx="411874" cy="405209"/>
          </a:xfrm>
        </p:grpSpPr>
        <p:sp>
          <p:nvSpPr>
            <p:cNvPr id="2267" name="Google Shape;2267;p74"/>
            <p:cNvSpPr/>
            <p:nvPr/>
          </p:nvSpPr>
          <p:spPr>
            <a:xfrm>
              <a:off x="3512788" y="3037734"/>
              <a:ext cx="48516" cy="66021"/>
            </a:xfrm>
            <a:custGeom>
              <a:avLst/>
              <a:gdLst/>
              <a:ahLst/>
              <a:cxnLst/>
              <a:rect l="l" t="t" r="r" b="b"/>
              <a:pathLst>
                <a:path w="1383" h="1882" extrusionOk="0">
                  <a:moveTo>
                    <a:pt x="692" y="0"/>
                  </a:moveTo>
                  <a:cubicBezTo>
                    <a:pt x="715" y="334"/>
                    <a:pt x="715" y="762"/>
                    <a:pt x="715" y="1120"/>
                  </a:cubicBezTo>
                  <a:cubicBezTo>
                    <a:pt x="525" y="1144"/>
                    <a:pt x="334" y="1191"/>
                    <a:pt x="96" y="1239"/>
                  </a:cubicBezTo>
                  <a:lnTo>
                    <a:pt x="1" y="1596"/>
                  </a:lnTo>
                  <a:lnTo>
                    <a:pt x="334" y="1882"/>
                  </a:lnTo>
                  <a:cubicBezTo>
                    <a:pt x="477" y="1858"/>
                    <a:pt x="1144" y="1739"/>
                    <a:pt x="1382" y="1667"/>
                  </a:cubicBezTo>
                  <a:lnTo>
                    <a:pt x="13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4"/>
            <p:cNvSpPr/>
            <p:nvPr/>
          </p:nvSpPr>
          <p:spPr>
            <a:xfrm>
              <a:off x="3522820" y="3135467"/>
              <a:ext cx="63530" cy="60197"/>
            </a:xfrm>
            <a:custGeom>
              <a:avLst/>
              <a:gdLst/>
              <a:ahLst/>
              <a:cxnLst/>
              <a:rect l="l" t="t" r="r" b="b"/>
              <a:pathLst>
                <a:path w="1811" h="1716" extrusionOk="0">
                  <a:moveTo>
                    <a:pt x="1120" y="1"/>
                  </a:moveTo>
                  <a:lnTo>
                    <a:pt x="1120" y="1001"/>
                  </a:lnTo>
                  <a:lnTo>
                    <a:pt x="239" y="1001"/>
                  </a:lnTo>
                  <a:lnTo>
                    <a:pt x="1" y="1358"/>
                  </a:lnTo>
                  <a:lnTo>
                    <a:pt x="120" y="1715"/>
                  </a:lnTo>
                  <a:lnTo>
                    <a:pt x="1811" y="1715"/>
                  </a:lnTo>
                  <a:lnTo>
                    <a:pt x="181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4"/>
            <p:cNvSpPr/>
            <p:nvPr/>
          </p:nvSpPr>
          <p:spPr>
            <a:xfrm>
              <a:off x="3501948" y="3219834"/>
              <a:ext cx="60197" cy="60197"/>
            </a:xfrm>
            <a:custGeom>
              <a:avLst/>
              <a:gdLst/>
              <a:ahLst/>
              <a:cxnLst/>
              <a:rect l="l" t="t" r="r" b="b"/>
              <a:pathLst>
                <a:path w="1716" h="1716" extrusionOk="0">
                  <a:moveTo>
                    <a:pt x="429" y="1"/>
                  </a:moveTo>
                  <a:lnTo>
                    <a:pt x="0" y="358"/>
                  </a:lnTo>
                  <a:lnTo>
                    <a:pt x="24" y="692"/>
                  </a:lnTo>
                  <a:lnTo>
                    <a:pt x="1024" y="692"/>
                  </a:lnTo>
                  <a:lnTo>
                    <a:pt x="1024" y="1716"/>
                  </a:lnTo>
                  <a:lnTo>
                    <a:pt x="1715" y="1716"/>
                  </a:lnTo>
                  <a:lnTo>
                    <a:pt x="17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4"/>
            <p:cNvSpPr/>
            <p:nvPr/>
          </p:nvSpPr>
          <p:spPr>
            <a:xfrm>
              <a:off x="3198681" y="3037734"/>
              <a:ext cx="40973" cy="65179"/>
            </a:xfrm>
            <a:custGeom>
              <a:avLst/>
              <a:gdLst/>
              <a:ahLst/>
              <a:cxnLst/>
              <a:rect l="l" t="t" r="r" b="b"/>
              <a:pathLst>
                <a:path w="1168" h="1858" extrusionOk="0">
                  <a:moveTo>
                    <a:pt x="1" y="0"/>
                  </a:moveTo>
                  <a:lnTo>
                    <a:pt x="1" y="1667"/>
                  </a:lnTo>
                  <a:lnTo>
                    <a:pt x="930" y="1858"/>
                  </a:lnTo>
                  <a:lnTo>
                    <a:pt x="1144" y="1548"/>
                  </a:lnTo>
                  <a:lnTo>
                    <a:pt x="1168" y="1191"/>
                  </a:lnTo>
                  <a:lnTo>
                    <a:pt x="691" y="1096"/>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4"/>
            <p:cNvSpPr/>
            <p:nvPr/>
          </p:nvSpPr>
          <p:spPr>
            <a:xfrm>
              <a:off x="3174476" y="3133818"/>
              <a:ext cx="58513" cy="61004"/>
            </a:xfrm>
            <a:custGeom>
              <a:avLst/>
              <a:gdLst/>
              <a:ahLst/>
              <a:cxnLst/>
              <a:rect l="l" t="t" r="r" b="b"/>
              <a:pathLst>
                <a:path w="1668" h="1739" extrusionOk="0">
                  <a:moveTo>
                    <a:pt x="0" y="0"/>
                  </a:moveTo>
                  <a:lnTo>
                    <a:pt x="0" y="1739"/>
                  </a:lnTo>
                  <a:lnTo>
                    <a:pt x="1548" y="1739"/>
                  </a:lnTo>
                  <a:lnTo>
                    <a:pt x="1667" y="1310"/>
                  </a:lnTo>
                  <a:lnTo>
                    <a:pt x="1405" y="1048"/>
                  </a:lnTo>
                  <a:lnTo>
                    <a:pt x="691" y="1048"/>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4"/>
            <p:cNvSpPr/>
            <p:nvPr/>
          </p:nvSpPr>
          <p:spPr>
            <a:xfrm>
              <a:off x="3198681" y="3219027"/>
              <a:ext cx="54339" cy="60162"/>
            </a:xfrm>
            <a:custGeom>
              <a:avLst/>
              <a:gdLst/>
              <a:ahLst/>
              <a:cxnLst/>
              <a:rect l="l" t="t" r="r" b="b"/>
              <a:pathLst>
                <a:path w="1549" h="1715" extrusionOk="0">
                  <a:moveTo>
                    <a:pt x="1" y="0"/>
                  </a:moveTo>
                  <a:lnTo>
                    <a:pt x="1" y="1715"/>
                  </a:lnTo>
                  <a:lnTo>
                    <a:pt x="715" y="1715"/>
                  </a:lnTo>
                  <a:lnTo>
                    <a:pt x="715" y="667"/>
                  </a:lnTo>
                  <a:lnTo>
                    <a:pt x="1549" y="667"/>
                  </a:lnTo>
                  <a:lnTo>
                    <a:pt x="1501" y="167"/>
                  </a:lnTo>
                  <a:lnTo>
                    <a:pt x="114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4"/>
            <p:cNvSpPr/>
            <p:nvPr/>
          </p:nvSpPr>
          <p:spPr>
            <a:xfrm>
              <a:off x="3415055" y="2897379"/>
              <a:ext cx="46832" cy="51848"/>
            </a:xfrm>
            <a:custGeom>
              <a:avLst/>
              <a:gdLst/>
              <a:ahLst/>
              <a:cxnLst/>
              <a:rect l="l" t="t" r="r" b="b"/>
              <a:pathLst>
                <a:path w="1335" h="1478" extrusionOk="0">
                  <a:moveTo>
                    <a:pt x="763" y="1"/>
                  </a:moveTo>
                  <a:cubicBezTo>
                    <a:pt x="644" y="167"/>
                    <a:pt x="167" y="786"/>
                    <a:pt x="1" y="1025"/>
                  </a:cubicBezTo>
                  <a:lnTo>
                    <a:pt x="120" y="1477"/>
                  </a:lnTo>
                  <a:lnTo>
                    <a:pt x="596" y="1429"/>
                  </a:lnTo>
                  <a:cubicBezTo>
                    <a:pt x="739" y="1215"/>
                    <a:pt x="1191" y="620"/>
                    <a:pt x="1334" y="405"/>
                  </a:cubicBezTo>
                  <a:cubicBezTo>
                    <a:pt x="1168" y="263"/>
                    <a:pt x="977" y="143"/>
                    <a:pt x="763"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4"/>
            <p:cNvSpPr/>
            <p:nvPr/>
          </p:nvSpPr>
          <p:spPr>
            <a:xfrm>
              <a:off x="3298940" y="2897379"/>
              <a:ext cx="46832" cy="49322"/>
            </a:xfrm>
            <a:custGeom>
              <a:avLst/>
              <a:gdLst/>
              <a:ahLst/>
              <a:cxnLst/>
              <a:rect l="l" t="t" r="r" b="b"/>
              <a:pathLst>
                <a:path w="1335" h="1406" extrusionOk="0">
                  <a:moveTo>
                    <a:pt x="572" y="1"/>
                  </a:moveTo>
                  <a:lnTo>
                    <a:pt x="0" y="405"/>
                  </a:lnTo>
                  <a:lnTo>
                    <a:pt x="739" y="1406"/>
                  </a:lnTo>
                  <a:lnTo>
                    <a:pt x="1167" y="1310"/>
                  </a:lnTo>
                  <a:lnTo>
                    <a:pt x="1334" y="1025"/>
                  </a:lnTo>
                  <a:lnTo>
                    <a:pt x="5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4"/>
            <p:cNvSpPr/>
            <p:nvPr/>
          </p:nvSpPr>
          <p:spPr>
            <a:xfrm>
              <a:off x="3293082" y="2925794"/>
              <a:ext cx="94435" cy="98610"/>
            </a:xfrm>
            <a:custGeom>
              <a:avLst/>
              <a:gdLst/>
              <a:ahLst/>
              <a:cxnLst/>
              <a:rect l="l" t="t" r="r" b="b"/>
              <a:pathLst>
                <a:path w="2692" h="2811" extrusionOk="0">
                  <a:moveTo>
                    <a:pt x="2454" y="0"/>
                  </a:moveTo>
                  <a:cubicBezTo>
                    <a:pt x="1120" y="0"/>
                    <a:pt x="1" y="1167"/>
                    <a:pt x="72" y="2572"/>
                  </a:cubicBezTo>
                  <a:lnTo>
                    <a:pt x="1263" y="2810"/>
                  </a:lnTo>
                  <a:lnTo>
                    <a:pt x="2454" y="2572"/>
                  </a:lnTo>
                  <a:lnTo>
                    <a:pt x="2692" y="1286"/>
                  </a:lnTo>
                  <a:lnTo>
                    <a:pt x="245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4"/>
            <p:cNvSpPr/>
            <p:nvPr/>
          </p:nvSpPr>
          <p:spPr>
            <a:xfrm>
              <a:off x="3380817" y="2925794"/>
              <a:ext cx="87735" cy="99452"/>
            </a:xfrm>
            <a:custGeom>
              <a:avLst/>
              <a:gdLst/>
              <a:ahLst/>
              <a:cxnLst/>
              <a:rect l="l" t="t" r="r" b="b"/>
              <a:pathLst>
                <a:path w="2501" h="2835" extrusionOk="0">
                  <a:moveTo>
                    <a:pt x="0" y="0"/>
                  </a:moveTo>
                  <a:lnTo>
                    <a:pt x="0" y="2596"/>
                  </a:lnTo>
                  <a:lnTo>
                    <a:pt x="1191" y="2834"/>
                  </a:lnTo>
                  <a:lnTo>
                    <a:pt x="2382" y="2596"/>
                  </a:lnTo>
                  <a:cubicBezTo>
                    <a:pt x="2501" y="1167"/>
                    <a:pt x="1382"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4"/>
            <p:cNvSpPr/>
            <p:nvPr/>
          </p:nvSpPr>
          <p:spPr>
            <a:xfrm>
              <a:off x="3339878" y="3132976"/>
              <a:ext cx="49322" cy="147055"/>
            </a:xfrm>
            <a:custGeom>
              <a:avLst/>
              <a:gdLst/>
              <a:ahLst/>
              <a:cxnLst/>
              <a:rect l="l" t="t" r="r" b="b"/>
              <a:pathLst>
                <a:path w="1406" h="4192" extrusionOk="0">
                  <a:moveTo>
                    <a:pt x="1167" y="0"/>
                  </a:moveTo>
                  <a:lnTo>
                    <a:pt x="215" y="1810"/>
                  </a:lnTo>
                  <a:lnTo>
                    <a:pt x="0" y="4192"/>
                  </a:lnTo>
                  <a:lnTo>
                    <a:pt x="1167" y="4192"/>
                  </a:lnTo>
                  <a:lnTo>
                    <a:pt x="1405" y="2453"/>
                  </a:lnTo>
                  <a:lnTo>
                    <a:pt x="11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4"/>
            <p:cNvSpPr/>
            <p:nvPr/>
          </p:nvSpPr>
          <p:spPr>
            <a:xfrm>
              <a:off x="3380817" y="3131292"/>
              <a:ext cx="35115" cy="147897"/>
            </a:xfrm>
            <a:custGeom>
              <a:avLst/>
              <a:gdLst/>
              <a:ahLst/>
              <a:cxnLst/>
              <a:rect l="l" t="t" r="r" b="b"/>
              <a:pathLst>
                <a:path w="1001" h="4216" extrusionOk="0">
                  <a:moveTo>
                    <a:pt x="0" y="1"/>
                  </a:moveTo>
                  <a:lnTo>
                    <a:pt x="0" y="4216"/>
                  </a:lnTo>
                  <a:lnTo>
                    <a:pt x="1001" y="4216"/>
                  </a:lnTo>
                  <a:lnTo>
                    <a:pt x="739" y="1811"/>
                  </a:lnTo>
                  <a:lnTo>
                    <a:pt x="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4"/>
            <p:cNvSpPr/>
            <p:nvPr/>
          </p:nvSpPr>
          <p:spPr>
            <a:xfrm>
              <a:off x="3197032" y="3016019"/>
              <a:ext cx="192168" cy="286569"/>
            </a:xfrm>
            <a:custGeom>
              <a:avLst/>
              <a:gdLst/>
              <a:ahLst/>
              <a:cxnLst/>
              <a:rect l="l" t="t" r="r" b="b"/>
              <a:pathLst>
                <a:path w="5478" h="8169" extrusionOk="0">
                  <a:moveTo>
                    <a:pt x="2810" y="0"/>
                  </a:moveTo>
                  <a:cubicBezTo>
                    <a:pt x="2191" y="429"/>
                    <a:pt x="1667" y="977"/>
                    <a:pt x="1310" y="1667"/>
                  </a:cubicBezTo>
                  <a:cubicBezTo>
                    <a:pt x="0" y="4120"/>
                    <a:pt x="1096" y="7025"/>
                    <a:pt x="3525" y="8002"/>
                  </a:cubicBezTo>
                  <a:cubicBezTo>
                    <a:pt x="3644" y="8073"/>
                    <a:pt x="3763" y="8097"/>
                    <a:pt x="3882" y="8169"/>
                  </a:cubicBezTo>
                  <a:lnTo>
                    <a:pt x="5239" y="3310"/>
                  </a:lnTo>
                  <a:lnTo>
                    <a:pt x="5477" y="1620"/>
                  </a:lnTo>
                  <a:lnTo>
                    <a:pt x="5239" y="24"/>
                  </a:lnTo>
                  <a:cubicBezTo>
                    <a:pt x="4930" y="0"/>
                    <a:pt x="3120" y="0"/>
                    <a:pt x="2810"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4"/>
            <p:cNvSpPr/>
            <p:nvPr/>
          </p:nvSpPr>
          <p:spPr>
            <a:xfrm>
              <a:off x="3381659" y="3016019"/>
              <a:ext cx="177119" cy="285095"/>
            </a:xfrm>
            <a:custGeom>
              <a:avLst/>
              <a:gdLst/>
              <a:ahLst/>
              <a:cxnLst/>
              <a:rect l="l" t="t" r="r" b="b"/>
              <a:pathLst>
                <a:path w="5049" h="8127" extrusionOk="0">
                  <a:moveTo>
                    <a:pt x="0" y="0"/>
                  </a:moveTo>
                  <a:lnTo>
                    <a:pt x="0" y="3287"/>
                  </a:lnTo>
                  <a:lnTo>
                    <a:pt x="1167" y="8121"/>
                  </a:lnTo>
                  <a:cubicBezTo>
                    <a:pt x="1175" y="8121"/>
                    <a:pt x="1164" y="8126"/>
                    <a:pt x="1164" y="8126"/>
                  </a:cubicBezTo>
                  <a:cubicBezTo>
                    <a:pt x="1164" y="8126"/>
                    <a:pt x="1207" y="8105"/>
                    <a:pt x="1524" y="7978"/>
                  </a:cubicBezTo>
                  <a:cubicBezTo>
                    <a:pt x="3953" y="7025"/>
                    <a:pt x="5049" y="4120"/>
                    <a:pt x="3715" y="1572"/>
                  </a:cubicBezTo>
                  <a:cubicBezTo>
                    <a:pt x="3382" y="953"/>
                    <a:pt x="2953" y="429"/>
                    <a:pt x="238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4"/>
            <p:cNvSpPr/>
            <p:nvPr/>
          </p:nvSpPr>
          <p:spPr>
            <a:xfrm>
              <a:off x="3283084" y="3095370"/>
              <a:ext cx="24240" cy="24275"/>
            </a:xfrm>
            <a:custGeom>
              <a:avLst/>
              <a:gdLst/>
              <a:ahLst/>
              <a:cxnLst/>
              <a:rect l="l" t="t" r="r" b="b"/>
              <a:pathLst>
                <a:path w="691" h="692" extrusionOk="0">
                  <a:moveTo>
                    <a:pt x="0" y="1"/>
                  </a:moveTo>
                  <a:lnTo>
                    <a:pt x="0" y="691"/>
                  </a:lnTo>
                  <a:lnTo>
                    <a:pt x="691" y="691"/>
                  </a:lnTo>
                  <a:lnTo>
                    <a:pt x="69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4"/>
            <p:cNvSpPr/>
            <p:nvPr/>
          </p:nvSpPr>
          <p:spPr>
            <a:xfrm>
              <a:off x="3283084" y="3167214"/>
              <a:ext cx="24240" cy="24275"/>
            </a:xfrm>
            <a:custGeom>
              <a:avLst/>
              <a:gdLst/>
              <a:ahLst/>
              <a:cxnLst/>
              <a:rect l="l" t="t" r="r" b="b"/>
              <a:pathLst>
                <a:path w="691" h="692" extrusionOk="0">
                  <a:moveTo>
                    <a:pt x="0" y="1"/>
                  </a:moveTo>
                  <a:lnTo>
                    <a:pt x="0" y="691"/>
                  </a:lnTo>
                  <a:lnTo>
                    <a:pt x="691" y="691"/>
                  </a:lnTo>
                  <a:lnTo>
                    <a:pt x="69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4"/>
            <p:cNvSpPr/>
            <p:nvPr/>
          </p:nvSpPr>
          <p:spPr>
            <a:xfrm>
              <a:off x="3440944" y="3095370"/>
              <a:ext cx="24275" cy="24275"/>
            </a:xfrm>
            <a:custGeom>
              <a:avLst/>
              <a:gdLst/>
              <a:ahLst/>
              <a:cxnLst/>
              <a:rect l="l" t="t" r="r" b="b"/>
              <a:pathLst>
                <a:path w="692" h="692" extrusionOk="0">
                  <a:moveTo>
                    <a:pt x="1" y="1"/>
                  </a:moveTo>
                  <a:lnTo>
                    <a:pt x="1" y="691"/>
                  </a:lnTo>
                  <a:lnTo>
                    <a:pt x="692" y="691"/>
                  </a:lnTo>
                  <a:lnTo>
                    <a:pt x="69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4"/>
            <p:cNvSpPr/>
            <p:nvPr/>
          </p:nvSpPr>
          <p:spPr>
            <a:xfrm>
              <a:off x="3440944" y="3167214"/>
              <a:ext cx="24275" cy="24275"/>
            </a:xfrm>
            <a:custGeom>
              <a:avLst/>
              <a:gdLst/>
              <a:ahLst/>
              <a:cxnLst/>
              <a:rect l="l" t="t" r="r" b="b"/>
              <a:pathLst>
                <a:path w="692" h="692" extrusionOk="0">
                  <a:moveTo>
                    <a:pt x="1" y="1"/>
                  </a:moveTo>
                  <a:lnTo>
                    <a:pt x="1" y="691"/>
                  </a:lnTo>
                  <a:lnTo>
                    <a:pt x="692" y="691"/>
                  </a:lnTo>
                  <a:lnTo>
                    <a:pt x="69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74"/>
          <p:cNvGrpSpPr/>
          <p:nvPr/>
        </p:nvGrpSpPr>
        <p:grpSpPr>
          <a:xfrm>
            <a:off x="3176846" y="2249517"/>
            <a:ext cx="267345" cy="410226"/>
            <a:chOff x="3295607" y="2288355"/>
            <a:chExt cx="267345" cy="410226"/>
          </a:xfrm>
        </p:grpSpPr>
        <p:sp>
          <p:nvSpPr>
            <p:cNvPr id="2286" name="Google Shape;2286;p74"/>
            <p:cNvSpPr/>
            <p:nvPr/>
          </p:nvSpPr>
          <p:spPr>
            <a:xfrm>
              <a:off x="3383307" y="2289197"/>
              <a:ext cx="52690" cy="105310"/>
            </a:xfrm>
            <a:custGeom>
              <a:avLst/>
              <a:gdLst/>
              <a:ahLst/>
              <a:cxnLst/>
              <a:rect l="l" t="t" r="r" b="b"/>
              <a:pathLst>
                <a:path w="1502" h="3002" extrusionOk="0">
                  <a:moveTo>
                    <a:pt x="1311" y="1"/>
                  </a:moveTo>
                  <a:cubicBezTo>
                    <a:pt x="1001" y="334"/>
                    <a:pt x="668" y="691"/>
                    <a:pt x="358" y="1049"/>
                  </a:cubicBezTo>
                  <a:cubicBezTo>
                    <a:pt x="215" y="1215"/>
                    <a:pt x="72" y="1430"/>
                    <a:pt x="1" y="1668"/>
                  </a:cubicBezTo>
                  <a:lnTo>
                    <a:pt x="310" y="2335"/>
                  </a:lnTo>
                  <a:lnTo>
                    <a:pt x="1311" y="3001"/>
                  </a:lnTo>
                  <a:lnTo>
                    <a:pt x="1501" y="1572"/>
                  </a:lnTo>
                  <a:lnTo>
                    <a:pt x="131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4"/>
            <p:cNvSpPr/>
            <p:nvPr/>
          </p:nvSpPr>
          <p:spPr>
            <a:xfrm>
              <a:off x="3429262" y="2288355"/>
              <a:ext cx="48481" cy="106152"/>
            </a:xfrm>
            <a:custGeom>
              <a:avLst/>
              <a:gdLst/>
              <a:ahLst/>
              <a:cxnLst/>
              <a:rect l="l" t="t" r="r" b="b"/>
              <a:pathLst>
                <a:path w="1382" h="3026" extrusionOk="0">
                  <a:moveTo>
                    <a:pt x="1" y="1"/>
                  </a:moveTo>
                  <a:lnTo>
                    <a:pt x="1" y="3025"/>
                  </a:lnTo>
                  <a:lnTo>
                    <a:pt x="691" y="2787"/>
                  </a:lnTo>
                  <a:lnTo>
                    <a:pt x="1382" y="1716"/>
                  </a:lnTo>
                  <a:cubicBezTo>
                    <a:pt x="1310" y="1335"/>
                    <a:pt x="1144" y="977"/>
                    <a:pt x="834" y="739"/>
                  </a:cubicBezTo>
                  <a:cubicBezTo>
                    <a:pt x="572" y="501"/>
                    <a:pt x="286" y="239"/>
                    <a:pt x="1"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4"/>
            <p:cNvSpPr/>
            <p:nvPr/>
          </p:nvSpPr>
          <p:spPr>
            <a:xfrm>
              <a:off x="3332371" y="2347675"/>
              <a:ext cx="105275" cy="82754"/>
            </a:xfrm>
            <a:custGeom>
              <a:avLst/>
              <a:gdLst/>
              <a:ahLst/>
              <a:cxnLst/>
              <a:rect l="l" t="t" r="r" b="b"/>
              <a:pathLst>
                <a:path w="3001" h="2359" extrusionOk="0">
                  <a:moveTo>
                    <a:pt x="0" y="1"/>
                  </a:moveTo>
                  <a:lnTo>
                    <a:pt x="0" y="810"/>
                  </a:lnTo>
                  <a:cubicBezTo>
                    <a:pt x="0" y="1525"/>
                    <a:pt x="595" y="2120"/>
                    <a:pt x="1310" y="2120"/>
                  </a:cubicBezTo>
                  <a:lnTo>
                    <a:pt x="2167" y="2358"/>
                  </a:lnTo>
                  <a:lnTo>
                    <a:pt x="2763" y="2120"/>
                  </a:lnTo>
                  <a:lnTo>
                    <a:pt x="3001" y="1739"/>
                  </a:lnTo>
                  <a:lnTo>
                    <a:pt x="2763" y="1334"/>
                  </a:lnTo>
                  <a:cubicBezTo>
                    <a:pt x="2763" y="596"/>
                    <a:pt x="2167" y="1"/>
                    <a:pt x="145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4"/>
            <p:cNvSpPr/>
            <p:nvPr/>
          </p:nvSpPr>
          <p:spPr>
            <a:xfrm>
              <a:off x="3429262" y="2347675"/>
              <a:ext cx="97768" cy="81912"/>
            </a:xfrm>
            <a:custGeom>
              <a:avLst/>
              <a:gdLst/>
              <a:ahLst/>
              <a:cxnLst/>
              <a:rect l="l" t="t" r="r" b="b"/>
              <a:pathLst>
                <a:path w="2787" h="2335" extrusionOk="0">
                  <a:moveTo>
                    <a:pt x="1310" y="1"/>
                  </a:moveTo>
                  <a:cubicBezTo>
                    <a:pt x="572" y="1"/>
                    <a:pt x="1" y="596"/>
                    <a:pt x="1" y="1311"/>
                  </a:cubicBezTo>
                  <a:lnTo>
                    <a:pt x="1" y="2096"/>
                  </a:lnTo>
                  <a:lnTo>
                    <a:pt x="715" y="2335"/>
                  </a:lnTo>
                  <a:lnTo>
                    <a:pt x="1429" y="2096"/>
                  </a:lnTo>
                  <a:cubicBezTo>
                    <a:pt x="2191" y="2096"/>
                    <a:pt x="2787" y="1501"/>
                    <a:pt x="2787" y="787"/>
                  </a:cubicBezTo>
                  <a:lnTo>
                    <a:pt x="278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4"/>
            <p:cNvSpPr/>
            <p:nvPr/>
          </p:nvSpPr>
          <p:spPr>
            <a:xfrm>
              <a:off x="3295607" y="2421203"/>
              <a:ext cx="146213" cy="277378"/>
            </a:xfrm>
            <a:custGeom>
              <a:avLst/>
              <a:gdLst/>
              <a:ahLst/>
              <a:cxnLst/>
              <a:rect l="l" t="t" r="r" b="b"/>
              <a:pathLst>
                <a:path w="4168" h="7907" extrusionOk="0">
                  <a:moveTo>
                    <a:pt x="2024" y="0"/>
                  </a:moveTo>
                  <a:cubicBezTo>
                    <a:pt x="905" y="0"/>
                    <a:pt x="0" y="905"/>
                    <a:pt x="0" y="2025"/>
                  </a:cubicBezTo>
                  <a:lnTo>
                    <a:pt x="0" y="4096"/>
                  </a:lnTo>
                  <a:cubicBezTo>
                    <a:pt x="0" y="4644"/>
                    <a:pt x="215" y="5144"/>
                    <a:pt x="596" y="5525"/>
                  </a:cubicBezTo>
                  <a:lnTo>
                    <a:pt x="2382" y="7311"/>
                  </a:lnTo>
                  <a:cubicBezTo>
                    <a:pt x="2787" y="7692"/>
                    <a:pt x="3287" y="7907"/>
                    <a:pt x="3811" y="7907"/>
                  </a:cubicBezTo>
                  <a:lnTo>
                    <a:pt x="4168" y="4120"/>
                  </a:lnTo>
                  <a:lnTo>
                    <a:pt x="3811"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4"/>
            <p:cNvSpPr/>
            <p:nvPr/>
          </p:nvSpPr>
          <p:spPr>
            <a:xfrm>
              <a:off x="3429262" y="2421203"/>
              <a:ext cx="133690" cy="277378"/>
            </a:xfrm>
            <a:custGeom>
              <a:avLst/>
              <a:gdLst/>
              <a:ahLst/>
              <a:cxnLst/>
              <a:rect l="l" t="t" r="r" b="b"/>
              <a:pathLst>
                <a:path w="3811" h="7907" extrusionOk="0">
                  <a:moveTo>
                    <a:pt x="1" y="0"/>
                  </a:moveTo>
                  <a:lnTo>
                    <a:pt x="1" y="7907"/>
                  </a:lnTo>
                  <a:cubicBezTo>
                    <a:pt x="548" y="7907"/>
                    <a:pt x="1048" y="7692"/>
                    <a:pt x="1429" y="7311"/>
                  </a:cubicBezTo>
                  <a:cubicBezTo>
                    <a:pt x="1644" y="7097"/>
                    <a:pt x="3025" y="5763"/>
                    <a:pt x="3216" y="5525"/>
                  </a:cubicBezTo>
                  <a:cubicBezTo>
                    <a:pt x="3620" y="5144"/>
                    <a:pt x="3811" y="4644"/>
                    <a:pt x="3811" y="4096"/>
                  </a:cubicBezTo>
                  <a:lnTo>
                    <a:pt x="3811" y="2025"/>
                  </a:lnTo>
                  <a:cubicBezTo>
                    <a:pt x="3811" y="882"/>
                    <a:pt x="2882" y="0"/>
                    <a:pt x="1787"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4"/>
            <p:cNvSpPr/>
            <p:nvPr/>
          </p:nvSpPr>
          <p:spPr>
            <a:xfrm>
              <a:off x="3344053" y="2481365"/>
              <a:ext cx="24275" cy="24240"/>
            </a:xfrm>
            <a:custGeom>
              <a:avLst/>
              <a:gdLst/>
              <a:ahLst/>
              <a:cxnLst/>
              <a:rect l="l" t="t" r="r" b="b"/>
              <a:pathLst>
                <a:path w="692" h="691" extrusionOk="0">
                  <a:moveTo>
                    <a:pt x="0" y="0"/>
                  </a:moveTo>
                  <a:lnTo>
                    <a:pt x="0" y="691"/>
                  </a:lnTo>
                  <a:lnTo>
                    <a:pt x="691" y="691"/>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4"/>
            <p:cNvSpPr/>
            <p:nvPr/>
          </p:nvSpPr>
          <p:spPr>
            <a:xfrm>
              <a:off x="3393340" y="2481365"/>
              <a:ext cx="23433" cy="24240"/>
            </a:xfrm>
            <a:custGeom>
              <a:avLst/>
              <a:gdLst/>
              <a:ahLst/>
              <a:cxnLst/>
              <a:rect l="l" t="t" r="r" b="b"/>
              <a:pathLst>
                <a:path w="668" h="691" extrusionOk="0">
                  <a:moveTo>
                    <a:pt x="1" y="0"/>
                  </a:moveTo>
                  <a:lnTo>
                    <a:pt x="1" y="691"/>
                  </a:lnTo>
                  <a:lnTo>
                    <a:pt x="667" y="691"/>
                  </a:lnTo>
                  <a:lnTo>
                    <a:pt x="6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4"/>
            <p:cNvSpPr/>
            <p:nvPr/>
          </p:nvSpPr>
          <p:spPr>
            <a:xfrm>
              <a:off x="3441786" y="2482172"/>
              <a:ext cx="25117" cy="24275"/>
            </a:xfrm>
            <a:custGeom>
              <a:avLst/>
              <a:gdLst/>
              <a:ahLst/>
              <a:cxnLst/>
              <a:rect l="l" t="t" r="r" b="b"/>
              <a:pathLst>
                <a:path w="716" h="692" extrusionOk="0">
                  <a:moveTo>
                    <a:pt x="1" y="1"/>
                  </a:moveTo>
                  <a:lnTo>
                    <a:pt x="1" y="691"/>
                  </a:lnTo>
                  <a:lnTo>
                    <a:pt x="715" y="691"/>
                  </a:lnTo>
                  <a:lnTo>
                    <a:pt x="715"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4"/>
            <p:cNvSpPr/>
            <p:nvPr/>
          </p:nvSpPr>
          <p:spPr>
            <a:xfrm>
              <a:off x="3490266" y="2481365"/>
              <a:ext cx="24240" cy="24240"/>
            </a:xfrm>
            <a:custGeom>
              <a:avLst/>
              <a:gdLst/>
              <a:ahLst/>
              <a:cxnLst/>
              <a:rect l="l" t="t" r="r" b="b"/>
              <a:pathLst>
                <a:path w="691" h="691" extrusionOk="0">
                  <a:moveTo>
                    <a:pt x="0" y="0"/>
                  </a:moveTo>
                  <a:lnTo>
                    <a:pt x="0"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4"/>
            <p:cNvSpPr/>
            <p:nvPr/>
          </p:nvSpPr>
          <p:spPr>
            <a:xfrm>
              <a:off x="3344053" y="2530652"/>
              <a:ext cx="24275" cy="24240"/>
            </a:xfrm>
            <a:custGeom>
              <a:avLst/>
              <a:gdLst/>
              <a:ahLst/>
              <a:cxnLst/>
              <a:rect l="l" t="t" r="r" b="b"/>
              <a:pathLst>
                <a:path w="692" h="691" extrusionOk="0">
                  <a:moveTo>
                    <a:pt x="0" y="0"/>
                  </a:moveTo>
                  <a:lnTo>
                    <a:pt x="0" y="691"/>
                  </a:lnTo>
                  <a:lnTo>
                    <a:pt x="691" y="691"/>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4"/>
            <p:cNvSpPr/>
            <p:nvPr/>
          </p:nvSpPr>
          <p:spPr>
            <a:xfrm>
              <a:off x="3393340" y="2530652"/>
              <a:ext cx="23433" cy="24240"/>
            </a:xfrm>
            <a:custGeom>
              <a:avLst/>
              <a:gdLst/>
              <a:ahLst/>
              <a:cxnLst/>
              <a:rect l="l" t="t" r="r" b="b"/>
              <a:pathLst>
                <a:path w="668" h="691" extrusionOk="0">
                  <a:moveTo>
                    <a:pt x="1" y="0"/>
                  </a:moveTo>
                  <a:lnTo>
                    <a:pt x="1" y="691"/>
                  </a:lnTo>
                  <a:lnTo>
                    <a:pt x="667" y="691"/>
                  </a:lnTo>
                  <a:lnTo>
                    <a:pt x="6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4"/>
            <p:cNvSpPr/>
            <p:nvPr/>
          </p:nvSpPr>
          <p:spPr>
            <a:xfrm>
              <a:off x="3441786" y="2530652"/>
              <a:ext cx="25117" cy="24240"/>
            </a:xfrm>
            <a:custGeom>
              <a:avLst/>
              <a:gdLst/>
              <a:ahLst/>
              <a:cxnLst/>
              <a:rect l="l" t="t" r="r" b="b"/>
              <a:pathLst>
                <a:path w="716" h="691" extrusionOk="0">
                  <a:moveTo>
                    <a:pt x="1" y="0"/>
                  </a:moveTo>
                  <a:lnTo>
                    <a:pt x="1" y="691"/>
                  </a:lnTo>
                  <a:lnTo>
                    <a:pt x="715" y="691"/>
                  </a:lnTo>
                  <a:lnTo>
                    <a:pt x="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4"/>
            <p:cNvSpPr/>
            <p:nvPr/>
          </p:nvSpPr>
          <p:spPr>
            <a:xfrm>
              <a:off x="3490266" y="2530652"/>
              <a:ext cx="24240" cy="24240"/>
            </a:xfrm>
            <a:custGeom>
              <a:avLst/>
              <a:gdLst/>
              <a:ahLst/>
              <a:cxnLst/>
              <a:rect l="l" t="t" r="r" b="b"/>
              <a:pathLst>
                <a:path w="691" h="691" extrusionOk="0">
                  <a:moveTo>
                    <a:pt x="0" y="0"/>
                  </a:moveTo>
                  <a:lnTo>
                    <a:pt x="0"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4"/>
            <p:cNvSpPr/>
            <p:nvPr/>
          </p:nvSpPr>
          <p:spPr>
            <a:xfrm>
              <a:off x="3394182" y="2579940"/>
              <a:ext cx="22592" cy="23398"/>
            </a:xfrm>
            <a:custGeom>
              <a:avLst/>
              <a:gdLst/>
              <a:ahLst/>
              <a:cxnLst/>
              <a:rect l="l" t="t" r="r" b="b"/>
              <a:pathLst>
                <a:path w="644" h="667" extrusionOk="0">
                  <a:moveTo>
                    <a:pt x="0" y="0"/>
                  </a:moveTo>
                  <a:lnTo>
                    <a:pt x="0" y="667"/>
                  </a:lnTo>
                  <a:lnTo>
                    <a:pt x="643" y="667"/>
                  </a:lnTo>
                  <a:lnTo>
                    <a:pt x="64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4"/>
            <p:cNvSpPr/>
            <p:nvPr/>
          </p:nvSpPr>
          <p:spPr>
            <a:xfrm>
              <a:off x="3440944" y="2579940"/>
              <a:ext cx="25117" cy="23398"/>
            </a:xfrm>
            <a:custGeom>
              <a:avLst/>
              <a:gdLst/>
              <a:ahLst/>
              <a:cxnLst/>
              <a:rect l="l" t="t" r="r" b="b"/>
              <a:pathLst>
                <a:path w="716" h="667" extrusionOk="0">
                  <a:moveTo>
                    <a:pt x="1" y="0"/>
                  </a:moveTo>
                  <a:lnTo>
                    <a:pt x="1" y="667"/>
                  </a:lnTo>
                  <a:lnTo>
                    <a:pt x="715" y="667"/>
                  </a:lnTo>
                  <a:lnTo>
                    <a:pt x="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4"/>
            <p:cNvSpPr/>
            <p:nvPr/>
          </p:nvSpPr>
          <p:spPr>
            <a:xfrm>
              <a:off x="3416739" y="2627543"/>
              <a:ext cx="16733" cy="24275"/>
            </a:xfrm>
            <a:custGeom>
              <a:avLst/>
              <a:gdLst/>
              <a:ahLst/>
              <a:cxnLst/>
              <a:rect l="l" t="t" r="r" b="b"/>
              <a:pathLst>
                <a:path w="477" h="692" extrusionOk="0">
                  <a:moveTo>
                    <a:pt x="0" y="1"/>
                  </a:moveTo>
                  <a:lnTo>
                    <a:pt x="0" y="691"/>
                  </a:lnTo>
                  <a:lnTo>
                    <a:pt x="358" y="691"/>
                  </a:lnTo>
                  <a:lnTo>
                    <a:pt x="477" y="382"/>
                  </a:lnTo>
                  <a:lnTo>
                    <a:pt x="35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4"/>
            <p:cNvSpPr/>
            <p:nvPr/>
          </p:nvSpPr>
          <p:spPr>
            <a:xfrm>
              <a:off x="3429262" y="2627543"/>
              <a:ext cx="12559" cy="24275"/>
            </a:xfrm>
            <a:custGeom>
              <a:avLst/>
              <a:gdLst/>
              <a:ahLst/>
              <a:cxnLst/>
              <a:rect l="l" t="t" r="r" b="b"/>
              <a:pathLst>
                <a:path w="358" h="692" extrusionOk="0">
                  <a:moveTo>
                    <a:pt x="1" y="1"/>
                  </a:moveTo>
                  <a:lnTo>
                    <a:pt x="1" y="691"/>
                  </a:lnTo>
                  <a:lnTo>
                    <a:pt x="358" y="691"/>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 name="Google Shape;2304;p74"/>
          <p:cNvGrpSpPr/>
          <p:nvPr/>
        </p:nvGrpSpPr>
        <p:grpSpPr>
          <a:xfrm>
            <a:off x="3105405" y="1662247"/>
            <a:ext cx="410226" cy="290743"/>
            <a:chOff x="3187000" y="1684383"/>
            <a:chExt cx="410226" cy="290743"/>
          </a:xfrm>
        </p:grpSpPr>
        <p:sp>
          <p:nvSpPr>
            <p:cNvPr id="2305" name="Google Shape;2305;p74"/>
            <p:cNvSpPr/>
            <p:nvPr/>
          </p:nvSpPr>
          <p:spPr>
            <a:xfrm>
              <a:off x="3187000" y="1684383"/>
              <a:ext cx="217250" cy="290743"/>
            </a:xfrm>
            <a:custGeom>
              <a:avLst/>
              <a:gdLst/>
              <a:ahLst/>
              <a:cxnLst/>
              <a:rect l="l" t="t" r="r" b="b"/>
              <a:pathLst>
                <a:path w="6193" h="8288" extrusionOk="0">
                  <a:moveTo>
                    <a:pt x="2596" y="0"/>
                  </a:moveTo>
                  <a:lnTo>
                    <a:pt x="0" y="3334"/>
                  </a:lnTo>
                  <a:lnTo>
                    <a:pt x="0" y="5192"/>
                  </a:lnTo>
                  <a:lnTo>
                    <a:pt x="715" y="5192"/>
                  </a:lnTo>
                  <a:cubicBezTo>
                    <a:pt x="762" y="5454"/>
                    <a:pt x="834" y="6192"/>
                    <a:pt x="858" y="6430"/>
                  </a:cubicBezTo>
                  <a:cubicBezTo>
                    <a:pt x="977" y="7478"/>
                    <a:pt x="1882" y="8288"/>
                    <a:pt x="2930" y="8288"/>
                  </a:cubicBezTo>
                  <a:cubicBezTo>
                    <a:pt x="4001" y="8288"/>
                    <a:pt x="4859" y="7478"/>
                    <a:pt x="4978" y="6430"/>
                  </a:cubicBezTo>
                  <a:cubicBezTo>
                    <a:pt x="5025" y="5954"/>
                    <a:pt x="5073" y="5549"/>
                    <a:pt x="5120" y="5025"/>
                  </a:cubicBezTo>
                  <a:cubicBezTo>
                    <a:pt x="5335" y="4906"/>
                    <a:pt x="5573" y="4834"/>
                    <a:pt x="5835" y="4834"/>
                  </a:cubicBezTo>
                  <a:lnTo>
                    <a:pt x="6192" y="4477"/>
                  </a:lnTo>
                  <a:lnTo>
                    <a:pt x="5835" y="4120"/>
                  </a:lnTo>
                  <a:cubicBezTo>
                    <a:pt x="5478" y="4144"/>
                    <a:pt x="5097" y="4287"/>
                    <a:pt x="4739" y="4501"/>
                  </a:cubicBezTo>
                  <a:lnTo>
                    <a:pt x="691" y="4501"/>
                  </a:lnTo>
                  <a:lnTo>
                    <a:pt x="691" y="3572"/>
                  </a:lnTo>
                  <a:lnTo>
                    <a:pt x="2930" y="691"/>
                  </a:lnTo>
                  <a:lnTo>
                    <a:pt x="3787" y="691"/>
                  </a:lnTo>
                  <a:lnTo>
                    <a:pt x="378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4"/>
            <p:cNvSpPr/>
            <p:nvPr/>
          </p:nvSpPr>
          <p:spPr>
            <a:xfrm>
              <a:off x="3393340" y="1684383"/>
              <a:ext cx="203885" cy="290743"/>
            </a:xfrm>
            <a:custGeom>
              <a:avLst/>
              <a:gdLst/>
              <a:ahLst/>
              <a:cxnLst/>
              <a:rect l="l" t="t" r="r" b="b"/>
              <a:pathLst>
                <a:path w="5812" h="8288" extrusionOk="0">
                  <a:moveTo>
                    <a:pt x="2072" y="0"/>
                  </a:moveTo>
                  <a:lnTo>
                    <a:pt x="2072" y="691"/>
                  </a:lnTo>
                  <a:lnTo>
                    <a:pt x="2930" y="691"/>
                  </a:lnTo>
                  <a:cubicBezTo>
                    <a:pt x="3215" y="1048"/>
                    <a:pt x="4906" y="3215"/>
                    <a:pt x="5168" y="3572"/>
                  </a:cubicBezTo>
                  <a:lnTo>
                    <a:pt x="5168" y="4501"/>
                  </a:lnTo>
                  <a:lnTo>
                    <a:pt x="1120" y="4501"/>
                  </a:lnTo>
                  <a:cubicBezTo>
                    <a:pt x="763" y="4287"/>
                    <a:pt x="382" y="4144"/>
                    <a:pt x="1" y="4144"/>
                  </a:cubicBezTo>
                  <a:lnTo>
                    <a:pt x="1" y="4834"/>
                  </a:lnTo>
                  <a:cubicBezTo>
                    <a:pt x="239" y="4834"/>
                    <a:pt x="477" y="4930"/>
                    <a:pt x="691" y="5049"/>
                  </a:cubicBezTo>
                  <a:cubicBezTo>
                    <a:pt x="763" y="5525"/>
                    <a:pt x="786" y="5930"/>
                    <a:pt x="858" y="6430"/>
                  </a:cubicBezTo>
                  <a:cubicBezTo>
                    <a:pt x="977" y="7478"/>
                    <a:pt x="1858" y="8288"/>
                    <a:pt x="2906" y="8288"/>
                  </a:cubicBezTo>
                  <a:cubicBezTo>
                    <a:pt x="3978" y="8288"/>
                    <a:pt x="4835" y="7478"/>
                    <a:pt x="4954" y="6430"/>
                  </a:cubicBezTo>
                  <a:cubicBezTo>
                    <a:pt x="4978" y="6168"/>
                    <a:pt x="5073" y="5454"/>
                    <a:pt x="5097" y="5192"/>
                  </a:cubicBezTo>
                  <a:lnTo>
                    <a:pt x="5811" y="5192"/>
                  </a:lnTo>
                  <a:lnTo>
                    <a:pt x="5811" y="3334"/>
                  </a:lnTo>
                  <a:cubicBezTo>
                    <a:pt x="5740" y="3167"/>
                    <a:pt x="3406" y="191"/>
                    <a:pt x="3263"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4"/>
            <p:cNvSpPr/>
            <p:nvPr/>
          </p:nvSpPr>
          <p:spPr>
            <a:xfrm>
              <a:off x="3443469" y="1866483"/>
              <a:ext cx="106117" cy="49322"/>
            </a:xfrm>
            <a:custGeom>
              <a:avLst/>
              <a:gdLst/>
              <a:ahLst/>
              <a:cxnLst/>
              <a:rect l="l" t="t" r="r" b="b"/>
              <a:pathLst>
                <a:path w="3025" h="1406" extrusionOk="0">
                  <a:moveTo>
                    <a:pt x="0" y="1"/>
                  </a:moveTo>
                  <a:cubicBezTo>
                    <a:pt x="48" y="334"/>
                    <a:pt x="72" y="691"/>
                    <a:pt x="119" y="1049"/>
                  </a:cubicBezTo>
                  <a:lnTo>
                    <a:pt x="1501" y="1406"/>
                  </a:lnTo>
                  <a:lnTo>
                    <a:pt x="2906" y="1049"/>
                  </a:lnTo>
                  <a:cubicBezTo>
                    <a:pt x="2930" y="691"/>
                    <a:pt x="3001" y="358"/>
                    <a:pt x="3025" y="1"/>
                  </a:cubicBez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4"/>
            <p:cNvSpPr/>
            <p:nvPr/>
          </p:nvSpPr>
          <p:spPr>
            <a:xfrm>
              <a:off x="3447644" y="1901563"/>
              <a:ext cx="97768" cy="48516"/>
            </a:xfrm>
            <a:custGeom>
              <a:avLst/>
              <a:gdLst/>
              <a:ahLst/>
              <a:cxnLst/>
              <a:rect l="l" t="t" r="r" b="b"/>
              <a:pathLst>
                <a:path w="2787" h="1383" extrusionOk="0">
                  <a:moveTo>
                    <a:pt x="0" y="1"/>
                  </a:moveTo>
                  <a:cubicBezTo>
                    <a:pt x="0" y="45"/>
                    <a:pt x="21" y="170"/>
                    <a:pt x="24" y="170"/>
                  </a:cubicBezTo>
                  <a:cubicBezTo>
                    <a:pt x="24" y="170"/>
                    <a:pt x="24" y="169"/>
                    <a:pt x="24" y="168"/>
                  </a:cubicBezTo>
                  <a:cubicBezTo>
                    <a:pt x="120" y="882"/>
                    <a:pt x="715" y="1382"/>
                    <a:pt x="1382" y="1382"/>
                  </a:cubicBezTo>
                  <a:cubicBezTo>
                    <a:pt x="1739" y="1382"/>
                    <a:pt x="2072" y="1263"/>
                    <a:pt x="2310" y="1025"/>
                  </a:cubicBezTo>
                  <a:cubicBezTo>
                    <a:pt x="2763" y="596"/>
                    <a:pt x="2763" y="96"/>
                    <a:pt x="2787" y="72"/>
                  </a:cubicBezTo>
                  <a:lnTo>
                    <a:pt x="2787"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4"/>
            <p:cNvSpPr/>
            <p:nvPr/>
          </p:nvSpPr>
          <p:spPr>
            <a:xfrm>
              <a:off x="3237129" y="1866483"/>
              <a:ext cx="106959" cy="49322"/>
            </a:xfrm>
            <a:custGeom>
              <a:avLst/>
              <a:gdLst/>
              <a:ahLst/>
              <a:cxnLst/>
              <a:rect l="l" t="t" r="r" b="b"/>
              <a:pathLst>
                <a:path w="3049" h="1406" extrusionOk="0">
                  <a:moveTo>
                    <a:pt x="0" y="1"/>
                  </a:moveTo>
                  <a:lnTo>
                    <a:pt x="119" y="1049"/>
                  </a:lnTo>
                  <a:lnTo>
                    <a:pt x="1715" y="1406"/>
                  </a:lnTo>
                  <a:lnTo>
                    <a:pt x="2929" y="1049"/>
                  </a:lnTo>
                  <a:lnTo>
                    <a:pt x="3048"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4"/>
            <p:cNvSpPr/>
            <p:nvPr/>
          </p:nvSpPr>
          <p:spPr>
            <a:xfrm>
              <a:off x="3241303" y="1903247"/>
              <a:ext cx="98610" cy="47639"/>
            </a:xfrm>
            <a:custGeom>
              <a:avLst/>
              <a:gdLst/>
              <a:ahLst/>
              <a:cxnLst/>
              <a:rect l="l" t="t" r="r" b="b"/>
              <a:pathLst>
                <a:path w="2811" h="1358" extrusionOk="0">
                  <a:moveTo>
                    <a:pt x="0" y="1"/>
                  </a:moveTo>
                  <a:lnTo>
                    <a:pt x="48" y="143"/>
                  </a:lnTo>
                  <a:cubicBezTo>
                    <a:pt x="119" y="858"/>
                    <a:pt x="715" y="1358"/>
                    <a:pt x="1405" y="1358"/>
                  </a:cubicBezTo>
                  <a:cubicBezTo>
                    <a:pt x="2120" y="1358"/>
                    <a:pt x="2715" y="834"/>
                    <a:pt x="2787" y="143"/>
                  </a:cubicBezTo>
                  <a:lnTo>
                    <a:pt x="2810"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 name="Google Shape;2311;p74"/>
          <p:cNvGrpSpPr/>
          <p:nvPr/>
        </p:nvGrpSpPr>
        <p:grpSpPr>
          <a:xfrm>
            <a:off x="2354424" y="4192673"/>
            <a:ext cx="364832" cy="411067"/>
            <a:chOff x="2297266" y="4193094"/>
            <a:chExt cx="364832" cy="411067"/>
          </a:xfrm>
        </p:grpSpPr>
        <p:sp>
          <p:nvSpPr>
            <p:cNvPr id="2312" name="Google Shape;2312;p74"/>
            <p:cNvSpPr/>
            <p:nvPr/>
          </p:nvSpPr>
          <p:spPr>
            <a:xfrm>
              <a:off x="2515323" y="4547296"/>
              <a:ext cx="24275" cy="56865"/>
            </a:xfrm>
            <a:custGeom>
              <a:avLst/>
              <a:gdLst/>
              <a:ahLst/>
              <a:cxnLst/>
              <a:rect l="l" t="t" r="r" b="b"/>
              <a:pathLst>
                <a:path w="692" h="1621" extrusionOk="0">
                  <a:moveTo>
                    <a:pt x="405" y="1"/>
                  </a:moveTo>
                  <a:lnTo>
                    <a:pt x="1" y="120"/>
                  </a:lnTo>
                  <a:lnTo>
                    <a:pt x="1" y="1620"/>
                  </a:lnTo>
                  <a:lnTo>
                    <a:pt x="691" y="1620"/>
                  </a:lnTo>
                  <a:lnTo>
                    <a:pt x="691" y="120"/>
                  </a:lnTo>
                  <a:lnTo>
                    <a:pt x="405"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4"/>
            <p:cNvSpPr/>
            <p:nvPr/>
          </p:nvSpPr>
          <p:spPr>
            <a:xfrm>
              <a:off x="2478559" y="4193094"/>
              <a:ext cx="183539" cy="358833"/>
            </a:xfrm>
            <a:custGeom>
              <a:avLst/>
              <a:gdLst/>
              <a:ahLst/>
              <a:cxnLst/>
              <a:rect l="l" t="t" r="r" b="b"/>
              <a:pathLst>
                <a:path w="5232" h="10229" extrusionOk="0">
                  <a:moveTo>
                    <a:pt x="1382" y="1"/>
                  </a:moveTo>
                  <a:cubicBezTo>
                    <a:pt x="1025" y="406"/>
                    <a:pt x="644" y="858"/>
                    <a:pt x="1" y="1787"/>
                  </a:cubicBezTo>
                  <a:lnTo>
                    <a:pt x="1" y="9979"/>
                  </a:lnTo>
                  <a:cubicBezTo>
                    <a:pt x="454" y="10150"/>
                    <a:pt x="913" y="10229"/>
                    <a:pt x="1361" y="10229"/>
                  </a:cubicBezTo>
                  <a:cubicBezTo>
                    <a:pt x="3410" y="10229"/>
                    <a:pt x="5231" y="8578"/>
                    <a:pt x="5192" y="6526"/>
                  </a:cubicBezTo>
                  <a:cubicBezTo>
                    <a:pt x="5168" y="4859"/>
                    <a:pt x="2454" y="1310"/>
                    <a:pt x="138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4"/>
            <p:cNvSpPr/>
            <p:nvPr/>
          </p:nvSpPr>
          <p:spPr>
            <a:xfrm>
              <a:off x="2297266" y="4193094"/>
              <a:ext cx="146249" cy="358447"/>
            </a:xfrm>
            <a:custGeom>
              <a:avLst/>
              <a:gdLst/>
              <a:ahLst/>
              <a:cxnLst/>
              <a:rect l="l" t="t" r="r" b="b"/>
              <a:pathLst>
                <a:path w="4169" h="10218" extrusionOk="0">
                  <a:moveTo>
                    <a:pt x="3811" y="1"/>
                  </a:moveTo>
                  <a:cubicBezTo>
                    <a:pt x="3168" y="763"/>
                    <a:pt x="2478" y="1596"/>
                    <a:pt x="1787" y="2644"/>
                  </a:cubicBezTo>
                  <a:cubicBezTo>
                    <a:pt x="596" y="4383"/>
                    <a:pt x="1" y="5692"/>
                    <a:pt x="1" y="6526"/>
                  </a:cubicBezTo>
                  <a:cubicBezTo>
                    <a:pt x="1" y="8598"/>
                    <a:pt x="1835" y="10217"/>
                    <a:pt x="3811" y="10217"/>
                  </a:cubicBezTo>
                  <a:lnTo>
                    <a:pt x="4168" y="5145"/>
                  </a:lnTo>
                  <a:lnTo>
                    <a:pt x="381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4"/>
            <p:cNvSpPr/>
            <p:nvPr/>
          </p:nvSpPr>
          <p:spPr>
            <a:xfrm>
              <a:off x="2430114" y="4193094"/>
              <a:ext cx="134532" cy="358447"/>
            </a:xfrm>
            <a:custGeom>
              <a:avLst/>
              <a:gdLst/>
              <a:ahLst/>
              <a:cxnLst/>
              <a:rect l="l" t="t" r="r" b="b"/>
              <a:pathLst>
                <a:path w="3835" h="10218" extrusionOk="0">
                  <a:moveTo>
                    <a:pt x="0" y="1"/>
                  </a:moveTo>
                  <a:lnTo>
                    <a:pt x="0" y="10217"/>
                  </a:lnTo>
                  <a:cubicBezTo>
                    <a:pt x="2048" y="10217"/>
                    <a:pt x="3835" y="8550"/>
                    <a:pt x="3811" y="6526"/>
                  </a:cubicBezTo>
                  <a:cubicBezTo>
                    <a:pt x="3787" y="4859"/>
                    <a:pt x="1072" y="1310"/>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4"/>
            <p:cNvSpPr/>
            <p:nvPr/>
          </p:nvSpPr>
          <p:spPr>
            <a:xfrm>
              <a:off x="2364128" y="4344324"/>
              <a:ext cx="75212" cy="258996"/>
            </a:xfrm>
            <a:custGeom>
              <a:avLst/>
              <a:gdLst/>
              <a:ahLst/>
              <a:cxnLst/>
              <a:rect l="l" t="t" r="r" b="b"/>
              <a:pathLst>
                <a:path w="2144" h="7383" extrusionOk="0">
                  <a:moveTo>
                    <a:pt x="1548" y="0"/>
                  </a:moveTo>
                  <a:lnTo>
                    <a:pt x="1548" y="24"/>
                  </a:lnTo>
                  <a:lnTo>
                    <a:pt x="1548" y="1500"/>
                  </a:lnTo>
                  <a:lnTo>
                    <a:pt x="357" y="786"/>
                  </a:lnTo>
                  <a:lnTo>
                    <a:pt x="0" y="1381"/>
                  </a:lnTo>
                  <a:lnTo>
                    <a:pt x="1548" y="2286"/>
                  </a:lnTo>
                  <a:lnTo>
                    <a:pt x="1548" y="3215"/>
                  </a:lnTo>
                  <a:lnTo>
                    <a:pt x="357" y="2501"/>
                  </a:lnTo>
                  <a:lnTo>
                    <a:pt x="0" y="3096"/>
                  </a:lnTo>
                  <a:lnTo>
                    <a:pt x="1548" y="4025"/>
                  </a:lnTo>
                  <a:lnTo>
                    <a:pt x="1548" y="7383"/>
                  </a:lnTo>
                  <a:lnTo>
                    <a:pt x="1905" y="7383"/>
                  </a:lnTo>
                  <a:lnTo>
                    <a:pt x="2143" y="4549"/>
                  </a:lnTo>
                  <a:lnTo>
                    <a:pt x="1905"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4"/>
            <p:cNvSpPr/>
            <p:nvPr/>
          </p:nvSpPr>
          <p:spPr>
            <a:xfrm>
              <a:off x="2430114" y="4345130"/>
              <a:ext cx="66862" cy="259031"/>
            </a:xfrm>
            <a:custGeom>
              <a:avLst/>
              <a:gdLst/>
              <a:ahLst/>
              <a:cxnLst/>
              <a:rect l="l" t="t" r="r" b="b"/>
              <a:pathLst>
                <a:path w="1906" h="7384" extrusionOk="0">
                  <a:moveTo>
                    <a:pt x="0" y="1"/>
                  </a:moveTo>
                  <a:lnTo>
                    <a:pt x="0" y="7383"/>
                  </a:lnTo>
                  <a:lnTo>
                    <a:pt x="358" y="7383"/>
                  </a:lnTo>
                  <a:lnTo>
                    <a:pt x="358" y="4026"/>
                  </a:lnTo>
                  <a:lnTo>
                    <a:pt x="1906" y="3097"/>
                  </a:lnTo>
                  <a:lnTo>
                    <a:pt x="1548" y="2501"/>
                  </a:lnTo>
                  <a:lnTo>
                    <a:pt x="358" y="3192"/>
                  </a:lnTo>
                  <a:lnTo>
                    <a:pt x="358" y="2263"/>
                  </a:lnTo>
                  <a:lnTo>
                    <a:pt x="1906" y="1334"/>
                  </a:lnTo>
                  <a:lnTo>
                    <a:pt x="1548" y="739"/>
                  </a:lnTo>
                  <a:lnTo>
                    <a:pt x="358" y="1454"/>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74"/>
          <p:cNvGrpSpPr/>
          <p:nvPr/>
        </p:nvGrpSpPr>
        <p:grpSpPr>
          <a:xfrm>
            <a:off x="2332148" y="3545223"/>
            <a:ext cx="409384" cy="411067"/>
            <a:chOff x="2275551" y="3494686"/>
            <a:chExt cx="409384" cy="411067"/>
          </a:xfrm>
        </p:grpSpPr>
        <p:sp>
          <p:nvSpPr>
            <p:cNvPr id="2319" name="Google Shape;2319;p74"/>
            <p:cNvSpPr/>
            <p:nvPr/>
          </p:nvSpPr>
          <p:spPr>
            <a:xfrm>
              <a:off x="2275551" y="3584105"/>
              <a:ext cx="309967" cy="312458"/>
            </a:xfrm>
            <a:custGeom>
              <a:avLst/>
              <a:gdLst/>
              <a:ahLst/>
              <a:cxnLst/>
              <a:rect l="l" t="t" r="r" b="b"/>
              <a:pathLst>
                <a:path w="8836" h="8907" extrusionOk="0">
                  <a:moveTo>
                    <a:pt x="8693" y="0"/>
                  </a:moveTo>
                  <a:lnTo>
                    <a:pt x="6312" y="2381"/>
                  </a:lnTo>
                  <a:cubicBezTo>
                    <a:pt x="6312" y="2143"/>
                    <a:pt x="6288" y="1167"/>
                    <a:pt x="6264" y="929"/>
                  </a:cubicBezTo>
                  <a:lnTo>
                    <a:pt x="5907" y="738"/>
                  </a:lnTo>
                  <a:lnTo>
                    <a:pt x="5573" y="953"/>
                  </a:lnTo>
                  <a:cubicBezTo>
                    <a:pt x="5573" y="1191"/>
                    <a:pt x="5621" y="2858"/>
                    <a:pt x="5621" y="3072"/>
                  </a:cubicBezTo>
                  <a:lnTo>
                    <a:pt x="2882" y="5811"/>
                  </a:lnTo>
                  <a:cubicBezTo>
                    <a:pt x="2882" y="5573"/>
                    <a:pt x="2858" y="4572"/>
                    <a:pt x="2835" y="4358"/>
                  </a:cubicBezTo>
                  <a:lnTo>
                    <a:pt x="2477" y="4168"/>
                  </a:lnTo>
                  <a:lnTo>
                    <a:pt x="2144" y="4382"/>
                  </a:lnTo>
                  <a:cubicBezTo>
                    <a:pt x="2144" y="4620"/>
                    <a:pt x="2215" y="6287"/>
                    <a:pt x="2215" y="6501"/>
                  </a:cubicBezTo>
                  <a:lnTo>
                    <a:pt x="1" y="8692"/>
                  </a:lnTo>
                  <a:lnTo>
                    <a:pt x="96" y="8788"/>
                  </a:lnTo>
                  <a:lnTo>
                    <a:pt x="191" y="8883"/>
                  </a:lnTo>
                  <a:lnTo>
                    <a:pt x="215" y="8907"/>
                  </a:lnTo>
                  <a:lnTo>
                    <a:pt x="5073" y="4382"/>
                  </a:lnTo>
                  <a:lnTo>
                    <a:pt x="8717" y="381"/>
                  </a:lnTo>
                  <a:lnTo>
                    <a:pt x="8836" y="95"/>
                  </a:lnTo>
                  <a:lnTo>
                    <a:pt x="869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4"/>
            <p:cNvSpPr/>
            <p:nvPr/>
          </p:nvSpPr>
          <p:spPr>
            <a:xfrm>
              <a:off x="2284742" y="3594945"/>
              <a:ext cx="313335" cy="310809"/>
            </a:xfrm>
            <a:custGeom>
              <a:avLst/>
              <a:gdLst/>
              <a:ahLst/>
              <a:cxnLst/>
              <a:rect l="l" t="t" r="r" b="b"/>
              <a:pathLst>
                <a:path w="8932" h="8860" extrusionOk="0">
                  <a:moveTo>
                    <a:pt x="8788" y="1"/>
                  </a:moveTo>
                  <a:lnTo>
                    <a:pt x="8526" y="72"/>
                  </a:lnTo>
                  <a:lnTo>
                    <a:pt x="1" y="8598"/>
                  </a:lnTo>
                  <a:lnTo>
                    <a:pt x="120" y="8717"/>
                  </a:lnTo>
                  <a:lnTo>
                    <a:pt x="286" y="8860"/>
                  </a:lnTo>
                  <a:lnTo>
                    <a:pt x="2477" y="6669"/>
                  </a:lnTo>
                  <a:lnTo>
                    <a:pt x="4525" y="6669"/>
                  </a:lnTo>
                  <a:lnTo>
                    <a:pt x="4716" y="6311"/>
                  </a:lnTo>
                  <a:lnTo>
                    <a:pt x="4525" y="5954"/>
                  </a:lnTo>
                  <a:lnTo>
                    <a:pt x="3168" y="5954"/>
                  </a:lnTo>
                  <a:lnTo>
                    <a:pt x="5907" y="3216"/>
                  </a:lnTo>
                  <a:lnTo>
                    <a:pt x="7955" y="3216"/>
                  </a:lnTo>
                  <a:lnTo>
                    <a:pt x="8145" y="2858"/>
                  </a:lnTo>
                  <a:lnTo>
                    <a:pt x="7955" y="2501"/>
                  </a:lnTo>
                  <a:lnTo>
                    <a:pt x="6597" y="2501"/>
                  </a:lnTo>
                  <a:lnTo>
                    <a:pt x="8931" y="143"/>
                  </a:lnTo>
                  <a:lnTo>
                    <a:pt x="878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4"/>
            <p:cNvSpPr/>
            <p:nvPr/>
          </p:nvSpPr>
          <p:spPr>
            <a:xfrm>
              <a:off x="2578818" y="3502298"/>
              <a:ext cx="97768" cy="95207"/>
            </a:xfrm>
            <a:custGeom>
              <a:avLst/>
              <a:gdLst/>
              <a:ahLst/>
              <a:cxnLst/>
              <a:rect l="l" t="t" r="r" b="b"/>
              <a:pathLst>
                <a:path w="2787" h="2714" extrusionOk="0">
                  <a:moveTo>
                    <a:pt x="2036" y="0"/>
                  </a:moveTo>
                  <a:cubicBezTo>
                    <a:pt x="1138" y="0"/>
                    <a:pt x="331" y="583"/>
                    <a:pt x="72" y="1499"/>
                  </a:cubicBezTo>
                  <a:cubicBezTo>
                    <a:pt x="0" y="1832"/>
                    <a:pt x="0" y="2213"/>
                    <a:pt x="119" y="2546"/>
                  </a:cubicBezTo>
                  <a:lnTo>
                    <a:pt x="143" y="2665"/>
                  </a:lnTo>
                  <a:lnTo>
                    <a:pt x="167" y="2713"/>
                  </a:lnTo>
                  <a:lnTo>
                    <a:pt x="1548" y="1951"/>
                  </a:lnTo>
                  <a:lnTo>
                    <a:pt x="2787" y="117"/>
                  </a:lnTo>
                  <a:cubicBezTo>
                    <a:pt x="2668" y="93"/>
                    <a:pt x="2572" y="70"/>
                    <a:pt x="2572" y="70"/>
                  </a:cubicBezTo>
                  <a:cubicBezTo>
                    <a:pt x="2392" y="23"/>
                    <a:pt x="2212" y="0"/>
                    <a:pt x="2036"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4"/>
            <p:cNvSpPr/>
            <p:nvPr/>
          </p:nvSpPr>
          <p:spPr>
            <a:xfrm>
              <a:off x="2583834" y="3507245"/>
              <a:ext cx="100294" cy="96435"/>
            </a:xfrm>
            <a:custGeom>
              <a:avLst/>
              <a:gdLst/>
              <a:ahLst/>
              <a:cxnLst/>
              <a:rect l="l" t="t" r="r" b="b"/>
              <a:pathLst>
                <a:path w="2859" h="2749" extrusionOk="0">
                  <a:moveTo>
                    <a:pt x="2620" y="0"/>
                  </a:moveTo>
                  <a:lnTo>
                    <a:pt x="0" y="2620"/>
                  </a:lnTo>
                  <a:cubicBezTo>
                    <a:pt x="0" y="2620"/>
                    <a:pt x="191" y="2667"/>
                    <a:pt x="167" y="2667"/>
                  </a:cubicBezTo>
                  <a:cubicBezTo>
                    <a:pt x="357" y="2722"/>
                    <a:pt x="549" y="2749"/>
                    <a:pt x="738" y="2749"/>
                  </a:cubicBezTo>
                  <a:cubicBezTo>
                    <a:pt x="1617" y="2749"/>
                    <a:pt x="2432" y="2179"/>
                    <a:pt x="2668" y="1238"/>
                  </a:cubicBezTo>
                  <a:cubicBezTo>
                    <a:pt x="2858" y="595"/>
                    <a:pt x="2620" y="72"/>
                    <a:pt x="262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4"/>
            <p:cNvSpPr/>
            <p:nvPr/>
          </p:nvSpPr>
          <p:spPr>
            <a:xfrm>
              <a:off x="2555419" y="3654265"/>
              <a:ext cx="129515" cy="85385"/>
            </a:xfrm>
            <a:custGeom>
              <a:avLst/>
              <a:gdLst/>
              <a:ahLst/>
              <a:cxnLst/>
              <a:rect l="l" t="t" r="r" b="b"/>
              <a:pathLst>
                <a:path w="3692" h="2434" extrusionOk="0">
                  <a:moveTo>
                    <a:pt x="1846" y="0"/>
                  </a:moveTo>
                  <a:cubicBezTo>
                    <a:pt x="1495" y="0"/>
                    <a:pt x="1144" y="96"/>
                    <a:pt x="834" y="286"/>
                  </a:cubicBezTo>
                  <a:cubicBezTo>
                    <a:pt x="286" y="620"/>
                    <a:pt x="96" y="1096"/>
                    <a:pt x="48" y="1120"/>
                  </a:cubicBezTo>
                  <a:lnTo>
                    <a:pt x="1" y="1215"/>
                  </a:lnTo>
                  <a:lnTo>
                    <a:pt x="96" y="1405"/>
                  </a:lnTo>
                  <a:cubicBezTo>
                    <a:pt x="446" y="2058"/>
                    <a:pt x="1126" y="2434"/>
                    <a:pt x="1830" y="2434"/>
                  </a:cubicBezTo>
                  <a:cubicBezTo>
                    <a:pt x="2179" y="2434"/>
                    <a:pt x="2534" y="2341"/>
                    <a:pt x="2858" y="2144"/>
                  </a:cubicBezTo>
                  <a:cubicBezTo>
                    <a:pt x="3454" y="1786"/>
                    <a:pt x="3644" y="1286"/>
                    <a:pt x="3692" y="1215"/>
                  </a:cubicBezTo>
                  <a:cubicBezTo>
                    <a:pt x="3644" y="1120"/>
                    <a:pt x="3454" y="643"/>
                    <a:pt x="2858" y="286"/>
                  </a:cubicBezTo>
                  <a:cubicBezTo>
                    <a:pt x="2549" y="96"/>
                    <a:pt x="2197" y="0"/>
                    <a:pt x="1846"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4"/>
            <p:cNvSpPr/>
            <p:nvPr/>
          </p:nvSpPr>
          <p:spPr>
            <a:xfrm>
              <a:off x="2439304" y="3494686"/>
              <a:ext cx="86086" cy="129550"/>
            </a:xfrm>
            <a:custGeom>
              <a:avLst/>
              <a:gdLst/>
              <a:ahLst/>
              <a:cxnLst/>
              <a:rect l="l" t="t" r="r" b="b"/>
              <a:pathLst>
                <a:path w="2454" h="3693" extrusionOk="0">
                  <a:moveTo>
                    <a:pt x="1215" y="1"/>
                  </a:moveTo>
                  <a:lnTo>
                    <a:pt x="1048" y="72"/>
                  </a:lnTo>
                  <a:cubicBezTo>
                    <a:pt x="381" y="430"/>
                    <a:pt x="0" y="1120"/>
                    <a:pt x="0" y="1835"/>
                  </a:cubicBezTo>
                  <a:cubicBezTo>
                    <a:pt x="0" y="2549"/>
                    <a:pt x="381" y="3240"/>
                    <a:pt x="1048" y="3597"/>
                  </a:cubicBezTo>
                  <a:lnTo>
                    <a:pt x="1215" y="3692"/>
                  </a:lnTo>
                  <a:lnTo>
                    <a:pt x="1405" y="3597"/>
                  </a:lnTo>
                  <a:cubicBezTo>
                    <a:pt x="2072" y="3240"/>
                    <a:pt x="2453" y="2549"/>
                    <a:pt x="2453" y="1835"/>
                  </a:cubicBezTo>
                  <a:cubicBezTo>
                    <a:pt x="2453" y="1120"/>
                    <a:pt x="2072" y="430"/>
                    <a:pt x="1405" y="72"/>
                  </a:cubicBezTo>
                  <a:lnTo>
                    <a:pt x="1215"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4"/>
            <p:cNvSpPr/>
            <p:nvPr/>
          </p:nvSpPr>
          <p:spPr>
            <a:xfrm>
              <a:off x="2435130" y="3773712"/>
              <a:ext cx="129515" cy="84578"/>
            </a:xfrm>
            <a:custGeom>
              <a:avLst/>
              <a:gdLst/>
              <a:ahLst/>
              <a:cxnLst/>
              <a:rect l="l" t="t" r="r" b="b"/>
              <a:pathLst>
                <a:path w="3692" h="2411" extrusionOk="0">
                  <a:moveTo>
                    <a:pt x="1855" y="1"/>
                  </a:moveTo>
                  <a:cubicBezTo>
                    <a:pt x="1507" y="1"/>
                    <a:pt x="1155" y="96"/>
                    <a:pt x="834" y="287"/>
                  </a:cubicBezTo>
                  <a:cubicBezTo>
                    <a:pt x="310" y="620"/>
                    <a:pt x="96" y="1096"/>
                    <a:pt x="72" y="1120"/>
                  </a:cubicBezTo>
                  <a:lnTo>
                    <a:pt x="0" y="1215"/>
                  </a:lnTo>
                  <a:lnTo>
                    <a:pt x="96" y="1382"/>
                  </a:lnTo>
                  <a:cubicBezTo>
                    <a:pt x="462" y="2035"/>
                    <a:pt x="1136" y="2411"/>
                    <a:pt x="1835" y="2411"/>
                  </a:cubicBezTo>
                  <a:cubicBezTo>
                    <a:pt x="2181" y="2411"/>
                    <a:pt x="2534" y="2318"/>
                    <a:pt x="2858" y="2120"/>
                  </a:cubicBezTo>
                  <a:cubicBezTo>
                    <a:pt x="3453" y="1811"/>
                    <a:pt x="3644" y="1287"/>
                    <a:pt x="3692" y="1215"/>
                  </a:cubicBezTo>
                  <a:cubicBezTo>
                    <a:pt x="3644" y="1120"/>
                    <a:pt x="3453" y="644"/>
                    <a:pt x="2858" y="287"/>
                  </a:cubicBezTo>
                  <a:cubicBezTo>
                    <a:pt x="2548" y="96"/>
                    <a:pt x="2203" y="1"/>
                    <a:pt x="1855"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4"/>
            <p:cNvSpPr/>
            <p:nvPr/>
          </p:nvSpPr>
          <p:spPr>
            <a:xfrm>
              <a:off x="2320664" y="3614168"/>
              <a:ext cx="85244" cy="129515"/>
            </a:xfrm>
            <a:custGeom>
              <a:avLst/>
              <a:gdLst/>
              <a:ahLst/>
              <a:cxnLst/>
              <a:rect l="l" t="t" r="r" b="b"/>
              <a:pathLst>
                <a:path w="2430" h="3692" extrusionOk="0">
                  <a:moveTo>
                    <a:pt x="1215" y="0"/>
                  </a:moveTo>
                  <a:lnTo>
                    <a:pt x="1049" y="96"/>
                  </a:lnTo>
                  <a:cubicBezTo>
                    <a:pt x="382" y="453"/>
                    <a:pt x="1" y="1143"/>
                    <a:pt x="1" y="1858"/>
                  </a:cubicBezTo>
                  <a:cubicBezTo>
                    <a:pt x="1" y="2572"/>
                    <a:pt x="382" y="3263"/>
                    <a:pt x="1049" y="3620"/>
                  </a:cubicBezTo>
                  <a:lnTo>
                    <a:pt x="1215" y="3692"/>
                  </a:lnTo>
                  <a:lnTo>
                    <a:pt x="1406" y="3620"/>
                  </a:lnTo>
                  <a:cubicBezTo>
                    <a:pt x="2049" y="3263"/>
                    <a:pt x="2430" y="2572"/>
                    <a:pt x="2430" y="1858"/>
                  </a:cubicBezTo>
                  <a:cubicBezTo>
                    <a:pt x="2430" y="1143"/>
                    <a:pt x="2049" y="453"/>
                    <a:pt x="1406" y="96"/>
                  </a:cubicBezTo>
                  <a:lnTo>
                    <a:pt x="1215"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74"/>
          <p:cNvGrpSpPr/>
          <p:nvPr/>
        </p:nvGrpSpPr>
        <p:grpSpPr>
          <a:xfrm>
            <a:off x="2330903" y="2897370"/>
            <a:ext cx="411874" cy="411874"/>
            <a:chOff x="2367461" y="2912428"/>
            <a:chExt cx="411874" cy="411874"/>
          </a:xfrm>
        </p:grpSpPr>
        <p:sp>
          <p:nvSpPr>
            <p:cNvPr id="2328" name="Google Shape;2328;p74"/>
            <p:cNvSpPr/>
            <p:nvPr/>
          </p:nvSpPr>
          <p:spPr>
            <a:xfrm>
              <a:off x="2463545" y="3174721"/>
              <a:ext cx="49322" cy="63530"/>
            </a:xfrm>
            <a:custGeom>
              <a:avLst/>
              <a:gdLst/>
              <a:ahLst/>
              <a:cxnLst/>
              <a:rect l="l" t="t" r="r" b="b"/>
              <a:pathLst>
                <a:path w="1406" h="1811" extrusionOk="0">
                  <a:moveTo>
                    <a:pt x="810" y="1"/>
                  </a:moveTo>
                  <a:lnTo>
                    <a:pt x="0" y="1811"/>
                  </a:lnTo>
                  <a:lnTo>
                    <a:pt x="1167" y="1811"/>
                  </a:lnTo>
                  <a:lnTo>
                    <a:pt x="1405" y="977"/>
                  </a:lnTo>
                  <a:lnTo>
                    <a:pt x="1167" y="358"/>
                  </a:lnTo>
                  <a:lnTo>
                    <a:pt x="1048" y="96"/>
                  </a:lnTo>
                  <a:lnTo>
                    <a:pt x="810"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4"/>
            <p:cNvSpPr/>
            <p:nvPr/>
          </p:nvSpPr>
          <p:spPr>
            <a:xfrm>
              <a:off x="2505290" y="3174721"/>
              <a:ext cx="43499" cy="65214"/>
            </a:xfrm>
            <a:custGeom>
              <a:avLst/>
              <a:gdLst/>
              <a:ahLst/>
              <a:cxnLst/>
              <a:rect l="l" t="t" r="r" b="b"/>
              <a:pathLst>
                <a:path w="1240" h="1859" extrusionOk="0">
                  <a:moveTo>
                    <a:pt x="382" y="1"/>
                  </a:moveTo>
                  <a:lnTo>
                    <a:pt x="96" y="96"/>
                  </a:lnTo>
                  <a:lnTo>
                    <a:pt x="1" y="382"/>
                  </a:lnTo>
                  <a:lnTo>
                    <a:pt x="1" y="1858"/>
                  </a:lnTo>
                  <a:lnTo>
                    <a:pt x="1239" y="1858"/>
                  </a:lnTo>
                  <a:lnTo>
                    <a:pt x="382"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4"/>
            <p:cNvSpPr/>
            <p:nvPr/>
          </p:nvSpPr>
          <p:spPr>
            <a:xfrm>
              <a:off x="2372477" y="2926635"/>
              <a:ext cx="128673" cy="248963"/>
            </a:xfrm>
            <a:custGeom>
              <a:avLst/>
              <a:gdLst/>
              <a:ahLst/>
              <a:cxnLst/>
              <a:rect l="l" t="t" r="r" b="b"/>
              <a:pathLst>
                <a:path w="3668" h="7097" extrusionOk="0">
                  <a:moveTo>
                    <a:pt x="3430" y="0"/>
                  </a:moveTo>
                  <a:lnTo>
                    <a:pt x="0" y="3406"/>
                  </a:lnTo>
                  <a:lnTo>
                    <a:pt x="310" y="3977"/>
                  </a:lnTo>
                  <a:lnTo>
                    <a:pt x="3430" y="7097"/>
                  </a:lnTo>
                  <a:lnTo>
                    <a:pt x="3668" y="3715"/>
                  </a:lnTo>
                  <a:lnTo>
                    <a:pt x="3430"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4"/>
            <p:cNvSpPr/>
            <p:nvPr/>
          </p:nvSpPr>
          <p:spPr>
            <a:xfrm>
              <a:off x="2510306" y="2927442"/>
              <a:ext cx="125341" cy="248156"/>
            </a:xfrm>
            <a:custGeom>
              <a:avLst/>
              <a:gdLst/>
              <a:ahLst/>
              <a:cxnLst/>
              <a:rect l="l" t="t" r="r" b="b"/>
              <a:pathLst>
                <a:path w="3573" h="7074" extrusionOk="0">
                  <a:moveTo>
                    <a:pt x="215" y="1"/>
                  </a:moveTo>
                  <a:lnTo>
                    <a:pt x="1" y="3073"/>
                  </a:lnTo>
                  <a:lnTo>
                    <a:pt x="215" y="7074"/>
                  </a:lnTo>
                  <a:lnTo>
                    <a:pt x="3335" y="3954"/>
                  </a:lnTo>
                  <a:lnTo>
                    <a:pt x="3573" y="3359"/>
                  </a:lnTo>
                  <a:lnTo>
                    <a:pt x="215"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4"/>
            <p:cNvSpPr/>
            <p:nvPr/>
          </p:nvSpPr>
          <p:spPr>
            <a:xfrm>
              <a:off x="2509464" y="3035208"/>
              <a:ext cx="269870" cy="289094"/>
            </a:xfrm>
            <a:custGeom>
              <a:avLst/>
              <a:gdLst/>
              <a:ahLst/>
              <a:cxnLst/>
              <a:rect l="l" t="t" r="r" b="b"/>
              <a:pathLst>
                <a:path w="7693" h="8241" extrusionOk="0">
                  <a:moveTo>
                    <a:pt x="1" y="1"/>
                  </a:moveTo>
                  <a:lnTo>
                    <a:pt x="215" y="834"/>
                  </a:lnTo>
                  <a:cubicBezTo>
                    <a:pt x="358" y="1025"/>
                    <a:pt x="2787" y="4311"/>
                    <a:pt x="2954" y="4526"/>
                  </a:cubicBezTo>
                  <a:cubicBezTo>
                    <a:pt x="3216" y="4883"/>
                    <a:pt x="3668" y="5121"/>
                    <a:pt x="4145" y="5121"/>
                  </a:cubicBezTo>
                  <a:cubicBezTo>
                    <a:pt x="4930" y="5121"/>
                    <a:pt x="5621" y="4454"/>
                    <a:pt x="5621" y="3621"/>
                  </a:cubicBezTo>
                  <a:lnTo>
                    <a:pt x="5621" y="3049"/>
                  </a:lnTo>
                  <a:cubicBezTo>
                    <a:pt x="5621" y="2668"/>
                    <a:pt x="5931" y="2382"/>
                    <a:pt x="6312" y="2382"/>
                  </a:cubicBezTo>
                  <a:cubicBezTo>
                    <a:pt x="6693" y="2382"/>
                    <a:pt x="7002" y="2668"/>
                    <a:pt x="7002" y="3049"/>
                  </a:cubicBezTo>
                  <a:lnTo>
                    <a:pt x="7002" y="8241"/>
                  </a:lnTo>
                  <a:lnTo>
                    <a:pt x="7693" y="8241"/>
                  </a:lnTo>
                  <a:lnTo>
                    <a:pt x="7693" y="3025"/>
                  </a:lnTo>
                  <a:cubicBezTo>
                    <a:pt x="7693" y="2287"/>
                    <a:pt x="7050" y="1668"/>
                    <a:pt x="6312" y="1668"/>
                  </a:cubicBezTo>
                  <a:cubicBezTo>
                    <a:pt x="5526" y="1668"/>
                    <a:pt x="4907" y="2287"/>
                    <a:pt x="4930" y="3049"/>
                  </a:cubicBezTo>
                  <a:lnTo>
                    <a:pt x="4930" y="3621"/>
                  </a:lnTo>
                  <a:cubicBezTo>
                    <a:pt x="4930" y="4073"/>
                    <a:pt x="4573" y="4430"/>
                    <a:pt x="4145" y="4430"/>
                  </a:cubicBezTo>
                  <a:cubicBezTo>
                    <a:pt x="3883" y="4430"/>
                    <a:pt x="3644" y="4311"/>
                    <a:pt x="3478" y="4097"/>
                  </a:cubicBezTo>
                  <a:lnTo>
                    <a:pt x="572" y="144"/>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4"/>
            <p:cNvSpPr/>
            <p:nvPr/>
          </p:nvSpPr>
          <p:spPr>
            <a:xfrm>
              <a:off x="2682409" y="2912428"/>
              <a:ext cx="87735" cy="90261"/>
            </a:xfrm>
            <a:custGeom>
              <a:avLst/>
              <a:gdLst/>
              <a:ahLst/>
              <a:cxnLst/>
              <a:rect l="l" t="t" r="r" b="b"/>
              <a:pathLst>
                <a:path w="2501" h="2573" extrusionOk="0">
                  <a:moveTo>
                    <a:pt x="1263" y="0"/>
                  </a:moveTo>
                  <a:cubicBezTo>
                    <a:pt x="572" y="0"/>
                    <a:pt x="0" y="572"/>
                    <a:pt x="0" y="1286"/>
                  </a:cubicBezTo>
                  <a:cubicBezTo>
                    <a:pt x="0" y="2001"/>
                    <a:pt x="572" y="2572"/>
                    <a:pt x="1263" y="2572"/>
                  </a:cubicBezTo>
                  <a:cubicBezTo>
                    <a:pt x="1953" y="2572"/>
                    <a:pt x="2501" y="2001"/>
                    <a:pt x="2501" y="1286"/>
                  </a:cubicBezTo>
                  <a:cubicBezTo>
                    <a:pt x="2501" y="572"/>
                    <a:pt x="1953" y="0"/>
                    <a:pt x="1263"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4"/>
            <p:cNvSpPr/>
            <p:nvPr/>
          </p:nvSpPr>
          <p:spPr>
            <a:xfrm>
              <a:off x="2367461" y="2914077"/>
              <a:ext cx="145407" cy="273238"/>
            </a:xfrm>
            <a:custGeom>
              <a:avLst/>
              <a:gdLst/>
              <a:ahLst/>
              <a:cxnLst/>
              <a:rect l="l" t="t" r="r" b="b"/>
              <a:pathLst>
                <a:path w="4145" h="7789" extrusionOk="0">
                  <a:moveTo>
                    <a:pt x="3906" y="1"/>
                  </a:moveTo>
                  <a:lnTo>
                    <a:pt x="3573" y="334"/>
                  </a:lnTo>
                  <a:lnTo>
                    <a:pt x="3573" y="2906"/>
                  </a:lnTo>
                  <a:cubicBezTo>
                    <a:pt x="2429" y="2930"/>
                    <a:pt x="1334" y="3216"/>
                    <a:pt x="334" y="3621"/>
                  </a:cubicBezTo>
                  <a:lnTo>
                    <a:pt x="238" y="3644"/>
                  </a:lnTo>
                  <a:lnTo>
                    <a:pt x="0" y="3883"/>
                  </a:lnTo>
                  <a:lnTo>
                    <a:pt x="405" y="4311"/>
                  </a:lnTo>
                  <a:cubicBezTo>
                    <a:pt x="500" y="4287"/>
                    <a:pt x="1691" y="3644"/>
                    <a:pt x="3549" y="3573"/>
                  </a:cubicBezTo>
                  <a:lnTo>
                    <a:pt x="3549" y="7431"/>
                  </a:lnTo>
                  <a:lnTo>
                    <a:pt x="3906" y="7788"/>
                  </a:lnTo>
                  <a:lnTo>
                    <a:pt x="4144" y="3478"/>
                  </a:lnTo>
                  <a:lnTo>
                    <a:pt x="3906"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4"/>
            <p:cNvSpPr/>
            <p:nvPr/>
          </p:nvSpPr>
          <p:spPr>
            <a:xfrm>
              <a:off x="2504448" y="2914077"/>
              <a:ext cx="137899" cy="273238"/>
            </a:xfrm>
            <a:custGeom>
              <a:avLst/>
              <a:gdLst/>
              <a:ahLst/>
              <a:cxnLst/>
              <a:rect l="l" t="t" r="r" b="b"/>
              <a:pathLst>
                <a:path w="3931" h="7789" extrusionOk="0">
                  <a:moveTo>
                    <a:pt x="1" y="1"/>
                  </a:moveTo>
                  <a:lnTo>
                    <a:pt x="1" y="7788"/>
                  </a:lnTo>
                  <a:lnTo>
                    <a:pt x="358" y="7431"/>
                  </a:lnTo>
                  <a:lnTo>
                    <a:pt x="358" y="3573"/>
                  </a:lnTo>
                  <a:cubicBezTo>
                    <a:pt x="1358" y="3597"/>
                    <a:pt x="2335" y="3811"/>
                    <a:pt x="3240" y="4192"/>
                  </a:cubicBezTo>
                  <a:lnTo>
                    <a:pt x="3502" y="4287"/>
                  </a:lnTo>
                  <a:lnTo>
                    <a:pt x="3930" y="3859"/>
                  </a:lnTo>
                  <a:lnTo>
                    <a:pt x="3668" y="3644"/>
                  </a:lnTo>
                  <a:cubicBezTo>
                    <a:pt x="3478" y="3597"/>
                    <a:pt x="2287" y="2978"/>
                    <a:pt x="358" y="2906"/>
                  </a:cubicBezTo>
                  <a:lnTo>
                    <a:pt x="358" y="334"/>
                  </a:lnTo>
                  <a:lnTo>
                    <a:pt x="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74"/>
          <p:cNvGrpSpPr/>
          <p:nvPr/>
        </p:nvGrpSpPr>
        <p:grpSpPr>
          <a:xfrm>
            <a:off x="2330885" y="2249517"/>
            <a:ext cx="411909" cy="411067"/>
            <a:chOff x="2355744" y="2263308"/>
            <a:chExt cx="411909" cy="411067"/>
          </a:xfrm>
        </p:grpSpPr>
        <p:sp>
          <p:nvSpPr>
            <p:cNvPr id="2337" name="Google Shape;2337;p74"/>
            <p:cNvSpPr/>
            <p:nvPr/>
          </p:nvSpPr>
          <p:spPr>
            <a:xfrm>
              <a:off x="2395875" y="2458809"/>
              <a:ext cx="83561" cy="198027"/>
            </a:xfrm>
            <a:custGeom>
              <a:avLst/>
              <a:gdLst/>
              <a:ahLst/>
              <a:cxnLst/>
              <a:rect l="l" t="t" r="r" b="b"/>
              <a:pathLst>
                <a:path w="2382" h="5645" extrusionOk="0">
                  <a:moveTo>
                    <a:pt x="0" y="0"/>
                  </a:moveTo>
                  <a:cubicBezTo>
                    <a:pt x="429" y="1810"/>
                    <a:pt x="595" y="2620"/>
                    <a:pt x="429" y="4477"/>
                  </a:cubicBezTo>
                  <a:lnTo>
                    <a:pt x="357" y="5430"/>
                  </a:lnTo>
                  <a:lnTo>
                    <a:pt x="1215" y="5644"/>
                  </a:lnTo>
                  <a:lnTo>
                    <a:pt x="2262" y="5477"/>
                  </a:lnTo>
                  <a:lnTo>
                    <a:pt x="2381" y="3739"/>
                  </a:lnTo>
                  <a:lnTo>
                    <a:pt x="2072" y="2643"/>
                  </a:lnTo>
                  <a:cubicBezTo>
                    <a:pt x="1429" y="857"/>
                    <a:pt x="48" y="48"/>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4"/>
            <p:cNvSpPr/>
            <p:nvPr/>
          </p:nvSpPr>
          <p:spPr>
            <a:xfrm>
              <a:off x="2637296" y="2459615"/>
              <a:ext cx="72721" cy="203885"/>
            </a:xfrm>
            <a:custGeom>
              <a:avLst/>
              <a:gdLst/>
              <a:ahLst/>
              <a:cxnLst/>
              <a:rect l="l" t="t" r="r" b="b"/>
              <a:pathLst>
                <a:path w="2073" h="5812" extrusionOk="0">
                  <a:moveTo>
                    <a:pt x="2072" y="1"/>
                  </a:moveTo>
                  <a:lnTo>
                    <a:pt x="2072" y="1"/>
                  </a:lnTo>
                  <a:cubicBezTo>
                    <a:pt x="1215" y="572"/>
                    <a:pt x="548" y="1358"/>
                    <a:pt x="143" y="2311"/>
                  </a:cubicBezTo>
                  <a:cubicBezTo>
                    <a:pt x="96" y="2740"/>
                    <a:pt x="0" y="5359"/>
                    <a:pt x="0" y="5812"/>
                  </a:cubicBezTo>
                  <a:lnTo>
                    <a:pt x="1739" y="5812"/>
                  </a:lnTo>
                  <a:cubicBezTo>
                    <a:pt x="1715" y="5359"/>
                    <a:pt x="1691" y="4930"/>
                    <a:pt x="1620" y="4502"/>
                  </a:cubicBezTo>
                  <a:cubicBezTo>
                    <a:pt x="1477" y="2620"/>
                    <a:pt x="1620" y="1811"/>
                    <a:pt x="207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4"/>
            <p:cNvSpPr/>
            <p:nvPr/>
          </p:nvSpPr>
          <p:spPr>
            <a:xfrm>
              <a:off x="2468526" y="2447092"/>
              <a:ext cx="68546" cy="207218"/>
            </a:xfrm>
            <a:custGeom>
              <a:avLst/>
              <a:gdLst/>
              <a:ahLst/>
              <a:cxnLst/>
              <a:rect l="l" t="t" r="r" b="b"/>
              <a:pathLst>
                <a:path w="1954" h="5907" extrusionOk="0">
                  <a:moveTo>
                    <a:pt x="930" y="1"/>
                  </a:moveTo>
                  <a:cubicBezTo>
                    <a:pt x="382" y="882"/>
                    <a:pt x="72" y="1930"/>
                    <a:pt x="1" y="2977"/>
                  </a:cubicBezTo>
                  <a:cubicBezTo>
                    <a:pt x="1" y="3001"/>
                    <a:pt x="144" y="5811"/>
                    <a:pt x="144" y="5811"/>
                  </a:cubicBezTo>
                  <a:lnTo>
                    <a:pt x="930" y="5907"/>
                  </a:lnTo>
                  <a:lnTo>
                    <a:pt x="1716" y="5811"/>
                  </a:lnTo>
                  <a:lnTo>
                    <a:pt x="1954" y="4025"/>
                  </a:lnTo>
                  <a:cubicBezTo>
                    <a:pt x="1739" y="2144"/>
                    <a:pt x="1739" y="2025"/>
                    <a:pt x="1739" y="2025"/>
                  </a:cubicBezTo>
                  <a:cubicBezTo>
                    <a:pt x="1573" y="1310"/>
                    <a:pt x="1311" y="620"/>
                    <a:pt x="93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4"/>
            <p:cNvSpPr/>
            <p:nvPr/>
          </p:nvSpPr>
          <p:spPr>
            <a:xfrm>
              <a:off x="2589657" y="2447092"/>
              <a:ext cx="54339" cy="214725"/>
            </a:xfrm>
            <a:custGeom>
              <a:avLst/>
              <a:gdLst/>
              <a:ahLst/>
              <a:cxnLst/>
              <a:rect l="l" t="t" r="r" b="b"/>
              <a:pathLst>
                <a:path w="1549" h="6121" extrusionOk="0">
                  <a:moveTo>
                    <a:pt x="573" y="1"/>
                  </a:moveTo>
                  <a:cubicBezTo>
                    <a:pt x="358" y="358"/>
                    <a:pt x="168" y="739"/>
                    <a:pt x="49" y="1144"/>
                  </a:cubicBezTo>
                  <a:cubicBezTo>
                    <a:pt x="49" y="1430"/>
                    <a:pt x="1" y="5621"/>
                    <a:pt x="1" y="5883"/>
                  </a:cubicBezTo>
                  <a:cubicBezTo>
                    <a:pt x="168" y="5907"/>
                    <a:pt x="1168" y="6097"/>
                    <a:pt x="1358" y="6121"/>
                  </a:cubicBezTo>
                  <a:cubicBezTo>
                    <a:pt x="1358" y="6121"/>
                    <a:pt x="1549" y="3287"/>
                    <a:pt x="1525" y="3263"/>
                  </a:cubicBezTo>
                  <a:lnTo>
                    <a:pt x="1525" y="3097"/>
                  </a:lnTo>
                  <a:cubicBezTo>
                    <a:pt x="1501" y="2930"/>
                    <a:pt x="1382" y="1906"/>
                    <a:pt x="1168" y="1287"/>
                  </a:cubicBezTo>
                  <a:cubicBezTo>
                    <a:pt x="1025" y="834"/>
                    <a:pt x="811" y="382"/>
                    <a:pt x="573"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4"/>
            <p:cNvSpPr/>
            <p:nvPr/>
          </p:nvSpPr>
          <p:spPr>
            <a:xfrm>
              <a:off x="2529530" y="2410328"/>
              <a:ext cx="33431" cy="253172"/>
            </a:xfrm>
            <a:custGeom>
              <a:avLst/>
              <a:gdLst/>
              <a:ahLst/>
              <a:cxnLst/>
              <a:rect l="l" t="t" r="r" b="b"/>
              <a:pathLst>
                <a:path w="953" h="7217" extrusionOk="0">
                  <a:moveTo>
                    <a:pt x="953" y="1"/>
                  </a:moveTo>
                  <a:cubicBezTo>
                    <a:pt x="0" y="1549"/>
                    <a:pt x="24" y="2954"/>
                    <a:pt x="0" y="3073"/>
                  </a:cubicBezTo>
                  <a:lnTo>
                    <a:pt x="0" y="3406"/>
                  </a:lnTo>
                  <a:lnTo>
                    <a:pt x="0" y="6859"/>
                  </a:lnTo>
                  <a:lnTo>
                    <a:pt x="358" y="7217"/>
                  </a:lnTo>
                  <a:lnTo>
                    <a:pt x="953" y="7217"/>
                  </a:lnTo>
                  <a:lnTo>
                    <a:pt x="953"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4"/>
            <p:cNvSpPr/>
            <p:nvPr/>
          </p:nvSpPr>
          <p:spPr>
            <a:xfrm>
              <a:off x="2562120" y="2410328"/>
              <a:ext cx="33431" cy="251489"/>
            </a:xfrm>
            <a:custGeom>
              <a:avLst/>
              <a:gdLst/>
              <a:ahLst/>
              <a:cxnLst/>
              <a:rect l="l" t="t" r="r" b="b"/>
              <a:pathLst>
                <a:path w="953" h="7169" extrusionOk="0">
                  <a:moveTo>
                    <a:pt x="0" y="1"/>
                  </a:moveTo>
                  <a:lnTo>
                    <a:pt x="0" y="7169"/>
                  </a:lnTo>
                  <a:lnTo>
                    <a:pt x="262" y="7169"/>
                  </a:lnTo>
                  <a:lnTo>
                    <a:pt x="786" y="6812"/>
                  </a:lnTo>
                  <a:cubicBezTo>
                    <a:pt x="953" y="3192"/>
                    <a:pt x="905" y="3835"/>
                    <a:pt x="953" y="3216"/>
                  </a:cubicBezTo>
                  <a:cubicBezTo>
                    <a:pt x="905" y="3192"/>
                    <a:pt x="905" y="3001"/>
                    <a:pt x="905" y="2954"/>
                  </a:cubicBezTo>
                  <a:cubicBezTo>
                    <a:pt x="905" y="2954"/>
                    <a:pt x="905" y="2835"/>
                    <a:pt x="881" y="2692"/>
                  </a:cubicBezTo>
                  <a:cubicBezTo>
                    <a:pt x="857" y="2454"/>
                    <a:pt x="857" y="2406"/>
                    <a:pt x="834" y="2287"/>
                  </a:cubicBezTo>
                  <a:cubicBezTo>
                    <a:pt x="667" y="1454"/>
                    <a:pt x="405" y="691"/>
                    <a:pt x="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4"/>
            <p:cNvSpPr/>
            <p:nvPr/>
          </p:nvSpPr>
          <p:spPr>
            <a:xfrm>
              <a:off x="2400857" y="2263308"/>
              <a:ext cx="79421" cy="35957"/>
            </a:xfrm>
            <a:custGeom>
              <a:avLst/>
              <a:gdLst/>
              <a:ahLst/>
              <a:cxnLst/>
              <a:rect l="l" t="t" r="r" b="b"/>
              <a:pathLst>
                <a:path w="2264" h="1025" extrusionOk="0">
                  <a:moveTo>
                    <a:pt x="215" y="0"/>
                  </a:moveTo>
                  <a:lnTo>
                    <a:pt x="1" y="643"/>
                  </a:lnTo>
                  <a:lnTo>
                    <a:pt x="1120" y="1025"/>
                  </a:lnTo>
                  <a:lnTo>
                    <a:pt x="2263" y="643"/>
                  </a:lnTo>
                  <a:lnTo>
                    <a:pt x="2049" y="0"/>
                  </a:lnTo>
                  <a:lnTo>
                    <a:pt x="1120" y="286"/>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4"/>
            <p:cNvSpPr/>
            <p:nvPr/>
          </p:nvSpPr>
          <p:spPr>
            <a:xfrm>
              <a:off x="2461019" y="2335994"/>
              <a:ext cx="80228" cy="36799"/>
            </a:xfrm>
            <a:custGeom>
              <a:avLst/>
              <a:gdLst/>
              <a:ahLst/>
              <a:cxnLst/>
              <a:rect l="l" t="t" r="r" b="b"/>
              <a:pathLst>
                <a:path w="2287" h="1049" extrusionOk="0">
                  <a:moveTo>
                    <a:pt x="215" y="0"/>
                  </a:moveTo>
                  <a:lnTo>
                    <a:pt x="1" y="667"/>
                  </a:lnTo>
                  <a:lnTo>
                    <a:pt x="1144" y="1048"/>
                  </a:lnTo>
                  <a:lnTo>
                    <a:pt x="2287" y="667"/>
                  </a:lnTo>
                  <a:lnTo>
                    <a:pt x="2072" y="0"/>
                  </a:lnTo>
                  <a:lnTo>
                    <a:pt x="1144" y="310"/>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4"/>
            <p:cNvSpPr/>
            <p:nvPr/>
          </p:nvSpPr>
          <p:spPr>
            <a:xfrm>
              <a:off x="2659011" y="2263308"/>
              <a:ext cx="96119" cy="96119"/>
            </a:xfrm>
            <a:custGeom>
              <a:avLst/>
              <a:gdLst/>
              <a:ahLst/>
              <a:cxnLst/>
              <a:rect l="l" t="t" r="r" b="b"/>
              <a:pathLst>
                <a:path w="2740" h="2740" extrusionOk="0">
                  <a:moveTo>
                    <a:pt x="1358" y="0"/>
                  </a:moveTo>
                  <a:cubicBezTo>
                    <a:pt x="596" y="0"/>
                    <a:pt x="1" y="596"/>
                    <a:pt x="1" y="1358"/>
                  </a:cubicBezTo>
                  <a:cubicBezTo>
                    <a:pt x="1" y="2120"/>
                    <a:pt x="596" y="2739"/>
                    <a:pt x="1358" y="2739"/>
                  </a:cubicBezTo>
                  <a:cubicBezTo>
                    <a:pt x="2120" y="2739"/>
                    <a:pt x="2739" y="2120"/>
                    <a:pt x="2739" y="1358"/>
                  </a:cubicBezTo>
                  <a:cubicBezTo>
                    <a:pt x="2739" y="596"/>
                    <a:pt x="2120" y="0"/>
                    <a:pt x="1358"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4"/>
            <p:cNvSpPr/>
            <p:nvPr/>
          </p:nvSpPr>
          <p:spPr>
            <a:xfrm>
              <a:off x="2355744" y="2650942"/>
              <a:ext cx="220583" cy="23433"/>
            </a:xfrm>
            <a:custGeom>
              <a:avLst/>
              <a:gdLst/>
              <a:ahLst/>
              <a:cxnLst/>
              <a:rect l="l" t="t" r="r" b="b"/>
              <a:pathLst>
                <a:path w="6288" h="668" extrusionOk="0">
                  <a:moveTo>
                    <a:pt x="1" y="0"/>
                  </a:moveTo>
                  <a:lnTo>
                    <a:pt x="1" y="667"/>
                  </a:lnTo>
                  <a:lnTo>
                    <a:pt x="5883" y="667"/>
                  </a:lnTo>
                  <a:lnTo>
                    <a:pt x="6288" y="381"/>
                  </a:lnTo>
                  <a:lnTo>
                    <a:pt x="588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4"/>
            <p:cNvSpPr/>
            <p:nvPr/>
          </p:nvSpPr>
          <p:spPr>
            <a:xfrm>
              <a:off x="2562120" y="2650942"/>
              <a:ext cx="205534" cy="23433"/>
            </a:xfrm>
            <a:custGeom>
              <a:avLst/>
              <a:gdLst/>
              <a:ahLst/>
              <a:cxnLst/>
              <a:rect l="l" t="t" r="r" b="b"/>
              <a:pathLst>
                <a:path w="5859" h="668" extrusionOk="0">
                  <a:moveTo>
                    <a:pt x="0" y="0"/>
                  </a:moveTo>
                  <a:lnTo>
                    <a:pt x="0" y="667"/>
                  </a:lnTo>
                  <a:lnTo>
                    <a:pt x="5858" y="667"/>
                  </a:lnTo>
                  <a:lnTo>
                    <a:pt x="5858"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74"/>
          <p:cNvGrpSpPr/>
          <p:nvPr/>
        </p:nvGrpSpPr>
        <p:grpSpPr>
          <a:xfrm>
            <a:off x="2331727" y="1614626"/>
            <a:ext cx="410226" cy="385985"/>
            <a:chOff x="2458528" y="1611697"/>
            <a:chExt cx="410226" cy="385985"/>
          </a:xfrm>
        </p:grpSpPr>
        <p:sp>
          <p:nvSpPr>
            <p:cNvPr id="2349" name="Google Shape;2349;p74"/>
            <p:cNvSpPr/>
            <p:nvPr/>
          </p:nvSpPr>
          <p:spPr>
            <a:xfrm>
              <a:off x="2554577" y="1924961"/>
              <a:ext cx="120359" cy="72721"/>
            </a:xfrm>
            <a:custGeom>
              <a:avLst/>
              <a:gdLst/>
              <a:ahLst/>
              <a:cxnLst/>
              <a:rect l="l" t="t" r="r" b="b"/>
              <a:pathLst>
                <a:path w="3431" h="2073" extrusionOk="0">
                  <a:moveTo>
                    <a:pt x="1906" y="1"/>
                  </a:moveTo>
                  <a:lnTo>
                    <a:pt x="858" y="358"/>
                  </a:lnTo>
                  <a:cubicBezTo>
                    <a:pt x="382" y="358"/>
                    <a:pt x="1" y="739"/>
                    <a:pt x="1" y="1215"/>
                  </a:cubicBezTo>
                  <a:cubicBezTo>
                    <a:pt x="1" y="1692"/>
                    <a:pt x="382" y="2073"/>
                    <a:pt x="858" y="2073"/>
                  </a:cubicBezTo>
                  <a:lnTo>
                    <a:pt x="3097" y="2073"/>
                  </a:lnTo>
                  <a:lnTo>
                    <a:pt x="3430" y="1430"/>
                  </a:lnTo>
                  <a:lnTo>
                    <a:pt x="3097" y="358"/>
                  </a:lnTo>
                  <a:lnTo>
                    <a:pt x="190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4"/>
            <p:cNvSpPr/>
            <p:nvPr/>
          </p:nvSpPr>
          <p:spPr>
            <a:xfrm>
              <a:off x="2663185" y="1930820"/>
              <a:ext cx="109485" cy="66862"/>
            </a:xfrm>
            <a:custGeom>
              <a:avLst/>
              <a:gdLst/>
              <a:ahLst/>
              <a:cxnLst/>
              <a:rect l="l" t="t" r="r" b="b"/>
              <a:pathLst>
                <a:path w="3121" h="1906" extrusionOk="0">
                  <a:moveTo>
                    <a:pt x="1191" y="0"/>
                  </a:moveTo>
                  <a:lnTo>
                    <a:pt x="1" y="191"/>
                  </a:lnTo>
                  <a:lnTo>
                    <a:pt x="1" y="1906"/>
                  </a:lnTo>
                  <a:lnTo>
                    <a:pt x="2239" y="1906"/>
                  </a:lnTo>
                  <a:cubicBezTo>
                    <a:pt x="2739" y="1906"/>
                    <a:pt x="3120" y="1525"/>
                    <a:pt x="3120" y="1048"/>
                  </a:cubicBezTo>
                  <a:cubicBezTo>
                    <a:pt x="3120" y="572"/>
                    <a:pt x="2739" y="191"/>
                    <a:pt x="2263" y="191"/>
                  </a:cubicBezTo>
                  <a:lnTo>
                    <a:pt x="11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4"/>
            <p:cNvSpPr/>
            <p:nvPr/>
          </p:nvSpPr>
          <p:spPr>
            <a:xfrm>
              <a:off x="2458528" y="1658458"/>
              <a:ext cx="213883" cy="112010"/>
            </a:xfrm>
            <a:custGeom>
              <a:avLst/>
              <a:gdLst/>
              <a:ahLst/>
              <a:cxnLst/>
              <a:rect l="l" t="t" r="r" b="b"/>
              <a:pathLst>
                <a:path w="6097" h="3193" extrusionOk="0">
                  <a:moveTo>
                    <a:pt x="5858" y="1"/>
                  </a:moveTo>
                  <a:cubicBezTo>
                    <a:pt x="5692" y="25"/>
                    <a:pt x="143" y="25"/>
                    <a:pt x="0" y="25"/>
                  </a:cubicBezTo>
                  <a:lnTo>
                    <a:pt x="0" y="1406"/>
                  </a:lnTo>
                  <a:lnTo>
                    <a:pt x="5168" y="1406"/>
                  </a:lnTo>
                  <a:lnTo>
                    <a:pt x="5168" y="2763"/>
                  </a:lnTo>
                  <a:lnTo>
                    <a:pt x="5501" y="3192"/>
                  </a:lnTo>
                  <a:lnTo>
                    <a:pt x="5858" y="2763"/>
                  </a:lnTo>
                  <a:lnTo>
                    <a:pt x="6097" y="1454"/>
                  </a:lnTo>
                  <a:lnTo>
                    <a:pt x="58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4"/>
            <p:cNvSpPr/>
            <p:nvPr/>
          </p:nvSpPr>
          <p:spPr>
            <a:xfrm>
              <a:off x="2663185" y="1611697"/>
              <a:ext cx="205569" cy="162947"/>
            </a:xfrm>
            <a:custGeom>
              <a:avLst/>
              <a:gdLst/>
              <a:ahLst/>
              <a:cxnLst/>
              <a:rect l="l" t="t" r="r" b="b"/>
              <a:pathLst>
                <a:path w="5860" h="4645" extrusionOk="0">
                  <a:moveTo>
                    <a:pt x="1715" y="0"/>
                  </a:moveTo>
                  <a:lnTo>
                    <a:pt x="358" y="1358"/>
                  </a:lnTo>
                  <a:lnTo>
                    <a:pt x="1" y="1358"/>
                  </a:lnTo>
                  <a:lnTo>
                    <a:pt x="1" y="4144"/>
                  </a:lnTo>
                  <a:lnTo>
                    <a:pt x="334" y="4644"/>
                  </a:lnTo>
                  <a:lnTo>
                    <a:pt x="691" y="4144"/>
                  </a:lnTo>
                  <a:lnTo>
                    <a:pt x="691" y="2763"/>
                  </a:lnTo>
                  <a:lnTo>
                    <a:pt x="5859" y="2763"/>
                  </a:lnTo>
                  <a:lnTo>
                    <a:pt x="5859" y="1358"/>
                  </a:lnTo>
                  <a:lnTo>
                    <a:pt x="2334" y="1358"/>
                  </a:lnTo>
                  <a:cubicBezTo>
                    <a:pt x="2525" y="1191"/>
                    <a:pt x="3597" y="143"/>
                    <a:pt x="3763"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4"/>
            <p:cNvSpPr/>
            <p:nvPr/>
          </p:nvSpPr>
          <p:spPr>
            <a:xfrm>
              <a:off x="2554577" y="1757033"/>
              <a:ext cx="127025" cy="66898"/>
            </a:xfrm>
            <a:custGeom>
              <a:avLst/>
              <a:gdLst/>
              <a:ahLst/>
              <a:cxnLst/>
              <a:rect l="l" t="t" r="r" b="b"/>
              <a:pathLst>
                <a:path w="3621" h="1907" extrusionOk="0">
                  <a:moveTo>
                    <a:pt x="858" y="1"/>
                  </a:moveTo>
                  <a:cubicBezTo>
                    <a:pt x="382" y="1"/>
                    <a:pt x="1" y="382"/>
                    <a:pt x="1" y="858"/>
                  </a:cubicBezTo>
                  <a:cubicBezTo>
                    <a:pt x="1" y="1335"/>
                    <a:pt x="382" y="1716"/>
                    <a:pt x="858" y="1716"/>
                  </a:cubicBezTo>
                  <a:lnTo>
                    <a:pt x="1954" y="1906"/>
                  </a:lnTo>
                  <a:lnTo>
                    <a:pt x="3097" y="1716"/>
                  </a:lnTo>
                  <a:lnTo>
                    <a:pt x="3621" y="1073"/>
                  </a:lnTo>
                  <a:lnTo>
                    <a:pt x="309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4"/>
            <p:cNvSpPr/>
            <p:nvPr/>
          </p:nvSpPr>
          <p:spPr>
            <a:xfrm>
              <a:off x="2664027" y="1757033"/>
              <a:ext cx="108643" cy="66898"/>
            </a:xfrm>
            <a:custGeom>
              <a:avLst/>
              <a:gdLst/>
              <a:ahLst/>
              <a:cxnLst/>
              <a:rect l="l" t="t" r="r" b="b"/>
              <a:pathLst>
                <a:path w="3097" h="1907" extrusionOk="0">
                  <a:moveTo>
                    <a:pt x="0" y="1"/>
                  </a:moveTo>
                  <a:lnTo>
                    <a:pt x="0" y="1716"/>
                  </a:lnTo>
                  <a:lnTo>
                    <a:pt x="1096" y="1906"/>
                  </a:lnTo>
                  <a:lnTo>
                    <a:pt x="2239" y="1716"/>
                  </a:lnTo>
                  <a:cubicBezTo>
                    <a:pt x="2715" y="1716"/>
                    <a:pt x="3096" y="1335"/>
                    <a:pt x="3096" y="858"/>
                  </a:cubicBezTo>
                  <a:cubicBezTo>
                    <a:pt x="3096" y="382"/>
                    <a:pt x="2715" y="1"/>
                    <a:pt x="2239"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4"/>
            <p:cNvSpPr/>
            <p:nvPr/>
          </p:nvSpPr>
          <p:spPr>
            <a:xfrm>
              <a:off x="2506132" y="1817195"/>
              <a:ext cx="157930" cy="69388"/>
            </a:xfrm>
            <a:custGeom>
              <a:avLst/>
              <a:gdLst/>
              <a:ahLst/>
              <a:cxnLst/>
              <a:rect l="l" t="t" r="r" b="b"/>
              <a:pathLst>
                <a:path w="4502" h="1978" extrusionOk="0">
                  <a:moveTo>
                    <a:pt x="882" y="1"/>
                  </a:moveTo>
                  <a:cubicBezTo>
                    <a:pt x="405" y="1"/>
                    <a:pt x="1" y="382"/>
                    <a:pt x="1" y="858"/>
                  </a:cubicBezTo>
                  <a:cubicBezTo>
                    <a:pt x="1" y="1334"/>
                    <a:pt x="405" y="1739"/>
                    <a:pt x="882" y="1739"/>
                  </a:cubicBezTo>
                  <a:lnTo>
                    <a:pt x="1834" y="1977"/>
                  </a:lnTo>
                  <a:lnTo>
                    <a:pt x="2787" y="1739"/>
                  </a:lnTo>
                  <a:lnTo>
                    <a:pt x="450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4"/>
            <p:cNvSpPr/>
            <p:nvPr/>
          </p:nvSpPr>
          <p:spPr>
            <a:xfrm>
              <a:off x="2663185" y="1817195"/>
              <a:ext cx="157088" cy="61039"/>
            </a:xfrm>
            <a:custGeom>
              <a:avLst/>
              <a:gdLst/>
              <a:ahLst/>
              <a:cxnLst/>
              <a:rect l="l" t="t" r="r" b="b"/>
              <a:pathLst>
                <a:path w="4478" h="1740" extrusionOk="0">
                  <a:moveTo>
                    <a:pt x="1" y="1"/>
                  </a:moveTo>
                  <a:lnTo>
                    <a:pt x="1715" y="1739"/>
                  </a:lnTo>
                  <a:lnTo>
                    <a:pt x="3620" y="1739"/>
                  </a:lnTo>
                  <a:cubicBezTo>
                    <a:pt x="4097" y="1739"/>
                    <a:pt x="4478" y="1334"/>
                    <a:pt x="4478" y="858"/>
                  </a:cubicBezTo>
                  <a:cubicBezTo>
                    <a:pt x="4478" y="382"/>
                    <a:pt x="4097" y="1"/>
                    <a:pt x="3620"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4"/>
            <p:cNvSpPr/>
            <p:nvPr/>
          </p:nvSpPr>
          <p:spPr>
            <a:xfrm>
              <a:off x="2506132" y="1878200"/>
              <a:ext cx="157930" cy="60162"/>
            </a:xfrm>
            <a:custGeom>
              <a:avLst/>
              <a:gdLst/>
              <a:ahLst/>
              <a:cxnLst/>
              <a:rect l="l" t="t" r="r" b="b"/>
              <a:pathLst>
                <a:path w="4502" h="1715" extrusionOk="0">
                  <a:moveTo>
                    <a:pt x="882" y="0"/>
                  </a:moveTo>
                  <a:cubicBezTo>
                    <a:pt x="405" y="0"/>
                    <a:pt x="1" y="381"/>
                    <a:pt x="1" y="857"/>
                  </a:cubicBezTo>
                  <a:cubicBezTo>
                    <a:pt x="1" y="1334"/>
                    <a:pt x="405" y="1715"/>
                    <a:pt x="882" y="1715"/>
                  </a:cubicBezTo>
                  <a:lnTo>
                    <a:pt x="4501" y="1715"/>
                  </a:lnTo>
                  <a:lnTo>
                    <a:pt x="278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4"/>
            <p:cNvSpPr/>
            <p:nvPr/>
          </p:nvSpPr>
          <p:spPr>
            <a:xfrm>
              <a:off x="2663185" y="1878200"/>
              <a:ext cx="157930" cy="60162"/>
            </a:xfrm>
            <a:custGeom>
              <a:avLst/>
              <a:gdLst/>
              <a:ahLst/>
              <a:cxnLst/>
              <a:rect l="l" t="t" r="r" b="b"/>
              <a:pathLst>
                <a:path w="4502" h="1715" extrusionOk="0">
                  <a:moveTo>
                    <a:pt x="1715" y="0"/>
                  </a:moveTo>
                  <a:lnTo>
                    <a:pt x="1" y="1715"/>
                  </a:lnTo>
                  <a:lnTo>
                    <a:pt x="3620" y="1715"/>
                  </a:lnTo>
                  <a:cubicBezTo>
                    <a:pt x="4097" y="1691"/>
                    <a:pt x="4502" y="1310"/>
                    <a:pt x="4502" y="857"/>
                  </a:cubicBezTo>
                  <a:cubicBezTo>
                    <a:pt x="4502" y="381"/>
                    <a:pt x="4097" y="0"/>
                    <a:pt x="3620"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4"/>
            <p:cNvSpPr/>
            <p:nvPr/>
          </p:nvSpPr>
          <p:spPr>
            <a:xfrm>
              <a:off x="2603865" y="1817195"/>
              <a:ext cx="68546" cy="121166"/>
            </a:xfrm>
            <a:custGeom>
              <a:avLst/>
              <a:gdLst/>
              <a:ahLst/>
              <a:cxnLst/>
              <a:rect l="l" t="t" r="r" b="b"/>
              <a:pathLst>
                <a:path w="1954" h="3454" extrusionOk="0">
                  <a:moveTo>
                    <a:pt x="1715" y="1"/>
                  </a:moveTo>
                  <a:cubicBezTo>
                    <a:pt x="763" y="1"/>
                    <a:pt x="1" y="787"/>
                    <a:pt x="1" y="1739"/>
                  </a:cubicBezTo>
                  <a:cubicBezTo>
                    <a:pt x="1" y="2692"/>
                    <a:pt x="763" y="3454"/>
                    <a:pt x="1715" y="3454"/>
                  </a:cubicBezTo>
                  <a:lnTo>
                    <a:pt x="1954" y="1739"/>
                  </a:lnTo>
                  <a:lnTo>
                    <a:pt x="17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4"/>
            <p:cNvSpPr/>
            <p:nvPr/>
          </p:nvSpPr>
          <p:spPr>
            <a:xfrm>
              <a:off x="2663185" y="1817195"/>
              <a:ext cx="60197" cy="121166"/>
            </a:xfrm>
            <a:custGeom>
              <a:avLst/>
              <a:gdLst/>
              <a:ahLst/>
              <a:cxnLst/>
              <a:rect l="l" t="t" r="r" b="b"/>
              <a:pathLst>
                <a:path w="1716" h="3454" extrusionOk="0">
                  <a:moveTo>
                    <a:pt x="1" y="1"/>
                  </a:moveTo>
                  <a:lnTo>
                    <a:pt x="1" y="3454"/>
                  </a:lnTo>
                  <a:cubicBezTo>
                    <a:pt x="953" y="3430"/>
                    <a:pt x="1715" y="2692"/>
                    <a:pt x="1715" y="1739"/>
                  </a:cubicBezTo>
                  <a:cubicBezTo>
                    <a:pt x="1715" y="787"/>
                    <a:pt x="953" y="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74"/>
          <p:cNvGrpSpPr/>
          <p:nvPr/>
        </p:nvGrpSpPr>
        <p:grpSpPr>
          <a:xfrm>
            <a:off x="762217" y="4192690"/>
            <a:ext cx="411067" cy="411032"/>
            <a:chOff x="804401" y="4155523"/>
            <a:chExt cx="411067" cy="411032"/>
          </a:xfrm>
        </p:grpSpPr>
        <p:sp>
          <p:nvSpPr>
            <p:cNvPr id="2362" name="Google Shape;2362;p74"/>
            <p:cNvSpPr/>
            <p:nvPr/>
          </p:nvSpPr>
          <p:spPr>
            <a:xfrm>
              <a:off x="1046664" y="4200846"/>
              <a:ext cx="130357" cy="121763"/>
            </a:xfrm>
            <a:custGeom>
              <a:avLst/>
              <a:gdLst/>
              <a:ahLst/>
              <a:cxnLst/>
              <a:rect l="l" t="t" r="r" b="b"/>
              <a:pathLst>
                <a:path w="3716" h="3471" extrusionOk="0">
                  <a:moveTo>
                    <a:pt x="2060" y="0"/>
                  </a:moveTo>
                  <a:cubicBezTo>
                    <a:pt x="1590" y="0"/>
                    <a:pt x="1117" y="220"/>
                    <a:pt x="834" y="637"/>
                  </a:cubicBezTo>
                  <a:lnTo>
                    <a:pt x="263" y="1351"/>
                  </a:lnTo>
                  <a:lnTo>
                    <a:pt x="1" y="2399"/>
                  </a:lnTo>
                  <a:lnTo>
                    <a:pt x="1096" y="3471"/>
                  </a:lnTo>
                  <a:lnTo>
                    <a:pt x="2144" y="3233"/>
                  </a:lnTo>
                  <a:lnTo>
                    <a:pt x="2858" y="2661"/>
                  </a:lnTo>
                  <a:cubicBezTo>
                    <a:pt x="3620" y="2161"/>
                    <a:pt x="3716" y="1066"/>
                    <a:pt x="3049" y="399"/>
                  </a:cubicBezTo>
                  <a:cubicBezTo>
                    <a:pt x="2780" y="130"/>
                    <a:pt x="2421" y="0"/>
                    <a:pt x="206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4"/>
            <p:cNvSpPr/>
            <p:nvPr/>
          </p:nvSpPr>
          <p:spPr>
            <a:xfrm>
              <a:off x="842007" y="4399434"/>
              <a:ext cx="130357" cy="122219"/>
            </a:xfrm>
            <a:custGeom>
              <a:avLst/>
              <a:gdLst/>
              <a:ahLst/>
              <a:cxnLst/>
              <a:rect l="l" t="t" r="r" b="b"/>
              <a:pathLst>
                <a:path w="3716" h="3484" extrusionOk="0">
                  <a:moveTo>
                    <a:pt x="2643" y="1"/>
                  </a:moveTo>
                  <a:lnTo>
                    <a:pt x="1572" y="215"/>
                  </a:lnTo>
                  <a:lnTo>
                    <a:pt x="857" y="787"/>
                  </a:lnTo>
                  <a:cubicBezTo>
                    <a:pt x="95" y="1287"/>
                    <a:pt x="0" y="2382"/>
                    <a:pt x="643" y="3049"/>
                  </a:cubicBezTo>
                  <a:cubicBezTo>
                    <a:pt x="943" y="3338"/>
                    <a:pt x="1325" y="3483"/>
                    <a:pt x="1702" y="3483"/>
                  </a:cubicBezTo>
                  <a:cubicBezTo>
                    <a:pt x="2163" y="3483"/>
                    <a:pt x="2617" y="3267"/>
                    <a:pt x="2905" y="2835"/>
                  </a:cubicBezTo>
                  <a:lnTo>
                    <a:pt x="3477" y="2120"/>
                  </a:lnTo>
                  <a:lnTo>
                    <a:pt x="3715" y="953"/>
                  </a:lnTo>
                  <a:lnTo>
                    <a:pt x="2643"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4"/>
            <p:cNvSpPr/>
            <p:nvPr/>
          </p:nvSpPr>
          <p:spPr>
            <a:xfrm>
              <a:off x="1048347" y="4398627"/>
              <a:ext cx="129515" cy="121903"/>
            </a:xfrm>
            <a:custGeom>
              <a:avLst/>
              <a:gdLst/>
              <a:ahLst/>
              <a:cxnLst/>
              <a:rect l="l" t="t" r="r" b="b"/>
              <a:pathLst>
                <a:path w="3692" h="3475" extrusionOk="0">
                  <a:moveTo>
                    <a:pt x="1072" y="0"/>
                  </a:moveTo>
                  <a:lnTo>
                    <a:pt x="0" y="1072"/>
                  </a:lnTo>
                  <a:lnTo>
                    <a:pt x="167" y="1977"/>
                  </a:lnTo>
                  <a:cubicBezTo>
                    <a:pt x="477" y="2381"/>
                    <a:pt x="524" y="2453"/>
                    <a:pt x="834" y="2834"/>
                  </a:cubicBezTo>
                  <a:cubicBezTo>
                    <a:pt x="1125" y="3257"/>
                    <a:pt x="1591" y="3474"/>
                    <a:pt x="2059" y="3474"/>
                  </a:cubicBezTo>
                  <a:cubicBezTo>
                    <a:pt x="2434" y="3474"/>
                    <a:pt x="2810" y="3334"/>
                    <a:pt x="3096" y="3048"/>
                  </a:cubicBezTo>
                  <a:cubicBezTo>
                    <a:pt x="3692" y="2405"/>
                    <a:pt x="3572" y="1334"/>
                    <a:pt x="2834" y="810"/>
                  </a:cubicBezTo>
                  <a:cubicBezTo>
                    <a:pt x="2453" y="500"/>
                    <a:pt x="2358" y="452"/>
                    <a:pt x="1977" y="119"/>
                  </a:cubicBezTo>
                  <a:lnTo>
                    <a:pt x="1072"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4"/>
            <p:cNvSpPr/>
            <p:nvPr/>
          </p:nvSpPr>
          <p:spPr>
            <a:xfrm>
              <a:off x="842007" y="4199583"/>
              <a:ext cx="130357" cy="128042"/>
            </a:xfrm>
            <a:custGeom>
              <a:avLst/>
              <a:gdLst/>
              <a:ahLst/>
              <a:cxnLst/>
              <a:rect l="l" t="t" r="r" b="b"/>
              <a:pathLst>
                <a:path w="3716" h="3650" extrusionOk="0">
                  <a:moveTo>
                    <a:pt x="1710" y="1"/>
                  </a:moveTo>
                  <a:cubicBezTo>
                    <a:pt x="1330" y="1"/>
                    <a:pt x="943" y="146"/>
                    <a:pt x="643" y="435"/>
                  </a:cubicBezTo>
                  <a:cubicBezTo>
                    <a:pt x="0" y="1102"/>
                    <a:pt x="95" y="2197"/>
                    <a:pt x="857" y="2697"/>
                  </a:cubicBezTo>
                  <a:lnTo>
                    <a:pt x="1572" y="3269"/>
                  </a:lnTo>
                  <a:lnTo>
                    <a:pt x="2548" y="3650"/>
                  </a:lnTo>
                  <a:lnTo>
                    <a:pt x="3715" y="2411"/>
                  </a:lnTo>
                  <a:lnTo>
                    <a:pt x="3477" y="1364"/>
                  </a:lnTo>
                  <a:lnTo>
                    <a:pt x="2905" y="649"/>
                  </a:lnTo>
                  <a:cubicBezTo>
                    <a:pt x="2630" y="217"/>
                    <a:pt x="2175" y="1"/>
                    <a:pt x="1710"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4"/>
            <p:cNvSpPr/>
            <p:nvPr/>
          </p:nvSpPr>
          <p:spPr>
            <a:xfrm>
              <a:off x="952369" y="4156330"/>
              <a:ext cx="64267" cy="137899"/>
            </a:xfrm>
            <a:custGeom>
              <a:avLst/>
              <a:gdLst/>
              <a:ahLst/>
              <a:cxnLst/>
              <a:rect l="l" t="t" r="r" b="b"/>
              <a:pathLst>
                <a:path w="1832" h="3931" extrusionOk="0">
                  <a:moveTo>
                    <a:pt x="1603" y="0"/>
                  </a:moveTo>
                  <a:cubicBezTo>
                    <a:pt x="693" y="0"/>
                    <a:pt x="0" y="847"/>
                    <a:pt x="188" y="1739"/>
                  </a:cubicBezTo>
                  <a:cubicBezTo>
                    <a:pt x="236" y="2144"/>
                    <a:pt x="402" y="3335"/>
                    <a:pt x="450" y="3716"/>
                  </a:cubicBezTo>
                  <a:lnTo>
                    <a:pt x="831" y="3930"/>
                  </a:lnTo>
                  <a:lnTo>
                    <a:pt x="1641" y="3430"/>
                  </a:lnTo>
                  <a:lnTo>
                    <a:pt x="1831" y="1977"/>
                  </a:lnTo>
                  <a:lnTo>
                    <a:pt x="1641" y="1"/>
                  </a:lnTo>
                  <a:cubicBezTo>
                    <a:pt x="1628" y="1"/>
                    <a:pt x="1616" y="0"/>
                    <a:pt x="1603"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4"/>
            <p:cNvSpPr/>
            <p:nvPr/>
          </p:nvSpPr>
          <p:spPr>
            <a:xfrm>
              <a:off x="1009900" y="4155523"/>
              <a:ext cx="56865" cy="135339"/>
            </a:xfrm>
            <a:custGeom>
              <a:avLst/>
              <a:gdLst/>
              <a:ahLst/>
              <a:cxnLst/>
              <a:rect l="l" t="t" r="r" b="b"/>
              <a:pathLst>
                <a:path w="1621" h="3858" extrusionOk="0">
                  <a:moveTo>
                    <a:pt x="1" y="0"/>
                  </a:moveTo>
                  <a:lnTo>
                    <a:pt x="1" y="3453"/>
                  </a:lnTo>
                  <a:lnTo>
                    <a:pt x="477" y="3858"/>
                  </a:lnTo>
                  <a:lnTo>
                    <a:pt x="1192" y="3787"/>
                  </a:lnTo>
                  <a:cubicBezTo>
                    <a:pt x="1215" y="3453"/>
                    <a:pt x="1430" y="2072"/>
                    <a:pt x="1453" y="1786"/>
                  </a:cubicBezTo>
                  <a:cubicBezTo>
                    <a:pt x="1620" y="834"/>
                    <a:pt x="930" y="0"/>
                    <a:pt x="1"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4"/>
            <p:cNvSpPr/>
            <p:nvPr/>
          </p:nvSpPr>
          <p:spPr>
            <a:xfrm>
              <a:off x="952263" y="4433707"/>
              <a:ext cx="66021" cy="132848"/>
            </a:xfrm>
            <a:custGeom>
              <a:avLst/>
              <a:gdLst/>
              <a:ahLst/>
              <a:cxnLst/>
              <a:rect l="l" t="t" r="r" b="b"/>
              <a:pathLst>
                <a:path w="1882" h="3787" extrusionOk="0">
                  <a:moveTo>
                    <a:pt x="1025" y="0"/>
                  </a:moveTo>
                  <a:lnTo>
                    <a:pt x="453" y="48"/>
                  </a:lnTo>
                  <a:cubicBezTo>
                    <a:pt x="429" y="381"/>
                    <a:pt x="215" y="1739"/>
                    <a:pt x="191" y="2048"/>
                  </a:cubicBezTo>
                  <a:cubicBezTo>
                    <a:pt x="1" y="2953"/>
                    <a:pt x="715" y="3787"/>
                    <a:pt x="1644" y="3787"/>
                  </a:cubicBezTo>
                  <a:lnTo>
                    <a:pt x="1882" y="1834"/>
                  </a:lnTo>
                  <a:lnTo>
                    <a:pt x="1644" y="334"/>
                  </a:lnTo>
                  <a:lnTo>
                    <a:pt x="1025"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4"/>
            <p:cNvSpPr/>
            <p:nvPr/>
          </p:nvSpPr>
          <p:spPr>
            <a:xfrm>
              <a:off x="1009900" y="4432024"/>
              <a:ext cx="56865" cy="134532"/>
            </a:xfrm>
            <a:custGeom>
              <a:avLst/>
              <a:gdLst/>
              <a:ahLst/>
              <a:cxnLst/>
              <a:rect l="l" t="t" r="r" b="b"/>
              <a:pathLst>
                <a:path w="1621" h="3835" extrusionOk="0">
                  <a:moveTo>
                    <a:pt x="358" y="1"/>
                  </a:moveTo>
                  <a:lnTo>
                    <a:pt x="1" y="382"/>
                  </a:lnTo>
                  <a:lnTo>
                    <a:pt x="1" y="3835"/>
                  </a:lnTo>
                  <a:cubicBezTo>
                    <a:pt x="930" y="3835"/>
                    <a:pt x="1620" y="3001"/>
                    <a:pt x="1430" y="2096"/>
                  </a:cubicBezTo>
                  <a:cubicBezTo>
                    <a:pt x="1382" y="1668"/>
                    <a:pt x="1215" y="477"/>
                    <a:pt x="1168" y="96"/>
                  </a:cubicBezTo>
                  <a:lnTo>
                    <a:pt x="358"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4"/>
            <p:cNvSpPr/>
            <p:nvPr/>
          </p:nvSpPr>
          <p:spPr>
            <a:xfrm>
              <a:off x="1080937" y="4309980"/>
              <a:ext cx="134532" cy="103942"/>
            </a:xfrm>
            <a:custGeom>
              <a:avLst/>
              <a:gdLst/>
              <a:ahLst/>
              <a:cxnLst/>
              <a:rect l="l" t="t" r="r" b="b"/>
              <a:pathLst>
                <a:path w="3835" h="2963" extrusionOk="0">
                  <a:moveTo>
                    <a:pt x="2351" y="1"/>
                  </a:moveTo>
                  <a:cubicBezTo>
                    <a:pt x="2259" y="1"/>
                    <a:pt x="2166" y="9"/>
                    <a:pt x="2072" y="26"/>
                  </a:cubicBezTo>
                  <a:cubicBezTo>
                    <a:pt x="1667" y="98"/>
                    <a:pt x="476" y="241"/>
                    <a:pt x="95" y="288"/>
                  </a:cubicBezTo>
                  <a:lnTo>
                    <a:pt x="0" y="1479"/>
                  </a:lnTo>
                  <a:lnTo>
                    <a:pt x="95" y="2670"/>
                  </a:lnTo>
                  <a:cubicBezTo>
                    <a:pt x="500" y="2741"/>
                    <a:pt x="1667" y="2884"/>
                    <a:pt x="2072" y="2932"/>
                  </a:cubicBezTo>
                  <a:cubicBezTo>
                    <a:pt x="2174" y="2953"/>
                    <a:pt x="2275" y="2963"/>
                    <a:pt x="2374" y="2963"/>
                  </a:cubicBezTo>
                  <a:cubicBezTo>
                    <a:pt x="3174" y="2963"/>
                    <a:pt x="3834" y="2306"/>
                    <a:pt x="3834" y="1479"/>
                  </a:cubicBezTo>
                  <a:cubicBezTo>
                    <a:pt x="3834" y="625"/>
                    <a:pt x="3145" y="1"/>
                    <a:pt x="2351"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4"/>
            <p:cNvSpPr/>
            <p:nvPr/>
          </p:nvSpPr>
          <p:spPr>
            <a:xfrm>
              <a:off x="804401" y="4308963"/>
              <a:ext cx="137864" cy="104117"/>
            </a:xfrm>
            <a:custGeom>
              <a:avLst/>
              <a:gdLst/>
              <a:ahLst/>
              <a:cxnLst/>
              <a:rect l="l" t="t" r="r" b="b"/>
              <a:pathLst>
                <a:path w="3930" h="2968" extrusionOk="0">
                  <a:moveTo>
                    <a:pt x="1461" y="1"/>
                  </a:moveTo>
                  <a:cubicBezTo>
                    <a:pt x="661" y="1"/>
                    <a:pt x="0" y="658"/>
                    <a:pt x="0" y="1484"/>
                  </a:cubicBezTo>
                  <a:cubicBezTo>
                    <a:pt x="0" y="2311"/>
                    <a:pt x="661" y="2968"/>
                    <a:pt x="1461" y="2968"/>
                  </a:cubicBezTo>
                  <a:cubicBezTo>
                    <a:pt x="1560" y="2968"/>
                    <a:pt x="1661" y="2958"/>
                    <a:pt x="1763" y="2937"/>
                  </a:cubicBezTo>
                  <a:lnTo>
                    <a:pt x="3739" y="2675"/>
                  </a:lnTo>
                  <a:lnTo>
                    <a:pt x="3930" y="1461"/>
                  </a:lnTo>
                  <a:lnTo>
                    <a:pt x="3739" y="294"/>
                  </a:lnTo>
                  <a:lnTo>
                    <a:pt x="1763" y="32"/>
                  </a:lnTo>
                  <a:cubicBezTo>
                    <a:pt x="1661" y="11"/>
                    <a:pt x="1560" y="1"/>
                    <a:pt x="1461"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4"/>
            <p:cNvSpPr/>
            <p:nvPr/>
          </p:nvSpPr>
          <p:spPr>
            <a:xfrm>
              <a:off x="925532" y="4276654"/>
              <a:ext cx="97768" cy="168770"/>
            </a:xfrm>
            <a:custGeom>
              <a:avLst/>
              <a:gdLst/>
              <a:ahLst/>
              <a:cxnLst/>
              <a:rect l="l" t="t" r="r" b="b"/>
              <a:pathLst>
                <a:path w="2787" h="4811" extrusionOk="0">
                  <a:moveTo>
                    <a:pt x="2406" y="0"/>
                  </a:moveTo>
                  <a:cubicBezTo>
                    <a:pt x="1072" y="0"/>
                    <a:pt x="1" y="1096"/>
                    <a:pt x="1" y="2405"/>
                  </a:cubicBezTo>
                  <a:cubicBezTo>
                    <a:pt x="1" y="3739"/>
                    <a:pt x="1072" y="4811"/>
                    <a:pt x="2406" y="4811"/>
                  </a:cubicBezTo>
                  <a:lnTo>
                    <a:pt x="2787" y="2405"/>
                  </a:lnTo>
                  <a:lnTo>
                    <a:pt x="2406"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4"/>
            <p:cNvSpPr/>
            <p:nvPr/>
          </p:nvSpPr>
          <p:spPr>
            <a:xfrm>
              <a:off x="1009900" y="4276654"/>
              <a:ext cx="84438" cy="168770"/>
            </a:xfrm>
            <a:custGeom>
              <a:avLst/>
              <a:gdLst/>
              <a:ahLst/>
              <a:cxnLst/>
              <a:rect l="l" t="t" r="r" b="b"/>
              <a:pathLst>
                <a:path w="2407" h="4811" extrusionOk="0">
                  <a:moveTo>
                    <a:pt x="1" y="0"/>
                  </a:moveTo>
                  <a:lnTo>
                    <a:pt x="1" y="4811"/>
                  </a:lnTo>
                  <a:cubicBezTo>
                    <a:pt x="1311" y="4811"/>
                    <a:pt x="2406" y="3739"/>
                    <a:pt x="2406" y="2405"/>
                  </a:cubicBezTo>
                  <a:cubicBezTo>
                    <a:pt x="2406" y="1072"/>
                    <a:pt x="1334" y="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4"/>
            <p:cNvSpPr/>
            <p:nvPr/>
          </p:nvSpPr>
          <p:spPr>
            <a:xfrm>
              <a:off x="973136" y="4324258"/>
              <a:ext cx="45990" cy="73563"/>
            </a:xfrm>
            <a:custGeom>
              <a:avLst/>
              <a:gdLst/>
              <a:ahLst/>
              <a:cxnLst/>
              <a:rect l="l" t="t" r="r" b="b"/>
              <a:pathLst>
                <a:path w="1311" h="2097" extrusionOk="0">
                  <a:moveTo>
                    <a:pt x="1049" y="1"/>
                  </a:moveTo>
                  <a:cubicBezTo>
                    <a:pt x="477" y="48"/>
                    <a:pt x="1" y="477"/>
                    <a:pt x="1" y="1048"/>
                  </a:cubicBezTo>
                  <a:cubicBezTo>
                    <a:pt x="1" y="1620"/>
                    <a:pt x="477" y="2096"/>
                    <a:pt x="1049" y="2096"/>
                  </a:cubicBezTo>
                  <a:lnTo>
                    <a:pt x="1311" y="1048"/>
                  </a:lnTo>
                  <a:lnTo>
                    <a:pt x="104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4"/>
            <p:cNvSpPr/>
            <p:nvPr/>
          </p:nvSpPr>
          <p:spPr>
            <a:xfrm>
              <a:off x="1009900" y="4324258"/>
              <a:ext cx="36799" cy="72756"/>
            </a:xfrm>
            <a:custGeom>
              <a:avLst/>
              <a:gdLst/>
              <a:ahLst/>
              <a:cxnLst/>
              <a:rect l="l" t="t" r="r" b="b"/>
              <a:pathLst>
                <a:path w="1049" h="2074" extrusionOk="0">
                  <a:moveTo>
                    <a:pt x="1" y="1"/>
                  </a:moveTo>
                  <a:lnTo>
                    <a:pt x="1" y="2072"/>
                  </a:lnTo>
                  <a:cubicBezTo>
                    <a:pt x="15" y="2073"/>
                    <a:pt x="28" y="2073"/>
                    <a:pt x="42" y="2073"/>
                  </a:cubicBezTo>
                  <a:cubicBezTo>
                    <a:pt x="595" y="2073"/>
                    <a:pt x="1049" y="1606"/>
                    <a:pt x="1049" y="1048"/>
                  </a:cubicBezTo>
                  <a:cubicBezTo>
                    <a:pt x="1049" y="477"/>
                    <a:pt x="572" y="1"/>
                    <a:pt x="1"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74"/>
          <p:cNvGrpSpPr/>
          <p:nvPr/>
        </p:nvGrpSpPr>
        <p:grpSpPr>
          <a:xfrm>
            <a:off x="762217" y="3545188"/>
            <a:ext cx="411067" cy="411138"/>
            <a:chOff x="726699" y="3469569"/>
            <a:chExt cx="411067" cy="411138"/>
          </a:xfrm>
        </p:grpSpPr>
        <p:sp>
          <p:nvSpPr>
            <p:cNvPr id="2377" name="Google Shape;2377;p74"/>
            <p:cNvSpPr/>
            <p:nvPr/>
          </p:nvSpPr>
          <p:spPr>
            <a:xfrm>
              <a:off x="859547" y="3722776"/>
              <a:ext cx="67704" cy="49322"/>
            </a:xfrm>
            <a:custGeom>
              <a:avLst/>
              <a:gdLst/>
              <a:ahLst/>
              <a:cxnLst/>
              <a:rect l="l" t="t" r="r" b="b"/>
              <a:pathLst>
                <a:path w="1930" h="1406" extrusionOk="0">
                  <a:moveTo>
                    <a:pt x="0" y="0"/>
                  </a:moveTo>
                  <a:lnTo>
                    <a:pt x="0" y="357"/>
                  </a:lnTo>
                  <a:cubicBezTo>
                    <a:pt x="0" y="929"/>
                    <a:pt x="476" y="1405"/>
                    <a:pt x="1048" y="1405"/>
                  </a:cubicBezTo>
                  <a:lnTo>
                    <a:pt x="1739" y="1405"/>
                  </a:lnTo>
                  <a:lnTo>
                    <a:pt x="1929" y="905"/>
                  </a:lnTo>
                  <a:lnTo>
                    <a:pt x="1739" y="286"/>
                  </a:lnTo>
                  <a:cubicBezTo>
                    <a:pt x="1548" y="119"/>
                    <a:pt x="1310" y="0"/>
                    <a:pt x="104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4"/>
            <p:cNvSpPr/>
            <p:nvPr/>
          </p:nvSpPr>
          <p:spPr>
            <a:xfrm>
              <a:off x="920516" y="3642583"/>
              <a:ext cx="15084" cy="220548"/>
            </a:xfrm>
            <a:custGeom>
              <a:avLst/>
              <a:gdLst/>
              <a:ahLst/>
              <a:cxnLst/>
              <a:rect l="l" t="t" r="r" b="b"/>
              <a:pathLst>
                <a:path w="430" h="6287" extrusionOk="0">
                  <a:moveTo>
                    <a:pt x="167" y="0"/>
                  </a:moveTo>
                  <a:lnTo>
                    <a:pt x="1" y="500"/>
                  </a:lnTo>
                  <a:lnTo>
                    <a:pt x="1" y="6096"/>
                  </a:lnTo>
                  <a:lnTo>
                    <a:pt x="167" y="6287"/>
                  </a:lnTo>
                  <a:lnTo>
                    <a:pt x="334" y="6096"/>
                  </a:lnTo>
                  <a:lnTo>
                    <a:pt x="429" y="3072"/>
                  </a:lnTo>
                  <a:lnTo>
                    <a:pt x="334" y="71"/>
                  </a:lnTo>
                  <a:lnTo>
                    <a:pt x="1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4"/>
            <p:cNvSpPr/>
            <p:nvPr/>
          </p:nvSpPr>
          <p:spPr>
            <a:xfrm>
              <a:off x="931391" y="3642583"/>
              <a:ext cx="12559" cy="226406"/>
            </a:xfrm>
            <a:custGeom>
              <a:avLst/>
              <a:gdLst/>
              <a:ahLst/>
              <a:cxnLst/>
              <a:rect l="l" t="t" r="r" b="b"/>
              <a:pathLst>
                <a:path w="358" h="6454" extrusionOk="0">
                  <a:moveTo>
                    <a:pt x="191" y="0"/>
                  </a:moveTo>
                  <a:lnTo>
                    <a:pt x="0" y="71"/>
                  </a:lnTo>
                  <a:lnTo>
                    <a:pt x="0" y="6096"/>
                  </a:lnTo>
                  <a:lnTo>
                    <a:pt x="191" y="6454"/>
                  </a:lnTo>
                  <a:lnTo>
                    <a:pt x="357" y="6096"/>
                  </a:lnTo>
                  <a:lnTo>
                    <a:pt x="357" y="500"/>
                  </a:lnTo>
                  <a:lnTo>
                    <a:pt x="1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4"/>
            <p:cNvSpPr/>
            <p:nvPr/>
          </p:nvSpPr>
          <p:spPr>
            <a:xfrm>
              <a:off x="726699" y="3856431"/>
              <a:ext cx="218934" cy="24275"/>
            </a:xfrm>
            <a:custGeom>
              <a:avLst/>
              <a:gdLst/>
              <a:ahLst/>
              <a:cxnLst/>
              <a:rect l="l" t="t" r="r" b="b"/>
              <a:pathLst>
                <a:path w="6241" h="692" extrusionOk="0">
                  <a:moveTo>
                    <a:pt x="1" y="0"/>
                  </a:moveTo>
                  <a:lnTo>
                    <a:pt x="1" y="691"/>
                  </a:lnTo>
                  <a:lnTo>
                    <a:pt x="5883" y="691"/>
                  </a:lnTo>
                  <a:lnTo>
                    <a:pt x="6240" y="334"/>
                  </a:lnTo>
                  <a:lnTo>
                    <a:pt x="588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4"/>
            <p:cNvSpPr/>
            <p:nvPr/>
          </p:nvSpPr>
          <p:spPr>
            <a:xfrm>
              <a:off x="931391" y="3856431"/>
              <a:ext cx="206376" cy="24275"/>
            </a:xfrm>
            <a:custGeom>
              <a:avLst/>
              <a:gdLst/>
              <a:ahLst/>
              <a:cxnLst/>
              <a:rect l="l" t="t" r="r" b="b"/>
              <a:pathLst>
                <a:path w="5883" h="692" extrusionOk="0">
                  <a:moveTo>
                    <a:pt x="0" y="0"/>
                  </a:moveTo>
                  <a:lnTo>
                    <a:pt x="0" y="691"/>
                  </a:lnTo>
                  <a:lnTo>
                    <a:pt x="5882" y="691"/>
                  </a:lnTo>
                  <a:lnTo>
                    <a:pt x="588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4"/>
            <p:cNvSpPr/>
            <p:nvPr/>
          </p:nvSpPr>
          <p:spPr>
            <a:xfrm>
              <a:off x="814434" y="3469569"/>
              <a:ext cx="129515" cy="218092"/>
            </a:xfrm>
            <a:custGeom>
              <a:avLst/>
              <a:gdLst/>
              <a:ahLst/>
              <a:cxnLst/>
              <a:rect l="l" t="t" r="r" b="b"/>
              <a:pathLst>
                <a:path w="3692" h="6217" extrusionOk="0">
                  <a:moveTo>
                    <a:pt x="1235" y="1"/>
                  </a:moveTo>
                  <a:cubicBezTo>
                    <a:pt x="762" y="1"/>
                    <a:pt x="443" y="128"/>
                    <a:pt x="357" y="145"/>
                  </a:cubicBezTo>
                  <a:cubicBezTo>
                    <a:pt x="357" y="145"/>
                    <a:pt x="319" y="319"/>
                    <a:pt x="311" y="319"/>
                  </a:cubicBezTo>
                  <a:cubicBezTo>
                    <a:pt x="310" y="319"/>
                    <a:pt x="310" y="317"/>
                    <a:pt x="310" y="312"/>
                  </a:cubicBezTo>
                  <a:lnTo>
                    <a:pt x="310" y="312"/>
                  </a:lnTo>
                  <a:cubicBezTo>
                    <a:pt x="0" y="1384"/>
                    <a:pt x="477" y="2527"/>
                    <a:pt x="1429" y="3098"/>
                  </a:cubicBezTo>
                  <a:cubicBezTo>
                    <a:pt x="905" y="3408"/>
                    <a:pt x="477" y="3956"/>
                    <a:pt x="310" y="4575"/>
                  </a:cubicBezTo>
                  <a:cubicBezTo>
                    <a:pt x="95" y="5384"/>
                    <a:pt x="334" y="5956"/>
                    <a:pt x="357" y="6075"/>
                  </a:cubicBezTo>
                  <a:cubicBezTo>
                    <a:pt x="357" y="6075"/>
                    <a:pt x="572" y="6123"/>
                    <a:pt x="548" y="6123"/>
                  </a:cubicBezTo>
                  <a:cubicBezTo>
                    <a:pt x="768" y="6186"/>
                    <a:pt x="990" y="6217"/>
                    <a:pt x="1209" y="6217"/>
                  </a:cubicBezTo>
                  <a:cubicBezTo>
                    <a:pt x="2057" y="6217"/>
                    <a:pt x="2861" y="5760"/>
                    <a:pt x="3334" y="5003"/>
                  </a:cubicBezTo>
                  <a:lnTo>
                    <a:pt x="3691" y="3122"/>
                  </a:lnTo>
                  <a:lnTo>
                    <a:pt x="3334" y="1217"/>
                  </a:lnTo>
                  <a:cubicBezTo>
                    <a:pt x="3025" y="669"/>
                    <a:pt x="2477" y="264"/>
                    <a:pt x="1858" y="74"/>
                  </a:cubicBezTo>
                  <a:cubicBezTo>
                    <a:pt x="1630" y="20"/>
                    <a:pt x="1420" y="1"/>
                    <a:pt x="1235"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4"/>
            <p:cNvSpPr/>
            <p:nvPr/>
          </p:nvSpPr>
          <p:spPr>
            <a:xfrm>
              <a:off x="931391" y="3469884"/>
              <a:ext cx="116992" cy="217882"/>
            </a:xfrm>
            <a:custGeom>
              <a:avLst/>
              <a:gdLst/>
              <a:ahLst/>
              <a:cxnLst/>
              <a:rect l="l" t="t" r="r" b="b"/>
              <a:pathLst>
                <a:path w="3335" h="6211" extrusionOk="0">
                  <a:moveTo>
                    <a:pt x="2162" y="1"/>
                  </a:moveTo>
                  <a:cubicBezTo>
                    <a:pt x="1341" y="1"/>
                    <a:pt x="519" y="369"/>
                    <a:pt x="0" y="1184"/>
                  </a:cubicBezTo>
                  <a:lnTo>
                    <a:pt x="0" y="4994"/>
                  </a:lnTo>
                  <a:cubicBezTo>
                    <a:pt x="462" y="5751"/>
                    <a:pt x="1276" y="6210"/>
                    <a:pt x="2132" y="6210"/>
                  </a:cubicBezTo>
                  <a:cubicBezTo>
                    <a:pt x="2246" y="6210"/>
                    <a:pt x="2362" y="6202"/>
                    <a:pt x="2477" y="6185"/>
                  </a:cubicBezTo>
                  <a:cubicBezTo>
                    <a:pt x="2691" y="6138"/>
                    <a:pt x="2834" y="6114"/>
                    <a:pt x="2906" y="6090"/>
                  </a:cubicBezTo>
                  <a:lnTo>
                    <a:pt x="2977" y="6042"/>
                  </a:lnTo>
                  <a:cubicBezTo>
                    <a:pt x="2977" y="6042"/>
                    <a:pt x="3040" y="5874"/>
                    <a:pt x="3048" y="5874"/>
                  </a:cubicBezTo>
                  <a:cubicBezTo>
                    <a:pt x="3048" y="5874"/>
                    <a:pt x="3048" y="5874"/>
                    <a:pt x="3048" y="5876"/>
                  </a:cubicBezTo>
                  <a:cubicBezTo>
                    <a:pt x="3334" y="4804"/>
                    <a:pt x="2906" y="3685"/>
                    <a:pt x="1905" y="3089"/>
                  </a:cubicBezTo>
                  <a:cubicBezTo>
                    <a:pt x="2858" y="2518"/>
                    <a:pt x="3310" y="1375"/>
                    <a:pt x="3025" y="303"/>
                  </a:cubicBezTo>
                  <a:cubicBezTo>
                    <a:pt x="3025" y="303"/>
                    <a:pt x="2961" y="134"/>
                    <a:pt x="2954" y="134"/>
                  </a:cubicBezTo>
                  <a:cubicBezTo>
                    <a:pt x="2953" y="134"/>
                    <a:pt x="2953" y="135"/>
                    <a:pt x="2953" y="136"/>
                  </a:cubicBezTo>
                  <a:lnTo>
                    <a:pt x="2858" y="89"/>
                  </a:lnTo>
                  <a:cubicBezTo>
                    <a:pt x="2631" y="31"/>
                    <a:pt x="2396" y="1"/>
                    <a:pt x="2162"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4"/>
            <p:cNvSpPr/>
            <p:nvPr/>
          </p:nvSpPr>
          <p:spPr>
            <a:xfrm>
              <a:off x="883752" y="3529801"/>
              <a:ext cx="60197" cy="96084"/>
            </a:xfrm>
            <a:custGeom>
              <a:avLst/>
              <a:gdLst/>
              <a:ahLst/>
              <a:cxnLst/>
              <a:rect l="l" t="t" r="r" b="b"/>
              <a:pathLst>
                <a:path w="1716" h="2739" extrusionOk="0">
                  <a:moveTo>
                    <a:pt x="1358" y="0"/>
                  </a:moveTo>
                  <a:cubicBezTo>
                    <a:pt x="620" y="0"/>
                    <a:pt x="1" y="619"/>
                    <a:pt x="1" y="1381"/>
                  </a:cubicBezTo>
                  <a:cubicBezTo>
                    <a:pt x="1" y="2143"/>
                    <a:pt x="620" y="2739"/>
                    <a:pt x="1358" y="2739"/>
                  </a:cubicBezTo>
                  <a:lnTo>
                    <a:pt x="1715" y="1381"/>
                  </a:lnTo>
                  <a:lnTo>
                    <a:pt x="1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4"/>
            <p:cNvSpPr/>
            <p:nvPr/>
          </p:nvSpPr>
          <p:spPr>
            <a:xfrm>
              <a:off x="933039" y="3529801"/>
              <a:ext cx="47674" cy="96926"/>
            </a:xfrm>
            <a:custGeom>
              <a:avLst/>
              <a:gdLst/>
              <a:ahLst/>
              <a:cxnLst/>
              <a:rect l="l" t="t" r="r" b="b"/>
              <a:pathLst>
                <a:path w="1359" h="2763" extrusionOk="0">
                  <a:moveTo>
                    <a:pt x="1" y="0"/>
                  </a:moveTo>
                  <a:lnTo>
                    <a:pt x="1" y="2763"/>
                  </a:lnTo>
                  <a:cubicBezTo>
                    <a:pt x="739" y="2739"/>
                    <a:pt x="1358" y="2143"/>
                    <a:pt x="1358" y="1381"/>
                  </a:cubicBezTo>
                  <a:cubicBezTo>
                    <a:pt x="1358" y="595"/>
                    <a:pt x="739" y="0"/>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74"/>
          <p:cNvGrpSpPr/>
          <p:nvPr/>
        </p:nvGrpSpPr>
        <p:grpSpPr>
          <a:xfrm>
            <a:off x="805664" y="2898194"/>
            <a:ext cx="324174" cy="410226"/>
            <a:chOff x="780161" y="2889872"/>
            <a:chExt cx="324174" cy="410226"/>
          </a:xfrm>
        </p:grpSpPr>
        <p:sp>
          <p:nvSpPr>
            <p:cNvPr id="2387" name="Google Shape;2387;p74"/>
            <p:cNvSpPr/>
            <p:nvPr/>
          </p:nvSpPr>
          <p:spPr>
            <a:xfrm>
              <a:off x="813592" y="2904746"/>
              <a:ext cx="108643" cy="90787"/>
            </a:xfrm>
            <a:custGeom>
              <a:avLst/>
              <a:gdLst/>
              <a:ahLst/>
              <a:cxnLst/>
              <a:rect l="l" t="t" r="r" b="b"/>
              <a:pathLst>
                <a:path w="3097" h="2588" extrusionOk="0">
                  <a:moveTo>
                    <a:pt x="1522" y="0"/>
                  </a:moveTo>
                  <a:cubicBezTo>
                    <a:pt x="1324" y="0"/>
                    <a:pt x="1122" y="40"/>
                    <a:pt x="929" y="124"/>
                  </a:cubicBezTo>
                  <a:lnTo>
                    <a:pt x="0" y="553"/>
                  </a:lnTo>
                  <a:lnTo>
                    <a:pt x="572" y="1767"/>
                  </a:lnTo>
                  <a:cubicBezTo>
                    <a:pt x="811" y="2286"/>
                    <a:pt x="1318" y="2587"/>
                    <a:pt x="1855" y="2587"/>
                  </a:cubicBezTo>
                  <a:cubicBezTo>
                    <a:pt x="1959" y="2587"/>
                    <a:pt x="2063" y="2576"/>
                    <a:pt x="2168" y="2553"/>
                  </a:cubicBezTo>
                  <a:lnTo>
                    <a:pt x="3096" y="1458"/>
                  </a:lnTo>
                  <a:lnTo>
                    <a:pt x="2811" y="815"/>
                  </a:lnTo>
                  <a:cubicBezTo>
                    <a:pt x="2567" y="293"/>
                    <a:pt x="2058" y="0"/>
                    <a:pt x="1522"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4"/>
            <p:cNvSpPr/>
            <p:nvPr/>
          </p:nvSpPr>
          <p:spPr>
            <a:xfrm>
              <a:off x="859547" y="2956699"/>
              <a:ext cx="66021" cy="187994"/>
            </a:xfrm>
            <a:custGeom>
              <a:avLst/>
              <a:gdLst/>
              <a:ahLst/>
              <a:cxnLst/>
              <a:rect l="l" t="t" r="r" b="b"/>
              <a:pathLst>
                <a:path w="1882" h="5359" extrusionOk="0">
                  <a:moveTo>
                    <a:pt x="1643" y="0"/>
                  </a:moveTo>
                  <a:lnTo>
                    <a:pt x="1096" y="239"/>
                  </a:lnTo>
                  <a:lnTo>
                    <a:pt x="0" y="4978"/>
                  </a:lnTo>
                  <a:lnTo>
                    <a:pt x="262" y="5359"/>
                  </a:lnTo>
                  <a:lnTo>
                    <a:pt x="715" y="5025"/>
                  </a:lnTo>
                  <a:lnTo>
                    <a:pt x="1643" y="1001"/>
                  </a:lnTo>
                  <a:lnTo>
                    <a:pt x="1882" y="405"/>
                  </a:lnTo>
                  <a:lnTo>
                    <a:pt x="1643"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4"/>
            <p:cNvSpPr/>
            <p:nvPr/>
          </p:nvSpPr>
          <p:spPr>
            <a:xfrm>
              <a:off x="917183" y="2889872"/>
              <a:ext cx="187152" cy="220583"/>
            </a:xfrm>
            <a:custGeom>
              <a:avLst/>
              <a:gdLst/>
              <a:ahLst/>
              <a:cxnLst/>
              <a:rect l="l" t="t" r="r" b="b"/>
              <a:pathLst>
                <a:path w="5335" h="6288" extrusionOk="0">
                  <a:moveTo>
                    <a:pt x="5097" y="0"/>
                  </a:moveTo>
                  <a:lnTo>
                    <a:pt x="0" y="1929"/>
                  </a:lnTo>
                  <a:lnTo>
                    <a:pt x="0" y="2953"/>
                  </a:lnTo>
                  <a:lnTo>
                    <a:pt x="1286" y="5882"/>
                  </a:lnTo>
                  <a:lnTo>
                    <a:pt x="1810" y="6287"/>
                  </a:lnTo>
                  <a:lnTo>
                    <a:pt x="2025" y="5835"/>
                  </a:lnTo>
                  <a:lnTo>
                    <a:pt x="524" y="2429"/>
                  </a:lnTo>
                  <a:lnTo>
                    <a:pt x="5335" y="643"/>
                  </a:lnTo>
                  <a:lnTo>
                    <a:pt x="509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4"/>
            <p:cNvSpPr/>
            <p:nvPr/>
          </p:nvSpPr>
          <p:spPr>
            <a:xfrm>
              <a:off x="901292" y="3094528"/>
              <a:ext cx="86928" cy="183012"/>
            </a:xfrm>
            <a:custGeom>
              <a:avLst/>
              <a:gdLst/>
              <a:ahLst/>
              <a:cxnLst/>
              <a:rect l="l" t="t" r="r" b="b"/>
              <a:pathLst>
                <a:path w="2478" h="5217" extrusionOk="0">
                  <a:moveTo>
                    <a:pt x="2239" y="1"/>
                  </a:moveTo>
                  <a:cubicBezTo>
                    <a:pt x="1287" y="1"/>
                    <a:pt x="453" y="501"/>
                    <a:pt x="1" y="1287"/>
                  </a:cubicBezTo>
                  <a:lnTo>
                    <a:pt x="930" y="4859"/>
                  </a:lnTo>
                  <a:cubicBezTo>
                    <a:pt x="1311" y="5097"/>
                    <a:pt x="1763" y="5216"/>
                    <a:pt x="2239" y="5216"/>
                  </a:cubicBezTo>
                  <a:lnTo>
                    <a:pt x="2478" y="2430"/>
                  </a:lnTo>
                  <a:lnTo>
                    <a:pt x="2239"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4"/>
            <p:cNvSpPr/>
            <p:nvPr/>
          </p:nvSpPr>
          <p:spPr>
            <a:xfrm>
              <a:off x="979836" y="3094528"/>
              <a:ext cx="91103" cy="181329"/>
            </a:xfrm>
            <a:custGeom>
              <a:avLst/>
              <a:gdLst/>
              <a:ahLst/>
              <a:cxnLst/>
              <a:rect l="l" t="t" r="r" b="b"/>
              <a:pathLst>
                <a:path w="2597" h="5169" extrusionOk="0">
                  <a:moveTo>
                    <a:pt x="0" y="1"/>
                  </a:moveTo>
                  <a:lnTo>
                    <a:pt x="0" y="5169"/>
                  </a:lnTo>
                  <a:cubicBezTo>
                    <a:pt x="1429" y="5169"/>
                    <a:pt x="2596" y="4025"/>
                    <a:pt x="2596" y="2597"/>
                  </a:cubicBezTo>
                  <a:cubicBezTo>
                    <a:pt x="2596" y="1168"/>
                    <a:pt x="1429" y="1"/>
                    <a:pt x="0"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4"/>
            <p:cNvSpPr/>
            <p:nvPr/>
          </p:nvSpPr>
          <p:spPr>
            <a:xfrm>
              <a:off x="780161" y="3131292"/>
              <a:ext cx="92787" cy="168805"/>
            </a:xfrm>
            <a:custGeom>
              <a:avLst/>
              <a:gdLst/>
              <a:ahLst/>
              <a:cxnLst/>
              <a:rect l="l" t="t" r="r" b="b"/>
              <a:pathLst>
                <a:path w="2645" h="4812" extrusionOk="0">
                  <a:moveTo>
                    <a:pt x="2406" y="1"/>
                  </a:moveTo>
                  <a:cubicBezTo>
                    <a:pt x="1072" y="1"/>
                    <a:pt x="1" y="1096"/>
                    <a:pt x="1" y="2406"/>
                  </a:cubicBezTo>
                  <a:cubicBezTo>
                    <a:pt x="1" y="3739"/>
                    <a:pt x="1072" y="4811"/>
                    <a:pt x="2406" y="4811"/>
                  </a:cubicBezTo>
                  <a:lnTo>
                    <a:pt x="2644" y="2406"/>
                  </a:lnTo>
                  <a:lnTo>
                    <a:pt x="2406"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4"/>
            <p:cNvSpPr/>
            <p:nvPr/>
          </p:nvSpPr>
          <p:spPr>
            <a:xfrm>
              <a:off x="864563" y="3131292"/>
              <a:ext cx="85244" cy="168805"/>
            </a:xfrm>
            <a:custGeom>
              <a:avLst/>
              <a:gdLst/>
              <a:ahLst/>
              <a:cxnLst/>
              <a:rect l="l" t="t" r="r" b="b"/>
              <a:pathLst>
                <a:path w="2430" h="4812" extrusionOk="0">
                  <a:moveTo>
                    <a:pt x="0" y="1"/>
                  </a:moveTo>
                  <a:lnTo>
                    <a:pt x="0" y="4811"/>
                  </a:lnTo>
                  <a:cubicBezTo>
                    <a:pt x="1310" y="4811"/>
                    <a:pt x="2429" y="3739"/>
                    <a:pt x="2429" y="2406"/>
                  </a:cubicBezTo>
                  <a:cubicBezTo>
                    <a:pt x="2429" y="1096"/>
                    <a:pt x="1358" y="1"/>
                    <a:pt x="0"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74"/>
          <p:cNvGrpSpPr/>
          <p:nvPr/>
        </p:nvGrpSpPr>
        <p:grpSpPr>
          <a:xfrm>
            <a:off x="755956" y="2249517"/>
            <a:ext cx="423591" cy="396860"/>
            <a:chOff x="720034" y="2262466"/>
            <a:chExt cx="423591" cy="396860"/>
          </a:xfrm>
        </p:grpSpPr>
        <p:sp>
          <p:nvSpPr>
            <p:cNvPr id="2395" name="Google Shape;2395;p74"/>
            <p:cNvSpPr/>
            <p:nvPr/>
          </p:nvSpPr>
          <p:spPr>
            <a:xfrm>
              <a:off x="926374" y="2464632"/>
              <a:ext cx="16733" cy="175470"/>
            </a:xfrm>
            <a:custGeom>
              <a:avLst/>
              <a:gdLst/>
              <a:ahLst/>
              <a:cxnLst/>
              <a:rect l="l" t="t" r="r" b="b"/>
              <a:pathLst>
                <a:path w="477" h="5002" extrusionOk="0">
                  <a:moveTo>
                    <a:pt x="191" y="1"/>
                  </a:moveTo>
                  <a:lnTo>
                    <a:pt x="0" y="310"/>
                  </a:lnTo>
                  <a:lnTo>
                    <a:pt x="0" y="4859"/>
                  </a:lnTo>
                  <a:lnTo>
                    <a:pt x="191" y="5002"/>
                  </a:lnTo>
                  <a:lnTo>
                    <a:pt x="358" y="4859"/>
                  </a:lnTo>
                  <a:lnTo>
                    <a:pt x="477" y="2597"/>
                  </a:lnTo>
                  <a:lnTo>
                    <a:pt x="358" y="334"/>
                  </a:lnTo>
                  <a:lnTo>
                    <a:pt x="19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4"/>
            <p:cNvSpPr/>
            <p:nvPr/>
          </p:nvSpPr>
          <p:spPr>
            <a:xfrm>
              <a:off x="938056" y="2465474"/>
              <a:ext cx="12559" cy="177154"/>
            </a:xfrm>
            <a:custGeom>
              <a:avLst/>
              <a:gdLst/>
              <a:ahLst/>
              <a:cxnLst/>
              <a:rect l="l" t="t" r="r" b="b"/>
              <a:pathLst>
                <a:path w="358" h="5050" extrusionOk="0">
                  <a:moveTo>
                    <a:pt x="167" y="1"/>
                  </a:moveTo>
                  <a:lnTo>
                    <a:pt x="1" y="334"/>
                  </a:lnTo>
                  <a:lnTo>
                    <a:pt x="1" y="4859"/>
                  </a:lnTo>
                  <a:lnTo>
                    <a:pt x="167" y="5049"/>
                  </a:lnTo>
                  <a:lnTo>
                    <a:pt x="358" y="4859"/>
                  </a:lnTo>
                  <a:lnTo>
                    <a:pt x="358" y="310"/>
                  </a:lnTo>
                  <a:lnTo>
                    <a:pt x="16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4"/>
            <p:cNvSpPr/>
            <p:nvPr/>
          </p:nvSpPr>
          <p:spPr>
            <a:xfrm>
              <a:off x="946405" y="2272499"/>
              <a:ext cx="76089" cy="88577"/>
            </a:xfrm>
            <a:custGeom>
              <a:avLst/>
              <a:gdLst/>
              <a:ahLst/>
              <a:cxnLst/>
              <a:rect l="l" t="t" r="r" b="b"/>
              <a:pathLst>
                <a:path w="2169" h="2525" extrusionOk="0">
                  <a:moveTo>
                    <a:pt x="1906" y="0"/>
                  </a:moveTo>
                  <a:cubicBezTo>
                    <a:pt x="1692" y="72"/>
                    <a:pt x="1525" y="120"/>
                    <a:pt x="1311" y="191"/>
                  </a:cubicBezTo>
                  <a:cubicBezTo>
                    <a:pt x="811" y="334"/>
                    <a:pt x="382" y="691"/>
                    <a:pt x="120" y="1167"/>
                  </a:cubicBezTo>
                  <a:cubicBezTo>
                    <a:pt x="25" y="1310"/>
                    <a:pt x="1" y="1501"/>
                    <a:pt x="1" y="1667"/>
                  </a:cubicBezTo>
                  <a:lnTo>
                    <a:pt x="1525" y="2525"/>
                  </a:lnTo>
                  <a:cubicBezTo>
                    <a:pt x="1692" y="2453"/>
                    <a:pt x="1835" y="2287"/>
                    <a:pt x="1930" y="2120"/>
                  </a:cubicBezTo>
                  <a:cubicBezTo>
                    <a:pt x="2049" y="1882"/>
                    <a:pt x="2144" y="1620"/>
                    <a:pt x="2144" y="1382"/>
                  </a:cubicBezTo>
                  <a:cubicBezTo>
                    <a:pt x="2168" y="1144"/>
                    <a:pt x="2144" y="858"/>
                    <a:pt x="2073" y="596"/>
                  </a:cubicBezTo>
                  <a:cubicBezTo>
                    <a:pt x="2025" y="381"/>
                    <a:pt x="1954" y="215"/>
                    <a:pt x="1906"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4"/>
            <p:cNvSpPr/>
            <p:nvPr/>
          </p:nvSpPr>
          <p:spPr>
            <a:xfrm>
              <a:off x="855372" y="2447092"/>
              <a:ext cx="79386" cy="87770"/>
            </a:xfrm>
            <a:custGeom>
              <a:avLst/>
              <a:gdLst/>
              <a:ahLst/>
              <a:cxnLst/>
              <a:rect l="l" t="t" r="r" b="b"/>
              <a:pathLst>
                <a:path w="2263" h="2502" extrusionOk="0">
                  <a:moveTo>
                    <a:pt x="738" y="1"/>
                  </a:moveTo>
                  <a:cubicBezTo>
                    <a:pt x="595" y="96"/>
                    <a:pt x="453" y="215"/>
                    <a:pt x="357" y="358"/>
                  </a:cubicBezTo>
                  <a:cubicBezTo>
                    <a:pt x="95" y="810"/>
                    <a:pt x="0" y="1334"/>
                    <a:pt x="119" y="1882"/>
                  </a:cubicBezTo>
                  <a:lnTo>
                    <a:pt x="262" y="2501"/>
                  </a:lnTo>
                  <a:lnTo>
                    <a:pt x="905" y="2358"/>
                  </a:lnTo>
                  <a:cubicBezTo>
                    <a:pt x="1429" y="2239"/>
                    <a:pt x="1858" y="1906"/>
                    <a:pt x="2143" y="1453"/>
                  </a:cubicBezTo>
                  <a:cubicBezTo>
                    <a:pt x="2239" y="1239"/>
                    <a:pt x="2262" y="1048"/>
                    <a:pt x="2262" y="858"/>
                  </a:cubicBezTo>
                  <a:lnTo>
                    <a:pt x="738"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4"/>
            <p:cNvSpPr/>
            <p:nvPr/>
          </p:nvSpPr>
          <p:spPr>
            <a:xfrm>
              <a:off x="855372" y="2273341"/>
              <a:ext cx="80228" cy="87735"/>
            </a:xfrm>
            <a:custGeom>
              <a:avLst/>
              <a:gdLst/>
              <a:ahLst/>
              <a:cxnLst/>
              <a:rect l="l" t="t" r="r" b="b"/>
              <a:pathLst>
                <a:path w="2287" h="2501" extrusionOk="0">
                  <a:moveTo>
                    <a:pt x="262" y="0"/>
                  </a:moveTo>
                  <a:lnTo>
                    <a:pt x="119" y="643"/>
                  </a:lnTo>
                  <a:cubicBezTo>
                    <a:pt x="0" y="1167"/>
                    <a:pt x="95" y="1715"/>
                    <a:pt x="357" y="2144"/>
                  </a:cubicBezTo>
                  <a:cubicBezTo>
                    <a:pt x="453" y="2310"/>
                    <a:pt x="595" y="2429"/>
                    <a:pt x="738" y="2501"/>
                  </a:cubicBezTo>
                  <a:lnTo>
                    <a:pt x="2286" y="1643"/>
                  </a:lnTo>
                  <a:cubicBezTo>
                    <a:pt x="2286" y="1477"/>
                    <a:pt x="2239" y="1262"/>
                    <a:pt x="2143" y="1072"/>
                  </a:cubicBezTo>
                  <a:cubicBezTo>
                    <a:pt x="1881" y="643"/>
                    <a:pt x="1429" y="310"/>
                    <a:pt x="905" y="143"/>
                  </a:cubicBezTo>
                  <a:lnTo>
                    <a:pt x="262"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4"/>
            <p:cNvSpPr/>
            <p:nvPr/>
          </p:nvSpPr>
          <p:spPr>
            <a:xfrm>
              <a:off x="944756" y="2445443"/>
              <a:ext cx="78544" cy="91068"/>
            </a:xfrm>
            <a:custGeom>
              <a:avLst/>
              <a:gdLst/>
              <a:ahLst/>
              <a:cxnLst/>
              <a:rect l="l" t="t" r="r" b="b"/>
              <a:pathLst>
                <a:path w="2239" h="2596" extrusionOk="0">
                  <a:moveTo>
                    <a:pt x="1572" y="0"/>
                  </a:moveTo>
                  <a:lnTo>
                    <a:pt x="0" y="881"/>
                  </a:lnTo>
                  <a:cubicBezTo>
                    <a:pt x="0" y="1048"/>
                    <a:pt x="48" y="1238"/>
                    <a:pt x="143" y="1381"/>
                  </a:cubicBezTo>
                  <a:cubicBezTo>
                    <a:pt x="381" y="1858"/>
                    <a:pt x="786" y="2215"/>
                    <a:pt x="1286" y="2381"/>
                  </a:cubicBezTo>
                  <a:cubicBezTo>
                    <a:pt x="1501" y="2453"/>
                    <a:pt x="1691" y="2501"/>
                    <a:pt x="1882" y="2596"/>
                  </a:cubicBezTo>
                  <a:cubicBezTo>
                    <a:pt x="1953" y="2381"/>
                    <a:pt x="2001" y="2215"/>
                    <a:pt x="2096" y="2000"/>
                  </a:cubicBezTo>
                  <a:cubicBezTo>
                    <a:pt x="2239" y="1500"/>
                    <a:pt x="2215" y="929"/>
                    <a:pt x="1977" y="453"/>
                  </a:cubicBezTo>
                  <a:cubicBezTo>
                    <a:pt x="1882" y="286"/>
                    <a:pt x="1739" y="119"/>
                    <a:pt x="157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4"/>
            <p:cNvSpPr/>
            <p:nvPr/>
          </p:nvSpPr>
          <p:spPr>
            <a:xfrm>
              <a:off x="789352" y="2364373"/>
              <a:ext cx="86086" cy="73563"/>
            </a:xfrm>
            <a:custGeom>
              <a:avLst/>
              <a:gdLst/>
              <a:ahLst/>
              <a:cxnLst/>
              <a:rect l="l" t="t" r="r" b="b"/>
              <a:pathLst>
                <a:path w="2454" h="2097" extrusionOk="0">
                  <a:moveTo>
                    <a:pt x="1839" y="0"/>
                  </a:moveTo>
                  <a:cubicBezTo>
                    <a:pt x="1669" y="0"/>
                    <a:pt x="1034" y="36"/>
                    <a:pt x="453" y="596"/>
                  </a:cubicBezTo>
                  <a:lnTo>
                    <a:pt x="1" y="1049"/>
                  </a:lnTo>
                  <a:lnTo>
                    <a:pt x="453" y="1501"/>
                  </a:lnTo>
                  <a:cubicBezTo>
                    <a:pt x="834" y="1882"/>
                    <a:pt x="1311" y="2097"/>
                    <a:pt x="1882" y="2097"/>
                  </a:cubicBezTo>
                  <a:cubicBezTo>
                    <a:pt x="2049" y="2097"/>
                    <a:pt x="2239" y="2025"/>
                    <a:pt x="2382" y="1930"/>
                  </a:cubicBezTo>
                  <a:lnTo>
                    <a:pt x="2454" y="192"/>
                  </a:lnTo>
                  <a:cubicBezTo>
                    <a:pt x="2311" y="96"/>
                    <a:pt x="2096" y="1"/>
                    <a:pt x="1882" y="1"/>
                  </a:cubicBezTo>
                  <a:cubicBezTo>
                    <a:pt x="1879" y="1"/>
                    <a:pt x="1864" y="0"/>
                    <a:pt x="1839"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4"/>
            <p:cNvSpPr/>
            <p:nvPr/>
          </p:nvSpPr>
          <p:spPr>
            <a:xfrm>
              <a:off x="1004883" y="2371705"/>
              <a:ext cx="85244" cy="72160"/>
            </a:xfrm>
            <a:custGeom>
              <a:avLst/>
              <a:gdLst/>
              <a:ahLst/>
              <a:cxnLst/>
              <a:rect l="l" t="t" r="r" b="b"/>
              <a:pathLst>
                <a:path w="2430" h="2057" extrusionOk="0">
                  <a:moveTo>
                    <a:pt x="544" y="0"/>
                  </a:moveTo>
                  <a:cubicBezTo>
                    <a:pt x="381" y="0"/>
                    <a:pt x="206" y="47"/>
                    <a:pt x="49" y="125"/>
                  </a:cubicBezTo>
                  <a:lnTo>
                    <a:pt x="1" y="1864"/>
                  </a:lnTo>
                  <a:cubicBezTo>
                    <a:pt x="144" y="1959"/>
                    <a:pt x="334" y="2031"/>
                    <a:pt x="501" y="2054"/>
                  </a:cubicBezTo>
                  <a:cubicBezTo>
                    <a:pt x="540" y="2056"/>
                    <a:pt x="578" y="2057"/>
                    <a:pt x="616" y="2057"/>
                  </a:cubicBezTo>
                  <a:cubicBezTo>
                    <a:pt x="1119" y="2057"/>
                    <a:pt x="1577" y="1910"/>
                    <a:pt x="1954" y="1578"/>
                  </a:cubicBezTo>
                  <a:cubicBezTo>
                    <a:pt x="2144" y="1435"/>
                    <a:pt x="2263" y="1316"/>
                    <a:pt x="2430" y="1173"/>
                  </a:cubicBezTo>
                  <a:cubicBezTo>
                    <a:pt x="2287" y="983"/>
                    <a:pt x="2168" y="864"/>
                    <a:pt x="2025" y="697"/>
                  </a:cubicBezTo>
                  <a:cubicBezTo>
                    <a:pt x="1668" y="268"/>
                    <a:pt x="1192" y="30"/>
                    <a:pt x="644" y="6"/>
                  </a:cubicBezTo>
                  <a:cubicBezTo>
                    <a:pt x="611" y="2"/>
                    <a:pt x="578" y="0"/>
                    <a:pt x="544"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4"/>
            <p:cNvSpPr/>
            <p:nvPr/>
          </p:nvSpPr>
          <p:spPr>
            <a:xfrm>
              <a:off x="854530" y="2333468"/>
              <a:ext cx="92752" cy="143723"/>
            </a:xfrm>
            <a:custGeom>
              <a:avLst/>
              <a:gdLst/>
              <a:ahLst/>
              <a:cxnLst/>
              <a:rect l="l" t="t" r="r" b="b"/>
              <a:pathLst>
                <a:path w="2644" h="4097" extrusionOk="0">
                  <a:moveTo>
                    <a:pt x="2406" y="1"/>
                  </a:moveTo>
                  <a:cubicBezTo>
                    <a:pt x="1667" y="1"/>
                    <a:pt x="1001" y="358"/>
                    <a:pt x="643" y="1001"/>
                  </a:cubicBezTo>
                  <a:cubicBezTo>
                    <a:pt x="0" y="2168"/>
                    <a:pt x="596" y="3645"/>
                    <a:pt x="1905" y="4002"/>
                  </a:cubicBezTo>
                  <a:cubicBezTo>
                    <a:pt x="2048" y="4073"/>
                    <a:pt x="2239" y="4073"/>
                    <a:pt x="2406" y="4097"/>
                  </a:cubicBezTo>
                  <a:lnTo>
                    <a:pt x="2644" y="2049"/>
                  </a:lnTo>
                  <a:lnTo>
                    <a:pt x="2406"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4"/>
            <p:cNvSpPr/>
            <p:nvPr/>
          </p:nvSpPr>
          <p:spPr>
            <a:xfrm>
              <a:off x="938898" y="2331784"/>
              <a:ext cx="76053" cy="145407"/>
            </a:xfrm>
            <a:custGeom>
              <a:avLst/>
              <a:gdLst/>
              <a:ahLst/>
              <a:cxnLst/>
              <a:rect l="l" t="t" r="r" b="b"/>
              <a:pathLst>
                <a:path w="2168" h="4145" extrusionOk="0">
                  <a:moveTo>
                    <a:pt x="54" y="1"/>
                  </a:moveTo>
                  <a:cubicBezTo>
                    <a:pt x="36" y="1"/>
                    <a:pt x="18" y="1"/>
                    <a:pt x="1" y="1"/>
                  </a:cubicBezTo>
                  <a:lnTo>
                    <a:pt x="1" y="4145"/>
                  </a:lnTo>
                  <a:cubicBezTo>
                    <a:pt x="739" y="4145"/>
                    <a:pt x="1453" y="3764"/>
                    <a:pt x="1858" y="3097"/>
                  </a:cubicBezTo>
                  <a:cubicBezTo>
                    <a:pt x="2120" y="2597"/>
                    <a:pt x="2168" y="2025"/>
                    <a:pt x="2049" y="1525"/>
                  </a:cubicBezTo>
                  <a:cubicBezTo>
                    <a:pt x="1792" y="614"/>
                    <a:pt x="984" y="1"/>
                    <a:pt x="54"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4"/>
            <p:cNvSpPr/>
            <p:nvPr/>
          </p:nvSpPr>
          <p:spPr>
            <a:xfrm>
              <a:off x="888768" y="2356866"/>
              <a:ext cx="57672" cy="96119"/>
            </a:xfrm>
            <a:custGeom>
              <a:avLst/>
              <a:gdLst/>
              <a:ahLst/>
              <a:cxnLst/>
              <a:rect l="l" t="t" r="r" b="b"/>
              <a:pathLst>
                <a:path w="1644" h="2740" extrusionOk="0">
                  <a:moveTo>
                    <a:pt x="1406" y="1"/>
                  </a:moveTo>
                  <a:cubicBezTo>
                    <a:pt x="715" y="1"/>
                    <a:pt x="191" y="548"/>
                    <a:pt x="96" y="1191"/>
                  </a:cubicBezTo>
                  <a:cubicBezTo>
                    <a:pt x="1" y="2001"/>
                    <a:pt x="596" y="2716"/>
                    <a:pt x="1406" y="2739"/>
                  </a:cubicBezTo>
                  <a:lnTo>
                    <a:pt x="1644" y="1382"/>
                  </a:lnTo>
                  <a:lnTo>
                    <a:pt x="1406"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4"/>
            <p:cNvSpPr/>
            <p:nvPr/>
          </p:nvSpPr>
          <p:spPr>
            <a:xfrm>
              <a:off x="938056" y="2355989"/>
              <a:ext cx="57461" cy="97066"/>
            </a:xfrm>
            <a:custGeom>
              <a:avLst/>
              <a:gdLst/>
              <a:ahLst/>
              <a:cxnLst/>
              <a:rect l="l" t="t" r="r" b="b"/>
              <a:pathLst>
                <a:path w="1638" h="2767" extrusionOk="0">
                  <a:moveTo>
                    <a:pt x="56" y="1"/>
                  </a:moveTo>
                  <a:cubicBezTo>
                    <a:pt x="37" y="1"/>
                    <a:pt x="19" y="1"/>
                    <a:pt x="1" y="2"/>
                  </a:cubicBezTo>
                  <a:lnTo>
                    <a:pt x="1" y="2764"/>
                  </a:lnTo>
                  <a:cubicBezTo>
                    <a:pt x="25" y="2766"/>
                    <a:pt x="49" y="2766"/>
                    <a:pt x="73" y="2766"/>
                  </a:cubicBezTo>
                  <a:cubicBezTo>
                    <a:pt x="988" y="2766"/>
                    <a:pt x="1638" y="1885"/>
                    <a:pt x="1406" y="1026"/>
                  </a:cubicBezTo>
                  <a:cubicBezTo>
                    <a:pt x="1221" y="379"/>
                    <a:pt x="655" y="1"/>
                    <a:pt x="56"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4"/>
            <p:cNvSpPr/>
            <p:nvPr/>
          </p:nvSpPr>
          <p:spPr>
            <a:xfrm>
              <a:off x="1083427" y="2574081"/>
              <a:ext cx="24275" cy="68546"/>
            </a:xfrm>
            <a:custGeom>
              <a:avLst/>
              <a:gdLst/>
              <a:ahLst/>
              <a:cxnLst/>
              <a:rect l="l" t="t" r="r" b="b"/>
              <a:pathLst>
                <a:path w="692" h="1954" extrusionOk="0">
                  <a:moveTo>
                    <a:pt x="358" y="0"/>
                  </a:moveTo>
                  <a:lnTo>
                    <a:pt x="0" y="310"/>
                  </a:lnTo>
                  <a:lnTo>
                    <a:pt x="0" y="1739"/>
                  </a:lnTo>
                  <a:lnTo>
                    <a:pt x="358" y="1953"/>
                  </a:lnTo>
                  <a:lnTo>
                    <a:pt x="691" y="1739"/>
                  </a:lnTo>
                  <a:lnTo>
                    <a:pt x="691" y="310"/>
                  </a:lnTo>
                  <a:lnTo>
                    <a:pt x="358"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4"/>
            <p:cNvSpPr/>
            <p:nvPr/>
          </p:nvSpPr>
          <p:spPr>
            <a:xfrm>
              <a:off x="1047505" y="2490556"/>
              <a:ext cx="96119" cy="96084"/>
            </a:xfrm>
            <a:custGeom>
              <a:avLst/>
              <a:gdLst/>
              <a:ahLst/>
              <a:cxnLst/>
              <a:rect l="l" t="t" r="r" b="b"/>
              <a:pathLst>
                <a:path w="2740" h="2739" extrusionOk="0">
                  <a:moveTo>
                    <a:pt x="1382" y="0"/>
                  </a:moveTo>
                  <a:cubicBezTo>
                    <a:pt x="620" y="0"/>
                    <a:pt x="0" y="619"/>
                    <a:pt x="0" y="1381"/>
                  </a:cubicBezTo>
                  <a:cubicBezTo>
                    <a:pt x="0" y="2143"/>
                    <a:pt x="620" y="2739"/>
                    <a:pt x="1382" y="2739"/>
                  </a:cubicBezTo>
                  <a:cubicBezTo>
                    <a:pt x="2120" y="2739"/>
                    <a:pt x="2739" y="2143"/>
                    <a:pt x="2739" y="1381"/>
                  </a:cubicBezTo>
                  <a:cubicBezTo>
                    <a:pt x="2739" y="619"/>
                    <a:pt x="2120" y="0"/>
                    <a:pt x="1382"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4"/>
            <p:cNvSpPr/>
            <p:nvPr/>
          </p:nvSpPr>
          <p:spPr>
            <a:xfrm>
              <a:off x="1071746" y="2514761"/>
              <a:ext cx="47639" cy="47674"/>
            </a:xfrm>
            <a:custGeom>
              <a:avLst/>
              <a:gdLst/>
              <a:ahLst/>
              <a:cxnLst/>
              <a:rect l="l" t="t" r="r" b="b"/>
              <a:pathLst>
                <a:path w="1358" h="1359" extrusionOk="0">
                  <a:moveTo>
                    <a:pt x="691" y="1"/>
                  </a:moveTo>
                  <a:cubicBezTo>
                    <a:pt x="310" y="1"/>
                    <a:pt x="0" y="310"/>
                    <a:pt x="0" y="691"/>
                  </a:cubicBezTo>
                  <a:cubicBezTo>
                    <a:pt x="0" y="1072"/>
                    <a:pt x="310" y="1358"/>
                    <a:pt x="691" y="1358"/>
                  </a:cubicBezTo>
                  <a:cubicBezTo>
                    <a:pt x="1048" y="1358"/>
                    <a:pt x="1357" y="1072"/>
                    <a:pt x="1357" y="691"/>
                  </a:cubicBezTo>
                  <a:cubicBezTo>
                    <a:pt x="1357" y="310"/>
                    <a:pt x="1048" y="1"/>
                    <a:pt x="691"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4"/>
            <p:cNvSpPr/>
            <p:nvPr/>
          </p:nvSpPr>
          <p:spPr>
            <a:xfrm>
              <a:off x="768479" y="2579940"/>
              <a:ext cx="25082" cy="58513"/>
            </a:xfrm>
            <a:custGeom>
              <a:avLst/>
              <a:gdLst/>
              <a:ahLst/>
              <a:cxnLst/>
              <a:rect l="l" t="t" r="r" b="b"/>
              <a:pathLst>
                <a:path w="715" h="1668" extrusionOk="0">
                  <a:moveTo>
                    <a:pt x="358" y="0"/>
                  </a:moveTo>
                  <a:lnTo>
                    <a:pt x="0" y="143"/>
                  </a:lnTo>
                  <a:lnTo>
                    <a:pt x="0" y="1572"/>
                  </a:lnTo>
                  <a:lnTo>
                    <a:pt x="358" y="1667"/>
                  </a:lnTo>
                  <a:lnTo>
                    <a:pt x="715" y="1572"/>
                  </a:lnTo>
                  <a:lnTo>
                    <a:pt x="715" y="143"/>
                  </a:lnTo>
                  <a:lnTo>
                    <a:pt x="358"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4"/>
            <p:cNvSpPr/>
            <p:nvPr/>
          </p:nvSpPr>
          <p:spPr>
            <a:xfrm>
              <a:off x="733399" y="2490556"/>
              <a:ext cx="96084" cy="96084"/>
            </a:xfrm>
            <a:custGeom>
              <a:avLst/>
              <a:gdLst/>
              <a:ahLst/>
              <a:cxnLst/>
              <a:rect l="l" t="t" r="r" b="b"/>
              <a:pathLst>
                <a:path w="2739" h="2739" extrusionOk="0">
                  <a:moveTo>
                    <a:pt x="1358" y="0"/>
                  </a:moveTo>
                  <a:cubicBezTo>
                    <a:pt x="596" y="0"/>
                    <a:pt x="0" y="619"/>
                    <a:pt x="0" y="1381"/>
                  </a:cubicBezTo>
                  <a:cubicBezTo>
                    <a:pt x="0" y="2143"/>
                    <a:pt x="596" y="2739"/>
                    <a:pt x="1358" y="2739"/>
                  </a:cubicBezTo>
                  <a:cubicBezTo>
                    <a:pt x="2120" y="2739"/>
                    <a:pt x="2739" y="2143"/>
                    <a:pt x="2739" y="1381"/>
                  </a:cubicBezTo>
                  <a:cubicBezTo>
                    <a:pt x="2739" y="619"/>
                    <a:pt x="2120" y="0"/>
                    <a:pt x="1358"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4"/>
            <p:cNvSpPr/>
            <p:nvPr/>
          </p:nvSpPr>
          <p:spPr>
            <a:xfrm>
              <a:off x="757604" y="2514761"/>
              <a:ext cx="47674" cy="47674"/>
            </a:xfrm>
            <a:custGeom>
              <a:avLst/>
              <a:gdLst/>
              <a:ahLst/>
              <a:cxnLst/>
              <a:rect l="l" t="t" r="r" b="b"/>
              <a:pathLst>
                <a:path w="1359" h="1359" extrusionOk="0">
                  <a:moveTo>
                    <a:pt x="668" y="1"/>
                  </a:moveTo>
                  <a:cubicBezTo>
                    <a:pt x="287" y="1"/>
                    <a:pt x="1" y="310"/>
                    <a:pt x="1" y="691"/>
                  </a:cubicBezTo>
                  <a:cubicBezTo>
                    <a:pt x="1" y="1072"/>
                    <a:pt x="287" y="1358"/>
                    <a:pt x="668" y="1358"/>
                  </a:cubicBezTo>
                  <a:cubicBezTo>
                    <a:pt x="1049" y="1358"/>
                    <a:pt x="1358" y="1072"/>
                    <a:pt x="1358" y="691"/>
                  </a:cubicBezTo>
                  <a:cubicBezTo>
                    <a:pt x="1358" y="310"/>
                    <a:pt x="1049" y="1"/>
                    <a:pt x="668" y="1"/>
                  </a:cubicBez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4"/>
            <p:cNvSpPr/>
            <p:nvPr/>
          </p:nvSpPr>
          <p:spPr>
            <a:xfrm>
              <a:off x="921358" y="2388614"/>
              <a:ext cx="25082" cy="33466"/>
            </a:xfrm>
            <a:custGeom>
              <a:avLst/>
              <a:gdLst/>
              <a:ahLst/>
              <a:cxnLst/>
              <a:rect l="l" t="t" r="r" b="b"/>
              <a:pathLst>
                <a:path w="715" h="954" extrusionOk="0">
                  <a:moveTo>
                    <a:pt x="477" y="1"/>
                  </a:moveTo>
                  <a:cubicBezTo>
                    <a:pt x="286" y="167"/>
                    <a:pt x="167" y="334"/>
                    <a:pt x="0" y="477"/>
                  </a:cubicBezTo>
                  <a:lnTo>
                    <a:pt x="477" y="953"/>
                  </a:lnTo>
                  <a:lnTo>
                    <a:pt x="715" y="477"/>
                  </a:lnTo>
                  <a:lnTo>
                    <a:pt x="47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4"/>
            <p:cNvSpPr/>
            <p:nvPr/>
          </p:nvSpPr>
          <p:spPr>
            <a:xfrm>
              <a:off x="938056" y="2388614"/>
              <a:ext cx="17575" cy="34308"/>
            </a:xfrm>
            <a:custGeom>
              <a:avLst/>
              <a:gdLst/>
              <a:ahLst/>
              <a:cxnLst/>
              <a:rect l="l" t="t" r="r" b="b"/>
              <a:pathLst>
                <a:path w="501" h="978" extrusionOk="0">
                  <a:moveTo>
                    <a:pt x="1" y="1"/>
                  </a:moveTo>
                  <a:lnTo>
                    <a:pt x="1" y="977"/>
                  </a:lnTo>
                  <a:lnTo>
                    <a:pt x="501" y="477"/>
                  </a:lnTo>
                  <a:cubicBezTo>
                    <a:pt x="334" y="286"/>
                    <a:pt x="167" y="144"/>
                    <a:pt x="1"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4"/>
            <p:cNvSpPr/>
            <p:nvPr/>
          </p:nvSpPr>
          <p:spPr>
            <a:xfrm>
              <a:off x="732557" y="2635051"/>
              <a:ext cx="213883" cy="24275"/>
            </a:xfrm>
            <a:custGeom>
              <a:avLst/>
              <a:gdLst/>
              <a:ahLst/>
              <a:cxnLst/>
              <a:rect l="l" t="t" r="r" b="b"/>
              <a:pathLst>
                <a:path w="6097" h="692" extrusionOk="0">
                  <a:moveTo>
                    <a:pt x="0" y="1"/>
                  </a:moveTo>
                  <a:lnTo>
                    <a:pt x="0" y="692"/>
                  </a:lnTo>
                  <a:lnTo>
                    <a:pt x="5859" y="692"/>
                  </a:lnTo>
                  <a:lnTo>
                    <a:pt x="6097" y="358"/>
                  </a:lnTo>
                  <a:lnTo>
                    <a:pt x="585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4"/>
            <p:cNvSpPr/>
            <p:nvPr/>
          </p:nvSpPr>
          <p:spPr>
            <a:xfrm>
              <a:off x="938056" y="2635051"/>
              <a:ext cx="205569" cy="24275"/>
            </a:xfrm>
            <a:custGeom>
              <a:avLst/>
              <a:gdLst/>
              <a:ahLst/>
              <a:cxnLst/>
              <a:rect l="l" t="t" r="r" b="b"/>
              <a:pathLst>
                <a:path w="5860" h="692" extrusionOk="0">
                  <a:moveTo>
                    <a:pt x="1" y="1"/>
                  </a:moveTo>
                  <a:lnTo>
                    <a:pt x="1" y="692"/>
                  </a:lnTo>
                  <a:lnTo>
                    <a:pt x="5859" y="692"/>
                  </a:lnTo>
                  <a:lnTo>
                    <a:pt x="585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4"/>
            <p:cNvSpPr/>
            <p:nvPr/>
          </p:nvSpPr>
          <p:spPr>
            <a:xfrm>
              <a:off x="720034" y="2263308"/>
              <a:ext cx="35" cy="35"/>
            </a:xfrm>
            <a:custGeom>
              <a:avLst/>
              <a:gdLst/>
              <a:ahLst/>
              <a:cxnLst/>
              <a:rect l="l" t="t" r="r" b="b"/>
              <a:pathLst>
                <a:path w="1" h="1" extrusionOk="0">
                  <a:moveTo>
                    <a:pt x="0" y="0"/>
                  </a:moveTo>
                  <a:lnTo>
                    <a:pt x="0" y="0"/>
                  </a:lnTo>
                  <a:lnTo>
                    <a:pt x="0" y="0"/>
                  </a:lnTo>
                  <a:lnTo>
                    <a:pt x="0" y="0"/>
                  </a:lnTo>
                  <a:lnTo>
                    <a:pt x="0" y="0"/>
                  </a:lnTo>
                  <a:lnTo>
                    <a:pt x="0"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4"/>
            <p:cNvSpPr/>
            <p:nvPr/>
          </p:nvSpPr>
          <p:spPr>
            <a:xfrm>
              <a:off x="721682" y="2263308"/>
              <a:ext cx="35" cy="35"/>
            </a:xfrm>
            <a:custGeom>
              <a:avLst/>
              <a:gdLst/>
              <a:ahLst/>
              <a:cxnLst/>
              <a:rect l="l" t="t" r="r" b="b"/>
              <a:pathLst>
                <a:path w="1" h="1" extrusionOk="0">
                  <a:moveTo>
                    <a:pt x="1" y="0"/>
                  </a:moveTo>
                  <a:lnTo>
                    <a:pt x="1" y="0"/>
                  </a:lnTo>
                  <a:lnTo>
                    <a:pt x="1" y="0"/>
                  </a:ln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4"/>
            <p:cNvSpPr/>
            <p:nvPr/>
          </p:nvSpPr>
          <p:spPr>
            <a:xfrm>
              <a:off x="721682" y="2262466"/>
              <a:ext cx="35" cy="877"/>
            </a:xfrm>
            <a:custGeom>
              <a:avLst/>
              <a:gdLst/>
              <a:ahLst/>
              <a:cxnLst/>
              <a:rect l="l" t="t" r="r" b="b"/>
              <a:pathLst>
                <a:path w="1" h="25" extrusionOk="0">
                  <a:moveTo>
                    <a:pt x="1" y="1"/>
                  </a:moveTo>
                  <a:lnTo>
                    <a:pt x="1" y="1"/>
                  </a:lnTo>
                  <a:lnTo>
                    <a:pt x="1" y="1"/>
                  </a:lnTo>
                  <a:cubicBezTo>
                    <a:pt x="1" y="24"/>
                    <a:pt x="1" y="24"/>
                    <a:pt x="1" y="1"/>
                  </a:cubicBezTo>
                  <a:cubicBezTo>
                    <a:pt x="1" y="24"/>
                    <a:pt x="1" y="24"/>
                    <a:pt x="1" y="1"/>
                  </a:cubicBez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4"/>
            <p:cNvSpPr/>
            <p:nvPr/>
          </p:nvSpPr>
          <p:spPr>
            <a:xfrm>
              <a:off x="720841" y="2262466"/>
              <a:ext cx="35" cy="877"/>
            </a:xfrm>
            <a:custGeom>
              <a:avLst/>
              <a:gdLst/>
              <a:ahLst/>
              <a:cxnLst/>
              <a:rect l="l" t="t" r="r" b="b"/>
              <a:pathLst>
                <a:path w="1" h="25" extrusionOk="0">
                  <a:moveTo>
                    <a:pt x="1" y="24"/>
                  </a:moveTo>
                  <a:lnTo>
                    <a:pt x="1" y="24"/>
                  </a:lnTo>
                  <a:lnTo>
                    <a:pt x="1" y="24"/>
                  </a:lnTo>
                  <a:lnTo>
                    <a:pt x="1" y="24"/>
                  </a:lnTo>
                  <a:lnTo>
                    <a:pt x="1" y="24"/>
                  </a:lnTo>
                  <a:lnTo>
                    <a:pt x="1" y="24"/>
                  </a:lnTo>
                  <a:lnTo>
                    <a:pt x="1" y="24"/>
                  </a:lnTo>
                  <a:cubicBezTo>
                    <a:pt x="1" y="1"/>
                    <a:pt x="1" y="1"/>
                    <a:pt x="1" y="24"/>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4"/>
            <p:cNvSpPr/>
            <p:nvPr/>
          </p:nvSpPr>
          <p:spPr>
            <a:xfrm>
              <a:off x="720841" y="2262466"/>
              <a:ext cx="35" cy="35"/>
            </a:xfrm>
            <a:custGeom>
              <a:avLst/>
              <a:gdLst/>
              <a:ahLst/>
              <a:cxnLst/>
              <a:rect l="l" t="t" r="r" b="b"/>
              <a:pathLst>
                <a:path w="1" h="1" extrusionOk="0">
                  <a:moveTo>
                    <a:pt x="1" y="1"/>
                  </a:moveTo>
                  <a:lnTo>
                    <a:pt x="1" y="1"/>
                  </a:lnTo>
                  <a:lnTo>
                    <a:pt x="1" y="1"/>
                  </a:lnTo>
                  <a:lnTo>
                    <a:pt x="1" y="1"/>
                  </a:lnTo>
                  <a:lnTo>
                    <a:pt x="1" y="1"/>
                  </a:lnTo>
                  <a:lnTo>
                    <a:pt x="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4"/>
            <p:cNvSpPr/>
            <p:nvPr/>
          </p:nvSpPr>
          <p:spPr>
            <a:xfrm>
              <a:off x="721682" y="2262466"/>
              <a:ext cx="35" cy="35"/>
            </a:xfrm>
            <a:custGeom>
              <a:avLst/>
              <a:gdLst/>
              <a:ahLst/>
              <a:cxnLst/>
              <a:rect l="l" t="t" r="r" b="b"/>
              <a:pathLst>
                <a:path w="1" h="1" extrusionOk="0">
                  <a:moveTo>
                    <a:pt x="1" y="1"/>
                  </a:moveTo>
                  <a:lnTo>
                    <a:pt x="1" y="1"/>
                  </a:ln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4"/>
            <p:cNvSpPr/>
            <p:nvPr/>
          </p:nvSpPr>
          <p:spPr>
            <a:xfrm>
              <a:off x="722524" y="2263308"/>
              <a:ext cx="35" cy="35"/>
            </a:xfrm>
            <a:custGeom>
              <a:avLst/>
              <a:gdLst/>
              <a:ahLst/>
              <a:cxnLst/>
              <a:rect l="l" t="t" r="r" b="b"/>
              <a:pathLst>
                <a:path w="1" h="1" extrusionOk="0">
                  <a:moveTo>
                    <a:pt x="1" y="0"/>
                  </a:moveTo>
                  <a:lnTo>
                    <a:pt x="1" y="0"/>
                  </a:lnTo>
                  <a:lnTo>
                    <a:pt x="1" y="0"/>
                  </a:lnTo>
                  <a:lnTo>
                    <a:pt x="1" y="0"/>
                  </a:lnTo>
                  <a:lnTo>
                    <a:pt x="1" y="0"/>
                  </a:ln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4"/>
            <p:cNvSpPr/>
            <p:nvPr/>
          </p:nvSpPr>
          <p:spPr>
            <a:xfrm>
              <a:off x="720841" y="2263308"/>
              <a:ext cx="35" cy="35"/>
            </a:xfrm>
            <a:custGeom>
              <a:avLst/>
              <a:gdLst/>
              <a:ahLst/>
              <a:cxnLst/>
              <a:rect l="l" t="t" r="r" b="b"/>
              <a:pathLst>
                <a:path w="1" h="1" extrusionOk="0">
                  <a:moveTo>
                    <a:pt x="1" y="0"/>
                  </a:moveTo>
                  <a:lnTo>
                    <a:pt x="1" y="0"/>
                  </a:lnTo>
                  <a:lnTo>
                    <a:pt x="1" y="0"/>
                  </a:lnTo>
                  <a:lnTo>
                    <a:pt x="1" y="0"/>
                  </a:ln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4"/>
            <p:cNvSpPr/>
            <p:nvPr/>
          </p:nvSpPr>
          <p:spPr>
            <a:xfrm>
              <a:off x="720034" y="2263308"/>
              <a:ext cx="35" cy="35"/>
            </a:xfrm>
            <a:custGeom>
              <a:avLst/>
              <a:gdLst/>
              <a:ahLst/>
              <a:cxnLst/>
              <a:rect l="l" t="t" r="r" b="b"/>
              <a:pathLst>
                <a:path w="1" h="1" extrusionOk="0">
                  <a:moveTo>
                    <a:pt x="0" y="0"/>
                  </a:moveTo>
                  <a:lnTo>
                    <a:pt x="0" y="0"/>
                  </a:lnTo>
                  <a:lnTo>
                    <a:pt x="0" y="0"/>
                  </a:lnTo>
                  <a:lnTo>
                    <a:pt x="0" y="0"/>
                  </a:lnTo>
                  <a:lnTo>
                    <a:pt x="0"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4"/>
            <p:cNvSpPr/>
            <p:nvPr/>
          </p:nvSpPr>
          <p:spPr>
            <a:xfrm>
              <a:off x="720841" y="2263308"/>
              <a:ext cx="35" cy="35"/>
            </a:xfrm>
            <a:custGeom>
              <a:avLst/>
              <a:gdLst/>
              <a:ahLst/>
              <a:cxnLst/>
              <a:rect l="l" t="t" r="r" b="b"/>
              <a:pathLst>
                <a:path w="1" h="1" extrusionOk="0">
                  <a:moveTo>
                    <a:pt x="1" y="0"/>
                  </a:moveTo>
                  <a:lnTo>
                    <a:pt x="1" y="0"/>
                  </a:lnTo>
                  <a:lnTo>
                    <a:pt x="1" y="0"/>
                  </a:lnTo>
                  <a:lnTo>
                    <a:pt x="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4"/>
            <p:cNvSpPr/>
            <p:nvPr/>
          </p:nvSpPr>
          <p:spPr>
            <a:xfrm>
              <a:off x="722524" y="2263308"/>
              <a:ext cx="35" cy="35"/>
            </a:xfrm>
            <a:custGeom>
              <a:avLst/>
              <a:gdLst/>
              <a:ahLst/>
              <a:cxnLst/>
              <a:rect l="l" t="t" r="r" b="b"/>
              <a:pathLst>
                <a:path w="1" h="1" extrusionOk="0">
                  <a:moveTo>
                    <a:pt x="1" y="0"/>
                  </a:move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4"/>
            <p:cNvSpPr/>
            <p:nvPr/>
          </p:nvSpPr>
          <p:spPr>
            <a:xfrm>
              <a:off x="721682" y="2263308"/>
              <a:ext cx="35" cy="35"/>
            </a:xfrm>
            <a:custGeom>
              <a:avLst/>
              <a:gdLst/>
              <a:ahLst/>
              <a:cxnLst/>
              <a:rect l="l" t="t" r="r" b="b"/>
              <a:pathLst>
                <a:path w="1" h="1" extrusionOk="0">
                  <a:moveTo>
                    <a:pt x="1" y="0"/>
                  </a:moveTo>
                  <a:lnTo>
                    <a:pt x="1" y="0"/>
                  </a:lnTo>
                  <a:lnTo>
                    <a:pt x="1" y="0"/>
                  </a:lnTo>
                  <a:lnTo>
                    <a:pt x="1" y="0"/>
                  </a:lnTo>
                  <a:lnTo>
                    <a:pt x="1"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4"/>
            <p:cNvSpPr/>
            <p:nvPr/>
          </p:nvSpPr>
          <p:spPr>
            <a:xfrm>
              <a:off x="720841" y="2262466"/>
              <a:ext cx="35" cy="35"/>
            </a:xfrm>
            <a:custGeom>
              <a:avLst/>
              <a:gdLst/>
              <a:ahLst/>
              <a:cxnLst/>
              <a:rect l="l" t="t" r="r" b="b"/>
              <a:pathLst>
                <a:path w="1" h="1" extrusionOk="0">
                  <a:moveTo>
                    <a:pt x="1" y="1"/>
                  </a:moveTo>
                  <a:lnTo>
                    <a:pt x="1" y="1"/>
                  </a:lnTo>
                  <a:lnTo>
                    <a:pt x="1" y="1"/>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4"/>
            <p:cNvSpPr/>
            <p:nvPr/>
          </p:nvSpPr>
          <p:spPr>
            <a:xfrm>
              <a:off x="721682" y="2262466"/>
              <a:ext cx="35" cy="35"/>
            </a:xfrm>
            <a:custGeom>
              <a:avLst/>
              <a:gdLst/>
              <a:ahLst/>
              <a:cxnLst/>
              <a:rect l="l" t="t" r="r" b="b"/>
              <a:pathLst>
                <a:path w="1" h="1" extrusionOk="0">
                  <a:moveTo>
                    <a:pt x="1" y="1"/>
                  </a:moveTo>
                  <a:lnTo>
                    <a:pt x="1" y="1"/>
                  </a:lnTo>
                  <a:lnTo>
                    <a:pt x="1" y="1"/>
                  </a:lnTo>
                  <a:lnTo>
                    <a:pt x="1"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4"/>
            <p:cNvSpPr/>
            <p:nvPr/>
          </p:nvSpPr>
          <p:spPr>
            <a:xfrm>
              <a:off x="720034" y="2263308"/>
              <a:ext cx="842" cy="877"/>
            </a:xfrm>
            <a:custGeom>
              <a:avLst/>
              <a:gdLst/>
              <a:ahLst/>
              <a:cxnLst/>
              <a:rect l="l" t="t" r="r" b="b"/>
              <a:pathLst>
                <a:path w="24" h="25" extrusionOk="0">
                  <a:moveTo>
                    <a:pt x="0" y="0"/>
                  </a:moveTo>
                  <a:lnTo>
                    <a:pt x="0" y="0"/>
                  </a:lnTo>
                  <a:lnTo>
                    <a:pt x="0" y="0"/>
                  </a:lnTo>
                  <a:cubicBezTo>
                    <a:pt x="0" y="0"/>
                    <a:pt x="19" y="1"/>
                    <a:pt x="23" y="17"/>
                  </a:cubicBezTo>
                  <a:lnTo>
                    <a:pt x="23" y="17"/>
                  </a:lnTo>
                  <a:cubicBezTo>
                    <a:pt x="24" y="14"/>
                    <a:pt x="24" y="9"/>
                    <a:pt x="24" y="0"/>
                  </a:cubicBezTo>
                  <a:close/>
                  <a:moveTo>
                    <a:pt x="1" y="1"/>
                  </a:moveTo>
                  <a:lnTo>
                    <a:pt x="24" y="24"/>
                  </a:lnTo>
                  <a:cubicBezTo>
                    <a:pt x="24" y="21"/>
                    <a:pt x="24" y="19"/>
                    <a:pt x="23" y="17"/>
                  </a:cubicBezTo>
                  <a:lnTo>
                    <a:pt x="23" y="17"/>
                  </a:lnTo>
                  <a:cubicBezTo>
                    <a:pt x="23" y="18"/>
                    <a:pt x="22" y="18"/>
                    <a:pt x="21" y="18"/>
                  </a:cubicBezTo>
                  <a:cubicBezTo>
                    <a:pt x="18" y="18"/>
                    <a:pt x="12" y="13"/>
                    <a:pt x="1"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4"/>
            <p:cNvSpPr/>
            <p:nvPr/>
          </p:nvSpPr>
          <p:spPr>
            <a:xfrm>
              <a:off x="720841" y="2263308"/>
              <a:ext cx="1719" cy="877"/>
            </a:xfrm>
            <a:custGeom>
              <a:avLst/>
              <a:gdLst/>
              <a:ahLst/>
              <a:cxnLst/>
              <a:rect l="l" t="t" r="r" b="b"/>
              <a:pathLst>
                <a:path w="49" h="25" extrusionOk="0">
                  <a:moveTo>
                    <a:pt x="49" y="0"/>
                  </a:moveTo>
                  <a:lnTo>
                    <a:pt x="1" y="0"/>
                  </a:lnTo>
                  <a:lnTo>
                    <a:pt x="1" y="0"/>
                  </a:lnTo>
                  <a:lnTo>
                    <a:pt x="49" y="0"/>
                  </a:lnTo>
                  <a:cubicBezTo>
                    <a:pt x="49" y="24"/>
                    <a:pt x="49" y="24"/>
                    <a:pt x="49"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74"/>
          <p:cNvGrpSpPr/>
          <p:nvPr/>
        </p:nvGrpSpPr>
        <p:grpSpPr>
          <a:xfrm>
            <a:off x="761393" y="1600839"/>
            <a:ext cx="412716" cy="413558"/>
            <a:chOff x="722524" y="1565742"/>
            <a:chExt cx="412716" cy="413558"/>
          </a:xfrm>
        </p:grpSpPr>
        <p:sp>
          <p:nvSpPr>
            <p:cNvPr id="2434" name="Google Shape;2434;p74"/>
            <p:cNvSpPr/>
            <p:nvPr/>
          </p:nvSpPr>
          <p:spPr>
            <a:xfrm>
              <a:off x="722524" y="1687715"/>
              <a:ext cx="242298" cy="290743"/>
            </a:xfrm>
            <a:custGeom>
              <a:avLst/>
              <a:gdLst/>
              <a:ahLst/>
              <a:cxnLst/>
              <a:rect l="l" t="t" r="r" b="b"/>
              <a:pathLst>
                <a:path w="6907" h="8288" extrusionOk="0">
                  <a:moveTo>
                    <a:pt x="2954" y="0"/>
                  </a:moveTo>
                  <a:lnTo>
                    <a:pt x="1" y="358"/>
                  </a:lnTo>
                  <a:lnTo>
                    <a:pt x="1" y="8288"/>
                  </a:lnTo>
                  <a:lnTo>
                    <a:pt x="5883" y="8288"/>
                  </a:lnTo>
                  <a:lnTo>
                    <a:pt x="6907" y="3453"/>
                  </a:lnTo>
                  <a:lnTo>
                    <a:pt x="5883" y="358"/>
                  </a:lnTo>
                  <a:lnTo>
                    <a:pt x="2954"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4"/>
            <p:cNvSpPr/>
            <p:nvPr/>
          </p:nvSpPr>
          <p:spPr>
            <a:xfrm>
              <a:off x="929707" y="1687715"/>
              <a:ext cx="205534" cy="290743"/>
            </a:xfrm>
            <a:custGeom>
              <a:avLst/>
              <a:gdLst/>
              <a:ahLst/>
              <a:cxnLst/>
              <a:rect l="l" t="t" r="r" b="b"/>
              <a:pathLst>
                <a:path w="5859" h="8288" extrusionOk="0">
                  <a:moveTo>
                    <a:pt x="2906" y="0"/>
                  </a:moveTo>
                  <a:lnTo>
                    <a:pt x="1" y="358"/>
                  </a:lnTo>
                  <a:lnTo>
                    <a:pt x="1" y="8288"/>
                  </a:lnTo>
                  <a:lnTo>
                    <a:pt x="5859" y="8288"/>
                  </a:lnTo>
                  <a:cubicBezTo>
                    <a:pt x="5835" y="7931"/>
                    <a:pt x="5835" y="691"/>
                    <a:pt x="5835" y="358"/>
                  </a:cubicBezTo>
                  <a:lnTo>
                    <a:pt x="2906"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4"/>
            <p:cNvSpPr/>
            <p:nvPr/>
          </p:nvSpPr>
          <p:spPr>
            <a:xfrm>
              <a:off x="722524" y="1615029"/>
              <a:ext cx="229774" cy="84402"/>
            </a:xfrm>
            <a:custGeom>
              <a:avLst/>
              <a:gdLst/>
              <a:ahLst/>
              <a:cxnLst/>
              <a:rect l="l" t="t" r="r" b="b"/>
              <a:pathLst>
                <a:path w="6550" h="2406" extrusionOk="0">
                  <a:moveTo>
                    <a:pt x="1" y="1"/>
                  </a:moveTo>
                  <a:lnTo>
                    <a:pt x="1" y="2406"/>
                  </a:lnTo>
                  <a:lnTo>
                    <a:pt x="5883" y="2406"/>
                  </a:lnTo>
                  <a:lnTo>
                    <a:pt x="6550" y="1358"/>
                  </a:lnTo>
                  <a:lnTo>
                    <a:pt x="5883"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4"/>
            <p:cNvSpPr/>
            <p:nvPr/>
          </p:nvSpPr>
          <p:spPr>
            <a:xfrm>
              <a:off x="928865" y="1615029"/>
              <a:ext cx="205569" cy="84402"/>
            </a:xfrm>
            <a:custGeom>
              <a:avLst/>
              <a:gdLst/>
              <a:ahLst/>
              <a:cxnLst/>
              <a:rect l="l" t="t" r="r" b="b"/>
              <a:pathLst>
                <a:path w="5860" h="2406" extrusionOk="0">
                  <a:moveTo>
                    <a:pt x="1" y="1"/>
                  </a:moveTo>
                  <a:lnTo>
                    <a:pt x="1" y="2406"/>
                  </a:lnTo>
                  <a:lnTo>
                    <a:pt x="5859" y="2406"/>
                  </a:lnTo>
                  <a:lnTo>
                    <a:pt x="5859"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4"/>
            <p:cNvSpPr/>
            <p:nvPr/>
          </p:nvSpPr>
          <p:spPr>
            <a:xfrm>
              <a:off x="1013267" y="1565742"/>
              <a:ext cx="60162" cy="96926"/>
            </a:xfrm>
            <a:custGeom>
              <a:avLst/>
              <a:gdLst/>
              <a:ahLst/>
              <a:cxnLst/>
              <a:rect l="l" t="t" r="r" b="b"/>
              <a:pathLst>
                <a:path w="1715" h="2763" extrusionOk="0">
                  <a:moveTo>
                    <a:pt x="0" y="1"/>
                  </a:moveTo>
                  <a:lnTo>
                    <a:pt x="0" y="691"/>
                  </a:lnTo>
                  <a:lnTo>
                    <a:pt x="834" y="691"/>
                  </a:lnTo>
                  <a:lnTo>
                    <a:pt x="834" y="715"/>
                  </a:lnTo>
                  <a:cubicBezTo>
                    <a:pt x="953" y="715"/>
                    <a:pt x="1048" y="810"/>
                    <a:pt x="1048" y="929"/>
                  </a:cubicBezTo>
                  <a:lnTo>
                    <a:pt x="1048" y="2763"/>
                  </a:lnTo>
                  <a:lnTo>
                    <a:pt x="1715" y="2763"/>
                  </a:lnTo>
                  <a:lnTo>
                    <a:pt x="1715" y="929"/>
                  </a:lnTo>
                  <a:cubicBezTo>
                    <a:pt x="1715" y="405"/>
                    <a:pt x="1310" y="1"/>
                    <a:pt x="810"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4"/>
            <p:cNvSpPr/>
            <p:nvPr/>
          </p:nvSpPr>
          <p:spPr>
            <a:xfrm>
              <a:off x="783528" y="1566584"/>
              <a:ext cx="60162" cy="96926"/>
            </a:xfrm>
            <a:custGeom>
              <a:avLst/>
              <a:gdLst/>
              <a:ahLst/>
              <a:cxnLst/>
              <a:rect l="l" t="t" r="r" b="b"/>
              <a:pathLst>
                <a:path w="1715" h="2763" extrusionOk="0">
                  <a:moveTo>
                    <a:pt x="929" y="0"/>
                  </a:moveTo>
                  <a:cubicBezTo>
                    <a:pt x="405" y="0"/>
                    <a:pt x="0" y="429"/>
                    <a:pt x="0" y="929"/>
                  </a:cubicBezTo>
                  <a:lnTo>
                    <a:pt x="0" y="2763"/>
                  </a:lnTo>
                  <a:lnTo>
                    <a:pt x="715" y="2763"/>
                  </a:lnTo>
                  <a:lnTo>
                    <a:pt x="715" y="905"/>
                  </a:lnTo>
                  <a:cubicBezTo>
                    <a:pt x="715" y="786"/>
                    <a:pt x="810" y="691"/>
                    <a:pt x="929" y="691"/>
                  </a:cubicBezTo>
                  <a:lnTo>
                    <a:pt x="1715" y="691"/>
                  </a:lnTo>
                  <a:lnTo>
                    <a:pt x="171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4"/>
            <p:cNvSpPr/>
            <p:nvPr/>
          </p:nvSpPr>
          <p:spPr>
            <a:xfrm>
              <a:off x="916341" y="1851469"/>
              <a:ext cx="17575" cy="126990"/>
            </a:xfrm>
            <a:custGeom>
              <a:avLst/>
              <a:gdLst/>
              <a:ahLst/>
              <a:cxnLst/>
              <a:rect l="l" t="t" r="r" b="b"/>
              <a:pathLst>
                <a:path w="501" h="3620" extrusionOk="0">
                  <a:moveTo>
                    <a:pt x="167" y="0"/>
                  </a:moveTo>
                  <a:lnTo>
                    <a:pt x="1" y="119"/>
                  </a:lnTo>
                  <a:lnTo>
                    <a:pt x="1" y="3620"/>
                  </a:lnTo>
                  <a:lnTo>
                    <a:pt x="358" y="3620"/>
                  </a:lnTo>
                  <a:lnTo>
                    <a:pt x="501" y="1643"/>
                  </a:lnTo>
                  <a:lnTo>
                    <a:pt x="358" y="357"/>
                  </a:lnTo>
                  <a:lnTo>
                    <a:pt x="16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4"/>
            <p:cNvSpPr/>
            <p:nvPr/>
          </p:nvSpPr>
          <p:spPr>
            <a:xfrm>
              <a:off x="928865" y="1853117"/>
              <a:ext cx="51006" cy="126183"/>
            </a:xfrm>
            <a:custGeom>
              <a:avLst/>
              <a:gdLst/>
              <a:ahLst/>
              <a:cxnLst/>
              <a:rect l="l" t="t" r="r" b="b"/>
              <a:pathLst>
                <a:path w="1454" h="3597" extrusionOk="0">
                  <a:moveTo>
                    <a:pt x="120" y="1"/>
                  </a:moveTo>
                  <a:lnTo>
                    <a:pt x="1" y="358"/>
                  </a:lnTo>
                  <a:lnTo>
                    <a:pt x="1" y="3597"/>
                  </a:lnTo>
                  <a:lnTo>
                    <a:pt x="310" y="3597"/>
                  </a:lnTo>
                  <a:lnTo>
                    <a:pt x="310" y="1739"/>
                  </a:lnTo>
                  <a:cubicBezTo>
                    <a:pt x="668" y="1620"/>
                    <a:pt x="1096" y="1501"/>
                    <a:pt x="1453" y="1382"/>
                  </a:cubicBezTo>
                  <a:cubicBezTo>
                    <a:pt x="1382" y="1144"/>
                    <a:pt x="1334" y="977"/>
                    <a:pt x="1239" y="739"/>
                  </a:cubicBezTo>
                  <a:cubicBezTo>
                    <a:pt x="906" y="834"/>
                    <a:pt x="644" y="906"/>
                    <a:pt x="310" y="1025"/>
                  </a:cubicBezTo>
                  <a:lnTo>
                    <a:pt x="310" y="120"/>
                  </a:lnTo>
                  <a:lnTo>
                    <a:pt x="12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4"/>
            <p:cNvSpPr/>
            <p:nvPr/>
          </p:nvSpPr>
          <p:spPr>
            <a:xfrm>
              <a:off x="860389" y="1729495"/>
              <a:ext cx="76860" cy="136181"/>
            </a:xfrm>
            <a:custGeom>
              <a:avLst/>
              <a:gdLst/>
              <a:ahLst/>
              <a:cxnLst/>
              <a:rect l="l" t="t" r="r" b="b"/>
              <a:pathLst>
                <a:path w="2191" h="3882" extrusionOk="0">
                  <a:moveTo>
                    <a:pt x="1953" y="0"/>
                  </a:moveTo>
                  <a:lnTo>
                    <a:pt x="1643" y="214"/>
                  </a:lnTo>
                  <a:lnTo>
                    <a:pt x="1310" y="429"/>
                  </a:lnTo>
                  <a:cubicBezTo>
                    <a:pt x="1048" y="476"/>
                    <a:pt x="834" y="500"/>
                    <a:pt x="572" y="572"/>
                  </a:cubicBezTo>
                  <a:cubicBezTo>
                    <a:pt x="524" y="834"/>
                    <a:pt x="476" y="1048"/>
                    <a:pt x="429" y="1310"/>
                  </a:cubicBezTo>
                  <a:cubicBezTo>
                    <a:pt x="286" y="1524"/>
                    <a:pt x="167" y="1739"/>
                    <a:pt x="0" y="1929"/>
                  </a:cubicBezTo>
                  <a:cubicBezTo>
                    <a:pt x="167" y="2143"/>
                    <a:pt x="286" y="2358"/>
                    <a:pt x="429" y="2548"/>
                  </a:cubicBezTo>
                  <a:cubicBezTo>
                    <a:pt x="476" y="2834"/>
                    <a:pt x="524" y="3025"/>
                    <a:pt x="572" y="3310"/>
                  </a:cubicBezTo>
                  <a:cubicBezTo>
                    <a:pt x="834" y="3358"/>
                    <a:pt x="1048" y="3406"/>
                    <a:pt x="1310" y="3453"/>
                  </a:cubicBezTo>
                  <a:cubicBezTo>
                    <a:pt x="1524" y="3596"/>
                    <a:pt x="1738" y="3715"/>
                    <a:pt x="1953" y="3882"/>
                  </a:cubicBezTo>
                  <a:lnTo>
                    <a:pt x="2191" y="1929"/>
                  </a:lnTo>
                  <a:lnTo>
                    <a:pt x="1953" y="0"/>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4"/>
            <p:cNvSpPr/>
            <p:nvPr/>
          </p:nvSpPr>
          <p:spPr>
            <a:xfrm>
              <a:off x="928865" y="1728653"/>
              <a:ext cx="67704" cy="134532"/>
            </a:xfrm>
            <a:custGeom>
              <a:avLst/>
              <a:gdLst/>
              <a:ahLst/>
              <a:cxnLst/>
              <a:rect l="l" t="t" r="r" b="b"/>
              <a:pathLst>
                <a:path w="1930" h="3835" extrusionOk="0">
                  <a:moveTo>
                    <a:pt x="1" y="0"/>
                  </a:moveTo>
                  <a:lnTo>
                    <a:pt x="1" y="3834"/>
                  </a:lnTo>
                  <a:cubicBezTo>
                    <a:pt x="191" y="3692"/>
                    <a:pt x="406" y="3572"/>
                    <a:pt x="620" y="3430"/>
                  </a:cubicBezTo>
                  <a:cubicBezTo>
                    <a:pt x="882" y="3382"/>
                    <a:pt x="1096" y="3358"/>
                    <a:pt x="1358" y="3311"/>
                  </a:cubicBezTo>
                  <a:cubicBezTo>
                    <a:pt x="1430" y="3025"/>
                    <a:pt x="1453" y="2834"/>
                    <a:pt x="1501" y="2548"/>
                  </a:cubicBezTo>
                  <a:cubicBezTo>
                    <a:pt x="1668" y="2358"/>
                    <a:pt x="1787" y="2144"/>
                    <a:pt x="1930" y="1929"/>
                  </a:cubicBezTo>
                  <a:cubicBezTo>
                    <a:pt x="1787" y="1715"/>
                    <a:pt x="1668" y="1524"/>
                    <a:pt x="1501" y="1310"/>
                  </a:cubicBezTo>
                  <a:cubicBezTo>
                    <a:pt x="1453" y="1048"/>
                    <a:pt x="1430" y="834"/>
                    <a:pt x="1358" y="572"/>
                  </a:cubicBezTo>
                  <a:cubicBezTo>
                    <a:pt x="1096" y="500"/>
                    <a:pt x="882" y="477"/>
                    <a:pt x="620" y="405"/>
                  </a:cubicBezTo>
                  <a:cubicBezTo>
                    <a:pt x="406" y="262"/>
                    <a:pt x="191" y="143"/>
                    <a:pt x="1"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4"/>
            <p:cNvSpPr/>
            <p:nvPr/>
          </p:nvSpPr>
          <p:spPr>
            <a:xfrm>
              <a:off x="889610" y="1758717"/>
              <a:ext cx="47639" cy="77737"/>
            </a:xfrm>
            <a:custGeom>
              <a:avLst/>
              <a:gdLst/>
              <a:ahLst/>
              <a:cxnLst/>
              <a:rect l="l" t="t" r="r" b="b"/>
              <a:pathLst>
                <a:path w="1358" h="2216" extrusionOk="0">
                  <a:moveTo>
                    <a:pt x="1120" y="1"/>
                  </a:moveTo>
                  <a:cubicBezTo>
                    <a:pt x="1001" y="96"/>
                    <a:pt x="882" y="144"/>
                    <a:pt x="763" y="239"/>
                  </a:cubicBezTo>
                  <a:cubicBezTo>
                    <a:pt x="596" y="263"/>
                    <a:pt x="477" y="310"/>
                    <a:pt x="334" y="334"/>
                  </a:cubicBezTo>
                  <a:cubicBezTo>
                    <a:pt x="310" y="477"/>
                    <a:pt x="286" y="596"/>
                    <a:pt x="239" y="739"/>
                  </a:cubicBezTo>
                  <a:cubicBezTo>
                    <a:pt x="167" y="858"/>
                    <a:pt x="96" y="977"/>
                    <a:pt x="1" y="1096"/>
                  </a:cubicBezTo>
                  <a:cubicBezTo>
                    <a:pt x="96" y="1215"/>
                    <a:pt x="167" y="1334"/>
                    <a:pt x="239" y="1453"/>
                  </a:cubicBezTo>
                  <a:cubicBezTo>
                    <a:pt x="286" y="1620"/>
                    <a:pt x="310" y="1739"/>
                    <a:pt x="334" y="1882"/>
                  </a:cubicBezTo>
                  <a:cubicBezTo>
                    <a:pt x="477" y="1906"/>
                    <a:pt x="596" y="1930"/>
                    <a:pt x="763" y="1977"/>
                  </a:cubicBezTo>
                  <a:cubicBezTo>
                    <a:pt x="882" y="2049"/>
                    <a:pt x="1001" y="2120"/>
                    <a:pt x="1120" y="2215"/>
                  </a:cubicBezTo>
                  <a:lnTo>
                    <a:pt x="1358" y="1096"/>
                  </a:lnTo>
                  <a:lnTo>
                    <a:pt x="1120"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4"/>
            <p:cNvSpPr/>
            <p:nvPr/>
          </p:nvSpPr>
          <p:spPr>
            <a:xfrm>
              <a:off x="928865" y="1757875"/>
              <a:ext cx="38483" cy="76053"/>
            </a:xfrm>
            <a:custGeom>
              <a:avLst/>
              <a:gdLst/>
              <a:ahLst/>
              <a:cxnLst/>
              <a:rect l="l" t="t" r="r" b="b"/>
              <a:pathLst>
                <a:path w="1097" h="2168" extrusionOk="0">
                  <a:moveTo>
                    <a:pt x="1" y="1"/>
                  </a:moveTo>
                  <a:lnTo>
                    <a:pt x="1" y="2168"/>
                  </a:lnTo>
                  <a:cubicBezTo>
                    <a:pt x="120" y="2073"/>
                    <a:pt x="239" y="2025"/>
                    <a:pt x="358" y="1930"/>
                  </a:cubicBezTo>
                  <a:cubicBezTo>
                    <a:pt x="501" y="1930"/>
                    <a:pt x="620" y="1906"/>
                    <a:pt x="763" y="1882"/>
                  </a:cubicBezTo>
                  <a:cubicBezTo>
                    <a:pt x="787" y="1715"/>
                    <a:pt x="834" y="1596"/>
                    <a:pt x="858" y="1453"/>
                  </a:cubicBezTo>
                  <a:cubicBezTo>
                    <a:pt x="953" y="1334"/>
                    <a:pt x="1001" y="1215"/>
                    <a:pt x="1096" y="1096"/>
                  </a:cubicBezTo>
                  <a:cubicBezTo>
                    <a:pt x="1001" y="977"/>
                    <a:pt x="953" y="858"/>
                    <a:pt x="858" y="739"/>
                  </a:cubicBezTo>
                  <a:cubicBezTo>
                    <a:pt x="834" y="596"/>
                    <a:pt x="787" y="477"/>
                    <a:pt x="763" y="334"/>
                  </a:cubicBezTo>
                  <a:cubicBezTo>
                    <a:pt x="620" y="287"/>
                    <a:pt x="501" y="263"/>
                    <a:pt x="358" y="239"/>
                  </a:cubicBezTo>
                  <a:cubicBezTo>
                    <a:pt x="239" y="144"/>
                    <a:pt x="120" y="96"/>
                    <a:pt x="1" y="1"/>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4"/>
            <p:cNvSpPr/>
            <p:nvPr/>
          </p:nvSpPr>
          <p:spPr>
            <a:xfrm>
              <a:off x="771812" y="1736161"/>
              <a:ext cx="24275" cy="23433"/>
            </a:xfrm>
            <a:custGeom>
              <a:avLst/>
              <a:gdLst/>
              <a:ahLst/>
              <a:cxnLst/>
              <a:rect l="l" t="t" r="r" b="b"/>
              <a:pathLst>
                <a:path w="692" h="668" extrusionOk="0">
                  <a:moveTo>
                    <a:pt x="1" y="1"/>
                  </a:moveTo>
                  <a:lnTo>
                    <a:pt x="1" y="667"/>
                  </a:lnTo>
                  <a:lnTo>
                    <a:pt x="691" y="667"/>
                  </a:lnTo>
                  <a:lnTo>
                    <a:pt x="691"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4"/>
            <p:cNvSpPr/>
            <p:nvPr/>
          </p:nvSpPr>
          <p:spPr>
            <a:xfrm>
              <a:off x="820257" y="1736161"/>
              <a:ext cx="23433" cy="23433"/>
            </a:xfrm>
            <a:custGeom>
              <a:avLst/>
              <a:gdLst/>
              <a:ahLst/>
              <a:cxnLst/>
              <a:rect l="l" t="t" r="r" b="b"/>
              <a:pathLst>
                <a:path w="668" h="668" extrusionOk="0">
                  <a:moveTo>
                    <a:pt x="1" y="1"/>
                  </a:moveTo>
                  <a:lnTo>
                    <a:pt x="1" y="667"/>
                  </a:lnTo>
                  <a:lnTo>
                    <a:pt x="668" y="667"/>
                  </a:lnTo>
                  <a:lnTo>
                    <a:pt x="66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4"/>
            <p:cNvSpPr/>
            <p:nvPr/>
          </p:nvSpPr>
          <p:spPr>
            <a:xfrm>
              <a:off x="771812" y="1857292"/>
              <a:ext cx="24275" cy="23433"/>
            </a:xfrm>
            <a:custGeom>
              <a:avLst/>
              <a:gdLst/>
              <a:ahLst/>
              <a:cxnLst/>
              <a:rect l="l" t="t" r="r" b="b"/>
              <a:pathLst>
                <a:path w="692" h="668" extrusionOk="0">
                  <a:moveTo>
                    <a:pt x="1" y="1"/>
                  </a:moveTo>
                  <a:lnTo>
                    <a:pt x="1" y="668"/>
                  </a:lnTo>
                  <a:lnTo>
                    <a:pt x="691" y="668"/>
                  </a:lnTo>
                  <a:lnTo>
                    <a:pt x="691"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4"/>
            <p:cNvSpPr/>
            <p:nvPr/>
          </p:nvSpPr>
          <p:spPr>
            <a:xfrm>
              <a:off x="820257" y="1857292"/>
              <a:ext cx="23433" cy="23433"/>
            </a:xfrm>
            <a:custGeom>
              <a:avLst/>
              <a:gdLst/>
              <a:ahLst/>
              <a:cxnLst/>
              <a:rect l="l" t="t" r="r" b="b"/>
              <a:pathLst>
                <a:path w="668" h="668" extrusionOk="0">
                  <a:moveTo>
                    <a:pt x="1" y="1"/>
                  </a:moveTo>
                  <a:lnTo>
                    <a:pt x="1" y="668"/>
                  </a:lnTo>
                  <a:lnTo>
                    <a:pt x="668" y="668"/>
                  </a:lnTo>
                  <a:lnTo>
                    <a:pt x="668"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4"/>
            <p:cNvSpPr/>
            <p:nvPr/>
          </p:nvSpPr>
          <p:spPr>
            <a:xfrm>
              <a:off x="771812" y="1904930"/>
              <a:ext cx="24275" cy="24240"/>
            </a:xfrm>
            <a:custGeom>
              <a:avLst/>
              <a:gdLst/>
              <a:ahLst/>
              <a:cxnLst/>
              <a:rect l="l" t="t" r="r" b="b"/>
              <a:pathLst>
                <a:path w="692" h="691" extrusionOk="0">
                  <a:moveTo>
                    <a:pt x="1" y="0"/>
                  </a:moveTo>
                  <a:lnTo>
                    <a:pt x="1" y="691"/>
                  </a:lnTo>
                  <a:lnTo>
                    <a:pt x="691" y="691"/>
                  </a:lnTo>
                  <a:lnTo>
                    <a:pt x="691"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4"/>
            <p:cNvSpPr/>
            <p:nvPr/>
          </p:nvSpPr>
          <p:spPr>
            <a:xfrm>
              <a:off x="820257" y="1904930"/>
              <a:ext cx="23433" cy="24240"/>
            </a:xfrm>
            <a:custGeom>
              <a:avLst/>
              <a:gdLst/>
              <a:ahLst/>
              <a:cxnLst/>
              <a:rect l="l" t="t" r="r" b="b"/>
              <a:pathLst>
                <a:path w="668" h="691" extrusionOk="0">
                  <a:moveTo>
                    <a:pt x="1" y="0"/>
                  </a:moveTo>
                  <a:lnTo>
                    <a:pt x="1" y="691"/>
                  </a:lnTo>
                  <a:lnTo>
                    <a:pt x="668" y="691"/>
                  </a:lnTo>
                  <a:lnTo>
                    <a:pt x="668"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4"/>
            <p:cNvSpPr/>
            <p:nvPr/>
          </p:nvSpPr>
          <p:spPr>
            <a:xfrm>
              <a:off x="1013267" y="1735319"/>
              <a:ext cx="24240" cy="24275"/>
            </a:xfrm>
            <a:custGeom>
              <a:avLst/>
              <a:gdLst/>
              <a:ahLst/>
              <a:cxnLst/>
              <a:rect l="l" t="t" r="r" b="b"/>
              <a:pathLst>
                <a:path w="691" h="692" extrusionOk="0">
                  <a:moveTo>
                    <a:pt x="0" y="1"/>
                  </a:moveTo>
                  <a:lnTo>
                    <a:pt x="0" y="691"/>
                  </a:lnTo>
                  <a:lnTo>
                    <a:pt x="691" y="691"/>
                  </a:lnTo>
                  <a:lnTo>
                    <a:pt x="691"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4"/>
            <p:cNvSpPr/>
            <p:nvPr/>
          </p:nvSpPr>
          <p:spPr>
            <a:xfrm>
              <a:off x="1062555" y="1735319"/>
              <a:ext cx="23398" cy="24275"/>
            </a:xfrm>
            <a:custGeom>
              <a:avLst/>
              <a:gdLst/>
              <a:ahLst/>
              <a:cxnLst/>
              <a:rect l="l" t="t" r="r" b="b"/>
              <a:pathLst>
                <a:path w="667" h="692" extrusionOk="0">
                  <a:moveTo>
                    <a:pt x="0" y="1"/>
                  </a:moveTo>
                  <a:lnTo>
                    <a:pt x="0" y="691"/>
                  </a:lnTo>
                  <a:lnTo>
                    <a:pt x="667" y="691"/>
                  </a:lnTo>
                  <a:lnTo>
                    <a:pt x="667"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4"/>
            <p:cNvSpPr/>
            <p:nvPr/>
          </p:nvSpPr>
          <p:spPr>
            <a:xfrm>
              <a:off x="1013267" y="1857292"/>
              <a:ext cx="24240" cy="23433"/>
            </a:xfrm>
            <a:custGeom>
              <a:avLst/>
              <a:gdLst/>
              <a:ahLst/>
              <a:cxnLst/>
              <a:rect l="l" t="t" r="r" b="b"/>
              <a:pathLst>
                <a:path w="691" h="668" extrusionOk="0">
                  <a:moveTo>
                    <a:pt x="0" y="1"/>
                  </a:moveTo>
                  <a:lnTo>
                    <a:pt x="0" y="668"/>
                  </a:lnTo>
                  <a:lnTo>
                    <a:pt x="691" y="668"/>
                  </a:lnTo>
                  <a:lnTo>
                    <a:pt x="691"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4"/>
            <p:cNvSpPr/>
            <p:nvPr/>
          </p:nvSpPr>
          <p:spPr>
            <a:xfrm>
              <a:off x="1062555" y="1857292"/>
              <a:ext cx="23398" cy="23433"/>
            </a:xfrm>
            <a:custGeom>
              <a:avLst/>
              <a:gdLst/>
              <a:ahLst/>
              <a:cxnLst/>
              <a:rect l="l" t="t" r="r" b="b"/>
              <a:pathLst>
                <a:path w="667" h="668" extrusionOk="0">
                  <a:moveTo>
                    <a:pt x="0" y="1"/>
                  </a:moveTo>
                  <a:lnTo>
                    <a:pt x="0" y="668"/>
                  </a:lnTo>
                  <a:lnTo>
                    <a:pt x="667" y="668"/>
                  </a:lnTo>
                  <a:lnTo>
                    <a:pt x="667"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4"/>
            <p:cNvSpPr/>
            <p:nvPr/>
          </p:nvSpPr>
          <p:spPr>
            <a:xfrm>
              <a:off x="1013267" y="1905737"/>
              <a:ext cx="24240" cy="24275"/>
            </a:xfrm>
            <a:custGeom>
              <a:avLst/>
              <a:gdLst/>
              <a:ahLst/>
              <a:cxnLst/>
              <a:rect l="l" t="t" r="r" b="b"/>
              <a:pathLst>
                <a:path w="691" h="692" extrusionOk="0">
                  <a:moveTo>
                    <a:pt x="0" y="1"/>
                  </a:moveTo>
                  <a:lnTo>
                    <a:pt x="0" y="692"/>
                  </a:lnTo>
                  <a:lnTo>
                    <a:pt x="691" y="692"/>
                  </a:lnTo>
                  <a:lnTo>
                    <a:pt x="691"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4"/>
            <p:cNvSpPr/>
            <p:nvPr/>
          </p:nvSpPr>
          <p:spPr>
            <a:xfrm>
              <a:off x="1062555" y="1905737"/>
              <a:ext cx="23398" cy="24275"/>
            </a:xfrm>
            <a:custGeom>
              <a:avLst/>
              <a:gdLst/>
              <a:ahLst/>
              <a:cxnLst/>
              <a:rect l="l" t="t" r="r" b="b"/>
              <a:pathLst>
                <a:path w="667" h="692" extrusionOk="0">
                  <a:moveTo>
                    <a:pt x="0" y="1"/>
                  </a:moveTo>
                  <a:lnTo>
                    <a:pt x="0" y="692"/>
                  </a:lnTo>
                  <a:lnTo>
                    <a:pt x="667" y="692"/>
                  </a:lnTo>
                  <a:lnTo>
                    <a:pt x="667"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74"/>
          <p:cNvGrpSpPr/>
          <p:nvPr/>
        </p:nvGrpSpPr>
        <p:grpSpPr>
          <a:xfrm>
            <a:off x="1549682" y="4192673"/>
            <a:ext cx="411067" cy="411067"/>
            <a:chOff x="1405883" y="4088660"/>
            <a:chExt cx="411067" cy="411067"/>
          </a:xfrm>
        </p:grpSpPr>
        <p:sp>
          <p:nvSpPr>
            <p:cNvPr id="2459" name="Google Shape;2459;p74"/>
            <p:cNvSpPr/>
            <p:nvPr/>
          </p:nvSpPr>
          <p:spPr>
            <a:xfrm>
              <a:off x="1405883" y="4382736"/>
              <a:ext cx="218092" cy="116992"/>
            </a:xfrm>
            <a:custGeom>
              <a:avLst/>
              <a:gdLst/>
              <a:ahLst/>
              <a:cxnLst/>
              <a:rect l="l" t="t" r="r" b="b"/>
              <a:pathLst>
                <a:path w="6217" h="3335" extrusionOk="0">
                  <a:moveTo>
                    <a:pt x="3144" y="1"/>
                  </a:moveTo>
                  <a:lnTo>
                    <a:pt x="1" y="239"/>
                  </a:lnTo>
                  <a:lnTo>
                    <a:pt x="1" y="3335"/>
                  </a:lnTo>
                  <a:lnTo>
                    <a:pt x="5859" y="3335"/>
                  </a:lnTo>
                  <a:lnTo>
                    <a:pt x="6216" y="1977"/>
                  </a:lnTo>
                  <a:lnTo>
                    <a:pt x="5859" y="239"/>
                  </a:lnTo>
                  <a:lnTo>
                    <a:pt x="3144"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4"/>
            <p:cNvSpPr/>
            <p:nvPr/>
          </p:nvSpPr>
          <p:spPr>
            <a:xfrm>
              <a:off x="1611416" y="4382736"/>
              <a:ext cx="205534" cy="116992"/>
            </a:xfrm>
            <a:custGeom>
              <a:avLst/>
              <a:gdLst/>
              <a:ahLst/>
              <a:cxnLst/>
              <a:rect l="l" t="t" r="r" b="b"/>
              <a:pathLst>
                <a:path w="5859" h="3335" extrusionOk="0">
                  <a:moveTo>
                    <a:pt x="2929" y="1"/>
                  </a:moveTo>
                  <a:lnTo>
                    <a:pt x="0" y="239"/>
                  </a:lnTo>
                  <a:lnTo>
                    <a:pt x="0" y="3335"/>
                  </a:lnTo>
                  <a:lnTo>
                    <a:pt x="5859" y="3335"/>
                  </a:lnTo>
                  <a:cubicBezTo>
                    <a:pt x="5835" y="2977"/>
                    <a:pt x="5835" y="644"/>
                    <a:pt x="5835" y="239"/>
                  </a:cubicBezTo>
                  <a:lnTo>
                    <a:pt x="2929"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4"/>
            <p:cNvSpPr/>
            <p:nvPr/>
          </p:nvSpPr>
          <p:spPr>
            <a:xfrm>
              <a:off x="1480252" y="4428691"/>
              <a:ext cx="34273" cy="35115"/>
            </a:xfrm>
            <a:custGeom>
              <a:avLst/>
              <a:gdLst/>
              <a:ahLst/>
              <a:cxnLst/>
              <a:rect l="l" t="t" r="r" b="b"/>
              <a:pathLst>
                <a:path w="977" h="1001" extrusionOk="0">
                  <a:moveTo>
                    <a:pt x="620" y="0"/>
                  </a:moveTo>
                  <a:lnTo>
                    <a:pt x="0" y="310"/>
                  </a:lnTo>
                  <a:lnTo>
                    <a:pt x="358" y="1001"/>
                  </a:lnTo>
                  <a:lnTo>
                    <a:pt x="977" y="691"/>
                  </a:lnTo>
                  <a:lnTo>
                    <a:pt x="62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4"/>
            <p:cNvSpPr/>
            <p:nvPr/>
          </p:nvSpPr>
          <p:spPr>
            <a:xfrm>
              <a:off x="1556271" y="4428691"/>
              <a:ext cx="34273" cy="35115"/>
            </a:xfrm>
            <a:custGeom>
              <a:avLst/>
              <a:gdLst/>
              <a:ahLst/>
              <a:cxnLst/>
              <a:rect l="l" t="t" r="r" b="b"/>
              <a:pathLst>
                <a:path w="977" h="1001" extrusionOk="0">
                  <a:moveTo>
                    <a:pt x="620" y="0"/>
                  </a:moveTo>
                  <a:lnTo>
                    <a:pt x="0" y="310"/>
                  </a:lnTo>
                  <a:lnTo>
                    <a:pt x="358" y="1001"/>
                  </a:lnTo>
                  <a:lnTo>
                    <a:pt x="977" y="691"/>
                  </a:lnTo>
                  <a:lnTo>
                    <a:pt x="62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4"/>
            <p:cNvSpPr/>
            <p:nvPr/>
          </p:nvSpPr>
          <p:spPr>
            <a:xfrm>
              <a:off x="1556271" y="4428691"/>
              <a:ext cx="34273" cy="35115"/>
            </a:xfrm>
            <a:custGeom>
              <a:avLst/>
              <a:gdLst/>
              <a:ahLst/>
              <a:cxnLst/>
              <a:rect l="l" t="t" r="r" b="b"/>
              <a:pathLst>
                <a:path w="977" h="1001" extrusionOk="0">
                  <a:moveTo>
                    <a:pt x="620" y="0"/>
                  </a:moveTo>
                  <a:lnTo>
                    <a:pt x="0" y="310"/>
                  </a:lnTo>
                  <a:lnTo>
                    <a:pt x="358" y="1001"/>
                  </a:lnTo>
                  <a:lnTo>
                    <a:pt x="977" y="691"/>
                  </a:lnTo>
                  <a:lnTo>
                    <a:pt x="62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4"/>
            <p:cNvSpPr/>
            <p:nvPr/>
          </p:nvSpPr>
          <p:spPr>
            <a:xfrm>
              <a:off x="1632289" y="4428691"/>
              <a:ext cx="34273" cy="35115"/>
            </a:xfrm>
            <a:custGeom>
              <a:avLst/>
              <a:gdLst/>
              <a:ahLst/>
              <a:cxnLst/>
              <a:rect l="l" t="t" r="r" b="b"/>
              <a:pathLst>
                <a:path w="977" h="1001" extrusionOk="0">
                  <a:moveTo>
                    <a:pt x="620" y="0"/>
                  </a:moveTo>
                  <a:lnTo>
                    <a:pt x="1" y="310"/>
                  </a:lnTo>
                  <a:cubicBezTo>
                    <a:pt x="120" y="548"/>
                    <a:pt x="239" y="762"/>
                    <a:pt x="358" y="1001"/>
                  </a:cubicBezTo>
                  <a:lnTo>
                    <a:pt x="977" y="691"/>
                  </a:lnTo>
                  <a:lnTo>
                    <a:pt x="620"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4"/>
            <p:cNvSpPr/>
            <p:nvPr/>
          </p:nvSpPr>
          <p:spPr>
            <a:xfrm>
              <a:off x="1632289" y="4428691"/>
              <a:ext cx="34273" cy="35115"/>
            </a:xfrm>
            <a:custGeom>
              <a:avLst/>
              <a:gdLst/>
              <a:ahLst/>
              <a:cxnLst/>
              <a:rect l="l" t="t" r="r" b="b"/>
              <a:pathLst>
                <a:path w="977" h="1001" extrusionOk="0">
                  <a:moveTo>
                    <a:pt x="620" y="0"/>
                  </a:moveTo>
                  <a:lnTo>
                    <a:pt x="1" y="310"/>
                  </a:lnTo>
                  <a:cubicBezTo>
                    <a:pt x="120" y="548"/>
                    <a:pt x="239" y="762"/>
                    <a:pt x="358" y="1001"/>
                  </a:cubicBezTo>
                  <a:lnTo>
                    <a:pt x="977" y="691"/>
                  </a:lnTo>
                  <a:lnTo>
                    <a:pt x="620"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4"/>
            <p:cNvSpPr/>
            <p:nvPr/>
          </p:nvSpPr>
          <p:spPr>
            <a:xfrm>
              <a:off x="1708307" y="4428691"/>
              <a:ext cx="35115" cy="35115"/>
            </a:xfrm>
            <a:custGeom>
              <a:avLst/>
              <a:gdLst/>
              <a:ahLst/>
              <a:cxnLst/>
              <a:rect l="l" t="t" r="r" b="b"/>
              <a:pathLst>
                <a:path w="1001" h="1001" extrusionOk="0">
                  <a:moveTo>
                    <a:pt x="644" y="0"/>
                  </a:moveTo>
                  <a:lnTo>
                    <a:pt x="1" y="310"/>
                  </a:lnTo>
                  <a:lnTo>
                    <a:pt x="358" y="1001"/>
                  </a:lnTo>
                  <a:lnTo>
                    <a:pt x="1001" y="691"/>
                  </a:lnTo>
                  <a:lnTo>
                    <a:pt x="644"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4"/>
            <p:cNvSpPr/>
            <p:nvPr/>
          </p:nvSpPr>
          <p:spPr>
            <a:xfrm>
              <a:off x="1598893" y="4125424"/>
              <a:ext cx="16733" cy="248156"/>
            </a:xfrm>
            <a:custGeom>
              <a:avLst/>
              <a:gdLst/>
              <a:ahLst/>
              <a:cxnLst/>
              <a:rect l="l" t="t" r="r" b="b"/>
              <a:pathLst>
                <a:path w="477" h="7074" extrusionOk="0">
                  <a:moveTo>
                    <a:pt x="191" y="1"/>
                  </a:moveTo>
                  <a:lnTo>
                    <a:pt x="0" y="358"/>
                  </a:lnTo>
                  <a:lnTo>
                    <a:pt x="0" y="6907"/>
                  </a:lnTo>
                  <a:lnTo>
                    <a:pt x="191" y="7074"/>
                  </a:lnTo>
                  <a:lnTo>
                    <a:pt x="357" y="6907"/>
                  </a:lnTo>
                  <a:lnTo>
                    <a:pt x="476" y="3430"/>
                  </a:lnTo>
                  <a:lnTo>
                    <a:pt x="357" y="358"/>
                  </a:lnTo>
                  <a:lnTo>
                    <a:pt x="19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4"/>
            <p:cNvSpPr/>
            <p:nvPr/>
          </p:nvSpPr>
          <p:spPr>
            <a:xfrm>
              <a:off x="1610575" y="4130441"/>
              <a:ext cx="12559" cy="243139"/>
            </a:xfrm>
            <a:custGeom>
              <a:avLst/>
              <a:gdLst/>
              <a:ahLst/>
              <a:cxnLst/>
              <a:rect l="l" t="t" r="r" b="b"/>
              <a:pathLst>
                <a:path w="358" h="6931" extrusionOk="0">
                  <a:moveTo>
                    <a:pt x="167" y="1"/>
                  </a:moveTo>
                  <a:lnTo>
                    <a:pt x="0" y="215"/>
                  </a:lnTo>
                  <a:lnTo>
                    <a:pt x="0" y="6764"/>
                  </a:lnTo>
                  <a:lnTo>
                    <a:pt x="167" y="6931"/>
                  </a:lnTo>
                  <a:lnTo>
                    <a:pt x="358" y="6764"/>
                  </a:lnTo>
                  <a:lnTo>
                    <a:pt x="358" y="215"/>
                  </a:lnTo>
                  <a:lnTo>
                    <a:pt x="1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4"/>
            <p:cNvSpPr/>
            <p:nvPr/>
          </p:nvSpPr>
          <p:spPr>
            <a:xfrm>
              <a:off x="1538731" y="4088660"/>
              <a:ext cx="81070" cy="49322"/>
            </a:xfrm>
            <a:custGeom>
              <a:avLst/>
              <a:gdLst/>
              <a:ahLst/>
              <a:cxnLst/>
              <a:rect l="l" t="t" r="r" b="b"/>
              <a:pathLst>
                <a:path w="2311" h="1406" extrusionOk="0">
                  <a:moveTo>
                    <a:pt x="0" y="1"/>
                  </a:moveTo>
                  <a:lnTo>
                    <a:pt x="0" y="358"/>
                  </a:lnTo>
                  <a:cubicBezTo>
                    <a:pt x="0" y="906"/>
                    <a:pt x="477" y="1406"/>
                    <a:pt x="1024" y="1406"/>
                  </a:cubicBezTo>
                  <a:lnTo>
                    <a:pt x="2072" y="1406"/>
                  </a:lnTo>
                  <a:lnTo>
                    <a:pt x="2310" y="1192"/>
                  </a:lnTo>
                  <a:lnTo>
                    <a:pt x="2072" y="1049"/>
                  </a:lnTo>
                  <a:cubicBezTo>
                    <a:pt x="2072" y="477"/>
                    <a:pt x="1596" y="1"/>
                    <a:pt x="1024"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4"/>
            <p:cNvSpPr/>
            <p:nvPr/>
          </p:nvSpPr>
          <p:spPr>
            <a:xfrm>
              <a:off x="1610575" y="4088660"/>
              <a:ext cx="72721" cy="49322"/>
            </a:xfrm>
            <a:custGeom>
              <a:avLst/>
              <a:gdLst/>
              <a:ahLst/>
              <a:cxnLst/>
              <a:rect l="l" t="t" r="r" b="b"/>
              <a:pathLst>
                <a:path w="2073" h="1406" extrusionOk="0">
                  <a:moveTo>
                    <a:pt x="1048" y="1"/>
                  </a:moveTo>
                  <a:cubicBezTo>
                    <a:pt x="477" y="1"/>
                    <a:pt x="0" y="477"/>
                    <a:pt x="0" y="1049"/>
                  </a:cubicBezTo>
                  <a:lnTo>
                    <a:pt x="0" y="1406"/>
                  </a:lnTo>
                  <a:lnTo>
                    <a:pt x="1048" y="1406"/>
                  </a:lnTo>
                  <a:cubicBezTo>
                    <a:pt x="1644" y="1406"/>
                    <a:pt x="2072" y="930"/>
                    <a:pt x="2072" y="358"/>
                  </a:cubicBezTo>
                  <a:lnTo>
                    <a:pt x="20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4"/>
            <p:cNvSpPr/>
            <p:nvPr/>
          </p:nvSpPr>
          <p:spPr>
            <a:xfrm>
              <a:off x="1538731" y="4185587"/>
              <a:ext cx="81070" cy="48481"/>
            </a:xfrm>
            <a:custGeom>
              <a:avLst/>
              <a:gdLst/>
              <a:ahLst/>
              <a:cxnLst/>
              <a:rect l="l" t="t" r="r" b="b"/>
              <a:pathLst>
                <a:path w="2311" h="1382" extrusionOk="0">
                  <a:moveTo>
                    <a:pt x="0" y="0"/>
                  </a:moveTo>
                  <a:lnTo>
                    <a:pt x="0" y="334"/>
                  </a:lnTo>
                  <a:cubicBezTo>
                    <a:pt x="0" y="905"/>
                    <a:pt x="477" y="1382"/>
                    <a:pt x="1024" y="1382"/>
                  </a:cubicBezTo>
                  <a:lnTo>
                    <a:pt x="2072" y="1382"/>
                  </a:lnTo>
                  <a:lnTo>
                    <a:pt x="2310" y="1215"/>
                  </a:lnTo>
                  <a:lnTo>
                    <a:pt x="2072" y="1048"/>
                  </a:lnTo>
                  <a:cubicBezTo>
                    <a:pt x="2072" y="477"/>
                    <a:pt x="1596" y="0"/>
                    <a:pt x="1024"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4"/>
            <p:cNvSpPr/>
            <p:nvPr/>
          </p:nvSpPr>
          <p:spPr>
            <a:xfrm>
              <a:off x="1610575" y="4185587"/>
              <a:ext cx="72721" cy="49322"/>
            </a:xfrm>
            <a:custGeom>
              <a:avLst/>
              <a:gdLst/>
              <a:ahLst/>
              <a:cxnLst/>
              <a:rect l="l" t="t" r="r" b="b"/>
              <a:pathLst>
                <a:path w="2073" h="1406" extrusionOk="0">
                  <a:moveTo>
                    <a:pt x="1048" y="0"/>
                  </a:moveTo>
                  <a:cubicBezTo>
                    <a:pt x="739" y="0"/>
                    <a:pt x="501" y="119"/>
                    <a:pt x="286" y="310"/>
                  </a:cubicBezTo>
                  <a:cubicBezTo>
                    <a:pt x="119" y="477"/>
                    <a:pt x="0" y="739"/>
                    <a:pt x="0" y="1048"/>
                  </a:cubicBezTo>
                  <a:lnTo>
                    <a:pt x="0" y="1405"/>
                  </a:lnTo>
                  <a:lnTo>
                    <a:pt x="1048" y="1405"/>
                  </a:lnTo>
                  <a:cubicBezTo>
                    <a:pt x="1644" y="1382"/>
                    <a:pt x="2072" y="929"/>
                    <a:pt x="2072" y="358"/>
                  </a:cubicBezTo>
                  <a:lnTo>
                    <a:pt x="2072"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4"/>
            <p:cNvSpPr/>
            <p:nvPr/>
          </p:nvSpPr>
          <p:spPr>
            <a:xfrm>
              <a:off x="1405883" y="4366038"/>
              <a:ext cx="213918" cy="25082"/>
            </a:xfrm>
            <a:custGeom>
              <a:avLst/>
              <a:gdLst/>
              <a:ahLst/>
              <a:cxnLst/>
              <a:rect l="l" t="t" r="r" b="b"/>
              <a:pathLst>
                <a:path w="6098" h="715" extrusionOk="0">
                  <a:moveTo>
                    <a:pt x="5859" y="0"/>
                  </a:moveTo>
                  <a:cubicBezTo>
                    <a:pt x="5693" y="48"/>
                    <a:pt x="144" y="48"/>
                    <a:pt x="1" y="48"/>
                  </a:cubicBezTo>
                  <a:lnTo>
                    <a:pt x="1" y="715"/>
                  </a:lnTo>
                  <a:lnTo>
                    <a:pt x="5859" y="715"/>
                  </a:lnTo>
                  <a:lnTo>
                    <a:pt x="6097" y="357"/>
                  </a:lnTo>
                  <a:lnTo>
                    <a:pt x="5859"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4"/>
            <p:cNvSpPr/>
            <p:nvPr/>
          </p:nvSpPr>
          <p:spPr>
            <a:xfrm>
              <a:off x="1610575" y="4367687"/>
              <a:ext cx="205534" cy="23433"/>
            </a:xfrm>
            <a:custGeom>
              <a:avLst/>
              <a:gdLst/>
              <a:ahLst/>
              <a:cxnLst/>
              <a:rect l="l" t="t" r="r" b="b"/>
              <a:pathLst>
                <a:path w="5859" h="668" extrusionOk="0">
                  <a:moveTo>
                    <a:pt x="0" y="1"/>
                  </a:moveTo>
                  <a:lnTo>
                    <a:pt x="0" y="668"/>
                  </a:lnTo>
                  <a:lnTo>
                    <a:pt x="5859" y="668"/>
                  </a:lnTo>
                  <a:lnTo>
                    <a:pt x="585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5" name="Google Shape;2475;p74"/>
          <p:cNvGrpSpPr/>
          <p:nvPr/>
        </p:nvGrpSpPr>
        <p:grpSpPr>
          <a:xfrm>
            <a:off x="1541333" y="3545223"/>
            <a:ext cx="427766" cy="411067"/>
            <a:chOff x="1437630" y="3494686"/>
            <a:chExt cx="427766" cy="411067"/>
          </a:xfrm>
        </p:grpSpPr>
        <p:sp>
          <p:nvSpPr>
            <p:cNvPr id="2476" name="Google Shape;2476;p74"/>
            <p:cNvSpPr/>
            <p:nvPr/>
          </p:nvSpPr>
          <p:spPr>
            <a:xfrm>
              <a:off x="1437630" y="3766205"/>
              <a:ext cx="117834" cy="127867"/>
            </a:xfrm>
            <a:custGeom>
              <a:avLst/>
              <a:gdLst/>
              <a:ahLst/>
              <a:cxnLst/>
              <a:rect l="l" t="t" r="r" b="b"/>
              <a:pathLst>
                <a:path w="3359" h="3645" extrusionOk="0">
                  <a:moveTo>
                    <a:pt x="2644" y="1"/>
                  </a:moveTo>
                  <a:lnTo>
                    <a:pt x="429" y="2191"/>
                  </a:lnTo>
                  <a:cubicBezTo>
                    <a:pt x="1" y="2620"/>
                    <a:pt x="1" y="3263"/>
                    <a:pt x="429" y="3644"/>
                  </a:cubicBezTo>
                  <a:lnTo>
                    <a:pt x="2358" y="2072"/>
                  </a:lnTo>
                  <a:lnTo>
                    <a:pt x="3359" y="691"/>
                  </a:lnTo>
                  <a:lnTo>
                    <a:pt x="3192" y="143"/>
                  </a:lnTo>
                  <a:lnTo>
                    <a:pt x="2644"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4"/>
            <p:cNvSpPr/>
            <p:nvPr/>
          </p:nvSpPr>
          <p:spPr>
            <a:xfrm>
              <a:off x="1452679" y="3792094"/>
              <a:ext cx="129515" cy="113659"/>
            </a:xfrm>
            <a:custGeom>
              <a:avLst/>
              <a:gdLst/>
              <a:ahLst/>
              <a:cxnLst/>
              <a:rect l="l" t="t" r="r" b="b"/>
              <a:pathLst>
                <a:path w="3692" h="3240" extrusionOk="0">
                  <a:moveTo>
                    <a:pt x="2953" y="1"/>
                  </a:moveTo>
                  <a:lnTo>
                    <a:pt x="0" y="2954"/>
                  </a:lnTo>
                  <a:cubicBezTo>
                    <a:pt x="215" y="3144"/>
                    <a:pt x="483" y="3240"/>
                    <a:pt x="751" y="3240"/>
                  </a:cubicBezTo>
                  <a:cubicBezTo>
                    <a:pt x="1019" y="3240"/>
                    <a:pt x="1286" y="3144"/>
                    <a:pt x="1501" y="2954"/>
                  </a:cubicBezTo>
                  <a:lnTo>
                    <a:pt x="3692" y="739"/>
                  </a:lnTo>
                  <a:lnTo>
                    <a:pt x="3549" y="167"/>
                  </a:lnTo>
                  <a:lnTo>
                    <a:pt x="2953"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4"/>
            <p:cNvSpPr/>
            <p:nvPr/>
          </p:nvSpPr>
          <p:spPr>
            <a:xfrm>
              <a:off x="1616433" y="3494686"/>
              <a:ext cx="202201" cy="151265"/>
            </a:xfrm>
            <a:custGeom>
              <a:avLst/>
              <a:gdLst/>
              <a:ahLst/>
              <a:cxnLst/>
              <a:rect l="l" t="t" r="r" b="b"/>
              <a:pathLst>
                <a:path w="5764" h="4312" extrusionOk="0">
                  <a:moveTo>
                    <a:pt x="3313" y="1"/>
                  </a:moveTo>
                  <a:cubicBezTo>
                    <a:pt x="2429" y="1"/>
                    <a:pt x="1548" y="334"/>
                    <a:pt x="881" y="1001"/>
                  </a:cubicBezTo>
                  <a:lnTo>
                    <a:pt x="0" y="1858"/>
                  </a:lnTo>
                  <a:lnTo>
                    <a:pt x="810" y="3502"/>
                  </a:lnTo>
                  <a:lnTo>
                    <a:pt x="2453" y="4311"/>
                  </a:lnTo>
                  <a:lnTo>
                    <a:pt x="3977" y="3263"/>
                  </a:lnTo>
                  <a:lnTo>
                    <a:pt x="5763" y="1001"/>
                  </a:lnTo>
                  <a:cubicBezTo>
                    <a:pt x="5085" y="334"/>
                    <a:pt x="4197" y="1"/>
                    <a:pt x="331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4"/>
            <p:cNvSpPr/>
            <p:nvPr/>
          </p:nvSpPr>
          <p:spPr>
            <a:xfrm>
              <a:off x="1702484" y="3530608"/>
              <a:ext cx="162912" cy="202201"/>
            </a:xfrm>
            <a:custGeom>
              <a:avLst/>
              <a:gdLst/>
              <a:ahLst/>
              <a:cxnLst/>
              <a:rect l="l" t="t" r="r" b="b"/>
              <a:pathLst>
                <a:path w="4644" h="5764" extrusionOk="0">
                  <a:moveTo>
                    <a:pt x="3310" y="1"/>
                  </a:moveTo>
                  <a:lnTo>
                    <a:pt x="0" y="3311"/>
                  </a:lnTo>
                  <a:lnTo>
                    <a:pt x="810" y="4954"/>
                  </a:lnTo>
                  <a:lnTo>
                    <a:pt x="2429" y="5764"/>
                  </a:lnTo>
                  <a:cubicBezTo>
                    <a:pt x="2667" y="5478"/>
                    <a:pt x="3072" y="5121"/>
                    <a:pt x="3310" y="4883"/>
                  </a:cubicBezTo>
                  <a:cubicBezTo>
                    <a:pt x="4644" y="3549"/>
                    <a:pt x="4644" y="1358"/>
                    <a:pt x="3310" y="1"/>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4"/>
            <p:cNvSpPr/>
            <p:nvPr/>
          </p:nvSpPr>
          <p:spPr>
            <a:xfrm>
              <a:off x="1470219" y="3611643"/>
              <a:ext cx="181329" cy="179645"/>
            </a:xfrm>
            <a:custGeom>
              <a:avLst/>
              <a:gdLst/>
              <a:ahLst/>
              <a:cxnLst/>
              <a:rect l="l" t="t" r="r" b="b"/>
              <a:pathLst>
                <a:path w="5169" h="5121" extrusionOk="0">
                  <a:moveTo>
                    <a:pt x="2692" y="1"/>
                  </a:moveTo>
                  <a:lnTo>
                    <a:pt x="1" y="2668"/>
                  </a:lnTo>
                  <a:lnTo>
                    <a:pt x="2453" y="5121"/>
                  </a:lnTo>
                  <a:lnTo>
                    <a:pt x="4240" y="3835"/>
                  </a:lnTo>
                  <a:lnTo>
                    <a:pt x="5168" y="2430"/>
                  </a:lnTo>
                  <a:lnTo>
                    <a:pt x="4240" y="906"/>
                  </a:lnTo>
                  <a:lnTo>
                    <a:pt x="269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4"/>
            <p:cNvSpPr/>
            <p:nvPr/>
          </p:nvSpPr>
          <p:spPr>
            <a:xfrm>
              <a:off x="1557113" y="3697694"/>
              <a:ext cx="179645" cy="179645"/>
            </a:xfrm>
            <a:custGeom>
              <a:avLst/>
              <a:gdLst/>
              <a:ahLst/>
              <a:cxnLst/>
              <a:rect l="l" t="t" r="r" b="b"/>
              <a:pathLst>
                <a:path w="5121" h="5121" extrusionOk="0">
                  <a:moveTo>
                    <a:pt x="2691" y="1"/>
                  </a:moveTo>
                  <a:lnTo>
                    <a:pt x="0" y="2692"/>
                  </a:lnTo>
                  <a:lnTo>
                    <a:pt x="2453" y="5121"/>
                  </a:lnTo>
                  <a:cubicBezTo>
                    <a:pt x="2739" y="4811"/>
                    <a:pt x="4787" y="2787"/>
                    <a:pt x="5120" y="2454"/>
                  </a:cubicBezTo>
                  <a:lnTo>
                    <a:pt x="4192" y="930"/>
                  </a:lnTo>
                  <a:lnTo>
                    <a:pt x="2691"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4"/>
            <p:cNvSpPr/>
            <p:nvPr/>
          </p:nvSpPr>
          <p:spPr>
            <a:xfrm>
              <a:off x="1564620" y="3697694"/>
              <a:ext cx="33466" cy="33466"/>
            </a:xfrm>
            <a:custGeom>
              <a:avLst/>
              <a:gdLst/>
              <a:ahLst/>
              <a:cxnLst/>
              <a:rect l="l" t="t" r="r" b="b"/>
              <a:pathLst>
                <a:path w="954" h="954" extrusionOk="0">
                  <a:moveTo>
                    <a:pt x="477" y="1"/>
                  </a:moveTo>
                  <a:lnTo>
                    <a:pt x="1" y="477"/>
                  </a:lnTo>
                  <a:lnTo>
                    <a:pt x="477" y="953"/>
                  </a:lnTo>
                  <a:lnTo>
                    <a:pt x="953" y="477"/>
                  </a:lnTo>
                  <a:lnTo>
                    <a:pt x="47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4"/>
            <p:cNvSpPr/>
            <p:nvPr/>
          </p:nvSpPr>
          <p:spPr>
            <a:xfrm>
              <a:off x="1702484" y="3561548"/>
              <a:ext cx="33431" cy="33431"/>
            </a:xfrm>
            <a:custGeom>
              <a:avLst/>
              <a:gdLst/>
              <a:ahLst/>
              <a:cxnLst/>
              <a:rect l="l" t="t" r="r" b="b"/>
              <a:pathLst>
                <a:path w="953" h="953" extrusionOk="0">
                  <a:moveTo>
                    <a:pt x="476" y="0"/>
                  </a:moveTo>
                  <a:lnTo>
                    <a:pt x="0" y="476"/>
                  </a:lnTo>
                  <a:lnTo>
                    <a:pt x="476" y="953"/>
                  </a:lnTo>
                  <a:lnTo>
                    <a:pt x="953" y="476"/>
                  </a:lnTo>
                  <a:lnTo>
                    <a:pt x="476"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4"/>
            <p:cNvSpPr/>
            <p:nvPr/>
          </p:nvSpPr>
          <p:spPr>
            <a:xfrm>
              <a:off x="1616433" y="3749507"/>
              <a:ext cx="33431" cy="33431"/>
            </a:xfrm>
            <a:custGeom>
              <a:avLst/>
              <a:gdLst/>
              <a:ahLst/>
              <a:cxnLst/>
              <a:rect l="l" t="t" r="r" b="b"/>
              <a:pathLst>
                <a:path w="953" h="953" extrusionOk="0">
                  <a:moveTo>
                    <a:pt x="476" y="0"/>
                  </a:moveTo>
                  <a:lnTo>
                    <a:pt x="0" y="477"/>
                  </a:lnTo>
                  <a:lnTo>
                    <a:pt x="476" y="953"/>
                  </a:lnTo>
                  <a:lnTo>
                    <a:pt x="953" y="477"/>
                  </a:lnTo>
                  <a:lnTo>
                    <a:pt x="476"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4"/>
            <p:cNvSpPr/>
            <p:nvPr/>
          </p:nvSpPr>
          <p:spPr>
            <a:xfrm>
              <a:off x="1753420" y="3612485"/>
              <a:ext cx="33466" cy="33466"/>
            </a:xfrm>
            <a:custGeom>
              <a:avLst/>
              <a:gdLst/>
              <a:ahLst/>
              <a:cxnLst/>
              <a:rect l="l" t="t" r="r" b="b"/>
              <a:pathLst>
                <a:path w="954" h="954" extrusionOk="0">
                  <a:moveTo>
                    <a:pt x="477" y="1"/>
                  </a:moveTo>
                  <a:lnTo>
                    <a:pt x="1" y="477"/>
                  </a:lnTo>
                  <a:lnTo>
                    <a:pt x="477" y="953"/>
                  </a:lnTo>
                  <a:lnTo>
                    <a:pt x="953" y="477"/>
                  </a:lnTo>
                  <a:lnTo>
                    <a:pt x="47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4"/>
            <p:cNvSpPr/>
            <p:nvPr/>
          </p:nvSpPr>
          <p:spPr>
            <a:xfrm>
              <a:off x="1565462" y="3559865"/>
              <a:ext cx="137058" cy="137022"/>
            </a:xfrm>
            <a:custGeom>
              <a:avLst/>
              <a:gdLst/>
              <a:ahLst/>
              <a:cxnLst/>
              <a:rect l="l" t="t" r="r" b="b"/>
              <a:pathLst>
                <a:path w="3907" h="3906" extrusionOk="0">
                  <a:moveTo>
                    <a:pt x="1453" y="0"/>
                  </a:moveTo>
                  <a:lnTo>
                    <a:pt x="0" y="1477"/>
                  </a:lnTo>
                  <a:lnTo>
                    <a:pt x="2453" y="3906"/>
                  </a:lnTo>
                  <a:lnTo>
                    <a:pt x="3477" y="3334"/>
                  </a:lnTo>
                  <a:lnTo>
                    <a:pt x="3906" y="2429"/>
                  </a:lnTo>
                  <a:cubicBezTo>
                    <a:pt x="3715" y="2310"/>
                    <a:pt x="1620" y="191"/>
                    <a:pt x="1453"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4"/>
            <p:cNvSpPr/>
            <p:nvPr/>
          </p:nvSpPr>
          <p:spPr>
            <a:xfrm>
              <a:off x="1651513" y="3645916"/>
              <a:ext cx="136216" cy="137022"/>
            </a:xfrm>
            <a:custGeom>
              <a:avLst/>
              <a:gdLst/>
              <a:ahLst/>
              <a:cxnLst/>
              <a:rect l="l" t="t" r="r" b="b"/>
              <a:pathLst>
                <a:path w="3883" h="3906" extrusionOk="0">
                  <a:moveTo>
                    <a:pt x="1453" y="0"/>
                  </a:moveTo>
                  <a:lnTo>
                    <a:pt x="0" y="1453"/>
                  </a:lnTo>
                  <a:lnTo>
                    <a:pt x="2429" y="3906"/>
                  </a:lnTo>
                  <a:cubicBezTo>
                    <a:pt x="2620" y="3739"/>
                    <a:pt x="3715" y="2644"/>
                    <a:pt x="3882" y="2429"/>
                  </a:cubicBezTo>
                  <a:lnTo>
                    <a:pt x="1453"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74"/>
          <p:cNvGrpSpPr/>
          <p:nvPr/>
        </p:nvGrpSpPr>
        <p:grpSpPr>
          <a:xfrm>
            <a:off x="1546753" y="2897352"/>
            <a:ext cx="416926" cy="411909"/>
            <a:chOff x="1415074" y="2888188"/>
            <a:chExt cx="416926" cy="411909"/>
          </a:xfrm>
        </p:grpSpPr>
        <p:sp>
          <p:nvSpPr>
            <p:cNvPr id="2489" name="Google Shape;2489;p74"/>
            <p:cNvSpPr/>
            <p:nvPr/>
          </p:nvSpPr>
          <p:spPr>
            <a:xfrm>
              <a:off x="1589702" y="3046083"/>
              <a:ext cx="117799" cy="141232"/>
            </a:xfrm>
            <a:custGeom>
              <a:avLst/>
              <a:gdLst/>
              <a:ahLst/>
              <a:cxnLst/>
              <a:rect l="l" t="t" r="r" b="b"/>
              <a:pathLst>
                <a:path w="3358" h="4026" extrusionOk="0">
                  <a:moveTo>
                    <a:pt x="691" y="1"/>
                  </a:moveTo>
                  <a:lnTo>
                    <a:pt x="691" y="691"/>
                  </a:lnTo>
                  <a:lnTo>
                    <a:pt x="0" y="691"/>
                  </a:lnTo>
                  <a:lnTo>
                    <a:pt x="0" y="1382"/>
                  </a:lnTo>
                  <a:lnTo>
                    <a:pt x="691" y="1382"/>
                  </a:lnTo>
                  <a:lnTo>
                    <a:pt x="691" y="2072"/>
                  </a:lnTo>
                  <a:lnTo>
                    <a:pt x="0" y="2072"/>
                  </a:lnTo>
                  <a:lnTo>
                    <a:pt x="0" y="2739"/>
                  </a:lnTo>
                  <a:lnTo>
                    <a:pt x="691" y="2739"/>
                  </a:lnTo>
                  <a:lnTo>
                    <a:pt x="691" y="3787"/>
                  </a:lnTo>
                  <a:lnTo>
                    <a:pt x="976" y="4025"/>
                  </a:lnTo>
                  <a:lnTo>
                    <a:pt x="1405" y="3787"/>
                  </a:lnTo>
                  <a:lnTo>
                    <a:pt x="1405" y="2739"/>
                  </a:lnTo>
                  <a:lnTo>
                    <a:pt x="3120" y="2739"/>
                  </a:lnTo>
                  <a:lnTo>
                    <a:pt x="3358" y="2382"/>
                  </a:lnTo>
                  <a:lnTo>
                    <a:pt x="3120" y="2025"/>
                  </a:lnTo>
                  <a:lnTo>
                    <a:pt x="1357" y="2025"/>
                  </a:lnTo>
                  <a:lnTo>
                    <a:pt x="1357" y="1382"/>
                  </a:lnTo>
                  <a:lnTo>
                    <a:pt x="3096" y="1382"/>
                  </a:lnTo>
                  <a:lnTo>
                    <a:pt x="3334" y="1048"/>
                  </a:lnTo>
                  <a:lnTo>
                    <a:pt x="3096" y="691"/>
                  </a:lnTo>
                  <a:lnTo>
                    <a:pt x="1357" y="691"/>
                  </a:lnTo>
                  <a:lnTo>
                    <a:pt x="1357"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4"/>
            <p:cNvSpPr/>
            <p:nvPr/>
          </p:nvSpPr>
          <p:spPr>
            <a:xfrm>
              <a:off x="1698275" y="3046083"/>
              <a:ext cx="121201" cy="141232"/>
            </a:xfrm>
            <a:custGeom>
              <a:avLst/>
              <a:gdLst/>
              <a:ahLst/>
              <a:cxnLst/>
              <a:rect l="l" t="t" r="r" b="b"/>
              <a:pathLst>
                <a:path w="3455" h="4026" extrusionOk="0">
                  <a:moveTo>
                    <a:pt x="1716" y="1"/>
                  </a:moveTo>
                  <a:lnTo>
                    <a:pt x="1716" y="691"/>
                  </a:lnTo>
                  <a:lnTo>
                    <a:pt x="1" y="691"/>
                  </a:lnTo>
                  <a:lnTo>
                    <a:pt x="1" y="1382"/>
                  </a:lnTo>
                  <a:lnTo>
                    <a:pt x="1716" y="1382"/>
                  </a:lnTo>
                  <a:lnTo>
                    <a:pt x="1716" y="2072"/>
                  </a:lnTo>
                  <a:lnTo>
                    <a:pt x="1" y="2072"/>
                  </a:lnTo>
                  <a:lnTo>
                    <a:pt x="1" y="2739"/>
                  </a:lnTo>
                  <a:lnTo>
                    <a:pt x="1716" y="2739"/>
                  </a:lnTo>
                  <a:lnTo>
                    <a:pt x="1716" y="3787"/>
                  </a:lnTo>
                  <a:lnTo>
                    <a:pt x="2073" y="4025"/>
                  </a:lnTo>
                  <a:lnTo>
                    <a:pt x="2406" y="3787"/>
                  </a:lnTo>
                  <a:lnTo>
                    <a:pt x="2406" y="2739"/>
                  </a:lnTo>
                  <a:lnTo>
                    <a:pt x="3454" y="2739"/>
                  </a:lnTo>
                  <a:lnTo>
                    <a:pt x="3454" y="2072"/>
                  </a:lnTo>
                  <a:lnTo>
                    <a:pt x="2406" y="2072"/>
                  </a:lnTo>
                  <a:lnTo>
                    <a:pt x="2406" y="1382"/>
                  </a:lnTo>
                  <a:lnTo>
                    <a:pt x="3454" y="1382"/>
                  </a:lnTo>
                  <a:lnTo>
                    <a:pt x="3454" y="691"/>
                  </a:lnTo>
                  <a:lnTo>
                    <a:pt x="2406" y="691"/>
                  </a:lnTo>
                  <a:lnTo>
                    <a:pt x="2406"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4"/>
            <p:cNvSpPr/>
            <p:nvPr/>
          </p:nvSpPr>
          <p:spPr>
            <a:xfrm>
              <a:off x="1646496" y="2961715"/>
              <a:ext cx="79386" cy="36799"/>
            </a:xfrm>
            <a:custGeom>
              <a:avLst/>
              <a:gdLst/>
              <a:ahLst/>
              <a:cxnLst/>
              <a:rect l="l" t="t" r="r" b="b"/>
              <a:pathLst>
                <a:path w="2263" h="1049" extrusionOk="0">
                  <a:moveTo>
                    <a:pt x="215" y="0"/>
                  </a:moveTo>
                  <a:lnTo>
                    <a:pt x="0" y="667"/>
                  </a:lnTo>
                  <a:lnTo>
                    <a:pt x="1144" y="1048"/>
                  </a:lnTo>
                  <a:lnTo>
                    <a:pt x="2263" y="667"/>
                  </a:lnTo>
                  <a:lnTo>
                    <a:pt x="2072" y="0"/>
                  </a:lnTo>
                  <a:lnTo>
                    <a:pt x="1144" y="310"/>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4"/>
            <p:cNvSpPr/>
            <p:nvPr/>
          </p:nvSpPr>
          <p:spPr>
            <a:xfrm>
              <a:off x="1481094" y="3137151"/>
              <a:ext cx="16733" cy="141197"/>
            </a:xfrm>
            <a:custGeom>
              <a:avLst/>
              <a:gdLst/>
              <a:ahLst/>
              <a:cxnLst/>
              <a:rect l="l" t="t" r="r" b="b"/>
              <a:pathLst>
                <a:path w="477" h="4025" extrusionOk="0">
                  <a:moveTo>
                    <a:pt x="167" y="0"/>
                  </a:moveTo>
                  <a:lnTo>
                    <a:pt x="0" y="143"/>
                  </a:lnTo>
                  <a:lnTo>
                    <a:pt x="0" y="3930"/>
                  </a:lnTo>
                  <a:lnTo>
                    <a:pt x="215" y="4025"/>
                  </a:lnTo>
                  <a:lnTo>
                    <a:pt x="357" y="3930"/>
                  </a:lnTo>
                  <a:lnTo>
                    <a:pt x="476" y="2001"/>
                  </a:lnTo>
                  <a:lnTo>
                    <a:pt x="357" y="119"/>
                  </a:lnTo>
                  <a:lnTo>
                    <a:pt x="16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4"/>
            <p:cNvSpPr/>
            <p:nvPr/>
          </p:nvSpPr>
          <p:spPr>
            <a:xfrm>
              <a:off x="1492776" y="3140483"/>
              <a:ext cx="12559" cy="138706"/>
            </a:xfrm>
            <a:custGeom>
              <a:avLst/>
              <a:gdLst/>
              <a:ahLst/>
              <a:cxnLst/>
              <a:rect l="l" t="t" r="r" b="b"/>
              <a:pathLst>
                <a:path w="358" h="3954" extrusionOk="0">
                  <a:moveTo>
                    <a:pt x="167" y="1"/>
                  </a:moveTo>
                  <a:lnTo>
                    <a:pt x="1" y="96"/>
                  </a:lnTo>
                  <a:lnTo>
                    <a:pt x="1" y="3859"/>
                  </a:lnTo>
                  <a:lnTo>
                    <a:pt x="167" y="3954"/>
                  </a:lnTo>
                  <a:lnTo>
                    <a:pt x="358" y="3859"/>
                  </a:lnTo>
                  <a:lnTo>
                    <a:pt x="358" y="96"/>
                  </a:lnTo>
                  <a:lnTo>
                    <a:pt x="1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4"/>
            <p:cNvSpPr/>
            <p:nvPr/>
          </p:nvSpPr>
          <p:spPr>
            <a:xfrm>
              <a:off x="1770118" y="3224044"/>
              <a:ext cx="24275" cy="59320"/>
            </a:xfrm>
            <a:custGeom>
              <a:avLst/>
              <a:gdLst/>
              <a:ahLst/>
              <a:cxnLst/>
              <a:rect l="l" t="t" r="r" b="b"/>
              <a:pathLst>
                <a:path w="692" h="1691" extrusionOk="0">
                  <a:moveTo>
                    <a:pt x="311" y="0"/>
                  </a:moveTo>
                  <a:lnTo>
                    <a:pt x="1" y="119"/>
                  </a:lnTo>
                  <a:lnTo>
                    <a:pt x="1" y="1477"/>
                  </a:lnTo>
                  <a:lnTo>
                    <a:pt x="430" y="1691"/>
                  </a:lnTo>
                  <a:lnTo>
                    <a:pt x="692" y="1477"/>
                  </a:lnTo>
                  <a:lnTo>
                    <a:pt x="692" y="119"/>
                  </a:lnTo>
                  <a:lnTo>
                    <a:pt x="311"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4"/>
            <p:cNvSpPr/>
            <p:nvPr/>
          </p:nvSpPr>
          <p:spPr>
            <a:xfrm>
              <a:off x="1601384" y="3219834"/>
              <a:ext cx="24275" cy="62723"/>
            </a:xfrm>
            <a:custGeom>
              <a:avLst/>
              <a:gdLst/>
              <a:ahLst/>
              <a:cxnLst/>
              <a:rect l="l" t="t" r="r" b="b"/>
              <a:pathLst>
                <a:path w="692" h="1788" extrusionOk="0">
                  <a:moveTo>
                    <a:pt x="358" y="1"/>
                  </a:moveTo>
                  <a:lnTo>
                    <a:pt x="0" y="239"/>
                  </a:lnTo>
                  <a:lnTo>
                    <a:pt x="0" y="1597"/>
                  </a:lnTo>
                  <a:lnTo>
                    <a:pt x="358" y="1787"/>
                  </a:lnTo>
                  <a:lnTo>
                    <a:pt x="691" y="1597"/>
                  </a:lnTo>
                  <a:lnTo>
                    <a:pt x="691" y="239"/>
                  </a:lnTo>
                  <a:lnTo>
                    <a:pt x="358"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4"/>
            <p:cNvSpPr/>
            <p:nvPr/>
          </p:nvSpPr>
          <p:spPr>
            <a:xfrm>
              <a:off x="1415074" y="2900711"/>
              <a:ext cx="86928" cy="243139"/>
            </a:xfrm>
            <a:custGeom>
              <a:avLst/>
              <a:gdLst/>
              <a:ahLst/>
              <a:cxnLst/>
              <a:rect l="l" t="t" r="r" b="b"/>
              <a:pathLst>
                <a:path w="2478" h="6931" extrusionOk="0">
                  <a:moveTo>
                    <a:pt x="2239" y="1"/>
                  </a:moveTo>
                  <a:cubicBezTo>
                    <a:pt x="1406" y="48"/>
                    <a:pt x="715" y="644"/>
                    <a:pt x="620" y="1477"/>
                  </a:cubicBezTo>
                  <a:lnTo>
                    <a:pt x="191" y="5216"/>
                  </a:lnTo>
                  <a:cubicBezTo>
                    <a:pt x="1" y="6121"/>
                    <a:pt x="691" y="6931"/>
                    <a:pt x="1620" y="6931"/>
                  </a:cubicBezTo>
                  <a:lnTo>
                    <a:pt x="2239" y="6931"/>
                  </a:lnTo>
                  <a:lnTo>
                    <a:pt x="2478" y="3478"/>
                  </a:lnTo>
                  <a:lnTo>
                    <a:pt x="2239"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4"/>
            <p:cNvSpPr/>
            <p:nvPr/>
          </p:nvSpPr>
          <p:spPr>
            <a:xfrm>
              <a:off x="1492776" y="2901553"/>
              <a:ext cx="76895" cy="242298"/>
            </a:xfrm>
            <a:custGeom>
              <a:avLst/>
              <a:gdLst/>
              <a:ahLst/>
              <a:cxnLst/>
              <a:rect l="l" t="t" r="r" b="b"/>
              <a:pathLst>
                <a:path w="2192" h="6907" extrusionOk="0">
                  <a:moveTo>
                    <a:pt x="1" y="1"/>
                  </a:moveTo>
                  <a:lnTo>
                    <a:pt x="1" y="6907"/>
                  </a:lnTo>
                  <a:lnTo>
                    <a:pt x="620" y="6907"/>
                  </a:lnTo>
                  <a:cubicBezTo>
                    <a:pt x="1549" y="6907"/>
                    <a:pt x="2192" y="6073"/>
                    <a:pt x="2049" y="5168"/>
                  </a:cubicBezTo>
                  <a:lnTo>
                    <a:pt x="1691" y="1453"/>
                  </a:lnTo>
                  <a:cubicBezTo>
                    <a:pt x="1596" y="620"/>
                    <a:pt x="858" y="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4"/>
            <p:cNvSpPr/>
            <p:nvPr/>
          </p:nvSpPr>
          <p:spPr>
            <a:xfrm>
              <a:off x="1758437" y="2888188"/>
              <a:ext cx="73563" cy="73563"/>
            </a:xfrm>
            <a:custGeom>
              <a:avLst/>
              <a:gdLst/>
              <a:ahLst/>
              <a:cxnLst/>
              <a:rect l="l" t="t" r="r" b="b"/>
              <a:pathLst>
                <a:path w="2097" h="2097" extrusionOk="0">
                  <a:moveTo>
                    <a:pt x="1048" y="1"/>
                  </a:moveTo>
                  <a:cubicBezTo>
                    <a:pt x="477" y="1"/>
                    <a:pt x="1" y="477"/>
                    <a:pt x="1" y="1048"/>
                  </a:cubicBezTo>
                  <a:cubicBezTo>
                    <a:pt x="1" y="1620"/>
                    <a:pt x="477" y="2096"/>
                    <a:pt x="1048" y="2096"/>
                  </a:cubicBezTo>
                  <a:cubicBezTo>
                    <a:pt x="1620" y="2096"/>
                    <a:pt x="2096" y="1620"/>
                    <a:pt x="2096" y="1048"/>
                  </a:cubicBezTo>
                  <a:cubicBezTo>
                    <a:pt x="2096" y="477"/>
                    <a:pt x="1620" y="1"/>
                    <a:pt x="1048"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4"/>
            <p:cNvSpPr/>
            <p:nvPr/>
          </p:nvSpPr>
          <p:spPr>
            <a:xfrm>
              <a:off x="1420090" y="3275822"/>
              <a:ext cx="218934" cy="24275"/>
            </a:xfrm>
            <a:custGeom>
              <a:avLst/>
              <a:gdLst/>
              <a:ahLst/>
              <a:cxnLst/>
              <a:rect l="l" t="t" r="r" b="b"/>
              <a:pathLst>
                <a:path w="6241" h="692" extrusionOk="0">
                  <a:moveTo>
                    <a:pt x="1" y="1"/>
                  </a:moveTo>
                  <a:lnTo>
                    <a:pt x="1" y="691"/>
                  </a:lnTo>
                  <a:lnTo>
                    <a:pt x="5883" y="691"/>
                  </a:lnTo>
                  <a:lnTo>
                    <a:pt x="6240" y="358"/>
                  </a:lnTo>
                  <a:lnTo>
                    <a:pt x="5883"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4"/>
            <p:cNvSpPr/>
            <p:nvPr/>
          </p:nvSpPr>
          <p:spPr>
            <a:xfrm>
              <a:off x="1624782" y="3275822"/>
              <a:ext cx="206376" cy="24275"/>
            </a:xfrm>
            <a:custGeom>
              <a:avLst/>
              <a:gdLst/>
              <a:ahLst/>
              <a:cxnLst/>
              <a:rect l="l" t="t" r="r" b="b"/>
              <a:pathLst>
                <a:path w="5883" h="692" extrusionOk="0">
                  <a:moveTo>
                    <a:pt x="0" y="1"/>
                  </a:moveTo>
                  <a:lnTo>
                    <a:pt x="0" y="691"/>
                  </a:lnTo>
                  <a:lnTo>
                    <a:pt x="5882" y="691"/>
                  </a:lnTo>
                  <a:lnTo>
                    <a:pt x="588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4"/>
            <p:cNvSpPr/>
            <p:nvPr/>
          </p:nvSpPr>
          <p:spPr>
            <a:xfrm>
              <a:off x="1565462" y="3178931"/>
              <a:ext cx="141232" cy="48481"/>
            </a:xfrm>
            <a:custGeom>
              <a:avLst/>
              <a:gdLst/>
              <a:ahLst/>
              <a:cxnLst/>
              <a:rect l="l" t="t" r="r" b="b"/>
              <a:pathLst>
                <a:path w="4026" h="1382" extrusionOk="0">
                  <a:moveTo>
                    <a:pt x="0" y="0"/>
                  </a:moveTo>
                  <a:lnTo>
                    <a:pt x="0" y="1381"/>
                  </a:lnTo>
                  <a:lnTo>
                    <a:pt x="3787" y="1381"/>
                  </a:lnTo>
                  <a:lnTo>
                    <a:pt x="4025" y="691"/>
                  </a:lnTo>
                  <a:lnTo>
                    <a:pt x="3787"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4"/>
            <p:cNvSpPr/>
            <p:nvPr/>
          </p:nvSpPr>
          <p:spPr>
            <a:xfrm>
              <a:off x="1698275" y="3178931"/>
              <a:ext cx="132883" cy="48481"/>
            </a:xfrm>
            <a:custGeom>
              <a:avLst/>
              <a:gdLst/>
              <a:ahLst/>
              <a:cxnLst/>
              <a:rect l="l" t="t" r="r" b="b"/>
              <a:pathLst>
                <a:path w="3788" h="1382" extrusionOk="0">
                  <a:moveTo>
                    <a:pt x="1" y="0"/>
                  </a:moveTo>
                  <a:lnTo>
                    <a:pt x="1" y="1381"/>
                  </a:lnTo>
                  <a:lnTo>
                    <a:pt x="3787" y="1381"/>
                  </a:lnTo>
                  <a:lnTo>
                    <a:pt x="378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4"/>
            <p:cNvSpPr/>
            <p:nvPr/>
          </p:nvSpPr>
          <p:spPr>
            <a:xfrm>
              <a:off x="1586334" y="2889872"/>
              <a:ext cx="48516" cy="35957"/>
            </a:xfrm>
            <a:custGeom>
              <a:avLst/>
              <a:gdLst/>
              <a:ahLst/>
              <a:cxnLst/>
              <a:rect l="l" t="t" r="r" b="b"/>
              <a:pathLst>
                <a:path w="1383" h="1025" extrusionOk="0">
                  <a:moveTo>
                    <a:pt x="215" y="0"/>
                  </a:moveTo>
                  <a:lnTo>
                    <a:pt x="1" y="643"/>
                  </a:lnTo>
                  <a:lnTo>
                    <a:pt x="1144" y="1024"/>
                  </a:lnTo>
                  <a:lnTo>
                    <a:pt x="1382" y="691"/>
                  </a:lnTo>
                  <a:lnTo>
                    <a:pt x="1144" y="334"/>
                  </a:lnTo>
                  <a:lnTo>
                    <a:pt x="2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4"/>
            <p:cNvSpPr/>
            <p:nvPr/>
          </p:nvSpPr>
          <p:spPr>
            <a:xfrm>
              <a:off x="1626431" y="2889872"/>
              <a:ext cx="39325" cy="35115"/>
            </a:xfrm>
            <a:custGeom>
              <a:avLst/>
              <a:gdLst/>
              <a:ahLst/>
              <a:cxnLst/>
              <a:rect l="l" t="t" r="r" b="b"/>
              <a:pathLst>
                <a:path w="1121" h="1001" extrusionOk="0">
                  <a:moveTo>
                    <a:pt x="906" y="0"/>
                  </a:moveTo>
                  <a:lnTo>
                    <a:pt x="1" y="286"/>
                  </a:lnTo>
                  <a:lnTo>
                    <a:pt x="1" y="1000"/>
                  </a:lnTo>
                  <a:lnTo>
                    <a:pt x="1120" y="619"/>
                  </a:lnTo>
                  <a:lnTo>
                    <a:pt x="906"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74"/>
          <p:cNvGrpSpPr/>
          <p:nvPr/>
        </p:nvGrpSpPr>
        <p:grpSpPr>
          <a:xfrm>
            <a:off x="1549682" y="2249517"/>
            <a:ext cx="411067" cy="411874"/>
            <a:chOff x="1393359" y="2259975"/>
            <a:chExt cx="411067" cy="411874"/>
          </a:xfrm>
        </p:grpSpPr>
        <p:sp>
          <p:nvSpPr>
            <p:cNvPr id="2506" name="Google Shape;2506;p74"/>
            <p:cNvSpPr/>
            <p:nvPr/>
          </p:nvSpPr>
          <p:spPr>
            <a:xfrm>
              <a:off x="1417599" y="2447092"/>
              <a:ext cx="193852" cy="224758"/>
            </a:xfrm>
            <a:custGeom>
              <a:avLst/>
              <a:gdLst/>
              <a:ahLst/>
              <a:cxnLst/>
              <a:rect l="l" t="t" r="r" b="b"/>
              <a:pathLst>
                <a:path w="5526" h="6407" extrusionOk="0">
                  <a:moveTo>
                    <a:pt x="2548" y="1"/>
                  </a:moveTo>
                  <a:lnTo>
                    <a:pt x="0" y="525"/>
                  </a:lnTo>
                  <a:lnTo>
                    <a:pt x="0" y="4525"/>
                  </a:lnTo>
                  <a:cubicBezTo>
                    <a:pt x="0" y="5573"/>
                    <a:pt x="834" y="6407"/>
                    <a:pt x="1858" y="6407"/>
                  </a:cubicBezTo>
                  <a:lnTo>
                    <a:pt x="5168" y="6407"/>
                  </a:lnTo>
                  <a:lnTo>
                    <a:pt x="5525" y="4621"/>
                  </a:lnTo>
                  <a:lnTo>
                    <a:pt x="5168" y="3001"/>
                  </a:lnTo>
                  <a:lnTo>
                    <a:pt x="5168" y="525"/>
                  </a:lnTo>
                  <a:lnTo>
                    <a:pt x="254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4"/>
            <p:cNvSpPr/>
            <p:nvPr/>
          </p:nvSpPr>
          <p:spPr>
            <a:xfrm>
              <a:off x="1598893" y="2452950"/>
              <a:ext cx="182135" cy="218899"/>
            </a:xfrm>
            <a:custGeom>
              <a:avLst/>
              <a:gdLst/>
              <a:ahLst/>
              <a:cxnLst/>
              <a:rect l="l" t="t" r="r" b="b"/>
              <a:pathLst>
                <a:path w="5192" h="6240" extrusionOk="0">
                  <a:moveTo>
                    <a:pt x="3120" y="0"/>
                  </a:moveTo>
                  <a:lnTo>
                    <a:pt x="1357" y="358"/>
                  </a:lnTo>
                  <a:lnTo>
                    <a:pt x="452" y="953"/>
                  </a:lnTo>
                  <a:lnTo>
                    <a:pt x="0" y="2834"/>
                  </a:lnTo>
                  <a:lnTo>
                    <a:pt x="0" y="6240"/>
                  </a:lnTo>
                  <a:lnTo>
                    <a:pt x="3310" y="6240"/>
                  </a:lnTo>
                  <a:cubicBezTo>
                    <a:pt x="4310" y="6240"/>
                    <a:pt x="5192" y="5406"/>
                    <a:pt x="5192" y="4358"/>
                  </a:cubicBezTo>
                  <a:lnTo>
                    <a:pt x="5192" y="358"/>
                  </a:lnTo>
                  <a:lnTo>
                    <a:pt x="3120"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4"/>
            <p:cNvSpPr/>
            <p:nvPr/>
          </p:nvSpPr>
          <p:spPr>
            <a:xfrm>
              <a:off x="1619766" y="2301720"/>
              <a:ext cx="108643" cy="117834"/>
            </a:xfrm>
            <a:custGeom>
              <a:avLst/>
              <a:gdLst/>
              <a:ahLst/>
              <a:cxnLst/>
              <a:rect l="l" t="t" r="r" b="b"/>
              <a:pathLst>
                <a:path w="3097" h="3359" extrusionOk="0">
                  <a:moveTo>
                    <a:pt x="2596" y="1"/>
                  </a:moveTo>
                  <a:cubicBezTo>
                    <a:pt x="2048" y="596"/>
                    <a:pt x="620" y="2240"/>
                    <a:pt x="96" y="2787"/>
                  </a:cubicBezTo>
                  <a:lnTo>
                    <a:pt x="0" y="3359"/>
                  </a:lnTo>
                  <a:lnTo>
                    <a:pt x="572" y="3311"/>
                  </a:lnTo>
                  <a:cubicBezTo>
                    <a:pt x="810" y="3002"/>
                    <a:pt x="2834" y="739"/>
                    <a:pt x="3096" y="453"/>
                  </a:cubicBezTo>
                  <a:cubicBezTo>
                    <a:pt x="2930" y="287"/>
                    <a:pt x="2763" y="144"/>
                    <a:pt x="2596"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4"/>
            <p:cNvSpPr/>
            <p:nvPr/>
          </p:nvSpPr>
          <p:spPr>
            <a:xfrm>
              <a:off x="1469378" y="2301720"/>
              <a:ext cx="108643" cy="122008"/>
            </a:xfrm>
            <a:custGeom>
              <a:avLst/>
              <a:gdLst/>
              <a:ahLst/>
              <a:cxnLst/>
              <a:rect l="l" t="t" r="r" b="b"/>
              <a:pathLst>
                <a:path w="3097" h="3478" extrusionOk="0">
                  <a:moveTo>
                    <a:pt x="501" y="1"/>
                  </a:moveTo>
                  <a:lnTo>
                    <a:pt x="1" y="453"/>
                  </a:lnTo>
                  <a:lnTo>
                    <a:pt x="2525" y="3311"/>
                  </a:lnTo>
                  <a:lnTo>
                    <a:pt x="3097" y="3478"/>
                  </a:lnTo>
                  <a:lnTo>
                    <a:pt x="3001" y="2787"/>
                  </a:lnTo>
                  <a:lnTo>
                    <a:pt x="50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4"/>
            <p:cNvSpPr/>
            <p:nvPr/>
          </p:nvSpPr>
          <p:spPr>
            <a:xfrm>
              <a:off x="1393359" y="2417028"/>
              <a:ext cx="169612" cy="48481"/>
            </a:xfrm>
            <a:custGeom>
              <a:avLst/>
              <a:gdLst/>
              <a:ahLst/>
              <a:cxnLst/>
              <a:rect l="l" t="t" r="r" b="b"/>
              <a:pathLst>
                <a:path w="4835" h="1382" extrusionOk="0">
                  <a:moveTo>
                    <a:pt x="3835" y="0"/>
                  </a:moveTo>
                  <a:cubicBezTo>
                    <a:pt x="3144" y="24"/>
                    <a:pt x="405" y="24"/>
                    <a:pt x="1" y="24"/>
                  </a:cubicBezTo>
                  <a:lnTo>
                    <a:pt x="1" y="1382"/>
                  </a:lnTo>
                  <a:lnTo>
                    <a:pt x="4525" y="1382"/>
                  </a:lnTo>
                  <a:lnTo>
                    <a:pt x="4835" y="524"/>
                  </a:lnTo>
                  <a:lnTo>
                    <a:pt x="383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4"/>
            <p:cNvSpPr/>
            <p:nvPr/>
          </p:nvSpPr>
          <p:spPr>
            <a:xfrm>
              <a:off x="1644813" y="2417028"/>
              <a:ext cx="159614" cy="48481"/>
            </a:xfrm>
            <a:custGeom>
              <a:avLst/>
              <a:gdLst/>
              <a:ahLst/>
              <a:cxnLst/>
              <a:rect l="l" t="t" r="r" b="b"/>
              <a:pathLst>
                <a:path w="4550" h="1382" extrusionOk="0">
                  <a:moveTo>
                    <a:pt x="715" y="0"/>
                  </a:moveTo>
                  <a:lnTo>
                    <a:pt x="1" y="596"/>
                  </a:lnTo>
                  <a:lnTo>
                    <a:pt x="25" y="1382"/>
                  </a:lnTo>
                  <a:lnTo>
                    <a:pt x="4549" y="1382"/>
                  </a:lnTo>
                  <a:lnTo>
                    <a:pt x="454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4"/>
            <p:cNvSpPr/>
            <p:nvPr/>
          </p:nvSpPr>
          <p:spPr>
            <a:xfrm>
              <a:off x="1466045" y="2586605"/>
              <a:ext cx="24275" cy="24275"/>
            </a:xfrm>
            <a:custGeom>
              <a:avLst/>
              <a:gdLst/>
              <a:ahLst/>
              <a:cxnLst/>
              <a:rect l="l" t="t" r="r" b="b"/>
              <a:pathLst>
                <a:path w="692" h="692" extrusionOk="0">
                  <a:moveTo>
                    <a:pt x="1" y="1"/>
                  </a:moveTo>
                  <a:lnTo>
                    <a:pt x="1" y="691"/>
                  </a:lnTo>
                  <a:lnTo>
                    <a:pt x="691" y="691"/>
                  </a:lnTo>
                  <a:lnTo>
                    <a:pt x="69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4"/>
            <p:cNvSpPr/>
            <p:nvPr/>
          </p:nvSpPr>
          <p:spPr>
            <a:xfrm>
              <a:off x="1514490" y="2586605"/>
              <a:ext cx="24275" cy="24275"/>
            </a:xfrm>
            <a:custGeom>
              <a:avLst/>
              <a:gdLst/>
              <a:ahLst/>
              <a:cxnLst/>
              <a:rect l="l" t="t" r="r" b="b"/>
              <a:pathLst>
                <a:path w="692" h="692" extrusionOk="0">
                  <a:moveTo>
                    <a:pt x="1" y="1"/>
                  </a:moveTo>
                  <a:lnTo>
                    <a:pt x="1" y="691"/>
                  </a:lnTo>
                  <a:lnTo>
                    <a:pt x="691" y="691"/>
                  </a:lnTo>
                  <a:lnTo>
                    <a:pt x="69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4"/>
            <p:cNvSpPr/>
            <p:nvPr/>
          </p:nvSpPr>
          <p:spPr>
            <a:xfrm>
              <a:off x="1659862" y="2586605"/>
              <a:ext cx="23433" cy="24275"/>
            </a:xfrm>
            <a:custGeom>
              <a:avLst/>
              <a:gdLst/>
              <a:ahLst/>
              <a:cxnLst/>
              <a:rect l="l" t="t" r="r" b="b"/>
              <a:pathLst>
                <a:path w="668" h="692" extrusionOk="0">
                  <a:moveTo>
                    <a:pt x="0" y="1"/>
                  </a:moveTo>
                  <a:lnTo>
                    <a:pt x="0" y="691"/>
                  </a:lnTo>
                  <a:lnTo>
                    <a:pt x="667" y="691"/>
                  </a:lnTo>
                  <a:lnTo>
                    <a:pt x="6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4"/>
            <p:cNvSpPr/>
            <p:nvPr/>
          </p:nvSpPr>
          <p:spPr>
            <a:xfrm>
              <a:off x="1707466" y="2586605"/>
              <a:ext cx="24275" cy="24275"/>
            </a:xfrm>
            <a:custGeom>
              <a:avLst/>
              <a:gdLst/>
              <a:ahLst/>
              <a:cxnLst/>
              <a:rect l="l" t="t" r="r" b="b"/>
              <a:pathLst>
                <a:path w="692" h="692" extrusionOk="0">
                  <a:moveTo>
                    <a:pt x="1" y="1"/>
                  </a:moveTo>
                  <a:lnTo>
                    <a:pt x="1" y="691"/>
                  </a:lnTo>
                  <a:lnTo>
                    <a:pt x="692" y="691"/>
                  </a:lnTo>
                  <a:lnTo>
                    <a:pt x="69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4"/>
            <p:cNvSpPr/>
            <p:nvPr/>
          </p:nvSpPr>
          <p:spPr>
            <a:xfrm>
              <a:off x="1466045" y="2526478"/>
              <a:ext cx="24275" cy="24240"/>
            </a:xfrm>
            <a:custGeom>
              <a:avLst/>
              <a:gdLst/>
              <a:ahLst/>
              <a:cxnLst/>
              <a:rect l="l" t="t" r="r" b="b"/>
              <a:pathLst>
                <a:path w="692" h="691" extrusionOk="0">
                  <a:moveTo>
                    <a:pt x="1" y="0"/>
                  </a:moveTo>
                  <a:lnTo>
                    <a:pt x="1"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4"/>
            <p:cNvSpPr/>
            <p:nvPr/>
          </p:nvSpPr>
          <p:spPr>
            <a:xfrm>
              <a:off x="1514490" y="2526478"/>
              <a:ext cx="24275" cy="24240"/>
            </a:xfrm>
            <a:custGeom>
              <a:avLst/>
              <a:gdLst/>
              <a:ahLst/>
              <a:cxnLst/>
              <a:rect l="l" t="t" r="r" b="b"/>
              <a:pathLst>
                <a:path w="692" h="691" extrusionOk="0">
                  <a:moveTo>
                    <a:pt x="1" y="0"/>
                  </a:moveTo>
                  <a:lnTo>
                    <a:pt x="1"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4"/>
            <p:cNvSpPr/>
            <p:nvPr/>
          </p:nvSpPr>
          <p:spPr>
            <a:xfrm>
              <a:off x="1659862" y="2526478"/>
              <a:ext cx="23433" cy="23398"/>
            </a:xfrm>
            <a:custGeom>
              <a:avLst/>
              <a:gdLst/>
              <a:ahLst/>
              <a:cxnLst/>
              <a:rect l="l" t="t" r="r" b="b"/>
              <a:pathLst>
                <a:path w="668" h="667" extrusionOk="0">
                  <a:moveTo>
                    <a:pt x="0" y="0"/>
                  </a:moveTo>
                  <a:lnTo>
                    <a:pt x="0" y="667"/>
                  </a:lnTo>
                  <a:lnTo>
                    <a:pt x="667" y="667"/>
                  </a:lnTo>
                  <a:lnTo>
                    <a:pt x="66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4"/>
            <p:cNvSpPr/>
            <p:nvPr/>
          </p:nvSpPr>
          <p:spPr>
            <a:xfrm>
              <a:off x="1707466" y="2526478"/>
              <a:ext cx="24275" cy="23398"/>
            </a:xfrm>
            <a:custGeom>
              <a:avLst/>
              <a:gdLst/>
              <a:ahLst/>
              <a:cxnLst/>
              <a:rect l="l" t="t" r="r" b="b"/>
              <a:pathLst>
                <a:path w="692" h="667" extrusionOk="0">
                  <a:moveTo>
                    <a:pt x="1" y="0"/>
                  </a:moveTo>
                  <a:lnTo>
                    <a:pt x="1" y="667"/>
                  </a:lnTo>
                  <a:lnTo>
                    <a:pt x="692" y="667"/>
                  </a:lnTo>
                  <a:lnTo>
                    <a:pt x="692"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4"/>
            <p:cNvSpPr/>
            <p:nvPr/>
          </p:nvSpPr>
          <p:spPr>
            <a:xfrm>
              <a:off x="1574653" y="2259975"/>
              <a:ext cx="30941" cy="169612"/>
            </a:xfrm>
            <a:custGeom>
              <a:avLst/>
              <a:gdLst/>
              <a:ahLst/>
              <a:cxnLst/>
              <a:rect l="l" t="t" r="r" b="b"/>
              <a:pathLst>
                <a:path w="882" h="4835" extrusionOk="0">
                  <a:moveTo>
                    <a:pt x="691" y="0"/>
                  </a:moveTo>
                  <a:cubicBezTo>
                    <a:pt x="310" y="0"/>
                    <a:pt x="0" y="334"/>
                    <a:pt x="0" y="715"/>
                  </a:cubicBezTo>
                  <a:lnTo>
                    <a:pt x="0" y="4501"/>
                  </a:lnTo>
                  <a:lnTo>
                    <a:pt x="429" y="4835"/>
                  </a:lnTo>
                  <a:lnTo>
                    <a:pt x="691" y="4501"/>
                  </a:lnTo>
                  <a:lnTo>
                    <a:pt x="882" y="2620"/>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4"/>
            <p:cNvSpPr/>
            <p:nvPr/>
          </p:nvSpPr>
          <p:spPr>
            <a:xfrm>
              <a:off x="1598893" y="2260817"/>
              <a:ext cx="25082" cy="168770"/>
            </a:xfrm>
            <a:custGeom>
              <a:avLst/>
              <a:gdLst/>
              <a:ahLst/>
              <a:cxnLst/>
              <a:rect l="l" t="t" r="r" b="b"/>
              <a:pathLst>
                <a:path w="715" h="4811" extrusionOk="0">
                  <a:moveTo>
                    <a:pt x="0" y="0"/>
                  </a:moveTo>
                  <a:lnTo>
                    <a:pt x="0" y="4501"/>
                  </a:lnTo>
                  <a:lnTo>
                    <a:pt x="357" y="4811"/>
                  </a:lnTo>
                  <a:lnTo>
                    <a:pt x="714" y="4501"/>
                  </a:lnTo>
                  <a:cubicBezTo>
                    <a:pt x="691" y="4358"/>
                    <a:pt x="691" y="786"/>
                    <a:pt x="691" y="691"/>
                  </a:cubicBezTo>
                  <a:cubicBezTo>
                    <a:pt x="691" y="310"/>
                    <a:pt x="381"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4"/>
            <p:cNvSpPr/>
            <p:nvPr/>
          </p:nvSpPr>
          <p:spPr>
            <a:xfrm>
              <a:off x="1527856" y="2417870"/>
              <a:ext cx="84438" cy="135374"/>
            </a:xfrm>
            <a:custGeom>
              <a:avLst/>
              <a:gdLst/>
              <a:ahLst/>
              <a:cxnLst/>
              <a:rect l="l" t="t" r="r" b="b"/>
              <a:pathLst>
                <a:path w="2407" h="3859" extrusionOk="0">
                  <a:moveTo>
                    <a:pt x="1" y="0"/>
                  </a:moveTo>
                  <a:cubicBezTo>
                    <a:pt x="906" y="1739"/>
                    <a:pt x="453" y="881"/>
                    <a:pt x="2025" y="3858"/>
                  </a:cubicBezTo>
                  <a:lnTo>
                    <a:pt x="2406" y="1239"/>
                  </a:lnTo>
                  <a:lnTo>
                    <a:pt x="2025"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4"/>
            <p:cNvSpPr/>
            <p:nvPr/>
          </p:nvSpPr>
          <p:spPr>
            <a:xfrm>
              <a:off x="1598893" y="2417028"/>
              <a:ext cx="71037" cy="136216"/>
            </a:xfrm>
            <a:custGeom>
              <a:avLst/>
              <a:gdLst/>
              <a:ahLst/>
              <a:cxnLst/>
              <a:rect l="l" t="t" r="r" b="b"/>
              <a:pathLst>
                <a:path w="2025" h="3883" extrusionOk="0">
                  <a:moveTo>
                    <a:pt x="0" y="0"/>
                  </a:moveTo>
                  <a:lnTo>
                    <a:pt x="0" y="3858"/>
                  </a:lnTo>
                  <a:lnTo>
                    <a:pt x="24" y="3882"/>
                  </a:lnTo>
                  <a:cubicBezTo>
                    <a:pt x="191" y="3620"/>
                    <a:pt x="1191" y="1715"/>
                    <a:pt x="1334" y="1382"/>
                  </a:cubicBezTo>
                  <a:cubicBezTo>
                    <a:pt x="1429" y="1215"/>
                    <a:pt x="1929" y="167"/>
                    <a:pt x="202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74"/>
          <p:cNvGrpSpPr/>
          <p:nvPr/>
        </p:nvGrpSpPr>
        <p:grpSpPr>
          <a:xfrm>
            <a:off x="1549682" y="1603330"/>
            <a:ext cx="411067" cy="408577"/>
            <a:chOff x="1527856" y="1582440"/>
            <a:chExt cx="411067" cy="408577"/>
          </a:xfrm>
        </p:grpSpPr>
        <p:sp>
          <p:nvSpPr>
            <p:cNvPr id="2525" name="Google Shape;2525;p74"/>
            <p:cNvSpPr/>
            <p:nvPr/>
          </p:nvSpPr>
          <p:spPr>
            <a:xfrm>
              <a:off x="1584686" y="1728653"/>
              <a:ext cx="147897" cy="155404"/>
            </a:xfrm>
            <a:custGeom>
              <a:avLst/>
              <a:gdLst/>
              <a:ahLst/>
              <a:cxnLst/>
              <a:rect l="l" t="t" r="r" b="b"/>
              <a:pathLst>
                <a:path w="4216" h="4430" extrusionOk="0">
                  <a:moveTo>
                    <a:pt x="2501" y="0"/>
                  </a:moveTo>
                  <a:lnTo>
                    <a:pt x="1000" y="1524"/>
                  </a:lnTo>
                  <a:cubicBezTo>
                    <a:pt x="262" y="2286"/>
                    <a:pt x="0" y="3382"/>
                    <a:pt x="310" y="4430"/>
                  </a:cubicBezTo>
                  <a:lnTo>
                    <a:pt x="1572" y="4382"/>
                  </a:lnTo>
                  <a:lnTo>
                    <a:pt x="3096" y="3358"/>
                  </a:lnTo>
                  <a:lnTo>
                    <a:pt x="4215" y="1691"/>
                  </a:lnTo>
                  <a:lnTo>
                    <a:pt x="2501" y="0"/>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4"/>
            <p:cNvSpPr/>
            <p:nvPr/>
          </p:nvSpPr>
          <p:spPr>
            <a:xfrm>
              <a:off x="1639796" y="1787974"/>
              <a:ext cx="152107" cy="102784"/>
            </a:xfrm>
            <a:custGeom>
              <a:avLst/>
              <a:gdLst/>
              <a:ahLst/>
              <a:cxnLst/>
              <a:rect l="l" t="t" r="r" b="b"/>
              <a:pathLst>
                <a:path w="4336" h="2930" extrusionOk="0">
                  <a:moveTo>
                    <a:pt x="2621" y="0"/>
                  </a:moveTo>
                  <a:lnTo>
                    <a:pt x="1" y="2691"/>
                  </a:lnTo>
                  <a:lnTo>
                    <a:pt x="1811" y="2929"/>
                  </a:lnTo>
                  <a:lnTo>
                    <a:pt x="3383" y="2691"/>
                  </a:lnTo>
                  <a:lnTo>
                    <a:pt x="4335" y="1691"/>
                  </a:lnTo>
                  <a:lnTo>
                    <a:pt x="2621" y="0"/>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4"/>
            <p:cNvSpPr/>
            <p:nvPr/>
          </p:nvSpPr>
          <p:spPr>
            <a:xfrm>
              <a:off x="1715850" y="1582440"/>
              <a:ext cx="174628" cy="204727"/>
            </a:xfrm>
            <a:custGeom>
              <a:avLst/>
              <a:gdLst/>
              <a:ahLst/>
              <a:cxnLst/>
              <a:rect l="l" t="t" r="r" b="b"/>
              <a:pathLst>
                <a:path w="4978" h="5836" extrusionOk="0">
                  <a:moveTo>
                    <a:pt x="3644" y="1"/>
                  </a:moveTo>
                  <a:lnTo>
                    <a:pt x="2643" y="2358"/>
                  </a:lnTo>
                  <a:lnTo>
                    <a:pt x="2834" y="2501"/>
                  </a:lnTo>
                  <a:lnTo>
                    <a:pt x="0" y="5359"/>
                  </a:lnTo>
                  <a:lnTo>
                    <a:pt x="476" y="5835"/>
                  </a:lnTo>
                  <a:lnTo>
                    <a:pt x="2405" y="4359"/>
                  </a:lnTo>
                  <a:lnTo>
                    <a:pt x="3787" y="2501"/>
                  </a:lnTo>
                  <a:lnTo>
                    <a:pt x="3453" y="2192"/>
                  </a:lnTo>
                  <a:lnTo>
                    <a:pt x="3882" y="1215"/>
                  </a:lnTo>
                  <a:lnTo>
                    <a:pt x="4501" y="1811"/>
                  </a:lnTo>
                  <a:lnTo>
                    <a:pt x="4858" y="1763"/>
                  </a:lnTo>
                  <a:lnTo>
                    <a:pt x="4977" y="1334"/>
                  </a:lnTo>
                  <a:lnTo>
                    <a:pt x="3644"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4"/>
            <p:cNvSpPr/>
            <p:nvPr/>
          </p:nvSpPr>
          <p:spPr>
            <a:xfrm>
              <a:off x="1681576" y="1779590"/>
              <a:ext cx="50164" cy="50164"/>
            </a:xfrm>
            <a:custGeom>
              <a:avLst/>
              <a:gdLst/>
              <a:ahLst/>
              <a:cxnLst/>
              <a:rect l="l" t="t" r="r" b="b"/>
              <a:pathLst>
                <a:path w="1430" h="1430" extrusionOk="0">
                  <a:moveTo>
                    <a:pt x="1191" y="1"/>
                  </a:moveTo>
                  <a:lnTo>
                    <a:pt x="1" y="1192"/>
                  </a:lnTo>
                  <a:lnTo>
                    <a:pt x="239" y="1430"/>
                  </a:lnTo>
                  <a:lnTo>
                    <a:pt x="858" y="1049"/>
                  </a:lnTo>
                  <a:lnTo>
                    <a:pt x="1430" y="239"/>
                  </a:lnTo>
                  <a:lnTo>
                    <a:pt x="1191"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4"/>
            <p:cNvSpPr/>
            <p:nvPr/>
          </p:nvSpPr>
          <p:spPr>
            <a:xfrm>
              <a:off x="1732548" y="1629237"/>
              <a:ext cx="204692" cy="174628"/>
            </a:xfrm>
            <a:custGeom>
              <a:avLst/>
              <a:gdLst/>
              <a:ahLst/>
              <a:cxnLst/>
              <a:rect l="l" t="t" r="r" b="b"/>
              <a:pathLst>
                <a:path w="5835" h="4978" extrusionOk="0">
                  <a:moveTo>
                    <a:pt x="4477" y="0"/>
                  </a:moveTo>
                  <a:lnTo>
                    <a:pt x="4001" y="477"/>
                  </a:lnTo>
                  <a:lnTo>
                    <a:pt x="4620" y="1072"/>
                  </a:lnTo>
                  <a:lnTo>
                    <a:pt x="3644" y="1501"/>
                  </a:lnTo>
                  <a:lnTo>
                    <a:pt x="3311" y="1167"/>
                  </a:lnTo>
                  <a:lnTo>
                    <a:pt x="0" y="4501"/>
                  </a:lnTo>
                  <a:lnTo>
                    <a:pt x="238" y="4739"/>
                  </a:lnTo>
                  <a:lnTo>
                    <a:pt x="477" y="4978"/>
                  </a:lnTo>
                  <a:lnTo>
                    <a:pt x="3311" y="2120"/>
                  </a:lnTo>
                  <a:lnTo>
                    <a:pt x="3477" y="2263"/>
                  </a:lnTo>
                  <a:lnTo>
                    <a:pt x="5835" y="1263"/>
                  </a:lnTo>
                  <a:lnTo>
                    <a:pt x="4477"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4"/>
            <p:cNvSpPr/>
            <p:nvPr/>
          </p:nvSpPr>
          <p:spPr>
            <a:xfrm>
              <a:off x="1527856" y="1882374"/>
              <a:ext cx="213918" cy="108643"/>
            </a:xfrm>
            <a:custGeom>
              <a:avLst/>
              <a:gdLst/>
              <a:ahLst/>
              <a:cxnLst/>
              <a:rect l="l" t="t" r="r" b="b"/>
              <a:pathLst>
                <a:path w="6098" h="3097" extrusionOk="0">
                  <a:moveTo>
                    <a:pt x="2239" y="0"/>
                  </a:moveTo>
                  <a:cubicBezTo>
                    <a:pt x="1763" y="0"/>
                    <a:pt x="1382" y="381"/>
                    <a:pt x="1382" y="857"/>
                  </a:cubicBezTo>
                  <a:cubicBezTo>
                    <a:pt x="1382" y="953"/>
                    <a:pt x="1287" y="1024"/>
                    <a:pt x="1192" y="1024"/>
                  </a:cubicBezTo>
                  <a:lnTo>
                    <a:pt x="1" y="1024"/>
                  </a:lnTo>
                  <a:lnTo>
                    <a:pt x="1" y="3096"/>
                  </a:lnTo>
                  <a:lnTo>
                    <a:pt x="5859" y="3096"/>
                  </a:lnTo>
                  <a:lnTo>
                    <a:pt x="6097" y="1477"/>
                  </a:lnTo>
                  <a:lnTo>
                    <a:pt x="5859"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4"/>
            <p:cNvSpPr/>
            <p:nvPr/>
          </p:nvSpPr>
          <p:spPr>
            <a:xfrm>
              <a:off x="1733390" y="1882374"/>
              <a:ext cx="205534" cy="108643"/>
            </a:xfrm>
            <a:custGeom>
              <a:avLst/>
              <a:gdLst/>
              <a:ahLst/>
              <a:cxnLst/>
              <a:rect l="l" t="t" r="r" b="b"/>
              <a:pathLst>
                <a:path w="5859" h="3097" extrusionOk="0">
                  <a:moveTo>
                    <a:pt x="0" y="0"/>
                  </a:moveTo>
                  <a:lnTo>
                    <a:pt x="0" y="3096"/>
                  </a:lnTo>
                  <a:lnTo>
                    <a:pt x="5859" y="3096"/>
                  </a:lnTo>
                  <a:lnTo>
                    <a:pt x="5859" y="1024"/>
                  </a:lnTo>
                  <a:lnTo>
                    <a:pt x="5001" y="1024"/>
                  </a:lnTo>
                  <a:cubicBezTo>
                    <a:pt x="4930" y="1024"/>
                    <a:pt x="4834" y="953"/>
                    <a:pt x="4834" y="857"/>
                  </a:cubicBezTo>
                  <a:cubicBezTo>
                    <a:pt x="4834" y="381"/>
                    <a:pt x="4453" y="0"/>
                    <a:pt x="3977"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4"/>
            <p:cNvSpPr/>
            <p:nvPr/>
          </p:nvSpPr>
          <p:spPr>
            <a:xfrm>
              <a:off x="1690767" y="1787974"/>
              <a:ext cx="49322" cy="50129"/>
            </a:xfrm>
            <a:custGeom>
              <a:avLst/>
              <a:gdLst/>
              <a:ahLst/>
              <a:cxnLst/>
              <a:rect l="l" t="t" r="r" b="b"/>
              <a:pathLst>
                <a:path w="1406" h="1429" extrusionOk="0">
                  <a:moveTo>
                    <a:pt x="1191" y="0"/>
                  </a:moveTo>
                  <a:lnTo>
                    <a:pt x="1" y="1191"/>
                  </a:lnTo>
                  <a:lnTo>
                    <a:pt x="239" y="1429"/>
                  </a:lnTo>
                  <a:lnTo>
                    <a:pt x="1406" y="238"/>
                  </a:lnTo>
                  <a:lnTo>
                    <a:pt x="1191"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74"/>
          <p:cNvGrpSpPr/>
          <p:nvPr/>
        </p:nvGrpSpPr>
        <p:grpSpPr>
          <a:xfrm>
            <a:off x="4699120" y="4211476"/>
            <a:ext cx="412751" cy="373462"/>
            <a:chOff x="4868665" y="4084486"/>
            <a:chExt cx="412751" cy="373462"/>
          </a:xfrm>
        </p:grpSpPr>
        <p:sp>
          <p:nvSpPr>
            <p:cNvPr id="2534" name="Google Shape;2534;p74"/>
            <p:cNvSpPr/>
            <p:nvPr/>
          </p:nvSpPr>
          <p:spPr>
            <a:xfrm>
              <a:off x="5098404" y="4171379"/>
              <a:ext cx="172138" cy="163789"/>
            </a:xfrm>
            <a:custGeom>
              <a:avLst/>
              <a:gdLst/>
              <a:ahLst/>
              <a:cxnLst/>
              <a:rect l="l" t="t" r="r" b="b"/>
              <a:pathLst>
                <a:path w="4907" h="4669" extrusionOk="0">
                  <a:moveTo>
                    <a:pt x="2859" y="1"/>
                  </a:moveTo>
                  <a:cubicBezTo>
                    <a:pt x="2311" y="334"/>
                    <a:pt x="501" y="1215"/>
                    <a:pt x="501" y="1215"/>
                  </a:cubicBezTo>
                  <a:lnTo>
                    <a:pt x="1" y="2692"/>
                  </a:lnTo>
                  <a:lnTo>
                    <a:pt x="25" y="4097"/>
                  </a:lnTo>
                  <a:lnTo>
                    <a:pt x="1835" y="4668"/>
                  </a:lnTo>
                  <a:lnTo>
                    <a:pt x="4073" y="4097"/>
                  </a:lnTo>
                  <a:cubicBezTo>
                    <a:pt x="4311" y="3906"/>
                    <a:pt x="4526" y="3692"/>
                    <a:pt x="4645" y="3382"/>
                  </a:cubicBezTo>
                  <a:cubicBezTo>
                    <a:pt x="4907" y="2858"/>
                    <a:pt x="4883" y="2406"/>
                    <a:pt x="4907" y="2334"/>
                  </a:cubicBezTo>
                  <a:lnTo>
                    <a:pt x="4907" y="2168"/>
                  </a:lnTo>
                  <a:lnTo>
                    <a:pt x="3954" y="763"/>
                  </a:lnTo>
                  <a:lnTo>
                    <a:pt x="2859" y="1"/>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4"/>
            <p:cNvSpPr/>
            <p:nvPr/>
          </p:nvSpPr>
          <p:spPr>
            <a:xfrm>
              <a:off x="5086722" y="4315909"/>
              <a:ext cx="187994" cy="142039"/>
            </a:xfrm>
            <a:custGeom>
              <a:avLst/>
              <a:gdLst/>
              <a:ahLst/>
              <a:cxnLst/>
              <a:rect l="l" t="t" r="r" b="b"/>
              <a:pathLst>
                <a:path w="5359" h="4049" extrusionOk="0">
                  <a:moveTo>
                    <a:pt x="382" y="0"/>
                  </a:moveTo>
                  <a:lnTo>
                    <a:pt x="0" y="1263"/>
                  </a:lnTo>
                  <a:lnTo>
                    <a:pt x="334" y="2429"/>
                  </a:lnTo>
                  <a:cubicBezTo>
                    <a:pt x="477" y="2572"/>
                    <a:pt x="691" y="2810"/>
                    <a:pt x="739" y="2858"/>
                  </a:cubicBezTo>
                  <a:cubicBezTo>
                    <a:pt x="1096" y="3215"/>
                    <a:pt x="1525" y="3501"/>
                    <a:pt x="1977" y="3692"/>
                  </a:cubicBezTo>
                  <a:cubicBezTo>
                    <a:pt x="2834" y="4049"/>
                    <a:pt x="3525" y="3954"/>
                    <a:pt x="3644" y="4001"/>
                  </a:cubicBezTo>
                  <a:lnTo>
                    <a:pt x="4597" y="2739"/>
                  </a:lnTo>
                  <a:cubicBezTo>
                    <a:pt x="4597" y="2715"/>
                    <a:pt x="5263" y="1001"/>
                    <a:pt x="5359" y="1001"/>
                  </a:cubicBezTo>
                  <a:cubicBezTo>
                    <a:pt x="5168" y="572"/>
                    <a:pt x="4882" y="215"/>
                    <a:pt x="4430"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4"/>
            <p:cNvSpPr/>
            <p:nvPr/>
          </p:nvSpPr>
          <p:spPr>
            <a:xfrm>
              <a:off x="5195330" y="4350989"/>
              <a:ext cx="86086" cy="104468"/>
            </a:xfrm>
            <a:custGeom>
              <a:avLst/>
              <a:gdLst/>
              <a:ahLst/>
              <a:cxnLst/>
              <a:rect l="l" t="t" r="r" b="b"/>
              <a:pathLst>
                <a:path w="2454" h="2978" extrusionOk="0">
                  <a:moveTo>
                    <a:pt x="1739" y="1"/>
                  </a:moveTo>
                  <a:cubicBezTo>
                    <a:pt x="762" y="1"/>
                    <a:pt x="0" y="739"/>
                    <a:pt x="0" y="1668"/>
                  </a:cubicBezTo>
                  <a:cubicBezTo>
                    <a:pt x="0" y="2025"/>
                    <a:pt x="119" y="2334"/>
                    <a:pt x="334" y="2620"/>
                  </a:cubicBezTo>
                  <a:cubicBezTo>
                    <a:pt x="429" y="2739"/>
                    <a:pt x="477" y="2858"/>
                    <a:pt x="572" y="2977"/>
                  </a:cubicBezTo>
                  <a:lnTo>
                    <a:pt x="2453" y="2977"/>
                  </a:lnTo>
                  <a:lnTo>
                    <a:pt x="2453" y="715"/>
                  </a:lnTo>
                  <a:cubicBezTo>
                    <a:pt x="2453" y="477"/>
                    <a:pt x="2382" y="239"/>
                    <a:pt x="2287"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4"/>
            <p:cNvSpPr/>
            <p:nvPr/>
          </p:nvSpPr>
          <p:spPr>
            <a:xfrm>
              <a:off x="5198662" y="4117075"/>
              <a:ext cx="79386" cy="131199"/>
            </a:xfrm>
            <a:custGeom>
              <a:avLst/>
              <a:gdLst/>
              <a:ahLst/>
              <a:cxnLst/>
              <a:rect l="l" t="t" r="r" b="b"/>
              <a:pathLst>
                <a:path w="2263" h="3740" extrusionOk="0">
                  <a:moveTo>
                    <a:pt x="2263" y="1"/>
                  </a:moveTo>
                  <a:cubicBezTo>
                    <a:pt x="48" y="1501"/>
                    <a:pt x="215" y="1429"/>
                    <a:pt x="1" y="1549"/>
                  </a:cubicBezTo>
                  <a:lnTo>
                    <a:pt x="1" y="1953"/>
                  </a:lnTo>
                  <a:cubicBezTo>
                    <a:pt x="1" y="2882"/>
                    <a:pt x="763" y="3739"/>
                    <a:pt x="1715" y="3739"/>
                  </a:cubicBezTo>
                  <a:lnTo>
                    <a:pt x="2072" y="3739"/>
                  </a:lnTo>
                  <a:cubicBezTo>
                    <a:pt x="2072" y="3620"/>
                    <a:pt x="2263" y="72"/>
                    <a:pt x="2263"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4"/>
            <p:cNvSpPr/>
            <p:nvPr/>
          </p:nvSpPr>
          <p:spPr>
            <a:xfrm>
              <a:off x="4876207" y="4171379"/>
              <a:ext cx="175470" cy="152914"/>
            </a:xfrm>
            <a:custGeom>
              <a:avLst/>
              <a:gdLst/>
              <a:ahLst/>
              <a:cxnLst/>
              <a:rect l="l" t="t" r="r" b="b"/>
              <a:pathLst>
                <a:path w="5002" h="4359" extrusionOk="0">
                  <a:moveTo>
                    <a:pt x="1" y="2191"/>
                  </a:moveTo>
                  <a:lnTo>
                    <a:pt x="0" y="2191"/>
                  </a:lnTo>
                  <a:cubicBezTo>
                    <a:pt x="0" y="2194"/>
                    <a:pt x="0" y="2194"/>
                    <a:pt x="0" y="2194"/>
                  </a:cubicBezTo>
                  <a:cubicBezTo>
                    <a:pt x="0" y="2194"/>
                    <a:pt x="0" y="2193"/>
                    <a:pt x="1" y="2191"/>
                  </a:cubicBezTo>
                  <a:close/>
                  <a:moveTo>
                    <a:pt x="2072" y="1"/>
                  </a:moveTo>
                  <a:lnTo>
                    <a:pt x="2" y="2190"/>
                  </a:lnTo>
                  <a:lnTo>
                    <a:pt x="2" y="2190"/>
                  </a:lnTo>
                  <a:cubicBezTo>
                    <a:pt x="1" y="2189"/>
                    <a:pt x="1" y="2189"/>
                    <a:pt x="1" y="2189"/>
                  </a:cubicBezTo>
                  <a:cubicBezTo>
                    <a:pt x="1" y="2189"/>
                    <a:pt x="1" y="2190"/>
                    <a:pt x="1" y="2191"/>
                  </a:cubicBezTo>
                  <a:lnTo>
                    <a:pt x="1" y="2191"/>
                  </a:lnTo>
                  <a:lnTo>
                    <a:pt x="2" y="2190"/>
                  </a:lnTo>
                  <a:lnTo>
                    <a:pt x="2" y="2190"/>
                  </a:lnTo>
                  <a:cubicBezTo>
                    <a:pt x="4" y="2198"/>
                    <a:pt x="10" y="2259"/>
                    <a:pt x="24" y="2549"/>
                  </a:cubicBezTo>
                  <a:cubicBezTo>
                    <a:pt x="48" y="3168"/>
                    <a:pt x="381" y="3739"/>
                    <a:pt x="858" y="4120"/>
                  </a:cubicBezTo>
                  <a:lnTo>
                    <a:pt x="2882" y="4359"/>
                  </a:lnTo>
                  <a:lnTo>
                    <a:pt x="4906" y="4120"/>
                  </a:lnTo>
                  <a:lnTo>
                    <a:pt x="5001" y="2882"/>
                  </a:lnTo>
                  <a:lnTo>
                    <a:pt x="4430" y="1215"/>
                  </a:lnTo>
                  <a:cubicBezTo>
                    <a:pt x="3048" y="501"/>
                    <a:pt x="2691" y="382"/>
                    <a:pt x="207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4"/>
            <p:cNvSpPr/>
            <p:nvPr/>
          </p:nvSpPr>
          <p:spPr>
            <a:xfrm>
              <a:off x="4869507" y="4115391"/>
              <a:ext cx="79421" cy="132076"/>
            </a:xfrm>
            <a:custGeom>
              <a:avLst/>
              <a:gdLst/>
              <a:ahLst/>
              <a:cxnLst/>
              <a:rect l="l" t="t" r="r" b="b"/>
              <a:pathLst>
                <a:path w="2264" h="3765" extrusionOk="0">
                  <a:moveTo>
                    <a:pt x="1" y="1"/>
                  </a:moveTo>
                  <a:lnTo>
                    <a:pt x="191" y="3764"/>
                  </a:lnTo>
                  <a:lnTo>
                    <a:pt x="548" y="3764"/>
                  </a:lnTo>
                  <a:cubicBezTo>
                    <a:pt x="561" y="3764"/>
                    <a:pt x="574" y="3764"/>
                    <a:pt x="586" y="3764"/>
                  </a:cubicBezTo>
                  <a:cubicBezTo>
                    <a:pt x="1521" y="3764"/>
                    <a:pt x="2263" y="2894"/>
                    <a:pt x="2263" y="2001"/>
                  </a:cubicBezTo>
                  <a:lnTo>
                    <a:pt x="2263" y="1597"/>
                  </a:lnTo>
                  <a:cubicBezTo>
                    <a:pt x="1977" y="1406"/>
                    <a:pt x="2144" y="1501"/>
                    <a:pt x="1"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4"/>
            <p:cNvSpPr/>
            <p:nvPr/>
          </p:nvSpPr>
          <p:spPr>
            <a:xfrm>
              <a:off x="4872839" y="4315909"/>
              <a:ext cx="183854" cy="139548"/>
            </a:xfrm>
            <a:custGeom>
              <a:avLst/>
              <a:gdLst/>
              <a:ahLst/>
              <a:cxnLst/>
              <a:rect l="l" t="t" r="r" b="b"/>
              <a:pathLst>
                <a:path w="5241" h="3978" extrusionOk="0">
                  <a:moveTo>
                    <a:pt x="930" y="0"/>
                  </a:moveTo>
                  <a:cubicBezTo>
                    <a:pt x="501" y="215"/>
                    <a:pt x="168" y="572"/>
                    <a:pt x="1" y="1001"/>
                  </a:cubicBezTo>
                  <a:cubicBezTo>
                    <a:pt x="263" y="1001"/>
                    <a:pt x="1716" y="3977"/>
                    <a:pt x="1716" y="3977"/>
                  </a:cubicBezTo>
                  <a:lnTo>
                    <a:pt x="1954" y="3977"/>
                  </a:lnTo>
                  <a:cubicBezTo>
                    <a:pt x="2978" y="3977"/>
                    <a:pt x="3930" y="3573"/>
                    <a:pt x="4597" y="2858"/>
                  </a:cubicBezTo>
                  <a:cubicBezTo>
                    <a:pt x="4597" y="2858"/>
                    <a:pt x="4859" y="2620"/>
                    <a:pt x="5026" y="2429"/>
                  </a:cubicBezTo>
                  <a:lnTo>
                    <a:pt x="5240" y="1048"/>
                  </a:lnTo>
                  <a:lnTo>
                    <a:pt x="4978" y="0"/>
                  </a:ln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4"/>
            <p:cNvSpPr/>
            <p:nvPr/>
          </p:nvSpPr>
          <p:spPr>
            <a:xfrm>
              <a:off x="5090896" y="4085328"/>
              <a:ext cx="53497" cy="71037"/>
            </a:xfrm>
            <a:custGeom>
              <a:avLst/>
              <a:gdLst/>
              <a:ahLst/>
              <a:cxnLst/>
              <a:rect l="l" t="t" r="r" b="b"/>
              <a:pathLst>
                <a:path w="1525" h="2025" extrusionOk="0">
                  <a:moveTo>
                    <a:pt x="953" y="1"/>
                  </a:moveTo>
                  <a:cubicBezTo>
                    <a:pt x="810" y="215"/>
                    <a:pt x="239" y="1001"/>
                    <a:pt x="1" y="1334"/>
                  </a:cubicBezTo>
                  <a:lnTo>
                    <a:pt x="143" y="1977"/>
                  </a:lnTo>
                  <a:lnTo>
                    <a:pt x="358" y="2025"/>
                  </a:lnTo>
                  <a:lnTo>
                    <a:pt x="382" y="1977"/>
                  </a:lnTo>
                  <a:cubicBezTo>
                    <a:pt x="548" y="1787"/>
                    <a:pt x="1358" y="572"/>
                    <a:pt x="1525" y="382"/>
                  </a:cubicBezTo>
                  <a:cubicBezTo>
                    <a:pt x="1310" y="239"/>
                    <a:pt x="1167" y="120"/>
                    <a:pt x="953"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4"/>
            <p:cNvSpPr/>
            <p:nvPr/>
          </p:nvSpPr>
          <p:spPr>
            <a:xfrm>
              <a:off x="5004003" y="4084486"/>
              <a:ext cx="53497" cy="68546"/>
            </a:xfrm>
            <a:custGeom>
              <a:avLst/>
              <a:gdLst/>
              <a:ahLst/>
              <a:cxnLst/>
              <a:rect l="l" t="t" r="r" b="b"/>
              <a:pathLst>
                <a:path w="1525" h="1954" extrusionOk="0">
                  <a:moveTo>
                    <a:pt x="572" y="1"/>
                  </a:moveTo>
                  <a:lnTo>
                    <a:pt x="1" y="406"/>
                  </a:lnTo>
                  <a:cubicBezTo>
                    <a:pt x="9" y="406"/>
                    <a:pt x="10" y="399"/>
                    <a:pt x="13" y="399"/>
                  </a:cubicBezTo>
                  <a:cubicBezTo>
                    <a:pt x="28" y="399"/>
                    <a:pt x="89" y="528"/>
                    <a:pt x="1144" y="1954"/>
                  </a:cubicBezTo>
                  <a:lnTo>
                    <a:pt x="1430" y="1787"/>
                  </a:lnTo>
                  <a:lnTo>
                    <a:pt x="1525" y="1334"/>
                  </a:lnTo>
                  <a:lnTo>
                    <a:pt x="572"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4"/>
            <p:cNvSpPr/>
            <p:nvPr/>
          </p:nvSpPr>
          <p:spPr>
            <a:xfrm>
              <a:off x="5044100" y="4126266"/>
              <a:ext cx="39325" cy="72721"/>
            </a:xfrm>
            <a:custGeom>
              <a:avLst/>
              <a:gdLst/>
              <a:ahLst/>
              <a:cxnLst/>
              <a:rect l="l" t="t" r="r" b="b"/>
              <a:pathLst>
                <a:path w="1121" h="2073" extrusionOk="0">
                  <a:moveTo>
                    <a:pt x="834" y="1"/>
                  </a:moveTo>
                  <a:cubicBezTo>
                    <a:pt x="382" y="1"/>
                    <a:pt x="1" y="382"/>
                    <a:pt x="1" y="858"/>
                  </a:cubicBezTo>
                  <a:lnTo>
                    <a:pt x="1" y="2072"/>
                  </a:lnTo>
                  <a:lnTo>
                    <a:pt x="406" y="2072"/>
                  </a:lnTo>
                  <a:lnTo>
                    <a:pt x="834" y="1787"/>
                  </a:lnTo>
                  <a:lnTo>
                    <a:pt x="1120" y="1096"/>
                  </a:lnTo>
                  <a:lnTo>
                    <a:pt x="834"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4"/>
            <p:cNvSpPr/>
            <p:nvPr/>
          </p:nvSpPr>
          <p:spPr>
            <a:xfrm>
              <a:off x="5074198" y="4127108"/>
              <a:ext cx="29257" cy="71879"/>
            </a:xfrm>
            <a:custGeom>
              <a:avLst/>
              <a:gdLst/>
              <a:ahLst/>
              <a:cxnLst/>
              <a:rect l="l" t="t" r="r" b="b"/>
              <a:pathLst>
                <a:path w="834" h="2049" extrusionOk="0">
                  <a:moveTo>
                    <a:pt x="0" y="0"/>
                  </a:moveTo>
                  <a:lnTo>
                    <a:pt x="0" y="1763"/>
                  </a:lnTo>
                  <a:lnTo>
                    <a:pt x="405" y="2048"/>
                  </a:lnTo>
                  <a:lnTo>
                    <a:pt x="834" y="2048"/>
                  </a:lnTo>
                  <a:lnTo>
                    <a:pt x="834" y="834"/>
                  </a:lnTo>
                  <a:cubicBezTo>
                    <a:pt x="834" y="358"/>
                    <a:pt x="453" y="0"/>
                    <a:pt x="0"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4"/>
            <p:cNvSpPr/>
            <p:nvPr/>
          </p:nvSpPr>
          <p:spPr>
            <a:xfrm>
              <a:off x="5015720" y="4188919"/>
              <a:ext cx="67704" cy="262363"/>
            </a:xfrm>
            <a:custGeom>
              <a:avLst/>
              <a:gdLst/>
              <a:ahLst/>
              <a:cxnLst/>
              <a:rect l="l" t="t" r="r" b="b"/>
              <a:pathLst>
                <a:path w="1930" h="7479" extrusionOk="0">
                  <a:moveTo>
                    <a:pt x="1643" y="1"/>
                  </a:moveTo>
                  <a:cubicBezTo>
                    <a:pt x="667" y="1"/>
                    <a:pt x="0" y="1001"/>
                    <a:pt x="381" y="1930"/>
                  </a:cubicBezTo>
                  <a:cubicBezTo>
                    <a:pt x="786" y="2787"/>
                    <a:pt x="953" y="3692"/>
                    <a:pt x="953" y="4549"/>
                  </a:cubicBezTo>
                  <a:lnTo>
                    <a:pt x="953" y="7478"/>
                  </a:lnTo>
                  <a:lnTo>
                    <a:pt x="1643" y="7478"/>
                  </a:lnTo>
                  <a:lnTo>
                    <a:pt x="1929" y="3978"/>
                  </a:lnTo>
                  <a:lnTo>
                    <a:pt x="1643"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4"/>
            <p:cNvSpPr/>
            <p:nvPr/>
          </p:nvSpPr>
          <p:spPr>
            <a:xfrm>
              <a:off x="5074198" y="4188077"/>
              <a:ext cx="58513" cy="261521"/>
            </a:xfrm>
            <a:custGeom>
              <a:avLst/>
              <a:gdLst/>
              <a:ahLst/>
              <a:cxnLst/>
              <a:rect l="l" t="t" r="r" b="b"/>
              <a:pathLst>
                <a:path w="1668" h="7455" extrusionOk="0">
                  <a:moveTo>
                    <a:pt x="0" y="1"/>
                  </a:moveTo>
                  <a:lnTo>
                    <a:pt x="0" y="7455"/>
                  </a:lnTo>
                  <a:lnTo>
                    <a:pt x="691" y="7455"/>
                  </a:lnTo>
                  <a:lnTo>
                    <a:pt x="691" y="4597"/>
                  </a:lnTo>
                  <a:cubicBezTo>
                    <a:pt x="691" y="3621"/>
                    <a:pt x="905" y="2739"/>
                    <a:pt x="1239" y="1954"/>
                  </a:cubicBezTo>
                  <a:cubicBezTo>
                    <a:pt x="1667" y="1025"/>
                    <a:pt x="1024" y="1"/>
                    <a:pt x="0" y="1"/>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4"/>
            <p:cNvSpPr/>
            <p:nvPr/>
          </p:nvSpPr>
          <p:spPr>
            <a:xfrm>
              <a:off x="4868665" y="4349305"/>
              <a:ext cx="84438" cy="104468"/>
            </a:xfrm>
            <a:custGeom>
              <a:avLst/>
              <a:gdLst/>
              <a:ahLst/>
              <a:cxnLst/>
              <a:rect l="l" t="t" r="r" b="b"/>
              <a:pathLst>
                <a:path w="2407" h="2978" extrusionOk="0">
                  <a:moveTo>
                    <a:pt x="144" y="1"/>
                  </a:moveTo>
                  <a:cubicBezTo>
                    <a:pt x="49" y="239"/>
                    <a:pt x="1" y="477"/>
                    <a:pt x="1" y="715"/>
                  </a:cubicBezTo>
                  <a:lnTo>
                    <a:pt x="1" y="2978"/>
                  </a:lnTo>
                  <a:lnTo>
                    <a:pt x="1882" y="2978"/>
                  </a:lnTo>
                  <a:lnTo>
                    <a:pt x="2120" y="2621"/>
                  </a:lnTo>
                  <a:cubicBezTo>
                    <a:pt x="2287" y="2382"/>
                    <a:pt x="2406" y="2073"/>
                    <a:pt x="2406" y="1668"/>
                  </a:cubicBezTo>
                  <a:cubicBezTo>
                    <a:pt x="2406" y="763"/>
                    <a:pt x="1644" y="1"/>
                    <a:pt x="692"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74"/>
          <p:cNvGrpSpPr/>
          <p:nvPr/>
        </p:nvGrpSpPr>
        <p:grpSpPr>
          <a:xfrm>
            <a:off x="4685755" y="3545276"/>
            <a:ext cx="439482" cy="410962"/>
            <a:chOff x="4806854" y="3454098"/>
            <a:chExt cx="439482" cy="410962"/>
          </a:xfrm>
        </p:grpSpPr>
        <p:sp>
          <p:nvSpPr>
            <p:cNvPr id="2549" name="Google Shape;2549;p74"/>
            <p:cNvSpPr/>
            <p:nvPr/>
          </p:nvSpPr>
          <p:spPr>
            <a:xfrm>
              <a:off x="5024911" y="3498860"/>
              <a:ext cx="10875" cy="30976"/>
            </a:xfrm>
            <a:custGeom>
              <a:avLst/>
              <a:gdLst/>
              <a:ahLst/>
              <a:cxnLst/>
              <a:rect l="l" t="t" r="r" b="b"/>
              <a:pathLst>
                <a:path w="310" h="883" extrusionOk="0">
                  <a:moveTo>
                    <a:pt x="191" y="1"/>
                  </a:moveTo>
                  <a:cubicBezTo>
                    <a:pt x="167" y="72"/>
                    <a:pt x="95" y="144"/>
                    <a:pt x="72" y="239"/>
                  </a:cubicBezTo>
                  <a:lnTo>
                    <a:pt x="0" y="620"/>
                  </a:lnTo>
                  <a:lnTo>
                    <a:pt x="191" y="882"/>
                  </a:lnTo>
                  <a:lnTo>
                    <a:pt x="310" y="549"/>
                  </a:lnTo>
                  <a:lnTo>
                    <a:pt x="19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4"/>
            <p:cNvSpPr/>
            <p:nvPr/>
          </p:nvSpPr>
          <p:spPr>
            <a:xfrm>
              <a:off x="5031576" y="3454589"/>
              <a:ext cx="60197" cy="75247"/>
            </a:xfrm>
            <a:custGeom>
              <a:avLst/>
              <a:gdLst/>
              <a:ahLst/>
              <a:cxnLst/>
              <a:rect l="l" t="t" r="r" b="b"/>
              <a:pathLst>
                <a:path w="1716" h="2145" extrusionOk="0">
                  <a:moveTo>
                    <a:pt x="1671" y="0"/>
                  </a:moveTo>
                  <a:cubicBezTo>
                    <a:pt x="930" y="0"/>
                    <a:pt x="351" y="586"/>
                    <a:pt x="1" y="1263"/>
                  </a:cubicBezTo>
                  <a:lnTo>
                    <a:pt x="1" y="2144"/>
                  </a:lnTo>
                  <a:lnTo>
                    <a:pt x="263" y="2144"/>
                  </a:lnTo>
                  <a:lnTo>
                    <a:pt x="477" y="1906"/>
                  </a:lnTo>
                  <a:cubicBezTo>
                    <a:pt x="620" y="1525"/>
                    <a:pt x="858" y="1120"/>
                    <a:pt x="1191" y="906"/>
                  </a:cubicBezTo>
                  <a:cubicBezTo>
                    <a:pt x="1358" y="787"/>
                    <a:pt x="1549" y="691"/>
                    <a:pt x="1715" y="691"/>
                  </a:cubicBezTo>
                  <a:lnTo>
                    <a:pt x="1715" y="1"/>
                  </a:lnTo>
                  <a:cubicBezTo>
                    <a:pt x="1701" y="0"/>
                    <a:pt x="1686" y="0"/>
                    <a:pt x="167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4"/>
            <p:cNvSpPr/>
            <p:nvPr/>
          </p:nvSpPr>
          <p:spPr>
            <a:xfrm>
              <a:off x="4806854" y="3499983"/>
              <a:ext cx="243139" cy="365078"/>
            </a:xfrm>
            <a:custGeom>
              <a:avLst/>
              <a:gdLst/>
              <a:ahLst/>
              <a:cxnLst/>
              <a:rect l="l" t="t" r="r" b="b"/>
              <a:pathLst>
                <a:path w="6931" h="10407" extrusionOk="0">
                  <a:moveTo>
                    <a:pt x="3988" y="0"/>
                  </a:moveTo>
                  <a:cubicBezTo>
                    <a:pt x="3889" y="0"/>
                    <a:pt x="3790" y="6"/>
                    <a:pt x="3692" y="17"/>
                  </a:cubicBezTo>
                  <a:cubicBezTo>
                    <a:pt x="2835" y="112"/>
                    <a:pt x="2144" y="564"/>
                    <a:pt x="1620" y="1231"/>
                  </a:cubicBezTo>
                  <a:cubicBezTo>
                    <a:pt x="1" y="3303"/>
                    <a:pt x="215" y="7232"/>
                    <a:pt x="2263" y="9257"/>
                  </a:cubicBezTo>
                  <a:cubicBezTo>
                    <a:pt x="2997" y="9946"/>
                    <a:pt x="3897" y="10407"/>
                    <a:pt x="4865" y="10407"/>
                  </a:cubicBezTo>
                  <a:cubicBezTo>
                    <a:pt x="4934" y="10407"/>
                    <a:pt x="5004" y="10404"/>
                    <a:pt x="5073" y="10400"/>
                  </a:cubicBezTo>
                  <a:cubicBezTo>
                    <a:pt x="5478" y="10376"/>
                    <a:pt x="6026" y="10281"/>
                    <a:pt x="6407" y="10114"/>
                  </a:cubicBezTo>
                  <a:lnTo>
                    <a:pt x="6931" y="5637"/>
                  </a:lnTo>
                  <a:lnTo>
                    <a:pt x="6407" y="850"/>
                  </a:lnTo>
                  <a:cubicBezTo>
                    <a:pt x="6407" y="850"/>
                    <a:pt x="6311" y="850"/>
                    <a:pt x="6192" y="802"/>
                  </a:cubicBezTo>
                  <a:cubicBezTo>
                    <a:pt x="5560" y="317"/>
                    <a:pt x="4759" y="0"/>
                    <a:pt x="3988" y="0"/>
                  </a:cubicBez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4"/>
            <p:cNvSpPr/>
            <p:nvPr/>
          </p:nvSpPr>
          <p:spPr>
            <a:xfrm>
              <a:off x="5031576" y="3500685"/>
              <a:ext cx="214760" cy="364130"/>
            </a:xfrm>
            <a:custGeom>
              <a:avLst/>
              <a:gdLst/>
              <a:ahLst/>
              <a:cxnLst/>
              <a:rect l="l" t="t" r="r" b="b"/>
              <a:pathLst>
                <a:path w="6122" h="10380" extrusionOk="0">
                  <a:moveTo>
                    <a:pt x="2453" y="0"/>
                  </a:moveTo>
                  <a:cubicBezTo>
                    <a:pt x="2114" y="0"/>
                    <a:pt x="1756" y="60"/>
                    <a:pt x="1382" y="187"/>
                  </a:cubicBezTo>
                  <a:cubicBezTo>
                    <a:pt x="977" y="306"/>
                    <a:pt x="596" y="497"/>
                    <a:pt x="191" y="782"/>
                  </a:cubicBezTo>
                  <a:cubicBezTo>
                    <a:pt x="144" y="830"/>
                    <a:pt x="72" y="830"/>
                    <a:pt x="1" y="830"/>
                  </a:cubicBezTo>
                  <a:lnTo>
                    <a:pt x="1" y="5450"/>
                  </a:lnTo>
                  <a:lnTo>
                    <a:pt x="1" y="10070"/>
                  </a:lnTo>
                  <a:cubicBezTo>
                    <a:pt x="382" y="10237"/>
                    <a:pt x="977" y="10380"/>
                    <a:pt x="1477" y="10380"/>
                  </a:cubicBezTo>
                  <a:cubicBezTo>
                    <a:pt x="2501" y="10380"/>
                    <a:pt x="3430" y="9951"/>
                    <a:pt x="4144" y="9237"/>
                  </a:cubicBezTo>
                  <a:cubicBezTo>
                    <a:pt x="5597" y="7760"/>
                    <a:pt x="6121" y="5379"/>
                    <a:pt x="5740" y="3402"/>
                  </a:cubicBezTo>
                  <a:cubicBezTo>
                    <a:pt x="5363" y="1478"/>
                    <a:pt x="4144" y="0"/>
                    <a:pt x="2453" y="0"/>
                  </a:cubicBez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4"/>
            <p:cNvSpPr/>
            <p:nvPr/>
          </p:nvSpPr>
          <p:spPr>
            <a:xfrm>
              <a:off x="4905428" y="3454098"/>
              <a:ext cx="127025" cy="95979"/>
            </a:xfrm>
            <a:custGeom>
              <a:avLst/>
              <a:gdLst/>
              <a:ahLst/>
              <a:cxnLst/>
              <a:rect l="l" t="t" r="r" b="b"/>
              <a:pathLst>
                <a:path w="3621" h="2736" extrusionOk="0">
                  <a:moveTo>
                    <a:pt x="1403" y="0"/>
                  </a:moveTo>
                  <a:cubicBezTo>
                    <a:pt x="898" y="0"/>
                    <a:pt x="395" y="169"/>
                    <a:pt x="1" y="491"/>
                  </a:cubicBezTo>
                  <a:cubicBezTo>
                    <a:pt x="1" y="610"/>
                    <a:pt x="1" y="753"/>
                    <a:pt x="25" y="872"/>
                  </a:cubicBezTo>
                  <a:cubicBezTo>
                    <a:pt x="203" y="2009"/>
                    <a:pt x="1179" y="2736"/>
                    <a:pt x="2205" y="2736"/>
                  </a:cubicBezTo>
                  <a:cubicBezTo>
                    <a:pt x="2683" y="2736"/>
                    <a:pt x="3173" y="2578"/>
                    <a:pt x="3597" y="2230"/>
                  </a:cubicBezTo>
                  <a:cubicBezTo>
                    <a:pt x="3621" y="1396"/>
                    <a:pt x="3144" y="586"/>
                    <a:pt x="2335" y="205"/>
                  </a:cubicBezTo>
                  <a:cubicBezTo>
                    <a:pt x="2040" y="67"/>
                    <a:pt x="1721" y="0"/>
                    <a:pt x="1403"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4"/>
            <p:cNvSpPr/>
            <p:nvPr/>
          </p:nvSpPr>
          <p:spPr>
            <a:xfrm>
              <a:off x="5080864" y="3636725"/>
              <a:ext cx="47674" cy="83561"/>
            </a:xfrm>
            <a:custGeom>
              <a:avLst/>
              <a:gdLst/>
              <a:ahLst/>
              <a:cxnLst/>
              <a:rect l="l" t="t" r="r" b="b"/>
              <a:pathLst>
                <a:path w="1359" h="2382" extrusionOk="0">
                  <a:moveTo>
                    <a:pt x="668" y="0"/>
                  </a:moveTo>
                  <a:cubicBezTo>
                    <a:pt x="263" y="238"/>
                    <a:pt x="1" y="667"/>
                    <a:pt x="1" y="1191"/>
                  </a:cubicBezTo>
                  <a:cubicBezTo>
                    <a:pt x="1" y="1691"/>
                    <a:pt x="263" y="2144"/>
                    <a:pt x="668" y="2382"/>
                  </a:cubicBezTo>
                  <a:cubicBezTo>
                    <a:pt x="1096" y="2144"/>
                    <a:pt x="1358" y="1691"/>
                    <a:pt x="1358" y="1191"/>
                  </a:cubicBezTo>
                  <a:cubicBezTo>
                    <a:pt x="1358" y="667"/>
                    <a:pt x="1096" y="238"/>
                    <a:pt x="668"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4"/>
            <p:cNvSpPr/>
            <p:nvPr/>
          </p:nvSpPr>
          <p:spPr>
            <a:xfrm>
              <a:off x="4935527" y="3636725"/>
              <a:ext cx="47639" cy="83561"/>
            </a:xfrm>
            <a:custGeom>
              <a:avLst/>
              <a:gdLst/>
              <a:ahLst/>
              <a:cxnLst/>
              <a:rect l="l" t="t" r="r" b="b"/>
              <a:pathLst>
                <a:path w="1358" h="2382" extrusionOk="0">
                  <a:moveTo>
                    <a:pt x="691" y="0"/>
                  </a:moveTo>
                  <a:cubicBezTo>
                    <a:pt x="262" y="238"/>
                    <a:pt x="0" y="667"/>
                    <a:pt x="0" y="1191"/>
                  </a:cubicBezTo>
                  <a:cubicBezTo>
                    <a:pt x="0" y="1691"/>
                    <a:pt x="262" y="2144"/>
                    <a:pt x="691" y="2382"/>
                  </a:cubicBezTo>
                  <a:cubicBezTo>
                    <a:pt x="1096" y="2144"/>
                    <a:pt x="1357" y="1691"/>
                    <a:pt x="1357" y="1191"/>
                  </a:cubicBezTo>
                  <a:cubicBezTo>
                    <a:pt x="1357" y="667"/>
                    <a:pt x="1096" y="238"/>
                    <a:pt x="691" y="0"/>
                  </a:cubicBezTo>
                  <a:close/>
                </a:path>
              </a:pathLst>
            </a:custGeom>
            <a:solidFill>
              <a:srgbClr val="5142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74"/>
          <p:cNvGrpSpPr/>
          <p:nvPr/>
        </p:nvGrpSpPr>
        <p:grpSpPr>
          <a:xfrm>
            <a:off x="4748408" y="2897773"/>
            <a:ext cx="314176" cy="411067"/>
            <a:chOff x="4851125" y="2914919"/>
            <a:chExt cx="314176" cy="411067"/>
          </a:xfrm>
        </p:grpSpPr>
        <p:sp>
          <p:nvSpPr>
            <p:cNvPr id="2557" name="Google Shape;2557;p74"/>
            <p:cNvSpPr/>
            <p:nvPr/>
          </p:nvSpPr>
          <p:spPr>
            <a:xfrm>
              <a:off x="4851125" y="2916603"/>
              <a:ext cx="143723" cy="144565"/>
            </a:xfrm>
            <a:custGeom>
              <a:avLst/>
              <a:gdLst/>
              <a:ahLst/>
              <a:cxnLst/>
              <a:rect l="l" t="t" r="r" b="b"/>
              <a:pathLst>
                <a:path w="4097" h="4121" extrusionOk="0">
                  <a:moveTo>
                    <a:pt x="2049" y="0"/>
                  </a:moveTo>
                  <a:cubicBezTo>
                    <a:pt x="906" y="0"/>
                    <a:pt x="1" y="929"/>
                    <a:pt x="1" y="2048"/>
                  </a:cubicBezTo>
                  <a:cubicBezTo>
                    <a:pt x="1" y="3191"/>
                    <a:pt x="906" y="4120"/>
                    <a:pt x="2049" y="4120"/>
                  </a:cubicBezTo>
                  <a:lnTo>
                    <a:pt x="2168" y="4120"/>
                  </a:lnTo>
                  <a:lnTo>
                    <a:pt x="4097" y="2025"/>
                  </a:lnTo>
                  <a:cubicBezTo>
                    <a:pt x="4097" y="905"/>
                    <a:pt x="3168" y="0"/>
                    <a:pt x="2049"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4"/>
            <p:cNvSpPr/>
            <p:nvPr/>
          </p:nvSpPr>
          <p:spPr>
            <a:xfrm>
              <a:off x="4877049" y="2941650"/>
              <a:ext cx="93593" cy="94435"/>
            </a:xfrm>
            <a:custGeom>
              <a:avLst/>
              <a:gdLst/>
              <a:ahLst/>
              <a:cxnLst/>
              <a:rect l="l" t="t" r="r" b="b"/>
              <a:pathLst>
                <a:path w="2668" h="2692" extrusionOk="0">
                  <a:moveTo>
                    <a:pt x="1334" y="1"/>
                  </a:moveTo>
                  <a:cubicBezTo>
                    <a:pt x="595" y="1"/>
                    <a:pt x="0" y="596"/>
                    <a:pt x="0" y="1358"/>
                  </a:cubicBezTo>
                  <a:cubicBezTo>
                    <a:pt x="0" y="2096"/>
                    <a:pt x="595" y="2692"/>
                    <a:pt x="1334" y="2692"/>
                  </a:cubicBezTo>
                  <a:lnTo>
                    <a:pt x="1405" y="2692"/>
                  </a:lnTo>
                  <a:lnTo>
                    <a:pt x="2667" y="1311"/>
                  </a:lnTo>
                  <a:cubicBezTo>
                    <a:pt x="2667" y="572"/>
                    <a:pt x="2072" y="1"/>
                    <a:pt x="1334" y="1"/>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4"/>
            <p:cNvSpPr/>
            <p:nvPr/>
          </p:nvSpPr>
          <p:spPr>
            <a:xfrm>
              <a:off x="4922162" y="2987605"/>
              <a:ext cx="130357" cy="338382"/>
            </a:xfrm>
            <a:custGeom>
              <a:avLst/>
              <a:gdLst/>
              <a:ahLst/>
              <a:cxnLst/>
              <a:rect l="l" t="t" r="r" b="b"/>
              <a:pathLst>
                <a:path w="3716" h="9646" extrusionOk="0">
                  <a:moveTo>
                    <a:pt x="0" y="1"/>
                  </a:moveTo>
                  <a:lnTo>
                    <a:pt x="738" y="9645"/>
                  </a:lnTo>
                  <a:lnTo>
                    <a:pt x="3477" y="9645"/>
                  </a:lnTo>
                  <a:lnTo>
                    <a:pt x="3715" y="4359"/>
                  </a:lnTo>
                  <a:lnTo>
                    <a:pt x="3477" y="1"/>
                  </a:lnTo>
                  <a:close/>
                </a:path>
              </a:pathLst>
            </a:custGeom>
            <a:solidFill>
              <a:srgbClr val="DED4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4"/>
            <p:cNvSpPr/>
            <p:nvPr/>
          </p:nvSpPr>
          <p:spPr>
            <a:xfrm>
              <a:off x="5043293" y="2987605"/>
              <a:ext cx="122008" cy="338382"/>
            </a:xfrm>
            <a:custGeom>
              <a:avLst/>
              <a:gdLst/>
              <a:ahLst/>
              <a:cxnLst/>
              <a:rect l="l" t="t" r="r" b="b"/>
              <a:pathLst>
                <a:path w="3478" h="9646" extrusionOk="0">
                  <a:moveTo>
                    <a:pt x="0" y="1"/>
                  </a:moveTo>
                  <a:lnTo>
                    <a:pt x="0" y="9645"/>
                  </a:lnTo>
                  <a:lnTo>
                    <a:pt x="2715" y="9645"/>
                  </a:lnTo>
                  <a:lnTo>
                    <a:pt x="3477" y="1"/>
                  </a:lnTo>
                  <a:close/>
                </a:path>
              </a:pathLst>
            </a:custGeom>
            <a:solidFill>
              <a:srgbClr val="A08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4"/>
            <p:cNvSpPr/>
            <p:nvPr/>
          </p:nvSpPr>
          <p:spPr>
            <a:xfrm>
              <a:off x="5039925" y="3085337"/>
              <a:ext cx="12594" cy="18417"/>
            </a:xfrm>
            <a:custGeom>
              <a:avLst/>
              <a:gdLst/>
              <a:ahLst/>
              <a:cxnLst/>
              <a:rect l="l" t="t" r="r" b="b"/>
              <a:pathLst>
                <a:path w="359" h="525" extrusionOk="0">
                  <a:moveTo>
                    <a:pt x="120" y="1"/>
                  </a:moveTo>
                  <a:lnTo>
                    <a:pt x="1" y="287"/>
                  </a:lnTo>
                  <a:cubicBezTo>
                    <a:pt x="25" y="287"/>
                    <a:pt x="49" y="525"/>
                    <a:pt x="49" y="525"/>
                  </a:cubicBezTo>
                  <a:lnTo>
                    <a:pt x="120" y="310"/>
                  </a:lnTo>
                  <a:lnTo>
                    <a:pt x="358" y="191"/>
                  </a:lnTo>
                  <a:lnTo>
                    <a:pt x="120"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4"/>
            <p:cNvSpPr/>
            <p:nvPr/>
          </p:nvSpPr>
          <p:spPr>
            <a:xfrm>
              <a:off x="5044100" y="2914919"/>
              <a:ext cx="115343" cy="189678"/>
            </a:xfrm>
            <a:custGeom>
              <a:avLst/>
              <a:gdLst/>
              <a:ahLst/>
              <a:cxnLst/>
              <a:rect l="l" t="t" r="r" b="b"/>
              <a:pathLst>
                <a:path w="3288" h="5407" extrusionOk="0">
                  <a:moveTo>
                    <a:pt x="1811" y="1"/>
                  </a:moveTo>
                  <a:lnTo>
                    <a:pt x="1" y="4811"/>
                  </a:lnTo>
                  <a:lnTo>
                    <a:pt x="1" y="5145"/>
                  </a:lnTo>
                  <a:lnTo>
                    <a:pt x="49" y="5145"/>
                  </a:lnTo>
                  <a:cubicBezTo>
                    <a:pt x="144" y="5145"/>
                    <a:pt x="287" y="5407"/>
                    <a:pt x="287" y="5407"/>
                  </a:cubicBezTo>
                  <a:cubicBezTo>
                    <a:pt x="287" y="5407"/>
                    <a:pt x="455" y="5238"/>
                    <a:pt x="535" y="5238"/>
                  </a:cubicBezTo>
                  <a:cubicBezTo>
                    <a:pt x="540" y="5238"/>
                    <a:pt x="544" y="5238"/>
                    <a:pt x="549" y="5240"/>
                  </a:cubicBezTo>
                  <a:lnTo>
                    <a:pt x="2287" y="668"/>
                  </a:lnTo>
                  <a:lnTo>
                    <a:pt x="3287" y="668"/>
                  </a:lnTo>
                  <a:lnTo>
                    <a:pt x="3287"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4"/>
            <p:cNvSpPr/>
            <p:nvPr/>
          </p:nvSpPr>
          <p:spPr>
            <a:xfrm>
              <a:off x="4953067" y="3087863"/>
              <a:ext cx="98610" cy="214725"/>
            </a:xfrm>
            <a:custGeom>
              <a:avLst/>
              <a:gdLst/>
              <a:ahLst/>
              <a:cxnLst/>
              <a:rect l="l" t="t" r="r" b="b"/>
              <a:pathLst>
                <a:path w="2811" h="6121" extrusionOk="0">
                  <a:moveTo>
                    <a:pt x="0" y="0"/>
                  </a:moveTo>
                  <a:cubicBezTo>
                    <a:pt x="24" y="310"/>
                    <a:pt x="453" y="5811"/>
                    <a:pt x="476" y="6121"/>
                  </a:cubicBezTo>
                  <a:lnTo>
                    <a:pt x="2572" y="6121"/>
                  </a:lnTo>
                  <a:lnTo>
                    <a:pt x="2810" y="3025"/>
                  </a:lnTo>
                  <a:lnTo>
                    <a:pt x="2572" y="238"/>
                  </a:lnTo>
                  <a:cubicBezTo>
                    <a:pt x="1929" y="119"/>
                    <a:pt x="1262" y="48"/>
                    <a:pt x="0" y="0"/>
                  </a:cubicBez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4"/>
            <p:cNvSpPr/>
            <p:nvPr/>
          </p:nvSpPr>
          <p:spPr>
            <a:xfrm>
              <a:off x="5044100" y="3096212"/>
              <a:ext cx="88612" cy="206376"/>
            </a:xfrm>
            <a:custGeom>
              <a:avLst/>
              <a:gdLst/>
              <a:ahLst/>
              <a:cxnLst/>
              <a:rect l="l" t="t" r="r" b="b"/>
              <a:pathLst>
                <a:path w="2526" h="5883" extrusionOk="0">
                  <a:moveTo>
                    <a:pt x="1" y="0"/>
                  </a:moveTo>
                  <a:lnTo>
                    <a:pt x="1" y="5883"/>
                  </a:lnTo>
                  <a:lnTo>
                    <a:pt x="2073" y="5883"/>
                  </a:lnTo>
                  <a:cubicBezTo>
                    <a:pt x="2120" y="5359"/>
                    <a:pt x="2501" y="429"/>
                    <a:pt x="2525" y="239"/>
                  </a:cubicBezTo>
                  <a:cubicBezTo>
                    <a:pt x="1430" y="215"/>
                    <a:pt x="858" y="119"/>
                    <a:pt x="1"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4"/>
            <p:cNvSpPr/>
            <p:nvPr/>
          </p:nvSpPr>
          <p:spPr>
            <a:xfrm>
              <a:off x="4983131" y="3168898"/>
              <a:ext cx="24275" cy="23433"/>
            </a:xfrm>
            <a:custGeom>
              <a:avLst/>
              <a:gdLst/>
              <a:ahLst/>
              <a:cxnLst/>
              <a:rect l="l" t="t" r="r" b="b"/>
              <a:pathLst>
                <a:path w="692" h="668" extrusionOk="0">
                  <a:moveTo>
                    <a:pt x="0" y="0"/>
                  </a:moveTo>
                  <a:lnTo>
                    <a:pt x="0" y="667"/>
                  </a:lnTo>
                  <a:lnTo>
                    <a:pt x="691" y="667"/>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4"/>
            <p:cNvSpPr/>
            <p:nvPr/>
          </p:nvSpPr>
          <p:spPr>
            <a:xfrm>
              <a:off x="5079215" y="3168898"/>
              <a:ext cx="24240" cy="23433"/>
            </a:xfrm>
            <a:custGeom>
              <a:avLst/>
              <a:gdLst/>
              <a:ahLst/>
              <a:cxnLst/>
              <a:rect l="l" t="t" r="r" b="b"/>
              <a:pathLst>
                <a:path w="691" h="668" extrusionOk="0">
                  <a:moveTo>
                    <a:pt x="0" y="0"/>
                  </a:moveTo>
                  <a:lnTo>
                    <a:pt x="0" y="667"/>
                  </a:lnTo>
                  <a:lnTo>
                    <a:pt x="691" y="667"/>
                  </a:lnTo>
                  <a:lnTo>
                    <a:pt x="691"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4"/>
            <p:cNvSpPr/>
            <p:nvPr/>
          </p:nvSpPr>
          <p:spPr>
            <a:xfrm>
              <a:off x="4994812" y="3217343"/>
              <a:ext cx="24275" cy="24275"/>
            </a:xfrm>
            <a:custGeom>
              <a:avLst/>
              <a:gdLst/>
              <a:ahLst/>
              <a:cxnLst/>
              <a:rect l="l" t="t" r="r" b="b"/>
              <a:pathLst>
                <a:path w="692" h="692" extrusionOk="0">
                  <a:moveTo>
                    <a:pt x="1" y="1"/>
                  </a:moveTo>
                  <a:lnTo>
                    <a:pt x="1" y="691"/>
                  </a:lnTo>
                  <a:lnTo>
                    <a:pt x="692" y="691"/>
                  </a:lnTo>
                  <a:lnTo>
                    <a:pt x="69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4"/>
            <p:cNvSpPr/>
            <p:nvPr/>
          </p:nvSpPr>
          <p:spPr>
            <a:xfrm>
              <a:off x="5031576" y="3167214"/>
              <a:ext cx="20943" cy="25117"/>
            </a:xfrm>
            <a:custGeom>
              <a:avLst/>
              <a:gdLst/>
              <a:ahLst/>
              <a:cxnLst/>
              <a:rect l="l" t="t" r="r" b="b"/>
              <a:pathLst>
                <a:path w="597" h="716" extrusionOk="0">
                  <a:moveTo>
                    <a:pt x="1" y="1"/>
                  </a:moveTo>
                  <a:lnTo>
                    <a:pt x="1" y="715"/>
                  </a:lnTo>
                  <a:lnTo>
                    <a:pt x="358" y="715"/>
                  </a:lnTo>
                  <a:lnTo>
                    <a:pt x="596" y="358"/>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4"/>
            <p:cNvSpPr/>
            <p:nvPr/>
          </p:nvSpPr>
          <p:spPr>
            <a:xfrm>
              <a:off x="5044100" y="3168898"/>
              <a:ext cx="12594" cy="23433"/>
            </a:xfrm>
            <a:custGeom>
              <a:avLst/>
              <a:gdLst/>
              <a:ahLst/>
              <a:cxnLst/>
              <a:rect l="l" t="t" r="r" b="b"/>
              <a:pathLst>
                <a:path w="359" h="668" extrusionOk="0">
                  <a:moveTo>
                    <a:pt x="1" y="0"/>
                  </a:moveTo>
                  <a:lnTo>
                    <a:pt x="1" y="667"/>
                  </a:lnTo>
                  <a:lnTo>
                    <a:pt x="358" y="667"/>
                  </a:lnTo>
                  <a:lnTo>
                    <a:pt x="358"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4"/>
            <p:cNvSpPr/>
            <p:nvPr/>
          </p:nvSpPr>
          <p:spPr>
            <a:xfrm>
              <a:off x="5031576" y="3253265"/>
              <a:ext cx="20943" cy="25082"/>
            </a:xfrm>
            <a:custGeom>
              <a:avLst/>
              <a:gdLst/>
              <a:ahLst/>
              <a:cxnLst/>
              <a:rect l="l" t="t" r="r" b="b"/>
              <a:pathLst>
                <a:path w="597" h="715" extrusionOk="0">
                  <a:moveTo>
                    <a:pt x="1" y="1"/>
                  </a:moveTo>
                  <a:lnTo>
                    <a:pt x="1" y="715"/>
                  </a:lnTo>
                  <a:lnTo>
                    <a:pt x="358" y="715"/>
                  </a:lnTo>
                  <a:lnTo>
                    <a:pt x="596" y="382"/>
                  </a:lnTo>
                  <a:lnTo>
                    <a:pt x="358"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4"/>
            <p:cNvSpPr/>
            <p:nvPr/>
          </p:nvSpPr>
          <p:spPr>
            <a:xfrm>
              <a:off x="5044100" y="3253265"/>
              <a:ext cx="12594" cy="24275"/>
            </a:xfrm>
            <a:custGeom>
              <a:avLst/>
              <a:gdLst/>
              <a:ahLst/>
              <a:cxnLst/>
              <a:rect l="l" t="t" r="r" b="b"/>
              <a:pathLst>
                <a:path w="359" h="692" extrusionOk="0">
                  <a:moveTo>
                    <a:pt x="1" y="1"/>
                  </a:moveTo>
                  <a:lnTo>
                    <a:pt x="1" y="691"/>
                  </a:lnTo>
                  <a:lnTo>
                    <a:pt x="358" y="691"/>
                  </a:lnTo>
                  <a:lnTo>
                    <a:pt x="35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4"/>
            <p:cNvSpPr/>
            <p:nvPr/>
          </p:nvSpPr>
          <p:spPr>
            <a:xfrm>
              <a:off x="5068340" y="3217343"/>
              <a:ext cx="23433" cy="24275"/>
            </a:xfrm>
            <a:custGeom>
              <a:avLst/>
              <a:gdLst/>
              <a:ahLst/>
              <a:cxnLst/>
              <a:rect l="l" t="t" r="r" b="b"/>
              <a:pathLst>
                <a:path w="668" h="692" extrusionOk="0">
                  <a:moveTo>
                    <a:pt x="1" y="1"/>
                  </a:moveTo>
                  <a:lnTo>
                    <a:pt x="1" y="691"/>
                  </a:lnTo>
                  <a:lnTo>
                    <a:pt x="667" y="691"/>
                  </a:lnTo>
                  <a:lnTo>
                    <a:pt x="66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74"/>
          <p:cNvGrpSpPr/>
          <p:nvPr/>
        </p:nvGrpSpPr>
        <p:grpSpPr>
          <a:xfrm>
            <a:off x="4699980" y="2249517"/>
            <a:ext cx="411032" cy="411909"/>
            <a:chOff x="4822745" y="2306737"/>
            <a:chExt cx="411032" cy="411909"/>
          </a:xfrm>
        </p:grpSpPr>
        <p:sp>
          <p:nvSpPr>
            <p:cNvPr id="2574" name="Google Shape;2574;p74"/>
            <p:cNvSpPr/>
            <p:nvPr/>
          </p:nvSpPr>
          <p:spPr>
            <a:xfrm>
              <a:off x="5149375" y="2562400"/>
              <a:ext cx="24275" cy="65179"/>
            </a:xfrm>
            <a:custGeom>
              <a:avLst/>
              <a:gdLst/>
              <a:ahLst/>
              <a:cxnLst/>
              <a:rect l="l" t="t" r="r" b="b"/>
              <a:pathLst>
                <a:path w="692" h="1858" extrusionOk="0">
                  <a:moveTo>
                    <a:pt x="239" y="0"/>
                  </a:moveTo>
                  <a:lnTo>
                    <a:pt x="1" y="238"/>
                  </a:lnTo>
                  <a:lnTo>
                    <a:pt x="1" y="1691"/>
                  </a:lnTo>
                  <a:lnTo>
                    <a:pt x="358" y="1858"/>
                  </a:lnTo>
                  <a:lnTo>
                    <a:pt x="691" y="1596"/>
                  </a:lnTo>
                  <a:lnTo>
                    <a:pt x="691" y="238"/>
                  </a:lnTo>
                  <a:lnTo>
                    <a:pt x="23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4"/>
            <p:cNvSpPr/>
            <p:nvPr/>
          </p:nvSpPr>
          <p:spPr>
            <a:xfrm>
              <a:off x="5114295" y="2452108"/>
              <a:ext cx="95277" cy="121166"/>
            </a:xfrm>
            <a:custGeom>
              <a:avLst/>
              <a:gdLst/>
              <a:ahLst/>
              <a:cxnLst/>
              <a:rect l="l" t="t" r="r" b="b"/>
              <a:pathLst>
                <a:path w="2716" h="3454" extrusionOk="0">
                  <a:moveTo>
                    <a:pt x="1358" y="1"/>
                  </a:moveTo>
                  <a:cubicBezTo>
                    <a:pt x="596" y="1"/>
                    <a:pt x="0" y="763"/>
                    <a:pt x="0" y="1715"/>
                  </a:cubicBezTo>
                  <a:cubicBezTo>
                    <a:pt x="0" y="2692"/>
                    <a:pt x="596" y="3454"/>
                    <a:pt x="1358" y="3454"/>
                  </a:cubicBezTo>
                  <a:cubicBezTo>
                    <a:pt x="2120" y="3454"/>
                    <a:pt x="2715" y="2692"/>
                    <a:pt x="2715" y="1715"/>
                  </a:cubicBezTo>
                  <a:cubicBezTo>
                    <a:pt x="2715" y="763"/>
                    <a:pt x="2120" y="1"/>
                    <a:pt x="1358"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4"/>
            <p:cNvSpPr/>
            <p:nvPr/>
          </p:nvSpPr>
          <p:spPr>
            <a:xfrm>
              <a:off x="4822745" y="2355217"/>
              <a:ext cx="181293" cy="181293"/>
            </a:xfrm>
            <a:custGeom>
              <a:avLst/>
              <a:gdLst/>
              <a:ahLst/>
              <a:cxnLst/>
              <a:rect l="l" t="t" r="r" b="b"/>
              <a:pathLst>
                <a:path w="5168" h="5168" extrusionOk="0">
                  <a:moveTo>
                    <a:pt x="2596" y="0"/>
                  </a:moveTo>
                  <a:cubicBezTo>
                    <a:pt x="1143" y="0"/>
                    <a:pt x="0" y="1143"/>
                    <a:pt x="0" y="2572"/>
                  </a:cubicBezTo>
                  <a:cubicBezTo>
                    <a:pt x="0" y="4025"/>
                    <a:pt x="1143" y="5168"/>
                    <a:pt x="2596" y="5168"/>
                  </a:cubicBezTo>
                  <a:cubicBezTo>
                    <a:pt x="4025" y="5168"/>
                    <a:pt x="5168" y="4025"/>
                    <a:pt x="5168" y="2572"/>
                  </a:cubicBezTo>
                  <a:cubicBezTo>
                    <a:pt x="5168" y="1143"/>
                    <a:pt x="4025" y="0"/>
                    <a:pt x="2596"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4"/>
            <p:cNvSpPr/>
            <p:nvPr/>
          </p:nvSpPr>
          <p:spPr>
            <a:xfrm>
              <a:off x="4877049" y="2417028"/>
              <a:ext cx="71879" cy="163753"/>
            </a:xfrm>
            <a:custGeom>
              <a:avLst/>
              <a:gdLst/>
              <a:ahLst/>
              <a:cxnLst/>
              <a:rect l="l" t="t" r="r" b="b"/>
              <a:pathLst>
                <a:path w="2049" h="4668" extrusionOk="0">
                  <a:moveTo>
                    <a:pt x="1762" y="0"/>
                  </a:moveTo>
                  <a:lnTo>
                    <a:pt x="857" y="429"/>
                  </a:lnTo>
                  <a:lnTo>
                    <a:pt x="857" y="1072"/>
                  </a:lnTo>
                  <a:lnTo>
                    <a:pt x="357" y="762"/>
                  </a:lnTo>
                  <a:lnTo>
                    <a:pt x="0" y="1358"/>
                  </a:lnTo>
                  <a:lnTo>
                    <a:pt x="857" y="1858"/>
                  </a:lnTo>
                  <a:lnTo>
                    <a:pt x="857" y="4525"/>
                  </a:lnTo>
                  <a:lnTo>
                    <a:pt x="1286" y="4668"/>
                  </a:lnTo>
                  <a:lnTo>
                    <a:pt x="1548" y="4430"/>
                  </a:lnTo>
                  <a:lnTo>
                    <a:pt x="1548" y="810"/>
                  </a:lnTo>
                  <a:lnTo>
                    <a:pt x="2048" y="572"/>
                  </a:lnTo>
                  <a:lnTo>
                    <a:pt x="1762"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4"/>
            <p:cNvSpPr/>
            <p:nvPr/>
          </p:nvSpPr>
          <p:spPr>
            <a:xfrm>
              <a:off x="5149375" y="2318454"/>
              <a:ext cx="72721" cy="73528"/>
            </a:xfrm>
            <a:custGeom>
              <a:avLst/>
              <a:gdLst/>
              <a:ahLst/>
              <a:cxnLst/>
              <a:rect l="l" t="t" r="r" b="b"/>
              <a:pathLst>
                <a:path w="2073" h="2096" extrusionOk="0">
                  <a:moveTo>
                    <a:pt x="1048" y="0"/>
                  </a:moveTo>
                  <a:cubicBezTo>
                    <a:pt x="477" y="0"/>
                    <a:pt x="1" y="477"/>
                    <a:pt x="1" y="1048"/>
                  </a:cubicBezTo>
                  <a:cubicBezTo>
                    <a:pt x="1" y="1620"/>
                    <a:pt x="477" y="2096"/>
                    <a:pt x="1048" y="2096"/>
                  </a:cubicBezTo>
                  <a:cubicBezTo>
                    <a:pt x="1620" y="2096"/>
                    <a:pt x="2072" y="1620"/>
                    <a:pt x="2072" y="1048"/>
                  </a:cubicBezTo>
                  <a:cubicBezTo>
                    <a:pt x="2072" y="477"/>
                    <a:pt x="1620" y="0"/>
                    <a:pt x="1048"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4"/>
            <p:cNvSpPr/>
            <p:nvPr/>
          </p:nvSpPr>
          <p:spPr>
            <a:xfrm>
              <a:off x="5049116" y="2380264"/>
              <a:ext cx="79421" cy="36799"/>
            </a:xfrm>
            <a:custGeom>
              <a:avLst/>
              <a:gdLst/>
              <a:ahLst/>
              <a:cxnLst/>
              <a:rect l="l" t="t" r="r" b="b"/>
              <a:pathLst>
                <a:path w="2264" h="1049" extrusionOk="0">
                  <a:moveTo>
                    <a:pt x="215" y="1"/>
                  </a:moveTo>
                  <a:lnTo>
                    <a:pt x="1" y="643"/>
                  </a:lnTo>
                  <a:lnTo>
                    <a:pt x="1144" y="1048"/>
                  </a:lnTo>
                  <a:lnTo>
                    <a:pt x="2263" y="643"/>
                  </a:lnTo>
                  <a:lnTo>
                    <a:pt x="2049" y="1"/>
                  </a:lnTo>
                  <a:lnTo>
                    <a:pt x="1144" y="286"/>
                  </a:lnTo>
                  <a:lnTo>
                    <a:pt x="215"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4"/>
            <p:cNvSpPr/>
            <p:nvPr/>
          </p:nvSpPr>
          <p:spPr>
            <a:xfrm>
              <a:off x="4822745" y="2572924"/>
              <a:ext cx="218057" cy="52971"/>
            </a:xfrm>
            <a:custGeom>
              <a:avLst/>
              <a:gdLst/>
              <a:ahLst/>
              <a:cxnLst/>
              <a:rect l="l" t="t" r="r" b="b"/>
              <a:pathLst>
                <a:path w="6216" h="1510" extrusionOk="0">
                  <a:moveTo>
                    <a:pt x="3621" y="0"/>
                  </a:moveTo>
                  <a:cubicBezTo>
                    <a:pt x="2463" y="0"/>
                    <a:pt x="1317" y="216"/>
                    <a:pt x="214" y="724"/>
                  </a:cubicBezTo>
                  <a:lnTo>
                    <a:pt x="0" y="819"/>
                  </a:lnTo>
                  <a:lnTo>
                    <a:pt x="0" y="1510"/>
                  </a:lnTo>
                  <a:lnTo>
                    <a:pt x="5858" y="938"/>
                  </a:lnTo>
                  <a:lnTo>
                    <a:pt x="6216" y="676"/>
                  </a:lnTo>
                  <a:lnTo>
                    <a:pt x="5858" y="248"/>
                  </a:lnTo>
                  <a:cubicBezTo>
                    <a:pt x="5113" y="89"/>
                    <a:pt x="4365" y="0"/>
                    <a:pt x="3621"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4"/>
            <p:cNvSpPr/>
            <p:nvPr/>
          </p:nvSpPr>
          <p:spPr>
            <a:xfrm>
              <a:off x="5028244" y="2582431"/>
              <a:ext cx="204727" cy="86928"/>
            </a:xfrm>
            <a:custGeom>
              <a:avLst/>
              <a:gdLst/>
              <a:ahLst/>
              <a:cxnLst/>
              <a:rect l="l" t="t" r="r" b="b"/>
              <a:pathLst>
                <a:path w="5836" h="2478" extrusionOk="0">
                  <a:moveTo>
                    <a:pt x="0" y="1"/>
                  </a:moveTo>
                  <a:lnTo>
                    <a:pt x="0" y="691"/>
                  </a:lnTo>
                  <a:lnTo>
                    <a:pt x="3787" y="2477"/>
                  </a:lnTo>
                  <a:lnTo>
                    <a:pt x="5835" y="810"/>
                  </a:lnTo>
                  <a:lnTo>
                    <a:pt x="5835" y="120"/>
                  </a:lnTo>
                  <a:lnTo>
                    <a:pt x="5335" y="477"/>
                  </a:lnTo>
                  <a:cubicBezTo>
                    <a:pt x="4702" y="899"/>
                    <a:pt x="4083" y="1102"/>
                    <a:pt x="3472" y="1102"/>
                  </a:cubicBezTo>
                  <a:cubicBezTo>
                    <a:pt x="2979" y="1102"/>
                    <a:pt x="2490" y="970"/>
                    <a:pt x="2001" y="715"/>
                  </a:cubicBezTo>
                  <a:cubicBezTo>
                    <a:pt x="1453" y="453"/>
                    <a:pt x="905" y="215"/>
                    <a:pt x="358" y="96"/>
                  </a:cubicBezTo>
                  <a:lnTo>
                    <a:pt x="0"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4"/>
            <p:cNvSpPr/>
            <p:nvPr/>
          </p:nvSpPr>
          <p:spPr>
            <a:xfrm>
              <a:off x="4822745" y="2597199"/>
              <a:ext cx="218057" cy="121447"/>
            </a:xfrm>
            <a:custGeom>
              <a:avLst/>
              <a:gdLst/>
              <a:ahLst/>
              <a:cxnLst/>
              <a:rect l="l" t="t" r="r" b="b"/>
              <a:pathLst>
                <a:path w="6216" h="3462" extrusionOk="0">
                  <a:moveTo>
                    <a:pt x="3570" y="1"/>
                  </a:moveTo>
                  <a:cubicBezTo>
                    <a:pt x="2429" y="1"/>
                    <a:pt x="1300" y="232"/>
                    <a:pt x="214" y="746"/>
                  </a:cubicBezTo>
                  <a:lnTo>
                    <a:pt x="0" y="842"/>
                  </a:lnTo>
                  <a:lnTo>
                    <a:pt x="0" y="3461"/>
                  </a:lnTo>
                  <a:lnTo>
                    <a:pt x="5858" y="3461"/>
                  </a:lnTo>
                  <a:lnTo>
                    <a:pt x="6216" y="2080"/>
                  </a:lnTo>
                  <a:lnTo>
                    <a:pt x="5858" y="294"/>
                  </a:lnTo>
                  <a:cubicBezTo>
                    <a:pt x="5096" y="104"/>
                    <a:pt x="4331" y="1"/>
                    <a:pt x="357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4"/>
            <p:cNvSpPr/>
            <p:nvPr/>
          </p:nvSpPr>
          <p:spPr>
            <a:xfrm>
              <a:off x="5028244" y="2606671"/>
              <a:ext cx="205534" cy="110292"/>
            </a:xfrm>
            <a:custGeom>
              <a:avLst/>
              <a:gdLst/>
              <a:ahLst/>
              <a:cxnLst/>
              <a:rect l="l" t="t" r="r" b="b"/>
              <a:pathLst>
                <a:path w="5859" h="3144" extrusionOk="0">
                  <a:moveTo>
                    <a:pt x="0" y="0"/>
                  </a:moveTo>
                  <a:lnTo>
                    <a:pt x="0" y="3144"/>
                  </a:lnTo>
                  <a:lnTo>
                    <a:pt x="5859" y="3144"/>
                  </a:lnTo>
                  <a:lnTo>
                    <a:pt x="5859" y="119"/>
                  </a:lnTo>
                  <a:lnTo>
                    <a:pt x="5335" y="476"/>
                  </a:lnTo>
                  <a:cubicBezTo>
                    <a:pt x="4692" y="892"/>
                    <a:pt x="4064" y="1103"/>
                    <a:pt x="3443" y="1103"/>
                  </a:cubicBezTo>
                  <a:cubicBezTo>
                    <a:pt x="2960" y="1103"/>
                    <a:pt x="2480" y="975"/>
                    <a:pt x="2001" y="715"/>
                  </a:cubicBezTo>
                  <a:cubicBezTo>
                    <a:pt x="1453" y="453"/>
                    <a:pt x="905" y="215"/>
                    <a:pt x="358" y="95"/>
                  </a:cubicBezTo>
                  <a:lnTo>
                    <a:pt x="0"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4"/>
            <p:cNvSpPr/>
            <p:nvPr/>
          </p:nvSpPr>
          <p:spPr>
            <a:xfrm>
              <a:off x="4988989" y="2306737"/>
              <a:ext cx="47639" cy="36799"/>
            </a:xfrm>
            <a:custGeom>
              <a:avLst/>
              <a:gdLst/>
              <a:ahLst/>
              <a:cxnLst/>
              <a:rect l="l" t="t" r="r" b="b"/>
              <a:pathLst>
                <a:path w="1358" h="1049" extrusionOk="0">
                  <a:moveTo>
                    <a:pt x="191" y="1"/>
                  </a:moveTo>
                  <a:lnTo>
                    <a:pt x="0" y="668"/>
                  </a:lnTo>
                  <a:lnTo>
                    <a:pt x="1119" y="1049"/>
                  </a:lnTo>
                  <a:lnTo>
                    <a:pt x="1358" y="644"/>
                  </a:lnTo>
                  <a:lnTo>
                    <a:pt x="1119" y="334"/>
                  </a:lnTo>
                  <a:lnTo>
                    <a:pt x="19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4"/>
            <p:cNvSpPr/>
            <p:nvPr/>
          </p:nvSpPr>
          <p:spPr>
            <a:xfrm>
              <a:off x="5028244" y="2306737"/>
              <a:ext cx="40132" cy="35957"/>
            </a:xfrm>
            <a:custGeom>
              <a:avLst/>
              <a:gdLst/>
              <a:ahLst/>
              <a:cxnLst/>
              <a:rect l="l" t="t" r="r" b="b"/>
              <a:pathLst>
                <a:path w="1144" h="1025" extrusionOk="0">
                  <a:moveTo>
                    <a:pt x="929" y="1"/>
                  </a:moveTo>
                  <a:lnTo>
                    <a:pt x="0" y="310"/>
                  </a:lnTo>
                  <a:lnTo>
                    <a:pt x="0" y="1025"/>
                  </a:lnTo>
                  <a:lnTo>
                    <a:pt x="1144" y="644"/>
                  </a:lnTo>
                  <a:lnTo>
                    <a:pt x="929"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74"/>
          <p:cNvGrpSpPr/>
          <p:nvPr/>
        </p:nvGrpSpPr>
        <p:grpSpPr>
          <a:xfrm>
            <a:off x="4655270" y="1646338"/>
            <a:ext cx="500451" cy="322561"/>
            <a:chOff x="4658991" y="1641690"/>
            <a:chExt cx="500451" cy="322561"/>
          </a:xfrm>
        </p:grpSpPr>
        <p:sp>
          <p:nvSpPr>
            <p:cNvPr id="2587" name="Google Shape;2587;p74"/>
            <p:cNvSpPr/>
            <p:nvPr/>
          </p:nvSpPr>
          <p:spPr>
            <a:xfrm>
              <a:off x="4658991" y="1802988"/>
              <a:ext cx="83561" cy="68546"/>
            </a:xfrm>
            <a:custGeom>
              <a:avLst/>
              <a:gdLst/>
              <a:ahLst/>
              <a:cxnLst/>
              <a:rect l="l" t="t" r="r" b="b"/>
              <a:pathLst>
                <a:path w="2382" h="1954" extrusionOk="0">
                  <a:moveTo>
                    <a:pt x="834" y="1"/>
                  </a:moveTo>
                  <a:lnTo>
                    <a:pt x="834" y="25"/>
                  </a:lnTo>
                  <a:cubicBezTo>
                    <a:pt x="358" y="25"/>
                    <a:pt x="0" y="406"/>
                    <a:pt x="0" y="858"/>
                  </a:cubicBezTo>
                  <a:cubicBezTo>
                    <a:pt x="0" y="1334"/>
                    <a:pt x="382" y="1692"/>
                    <a:pt x="834" y="1692"/>
                  </a:cubicBezTo>
                  <a:lnTo>
                    <a:pt x="1501" y="1954"/>
                  </a:lnTo>
                  <a:lnTo>
                    <a:pt x="2072" y="1692"/>
                  </a:lnTo>
                  <a:lnTo>
                    <a:pt x="2382" y="834"/>
                  </a:lnTo>
                  <a:lnTo>
                    <a:pt x="2072" y="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4"/>
            <p:cNvSpPr/>
            <p:nvPr/>
          </p:nvSpPr>
          <p:spPr>
            <a:xfrm>
              <a:off x="4986463" y="1778783"/>
              <a:ext cx="80228" cy="83561"/>
            </a:xfrm>
            <a:custGeom>
              <a:avLst/>
              <a:gdLst/>
              <a:ahLst/>
              <a:cxnLst/>
              <a:rect l="l" t="t" r="r" b="b"/>
              <a:pathLst>
                <a:path w="2287" h="2382" extrusionOk="0">
                  <a:moveTo>
                    <a:pt x="1215" y="0"/>
                  </a:moveTo>
                  <a:lnTo>
                    <a:pt x="429" y="357"/>
                  </a:lnTo>
                  <a:lnTo>
                    <a:pt x="1" y="1215"/>
                  </a:lnTo>
                  <a:cubicBezTo>
                    <a:pt x="477" y="1882"/>
                    <a:pt x="1191" y="2310"/>
                    <a:pt x="2025" y="2382"/>
                  </a:cubicBezTo>
                  <a:lnTo>
                    <a:pt x="2287" y="1548"/>
                  </a:lnTo>
                  <a:lnTo>
                    <a:pt x="2025" y="691"/>
                  </a:lnTo>
                  <a:cubicBezTo>
                    <a:pt x="1644" y="619"/>
                    <a:pt x="1334" y="357"/>
                    <a:pt x="1215"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4"/>
            <p:cNvSpPr/>
            <p:nvPr/>
          </p:nvSpPr>
          <p:spPr>
            <a:xfrm>
              <a:off x="4947209" y="1674350"/>
              <a:ext cx="76895" cy="118676"/>
            </a:xfrm>
            <a:custGeom>
              <a:avLst/>
              <a:gdLst/>
              <a:ahLst/>
              <a:cxnLst/>
              <a:rect l="l" t="t" r="r" b="b"/>
              <a:pathLst>
                <a:path w="2192" h="3383" extrusionOk="0">
                  <a:moveTo>
                    <a:pt x="1120" y="0"/>
                  </a:moveTo>
                  <a:lnTo>
                    <a:pt x="429" y="334"/>
                  </a:lnTo>
                  <a:lnTo>
                    <a:pt x="0" y="1239"/>
                  </a:lnTo>
                  <a:cubicBezTo>
                    <a:pt x="358" y="1596"/>
                    <a:pt x="596" y="2072"/>
                    <a:pt x="596" y="2620"/>
                  </a:cubicBezTo>
                  <a:cubicBezTo>
                    <a:pt x="596" y="2858"/>
                    <a:pt x="620" y="3120"/>
                    <a:pt x="691" y="3382"/>
                  </a:cubicBezTo>
                  <a:lnTo>
                    <a:pt x="1501" y="2810"/>
                  </a:lnTo>
                  <a:lnTo>
                    <a:pt x="2191" y="1882"/>
                  </a:lnTo>
                  <a:cubicBezTo>
                    <a:pt x="2049" y="1191"/>
                    <a:pt x="1667" y="500"/>
                    <a:pt x="112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4"/>
            <p:cNvSpPr/>
            <p:nvPr/>
          </p:nvSpPr>
          <p:spPr>
            <a:xfrm>
              <a:off x="4781807" y="1674350"/>
              <a:ext cx="77702" cy="107801"/>
            </a:xfrm>
            <a:custGeom>
              <a:avLst/>
              <a:gdLst/>
              <a:ahLst/>
              <a:cxnLst/>
              <a:rect l="l" t="t" r="r" b="b"/>
              <a:pathLst>
                <a:path w="2215" h="3073" extrusionOk="0">
                  <a:moveTo>
                    <a:pt x="1024" y="0"/>
                  </a:moveTo>
                  <a:cubicBezTo>
                    <a:pt x="548" y="453"/>
                    <a:pt x="191" y="977"/>
                    <a:pt x="0" y="1572"/>
                  </a:cubicBezTo>
                  <a:lnTo>
                    <a:pt x="715" y="2763"/>
                  </a:lnTo>
                  <a:lnTo>
                    <a:pt x="1501" y="3072"/>
                  </a:lnTo>
                  <a:cubicBezTo>
                    <a:pt x="1524" y="2906"/>
                    <a:pt x="1524" y="2787"/>
                    <a:pt x="1524" y="2644"/>
                  </a:cubicBezTo>
                  <a:cubicBezTo>
                    <a:pt x="1524" y="2072"/>
                    <a:pt x="1762" y="1548"/>
                    <a:pt x="2215" y="1191"/>
                  </a:cubicBezTo>
                  <a:lnTo>
                    <a:pt x="1882" y="358"/>
                  </a:lnTo>
                  <a:lnTo>
                    <a:pt x="1024"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4"/>
            <p:cNvSpPr/>
            <p:nvPr/>
          </p:nvSpPr>
          <p:spPr>
            <a:xfrm>
              <a:off x="4842776" y="1641690"/>
              <a:ext cx="81070" cy="61109"/>
            </a:xfrm>
            <a:custGeom>
              <a:avLst/>
              <a:gdLst/>
              <a:ahLst/>
              <a:cxnLst/>
              <a:rect l="l" t="t" r="r" b="b"/>
              <a:pathLst>
                <a:path w="2311" h="1742" extrusionOk="0">
                  <a:moveTo>
                    <a:pt x="1758" y="0"/>
                  </a:moveTo>
                  <a:cubicBezTo>
                    <a:pt x="1121" y="0"/>
                    <a:pt x="509" y="144"/>
                    <a:pt x="1" y="431"/>
                  </a:cubicBezTo>
                  <a:lnTo>
                    <a:pt x="382" y="1312"/>
                  </a:lnTo>
                  <a:lnTo>
                    <a:pt x="1263" y="1741"/>
                  </a:lnTo>
                  <a:cubicBezTo>
                    <a:pt x="1399" y="1696"/>
                    <a:pt x="1535" y="1679"/>
                    <a:pt x="1670" y="1679"/>
                  </a:cubicBezTo>
                  <a:cubicBezTo>
                    <a:pt x="1749" y="1679"/>
                    <a:pt x="1827" y="1685"/>
                    <a:pt x="1906" y="1693"/>
                  </a:cubicBezTo>
                  <a:lnTo>
                    <a:pt x="2311" y="836"/>
                  </a:lnTo>
                  <a:lnTo>
                    <a:pt x="1906" y="3"/>
                  </a:lnTo>
                  <a:cubicBezTo>
                    <a:pt x="1856" y="1"/>
                    <a:pt x="1807" y="0"/>
                    <a:pt x="1758"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4"/>
            <p:cNvSpPr/>
            <p:nvPr/>
          </p:nvSpPr>
          <p:spPr>
            <a:xfrm>
              <a:off x="4908796" y="1641760"/>
              <a:ext cx="53497" cy="61846"/>
            </a:xfrm>
            <a:custGeom>
              <a:avLst/>
              <a:gdLst/>
              <a:ahLst/>
              <a:cxnLst/>
              <a:rect l="l" t="t" r="r" b="b"/>
              <a:pathLst>
                <a:path w="1525" h="1763" extrusionOk="0">
                  <a:moveTo>
                    <a:pt x="0" y="1"/>
                  </a:moveTo>
                  <a:lnTo>
                    <a:pt x="0" y="1691"/>
                  </a:lnTo>
                  <a:cubicBezTo>
                    <a:pt x="119" y="1691"/>
                    <a:pt x="262" y="1739"/>
                    <a:pt x="333" y="1763"/>
                  </a:cubicBezTo>
                  <a:lnTo>
                    <a:pt x="1095" y="1310"/>
                  </a:lnTo>
                  <a:lnTo>
                    <a:pt x="1524" y="453"/>
                  </a:lnTo>
                  <a:cubicBezTo>
                    <a:pt x="1048" y="191"/>
                    <a:pt x="548" y="24"/>
                    <a:pt x="0"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4"/>
            <p:cNvSpPr/>
            <p:nvPr/>
          </p:nvSpPr>
          <p:spPr>
            <a:xfrm>
              <a:off x="5076689" y="1803830"/>
              <a:ext cx="82754" cy="67704"/>
            </a:xfrm>
            <a:custGeom>
              <a:avLst/>
              <a:gdLst/>
              <a:ahLst/>
              <a:cxnLst/>
              <a:rect l="l" t="t" r="r" b="b"/>
              <a:pathLst>
                <a:path w="2359" h="1930" extrusionOk="0">
                  <a:moveTo>
                    <a:pt x="286" y="1"/>
                  </a:moveTo>
                  <a:lnTo>
                    <a:pt x="1" y="834"/>
                  </a:lnTo>
                  <a:lnTo>
                    <a:pt x="286" y="1691"/>
                  </a:lnTo>
                  <a:lnTo>
                    <a:pt x="906" y="1930"/>
                  </a:lnTo>
                  <a:lnTo>
                    <a:pt x="1549" y="1691"/>
                  </a:lnTo>
                  <a:cubicBezTo>
                    <a:pt x="2025" y="1691"/>
                    <a:pt x="2358" y="1310"/>
                    <a:pt x="2358" y="858"/>
                  </a:cubicBezTo>
                  <a:cubicBezTo>
                    <a:pt x="2358" y="501"/>
                    <a:pt x="2168" y="215"/>
                    <a:pt x="1858" y="96"/>
                  </a:cubicBezTo>
                  <a:cubicBezTo>
                    <a:pt x="1739" y="24"/>
                    <a:pt x="1620" y="1"/>
                    <a:pt x="1549" y="1"/>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4"/>
            <p:cNvSpPr/>
            <p:nvPr/>
          </p:nvSpPr>
          <p:spPr>
            <a:xfrm>
              <a:off x="4749217" y="1766224"/>
              <a:ext cx="74370" cy="93629"/>
            </a:xfrm>
            <a:custGeom>
              <a:avLst/>
              <a:gdLst/>
              <a:ahLst/>
              <a:cxnLst/>
              <a:rect l="l" t="t" r="r" b="b"/>
              <a:pathLst>
                <a:path w="2120" h="2669" extrusionOk="0">
                  <a:moveTo>
                    <a:pt x="763" y="1"/>
                  </a:moveTo>
                  <a:lnTo>
                    <a:pt x="786" y="11"/>
                  </a:lnTo>
                  <a:cubicBezTo>
                    <a:pt x="785" y="1"/>
                    <a:pt x="780" y="1"/>
                    <a:pt x="763" y="1"/>
                  </a:cubicBezTo>
                  <a:close/>
                  <a:moveTo>
                    <a:pt x="786" y="11"/>
                  </a:moveTo>
                  <a:cubicBezTo>
                    <a:pt x="786" y="14"/>
                    <a:pt x="786" y="19"/>
                    <a:pt x="786" y="25"/>
                  </a:cubicBezTo>
                  <a:cubicBezTo>
                    <a:pt x="786" y="358"/>
                    <a:pt x="643" y="692"/>
                    <a:pt x="358" y="858"/>
                  </a:cubicBezTo>
                  <a:lnTo>
                    <a:pt x="0" y="1811"/>
                  </a:lnTo>
                  <a:lnTo>
                    <a:pt x="358" y="2668"/>
                  </a:lnTo>
                  <a:cubicBezTo>
                    <a:pt x="1144" y="2501"/>
                    <a:pt x="1763" y="2001"/>
                    <a:pt x="2120" y="1335"/>
                  </a:cubicBezTo>
                  <a:lnTo>
                    <a:pt x="1596" y="358"/>
                  </a:lnTo>
                  <a:lnTo>
                    <a:pt x="786" y="11"/>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4"/>
            <p:cNvSpPr/>
            <p:nvPr/>
          </p:nvSpPr>
          <p:spPr>
            <a:xfrm>
              <a:off x="4732519" y="1796323"/>
              <a:ext cx="29257" cy="66126"/>
            </a:xfrm>
            <a:custGeom>
              <a:avLst/>
              <a:gdLst/>
              <a:ahLst/>
              <a:cxnLst/>
              <a:rect l="l" t="t" r="r" b="b"/>
              <a:pathLst>
                <a:path w="834" h="1885" extrusionOk="0">
                  <a:moveTo>
                    <a:pt x="834" y="0"/>
                  </a:moveTo>
                  <a:cubicBezTo>
                    <a:pt x="667" y="143"/>
                    <a:pt x="429" y="215"/>
                    <a:pt x="214" y="215"/>
                  </a:cubicBezTo>
                  <a:lnTo>
                    <a:pt x="0" y="215"/>
                  </a:lnTo>
                  <a:lnTo>
                    <a:pt x="0" y="1882"/>
                  </a:lnTo>
                  <a:cubicBezTo>
                    <a:pt x="56" y="1882"/>
                    <a:pt x="122" y="1884"/>
                    <a:pt x="200" y="1884"/>
                  </a:cubicBezTo>
                  <a:cubicBezTo>
                    <a:pt x="357" y="1884"/>
                    <a:pt x="564" y="1874"/>
                    <a:pt x="834" y="1810"/>
                  </a:cubicBezTo>
                  <a:lnTo>
                    <a:pt x="834"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4"/>
            <p:cNvSpPr/>
            <p:nvPr/>
          </p:nvSpPr>
          <p:spPr>
            <a:xfrm>
              <a:off x="4776790" y="1729495"/>
              <a:ext cx="57672" cy="83561"/>
            </a:xfrm>
            <a:custGeom>
              <a:avLst/>
              <a:gdLst/>
              <a:ahLst/>
              <a:cxnLst/>
              <a:rect l="l" t="t" r="r" b="b"/>
              <a:pathLst>
                <a:path w="1644" h="2382" extrusionOk="0">
                  <a:moveTo>
                    <a:pt x="143" y="0"/>
                  </a:moveTo>
                  <a:cubicBezTo>
                    <a:pt x="48" y="334"/>
                    <a:pt x="0" y="691"/>
                    <a:pt x="0" y="1048"/>
                  </a:cubicBezTo>
                  <a:lnTo>
                    <a:pt x="1334" y="2382"/>
                  </a:lnTo>
                  <a:cubicBezTo>
                    <a:pt x="1477" y="2120"/>
                    <a:pt x="1572" y="1810"/>
                    <a:pt x="1644" y="1500"/>
                  </a:cubicBezTo>
                  <a:lnTo>
                    <a:pt x="143"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4"/>
            <p:cNvSpPr/>
            <p:nvPr/>
          </p:nvSpPr>
          <p:spPr>
            <a:xfrm>
              <a:off x="5056658" y="1802988"/>
              <a:ext cx="29257" cy="59741"/>
            </a:xfrm>
            <a:custGeom>
              <a:avLst/>
              <a:gdLst/>
              <a:ahLst/>
              <a:cxnLst/>
              <a:rect l="l" t="t" r="r" b="b"/>
              <a:pathLst>
                <a:path w="834" h="1703" extrusionOk="0">
                  <a:moveTo>
                    <a:pt x="0" y="1"/>
                  </a:moveTo>
                  <a:lnTo>
                    <a:pt x="0" y="1692"/>
                  </a:lnTo>
                  <a:cubicBezTo>
                    <a:pt x="72" y="1700"/>
                    <a:pt x="135" y="1702"/>
                    <a:pt x="206" y="1702"/>
                  </a:cubicBezTo>
                  <a:cubicBezTo>
                    <a:pt x="347" y="1702"/>
                    <a:pt x="516" y="1692"/>
                    <a:pt x="834" y="1692"/>
                  </a:cubicBezTo>
                  <a:lnTo>
                    <a:pt x="834" y="25"/>
                  </a:lnTo>
                  <a:cubicBezTo>
                    <a:pt x="215" y="25"/>
                    <a:pt x="143" y="25"/>
                    <a:pt x="0"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4"/>
            <p:cNvSpPr/>
            <p:nvPr/>
          </p:nvSpPr>
          <p:spPr>
            <a:xfrm>
              <a:off x="4972256" y="1741177"/>
              <a:ext cx="56865" cy="80228"/>
            </a:xfrm>
            <a:custGeom>
              <a:avLst/>
              <a:gdLst/>
              <a:ahLst/>
              <a:cxnLst/>
              <a:rect l="l" t="t" r="r" b="b"/>
              <a:pathLst>
                <a:path w="1621" h="2287" extrusionOk="0">
                  <a:moveTo>
                    <a:pt x="1477" y="1"/>
                  </a:moveTo>
                  <a:lnTo>
                    <a:pt x="1" y="1477"/>
                  </a:lnTo>
                  <a:cubicBezTo>
                    <a:pt x="72" y="1787"/>
                    <a:pt x="191" y="2049"/>
                    <a:pt x="382" y="2287"/>
                  </a:cubicBezTo>
                  <a:lnTo>
                    <a:pt x="1620" y="1048"/>
                  </a:lnTo>
                  <a:cubicBezTo>
                    <a:pt x="1573" y="858"/>
                    <a:pt x="1573" y="715"/>
                    <a:pt x="1573" y="596"/>
                  </a:cubicBezTo>
                  <a:cubicBezTo>
                    <a:pt x="1573" y="405"/>
                    <a:pt x="1549" y="215"/>
                    <a:pt x="1477" y="1"/>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4"/>
            <p:cNvSpPr/>
            <p:nvPr/>
          </p:nvSpPr>
          <p:spPr>
            <a:xfrm>
              <a:off x="4817728" y="1657652"/>
              <a:ext cx="69353" cy="58513"/>
            </a:xfrm>
            <a:custGeom>
              <a:avLst/>
              <a:gdLst/>
              <a:ahLst/>
              <a:cxnLst/>
              <a:rect l="l" t="t" r="r" b="b"/>
              <a:pathLst>
                <a:path w="1977" h="1668" extrusionOk="0">
                  <a:moveTo>
                    <a:pt x="715" y="0"/>
                  </a:moveTo>
                  <a:cubicBezTo>
                    <a:pt x="429" y="119"/>
                    <a:pt x="191" y="262"/>
                    <a:pt x="0" y="476"/>
                  </a:cubicBezTo>
                  <a:lnTo>
                    <a:pt x="1191" y="1667"/>
                  </a:lnTo>
                  <a:cubicBezTo>
                    <a:pt x="1429" y="1453"/>
                    <a:pt x="1691" y="1334"/>
                    <a:pt x="1977" y="1286"/>
                  </a:cubicBezTo>
                  <a:lnTo>
                    <a:pt x="715"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4"/>
            <p:cNvSpPr/>
            <p:nvPr/>
          </p:nvSpPr>
          <p:spPr>
            <a:xfrm>
              <a:off x="4920478" y="1657652"/>
              <a:ext cx="66021" cy="60162"/>
            </a:xfrm>
            <a:custGeom>
              <a:avLst/>
              <a:gdLst/>
              <a:ahLst/>
              <a:cxnLst/>
              <a:rect l="l" t="t" r="r" b="b"/>
              <a:pathLst>
                <a:path w="1882" h="1715" extrusionOk="0">
                  <a:moveTo>
                    <a:pt x="1191" y="0"/>
                  </a:moveTo>
                  <a:cubicBezTo>
                    <a:pt x="1048" y="143"/>
                    <a:pt x="167" y="1167"/>
                    <a:pt x="0" y="1310"/>
                  </a:cubicBezTo>
                  <a:cubicBezTo>
                    <a:pt x="262" y="1405"/>
                    <a:pt x="548" y="1548"/>
                    <a:pt x="762" y="1715"/>
                  </a:cubicBezTo>
                  <a:cubicBezTo>
                    <a:pt x="905" y="1572"/>
                    <a:pt x="1739" y="619"/>
                    <a:pt x="1882" y="476"/>
                  </a:cubicBezTo>
                  <a:cubicBezTo>
                    <a:pt x="1667" y="286"/>
                    <a:pt x="1429" y="119"/>
                    <a:pt x="1191" y="0"/>
                  </a:cubicBez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4"/>
            <p:cNvSpPr/>
            <p:nvPr/>
          </p:nvSpPr>
          <p:spPr>
            <a:xfrm>
              <a:off x="4658991" y="1862308"/>
              <a:ext cx="258996" cy="101942"/>
            </a:xfrm>
            <a:custGeom>
              <a:avLst/>
              <a:gdLst/>
              <a:ahLst/>
              <a:cxnLst/>
              <a:rect l="l" t="t" r="r" b="b"/>
              <a:pathLst>
                <a:path w="7383" h="2906" extrusionOk="0">
                  <a:moveTo>
                    <a:pt x="0" y="1"/>
                  </a:moveTo>
                  <a:lnTo>
                    <a:pt x="0" y="1668"/>
                  </a:lnTo>
                  <a:lnTo>
                    <a:pt x="4239" y="1668"/>
                  </a:lnTo>
                  <a:cubicBezTo>
                    <a:pt x="3954" y="2049"/>
                    <a:pt x="3620" y="2525"/>
                    <a:pt x="3335" y="2906"/>
                  </a:cubicBezTo>
                  <a:lnTo>
                    <a:pt x="5430" y="2906"/>
                  </a:lnTo>
                  <a:lnTo>
                    <a:pt x="6692" y="1668"/>
                  </a:lnTo>
                  <a:lnTo>
                    <a:pt x="7097" y="1668"/>
                  </a:lnTo>
                  <a:lnTo>
                    <a:pt x="7383" y="834"/>
                  </a:lnTo>
                  <a:lnTo>
                    <a:pt x="7097"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4"/>
            <p:cNvSpPr/>
            <p:nvPr/>
          </p:nvSpPr>
          <p:spPr>
            <a:xfrm>
              <a:off x="4908796" y="1862308"/>
              <a:ext cx="250647" cy="58513"/>
            </a:xfrm>
            <a:custGeom>
              <a:avLst/>
              <a:gdLst/>
              <a:ahLst/>
              <a:cxnLst/>
              <a:rect l="l" t="t" r="r" b="b"/>
              <a:pathLst>
                <a:path w="7145" h="1668" extrusionOk="0">
                  <a:moveTo>
                    <a:pt x="0" y="1"/>
                  </a:moveTo>
                  <a:lnTo>
                    <a:pt x="0" y="1668"/>
                  </a:lnTo>
                  <a:lnTo>
                    <a:pt x="7144" y="1668"/>
                  </a:lnTo>
                  <a:lnTo>
                    <a:pt x="7144"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606"/>
        <p:cNvGrpSpPr/>
        <p:nvPr/>
      </p:nvGrpSpPr>
      <p:grpSpPr>
        <a:xfrm>
          <a:off x="0" y="0"/>
          <a:ext cx="0" cy="0"/>
          <a:chOff x="0" y="0"/>
          <a:chExt cx="0" cy="0"/>
        </a:xfrm>
      </p:grpSpPr>
      <p:sp>
        <p:nvSpPr>
          <p:cNvPr id="2607" name="Google Shape;2607;p75"/>
          <p:cNvSpPr txBox="1">
            <a:spLocks noGrp="1"/>
          </p:cNvSpPr>
          <p:nvPr>
            <p:ph type="body" idx="4294967295"/>
          </p:nvPr>
        </p:nvSpPr>
        <p:spPr>
          <a:xfrm>
            <a:off x="720000" y="1315575"/>
            <a:ext cx="7704000" cy="11442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200"/>
              <a:t>Here’s an assortment of alternative resources whose style fits the one of this template:</a:t>
            </a:r>
            <a:endParaRPr sz="1200"/>
          </a:p>
          <a:p>
            <a:pPr marL="0" marR="0" lvl="0" indent="0" algn="l" rtl="0">
              <a:lnSpc>
                <a:spcPct val="100000"/>
              </a:lnSpc>
              <a:spcBef>
                <a:spcPts val="1000"/>
              </a:spcBef>
              <a:spcAft>
                <a:spcPts val="0"/>
              </a:spcAft>
              <a:buNone/>
            </a:pPr>
            <a:r>
              <a:rPr lang="en" sz="2100">
                <a:latin typeface="Sansita ExtraBold"/>
                <a:ea typeface="Sansita ExtraBold"/>
                <a:cs typeface="Sansita ExtraBold"/>
                <a:sym typeface="Sansita ExtraBold"/>
              </a:rPr>
              <a:t>Vectors</a:t>
            </a:r>
            <a:endParaRPr sz="1200"/>
          </a:p>
          <a:p>
            <a:pPr marL="457200" lvl="0" indent="-304800" algn="l" rtl="0">
              <a:lnSpc>
                <a:spcPct val="100000"/>
              </a:lnSpc>
              <a:spcBef>
                <a:spcPts val="1000"/>
              </a:spcBef>
              <a:spcAft>
                <a:spcPts val="0"/>
              </a:spcAft>
              <a:buClr>
                <a:schemeClr val="accent3"/>
              </a:buClr>
              <a:buSzPts val="1200"/>
              <a:buChar char="●"/>
            </a:pPr>
            <a:r>
              <a:rPr lang="en" sz="1200">
                <a:uFill>
                  <a:noFill/>
                </a:uFill>
                <a:hlinkClick r:id="rId3"/>
              </a:rPr>
              <a:t>Spring background in colorful paper style</a:t>
            </a:r>
            <a:endParaRPr sz="1200"/>
          </a:p>
        </p:txBody>
      </p:sp>
      <p:sp>
        <p:nvSpPr>
          <p:cNvPr id="2608" name="Google Shape;2608;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Alternative </a:t>
            </a:r>
            <a:r>
              <a:rPr lang="en"/>
              <a:t>resources</a:t>
            </a:r>
            <a:endParaRPr/>
          </a:p>
        </p:txBody>
      </p:sp>
      <p:pic>
        <p:nvPicPr>
          <p:cNvPr id="2609" name="Google Shape;2609;p75"/>
          <p:cNvPicPr preferRelativeResize="0"/>
          <p:nvPr/>
        </p:nvPicPr>
        <p:blipFill>
          <a:blip r:embed="rId4">
            <a:alphaModFix/>
          </a:blip>
          <a:stretch>
            <a:fillRect/>
          </a:stretch>
        </p:blipFill>
        <p:spPr>
          <a:xfrm>
            <a:off x="6795298" y="3594532"/>
            <a:ext cx="896626" cy="944117"/>
          </a:xfrm>
          <a:prstGeom prst="rect">
            <a:avLst/>
          </a:prstGeom>
          <a:noFill/>
          <a:ln>
            <a:noFill/>
          </a:ln>
        </p:spPr>
      </p:pic>
      <p:pic>
        <p:nvPicPr>
          <p:cNvPr id="2610" name="Google Shape;2610;p75"/>
          <p:cNvPicPr preferRelativeResize="0"/>
          <p:nvPr/>
        </p:nvPicPr>
        <p:blipFill>
          <a:blip r:embed="rId5">
            <a:alphaModFix/>
          </a:blip>
          <a:stretch>
            <a:fillRect/>
          </a:stretch>
        </p:blipFill>
        <p:spPr>
          <a:xfrm>
            <a:off x="5072387" y="2587763"/>
            <a:ext cx="985696" cy="944116"/>
          </a:xfrm>
          <a:prstGeom prst="rect">
            <a:avLst/>
          </a:prstGeom>
          <a:noFill/>
          <a:ln>
            <a:noFill/>
          </a:ln>
        </p:spPr>
      </p:pic>
      <p:pic>
        <p:nvPicPr>
          <p:cNvPr id="2611" name="Google Shape;2611;p75"/>
          <p:cNvPicPr preferRelativeResize="0"/>
          <p:nvPr/>
        </p:nvPicPr>
        <p:blipFill>
          <a:blip r:embed="rId6">
            <a:alphaModFix/>
          </a:blip>
          <a:stretch>
            <a:fillRect/>
          </a:stretch>
        </p:blipFill>
        <p:spPr>
          <a:xfrm>
            <a:off x="6723591" y="2590547"/>
            <a:ext cx="1040041" cy="938547"/>
          </a:xfrm>
          <a:prstGeom prst="rect">
            <a:avLst/>
          </a:prstGeom>
          <a:noFill/>
          <a:ln>
            <a:noFill/>
          </a:ln>
        </p:spPr>
      </p:pic>
      <p:pic>
        <p:nvPicPr>
          <p:cNvPr id="2612" name="Google Shape;2612;p75"/>
          <p:cNvPicPr preferRelativeResize="0"/>
          <p:nvPr/>
        </p:nvPicPr>
        <p:blipFill>
          <a:blip r:embed="rId7">
            <a:alphaModFix/>
          </a:blip>
          <a:stretch>
            <a:fillRect/>
          </a:stretch>
        </p:blipFill>
        <p:spPr>
          <a:xfrm>
            <a:off x="1380368" y="3594532"/>
            <a:ext cx="1004609" cy="944118"/>
          </a:xfrm>
          <a:prstGeom prst="rect">
            <a:avLst/>
          </a:prstGeom>
          <a:noFill/>
          <a:ln>
            <a:noFill/>
          </a:ln>
        </p:spPr>
      </p:pic>
      <p:pic>
        <p:nvPicPr>
          <p:cNvPr id="2613" name="Google Shape;2613;p75"/>
          <p:cNvPicPr preferRelativeResize="0"/>
          <p:nvPr/>
        </p:nvPicPr>
        <p:blipFill>
          <a:blip r:embed="rId8">
            <a:alphaModFix/>
          </a:blip>
          <a:stretch>
            <a:fillRect/>
          </a:stretch>
        </p:blipFill>
        <p:spPr>
          <a:xfrm>
            <a:off x="1394676" y="2587763"/>
            <a:ext cx="975992" cy="944117"/>
          </a:xfrm>
          <a:prstGeom prst="rect">
            <a:avLst/>
          </a:prstGeom>
          <a:noFill/>
          <a:ln>
            <a:noFill/>
          </a:ln>
        </p:spPr>
      </p:pic>
      <p:pic>
        <p:nvPicPr>
          <p:cNvPr id="2614" name="Google Shape;2614;p75"/>
          <p:cNvPicPr preferRelativeResize="0"/>
          <p:nvPr/>
        </p:nvPicPr>
        <p:blipFill>
          <a:blip r:embed="rId9">
            <a:alphaModFix/>
          </a:blip>
          <a:stretch>
            <a:fillRect/>
          </a:stretch>
        </p:blipFill>
        <p:spPr>
          <a:xfrm>
            <a:off x="3365106" y="3594533"/>
            <a:ext cx="960928" cy="944116"/>
          </a:xfrm>
          <a:prstGeom prst="rect">
            <a:avLst/>
          </a:prstGeom>
          <a:noFill/>
          <a:ln>
            <a:noFill/>
          </a:ln>
        </p:spPr>
      </p:pic>
      <p:pic>
        <p:nvPicPr>
          <p:cNvPr id="2615" name="Google Shape;2615;p75"/>
          <p:cNvPicPr preferRelativeResize="0"/>
          <p:nvPr/>
        </p:nvPicPr>
        <p:blipFill>
          <a:blip r:embed="rId10">
            <a:alphaModFix/>
          </a:blip>
          <a:stretch>
            <a:fillRect/>
          </a:stretch>
        </p:blipFill>
        <p:spPr>
          <a:xfrm>
            <a:off x="3380213" y="2587763"/>
            <a:ext cx="930712" cy="944115"/>
          </a:xfrm>
          <a:prstGeom prst="rect">
            <a:avLst/>
          </a:prstGeom>
          <a:noFill/>
          <a:ln>
            <a:noFill/>
          </a:ln>
        </p:spPr>
      </p:pic>
      <p:pic>
        <p:nvPicPr>
          <p:cNvPr id="2616" name="Google Shape;2616;p75"/>
          <p:cNvPicPr preferRelativeResize="0"/>
          <p:nvPr/>
        </p:nvPicPr>
        <p:blipFill>
          <a:blip r:embed="rId11">
            <a:alphaModFix/>
          </a:blip>
          <a:stretch>
            <a:fillRect/>
          </a:stretch>
        </p:blipFill>
        <p:spPr>
          <a:xfrm>
            <a:off x="5237388" y="3594532"/>
            <a:ext cx="655694" cy="944116"/>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620"/>
        <p:cNvGrpSpPr/>
        <p:nvPr/>
      </p:nvGrpSpPr>
      <p:grpSpPr>
        <a:xfrm>
          <a:off x="0" y="0"/>
          <a:ext cx="0" cy="0"/>
          <a:chOff x="0" y="0"/>
          <a:chExt cx="0" cy="0"/>
        </a:xfrm>
      </p:grpSpPr>
      <p:sp>
        <p:nvSpPr>
          <p:cNvPr id="2621" name="Google Shape;2621;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622" name="Google Shape;2622;p76"/>
          <p:cNvSpPr txBox="1">
            <a:spLocks noGrp="1"/>
          </p:cNvSpPr>
          <p:nvPr>
            <p:ph type="subTitle" idx="1"/>
          </p:nvPr>
        </p:nvSpPr>
        <p:spPr>
          <a:xfrm>
            <a:off x="4598270" y="1315728"/>
            <a:ext cx="3832500" cy="3288300"/>
          </a:xfrm>
          <a:prstGeom prst="rect">
            <a:avLst/>
          </a:prstGeom>
        </p:spPr>
        <p:txBody>
          <a:bodyPr spcFirstLastPara="1" wrap="square" lIns="91425" tIns="91425" rIns="91425" bIns="91425" anchor="t" anchorCtr="0">
            <a:noAutofit/>
          </a:bodyPr>
          <a:lstStyle/>
          <a:p>
            <a:pPr marL="457200" lvl="0" indent="-304800" algn="l" rtl="0">
              <a:lnSpc>
                <a:spcPct val="100000"/>
              </a:lnSpc>
              <a:spcBef>
                <a:spcPts val="800"/>
              </a:spcBef>
              <a:spcAft>
                <a:spcPts val="0"/>
              </a:spcAft>
              <a:buSzPts val="1200"/>
              <a:buFont typeface="Montserrat Medium"/>
              <a:buChar char="●"/>
            </a:pPr>
            <a:r>
              <a:rPr lang="en" sz="1200">
                <a:solidFill>
                  <a:schemeClr val="hlink"/>
                </a:solidFill>
                <a:uFill>
                  <a:noFill/>
                </a:uFill>
                <a:hlinkClick r:id="rId3"/>
              </a:rPr>
              <a:t>Portrait of cute beautiful girl smiling</a:t>
            </a:r>
            <a:endParaRPr sz="1200"/>
          </a:p>
          <a:p>
            <a:pPr marL="457200" lvl="0" indent="-304800" algn="l" rtl="0">
              <a:lnSpc>
                <a:spcPct val="100000"/>
              </a:lnSpc>
              <a:spcBef>
                <a:spcPts val="0"/>
              </a:spcBef>
              <a:spcAft>
                <a:spcPts val="0"/>
              </a:spcAft>
              <a:buSzPts val="1200"/>
              <a:buFont typeface="Montserrat Medium"/>
              <a:buChar char="●"/>
            </a:pPr>
            <a:r>
              <a:rPr lang="en" sz="1200">
                <a:solidFill>
                  <a:schemeClr val="hlink"/>
                </a:solidFill>
                <a:uFill>
                  <a:noFill/>
                </a:uFill>
                <a:hlinkClick r:id="rId4"/>
              </a:rPr>
              <a:t>Medium shot smiley woman holding flowers</a:t>
            </a:r>
            <a:endParaRPr sz="1200"/>
          </a:p>
          <a:p>
            <a:pPr marL="0" lvl="0" indent="0" algn="l" rtl="0">
              <a:lnSpc>
                <a:spcPct val="100000"/>
              </a:lnSpc>
              <a:spcBef>
                <a:spcPts val="800"/>
              </a:spcBef>
              <a:spcAft>
                <a:spcPts val="0"/>
              </a:spcAft>
              <a:buNone/>
            </a:pPr>
            <a:r>
              <a:rPr lang="en" sz="2100">
                <a:latin typeface="Sansita ExtraBold"/>
                <a:ea typeface="Sansita ExtraBold"/>
                <a:cs typeface="Sansita ExtraBold"/>
                <a:sym typeface="Sansita ExtraBold"/>
              </a:rPr>
              <a:t>Icons</a:t>
            </a:r>
            <a:endParaRPr sz="2100">
              <a:latin typeface="Sansita ExtraBold"/>
              <a:ea typeface="Sansita ExtraBold"/>
              <a:cs typeface="Sansita ExtraBold"/>
              <a:sym typeface="Sansita ExtraBold"/>
            </a:endParaRPr>
          </a:p>
          <a:p>
            <a:pPr marL="457200" lvl="0" indent="-304800" algn="l" rtl="0">
              <a:lnSpc>
                <a:spcPct val="120000"/>
              </a:lnSpc>
              <a:spcBef>
                <a:spcPts val="1000"/>
              </a:spcBef>
              <a:spcAft>
                <a:spcPts val="0"/>
              </a:spcAft>
              <a:buSzPts val="1200"/>
              <a:buChar char="●"/>
            </a:pPr>
            <a:r>
              <a:rPr lang="en" sz="1200">
                <a:solidFill>
                  <a:schemeClr val="hlink"/>
                </a:solidFill>
                <a:uFill>
                  <a:noFill/>
                </a:uFill>
                <a:hlinkClick r:id="rId5"/>
              </a:rPr>
              <a:t>Icon Pack: Spring | Flat</a:t>
            </a:r>
            <a:endParaRPr sz="1200"/>
          </a:p>
        </p:txBody>
      </p:sp>
      <p:sp>
        <p:nvSpPr>
          <p:cNvPr id="2623" name="Google Shape;2623;p76"/>
          <p:cNvSpPr txBox="1">
            <a:spLocks noGrp="1"/>
          </p:cNvSpPr>
          <p:nvPr>
            <p:ph type="subTitle" idx="2"/>
          </p:nvPr>
        </p:nvSpPr>
        <p:spPr>
          <a:xfrm>
            <a:off x="713225" y="1315575"/>
            <a:ext cx="3832500" cy="3288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200"/>
              <a:t>Did you like the resources on this template? Get them for free at our other websites:</a:t>
            </a:r>
            <a:endParaRPr sz="1200"/>
          </a:p>
          <a:p>
            <a:pPr marL="0" lvl="0" indent="0" algn="l" rtl="0">
              <a:lnSpc>
                <a:spcPct val="100000"/>
              </a:lnSpc>
              <a:spcBef>
                <a:spcPts val="1000"/>
              </a:spcBef>
              <a:spcAft>
                <a:spcPts val="0"/>
              </a:spcAft>
              <a:buNone/>
            </a:pPr>
            <a:r>
              <a:rPr lang="en" sz="2100">
                <a:latin typeface="Sansita ExtraBold"/>
                <a:ea typeface="Sansita ExtraBold"/>
                <a:cs typeface="Sansita ExtraBold"/>
                <a:sym typeface="Sansita ExtraBold"/>
              </a:rPr>
              <a:t>Vectors</a:t>
            </a:r>
            <a:endParaRPr sz="2100">
              <a:latin typeface="Sansita ExtraBold"/>
              <a:ea typeface="Sansita ExtraBold"/>
              <a:cs typeface="Sansita ExtraBold"/>
              <a:sym typeface="Sansita ExtraBold"/>
            </a:endParaRPr>
          </a:p>
          <a:p>
            <a:pPr marL="457200" lvl="0" indent="-304800" algn="l" rtl="0">
              <a:lnSpc>
                <a:spcPct val="100000"/>
              </a:lnSpc>
              <a:spcBef>
                <a:spcPts val="1000"/>
              </a:spcBef>
              <a:spcAft>
                <a:spcPts val="0"/>
              </a:spcAft>
              <a:buSzPts val="1200"/>
              <a:buFont typeface="Montserrat Medium"/>
              <a:buChar char="●"/>
            </a:pPr>
            <a:r>
              <a:rPr lang="en" sz="1200">
                <a:solidFill>
                  <a:schemeClr val="hlink"/>
                </a:solidFill>
                <a:uFill>
                  <a:noFill/>
                </a:uFill>
                <a:hlinkClick r:id="rId6"/>
              </a:rPr>
              <a:t>Paper style spring background I</a:t>
            </a:r>
            <a:endParaRPr sz="1200"/>
          </a:p>
          <a:p>
            <a:pPr marL="457200" lvl="0" indent="-304800" algn="l" rtl="0">
              <a:lnSpc>
                <a:spcPct val="100000"/>
              </a:lnSpc>
              <a:spcBef>
                <a:spcPts val="0"/>
              </a:spcBef>
              <a:spcAft>
                <a:spcPts val="0"/>
              </a:spcAft>
              <a:buSzPts val="1200"/>
              <a:buFont typeface="Montserrat Medium"/>
              <a:buChar char="●"/>
            </a:pPr>
            <a:r>
              <a:rPr lang="en" sz="1200">
                <a:solidFill>
                  <a:schemeClr val="hlink"/>
                </a:solidFill>
                <a:uFill>
                  <a:noFill/>
                </a:uFill>
                <a:hlinkClick r:id="rId7"/>
              </a:rPr>
              <a:t>Paper style spring background II</a:t>
            </a:r>
            <a:endParaRPr sz="1200"/>
          </a:p>
          <a:p>
            <a:pPr marL="0" lvl="0" indent="0" algn="l" rtl="0">
              <a:lnSpc>
                <a:spcPct val="100000"/>
              </a:lnSpc>
              <a:spcBef>
                <a:spcPts val="1000"/>
              </a:spcBef>
              <a:spcAft>
                <a:spcPts val="0"/>
              </a:spcAft>
              <a:buNone/>
            </a:pPr>
            <a:r>
              <a:rPr lang="en" sz="2100">
                <a:latin typeface="Sansita ExtraBold"/>
                <a:ea typeface="Sansita ExtraBold"/>
                <a:cs typeface="Sansita ExtraBold"/>
                <a:sym typeface="Sansita ExtraBold"/>
              </a:rPr>
              <a:t>Photos</a:t>
            </a:r>
            <a:endParaRPr sz="2100">
              <a:latin typeface="Sansita ExtraBold"/>
              <a:ea typeface="Sansita ExtraBold"/>
              <a:cs typeface="Sansita ExtraBold"/>
              <a:sym typeface="Sansita ExtraBold"/>
            </a:endParaRPr>
          </a:p>
          <a:p>
            <a:pPr marL="457200" lvl="0" indent="-304800" algn="l" rtl="0">
              <a:lnSpc>
                <a:spcPct val="100000"/>
              </a:lnSpc>
              <a:spcBef>
                <a:spcPts val="1000"/>
              </a:spcBef>
              <a:spcAft>
                <a:spcPts val="0"/>
              </a:spcAft>
              <a:buSzPts val="1200"/>
              <a:buFont typeface="Montserrat Medium"/>
              <a:buChar char="●"/>
            </a:pPr>
            <a:r>
              <a:rPr lang="en" sz="1200">
                <a:solidFill>
                  <a:schemeClr val="hlink"/>
                </a:solidFill>
                <a:uFill>
                  <a:noFill/>
                </a:uFill>
                <a:hlinkClick r:id="rId8"/>
              </a:rPr>
              <a:t>Cute boyfriend and girlfriend lying on grass</a:t>
            </a:r>
            <a:endParaRPr sz="1200"/>
          </a:p>
          <a:p>
            <a:pPr marL="457200" lvl="0" indent="-304800" algn="l" rtl="0">
              <a:lnSpc>
                <a:spcPct val="100000"/>
              </a:lnSpc>
              <a:spcBef>
                <a:spcPts val="0"/>
              </a:spcBef>
              <a:spcAft>
                <a:spcPts val="0"/>
              </a:spcAft>
              <a:buSzPts val="1200"/>
              <a:buFont typeface="Montserrat Medium"/>
              <a:buChar char="●"/>
            </a:pPr>
            <a:r>
              <a:rPr lang="en" sz="1200">
                <a:solidFill>
                  <a:schemeClr val="hlink"/>
                </a:solidFill>
                <a:uFill>
                  <a:noFill/>
                </a:uFill>
                <a:hlinkClick r:id="rId9"/>
              </a:rPr>
              <a:t>Top view free girl staying on the grass</a:t>
            </a:r>
            <a:endParaRPr sz="12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pic>
        <p:nvPicPr>
          <p:cNvPr id="483" name="Google Shape;483;p42"/>
          <p:cNvPicPr preferRelativeResize="0"/>
          <p:nvPr/>
        </p:nvPicPr>
        <p:blipFill>
          <a:blip r:embed="rId3">
            <a:alphaModFix/>
          </a:blip>
          <a:stretch>
            <a:fillRect/>
          </a:stretch>
        </p:blipFill>
        <p:spPr>
          <a:xfrm rot="389937">
            <a:off x="7003700" y="4315221"/>
            <a:ext cx="1252700" cy="1070489"/>
          </a:xfrm>
          <a:prstGeom prst="rect">
            <a:avLst/>
          </a:prstGeom>
          <a:noFill/>
          <a:ln>
            <a:noFill/>
          </a:ln>
        </p:spPr>
      </p:pic>
      <p:pic>
        <p:nvPicPr>
          <p:cNvPr id="484" name="Google Shape;484;p42"/>
          <p:cNvPicPr preferRelativeResize="0"/>
          <p:nvPr/>
        </p:nvPicPr>
        <p:blipFill>
          <a:blip r:embed="rId4">
            <a:alphaModFix/>
          </a:blip>
          <a:stretch>
            <a:fillRect/>
          </a:stretch>
        </p:blipFill>
        <p:spPr>
          <a:xfrm rot="-3337083" flipH="1">
            <a:off x="7559296" y="4065182"/>
            <a:ext cx="1254550" cy="1570588"/>
          </a:xfrm>
          <a:prstGeom prst="rect">
            <a:avLst/>
          </a:prstGeom>
          <a:noFill/>
          <a:ln>
            <a:noFill/>
          </a:ln>
        </p:spPr>
      </p:pic>
      <p:sp>
        <p:nvSpPr>
          <p:cNvPr id="485" name="Google Shape;485;p42"/>
          <p:cNvSpPr txBox="1">
            <a:spLocks noGrp="1"/>
          </p:cNvSpPr>
          <p:nvPr>
            <p:ph type="title"/>
          </p:nvPr>
        </p:nvSpPr>
        <p:spPr>
          <a:xfrm>
            <a:off x="1671000" y="1301250"/>
            <a:ext cx="5802000" cy="1166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Welcome</a:t>
            </a:r>
            <a:endParaRPr dirty="0"/>
          </a:p>
        </p:txBody>
      </p:sp>
      <p:sp>
        <p:nvSpPr>
          <p:cNvPr id="486" name="Google Shape;486;p42"/>
          <p:cNvSpPr txBox="1">
            <a:spLocks noGrp="1"/>
          </p:cNvSpPr>
          <p:nvPr>
            <p:ph type="subTitle" idx="1"/>
          </p:nvPr>
        </p:nvSpPr>
        <p:spPr>
          <a:xfrm>
            <a:off x="1671000" y="2391750"/>
            <a:ext cx="5802000" cy="145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Quarter 4 Meeting Adjusted Date: May 11th</a:t>
            </a:r>
            <a:endParaRPr dirty="0"/>
          </a:p>
        </p:txBody>
      </p:sp>
      <p:pic>
        <p:nvPicPr>
          <p:cNvPr id="487" name="Google Shape;487;p42"/>
          <p:cNvPicPr preferRelativeResize="0"/>
          <p:nvPr/>
        </p:nvPicPr>
        <p:blipFill>
          <a:blip r:embed="rId5">
            <a:alphaModFix/>
          </a:blip>
          <a:stretch>
            <a:fillRect/>
          </a:stretch>
        </p:blipFill>
        <p:spPr>
          <a:xfrm rot="-3446387">
            <a:off x="2864548" y="-518786"/>
            <a:ext cx="1424855" cy="1099875"/>
          </a:xfrm>
          <a:prstGeom prst="rect">
            <a:avLst/>
          </a:prstGeom>
          <a:noFill/>
          <a:ln>
            <a:noFill/>
          </a:ln>
        </p:spPr>
      </p:pic>
      <p:pic>
        <p:nvPicPr>
          <p:cNvPr id="488" name="Google Shape;488;p42"/>
          <p:cNvPicPr preferRelativeResize="0"/>
          <p:nvPr/>
        </p:nvPicPr>
        <p:blipFill>
          <a:blip r:embed="rId6">
            <a:alphaModFix/>
          </a:blip>
          <a:stretch>
            <a:fillRect/>
          </a:stretch>
        </p:blipFill>
        <p:spPr>
          <a:xfrm rot="-10292701" flipH="1">
            <a:off x="-641479" y="-580968"/>
            <a:ext cx="2197587" cy="2335800"/>
          </a:xfrm>
          <a:prstGeom prst="rect">
            <a:avLst/>
          </a:prstGeom>
          <a:noFill/>
          <a:ln>
            <a:noFill/>
          </a:ln>
        </p:spPr>
      </p:pic>
      <p:pic>
        <p:nvPicPr>
          <p:cNvPr id="489" name="Google Shape;489;p42"/>
          <p:cNvPicPr preferRelativeResize="0"/>
          <p:nvPr/>
        </p:nvPicPr>
        <p:blipFill>
          <a:blip r:embed="rId7">
            <a:alphaModFix/>
          </a:blip>
          <a:stretch>
            <a:fillRect/>
          </a:stretch>
        </p:blipFill>
        <p:spPr>
          <a:xfrm rot="-9798871">
            <a:off x="4559813" y="-1045694"/>
            <a:ext cx="1108376" cy="1863352"/>
          </a:xfrm>
          <a:prstGeom prst="rect">
            <a:avLst/>
          </a:prstGeom>
          <a:noFill/>
          <a:ln>
            <a:noFill/>
          </a:ln>
        </p:spPr>
      </p:pic>
      <p:pic>
        <p:nvPicPr>
          <p:cNvPr id="490" name="Google Shape;490;p42"/>
          <p:cNvPicPr preferRelativeResize="0"/>
          <p:nvPr/>
        </p:nvPicPr>
        <p:blipFill>
          <a:blip r:embed="rId8">
            <a:alphaModFix/>
          </a:blip>
          <a:stretch>
            <a:fillRect/>
          </a:stretch>
        </p:blipFill>
        <p:spPr>
          <a:xfrm rot="-8100000">
            <a:off x="3600645" y="-664292"/>
            <a:ext cx="1252700" cy="1651912"/>
          </a:xfrm>
          <a:prstGeom prst="rect">
            <a:avLst/>
          </a:prstGeom>
          <a:noFill/>
          <a:ln>
            <a:noFill/>
          </a:ln>
        </p:spPr>
      </p:pic>
      <p:pic>
        <p:nvPicPr>
          <p:cNvPr id="491" name="Google Shape;491;p42"/>
          <p:cNvPicPr preferRelativeResize="0"/>
          <p:nvPr/>
        </p:nvPicPr>
        <p:blipFill>
          <a:blip r:embed="rId9">
            <a:alphaModFix/>
          </a:blip>
          <a:stretch>
            <a:fillRect/>
          </a:stretch>
        </p:blipFill>
        <p:spPr>
          <a:xfrm rot="-5400000">
            <a:off x="5518219" y="-23279"/>
            <a:ext cx="418375" cy="369868"/>
          </a:xfrm>
          <a:prstGeom prst="rect">
            <a:avLst/>
          </a:prstGeom>
          <a:noFill/>
          <a:ln>
            <a:noFill/>
          </a:ln>
        </p:spPr>
      </p:pic>
      <p:pic>
        <p:nvPicPr>
          <p:cNvPr id="492" name="Google Shape;492;p42"/>
          <p:cNvPicPr preferRelativeResize="0"/>
          <p:nvPr/>
        </p:nvPicPr>
        <p:blipFill>
          <a:blip r:embed="rId9">
            <a:alphaModFix/>
          </a:blip>
          <a:stretch>
            <a:fillRect/>
          </a:stretch>
        </p:blipFill>
        <p:spPr>
          <a:xfrm rot="-5400000">
            <a:off x="3307819" y="501008"/>
            <a:ext cx="418375" cy="369868"/>
          </a:xfrm>
          <a:prstGeom prst="rect">
            <a:avLst/>
          </a:prstGeom>
          <a:noFill/>
          <a:ln>
            <a:noFill/>
          </a:ln>
        </p:spPr>
      </p:pic>
      <p:pic>
        <p:nvPicPr>
          <p:cNvPr id="493" name="Google Shape;493;p42"/>
          <p:cNvPicPr preferRelativeResize="0"/>
          <p:nvPr/>
        </p:nvPicPr>
        <p:blipFill>
          <a:blip r:embed="rId10">
            <a:alphaModFix/>
          </a:blip>
          <a:stretch>
            <a:fillRect/>
          </a:stretch>
        </p:blipFill>
        <p:spPr>
          <a:xfrm rot="-5400000" flipH="1">
            <a:off x="6576319" y="4328650"/>
            <a:ext cx="1054325" cy="888775"/>
          </a:xfrm>
          <a:prstGeom prst="rect">
            <a:avLst/>
          </a:prstGeom>
          <a:noFill/>
          <a:ln>
            <a:noFill/>
          </a:ln>
        </p:spPr>
      </p:pic>
      <p:pic>
        <p:nvPicPr>
          <p:cNvPr id="494" name="Google Shape;494;p42"/>
          <p:cNvPicPr preferRelativeResize="0"/>
          <p:nvPr/>
        </p:nvPicPr>
        <p:blipFill>
          <a:blip r:embed="rId7">
            <a:alphaModFix/>
          </a:blip>
          <a:stretch>
            <a:fillRect/>
          </a:stretch>
        </p:blipFill>
        <p:spPr>
          <a:xfrm rot="-245175">
            <a:off x="8522814" y="3928083"/>
            <a:ext cx="804113" cy="1351840"/>
          </a:xfrm>
          <a:prstGeom prst="rect">
            <a:avLst/>
          </a:prstGeom>
          <a:noFill/>
          <a:ln>
            <a:noFill/>
          </a:ln>
        </p:spPr>
      </p:pic>
      <p:pic>
        <p:nvPicPr>
          <p:cNvPr id="495" name="Google Shape;495;p42"/>
          <p:cNvPicPr preferRelativeResize="0"/>
          <p:nvPr/>
        </p:nvPicPr>
        <p:blipFill>
          <a:blip r:embed="rId3">
            <a:alphaModFix/>
          </a:blip>
          <a:stretch>
            <a:fillRect/>
          </a:stretch>
        </p:blipFill>
        <p:spPr>
          <a:xfrm rot="-7808651">
            <a:off x="472606" y="-160024"/>
            <a:ext cx="1252699" cy="1070489"/>
          </a:xfrm>
          <a:prstGeom prst="rect">
            <a:avLst/>
          </a:prstGeom>
          <a:noFill/>
          <a:ln>
            <a:noFill/>
          </a:ln>
        </p:spPr>
      </p:pic>
      <p:pic>
        <p:nvPicPr>
          <p:cNvPr id="496" name="Google Shape;496;p42"/>
          <p:cNvPicPr preferRelativeResize="0"/>
          <p:nvPr/>
        </p:nvPicPr>
        <p:blipFill>
          <a:blip r:embed="rId5">
            <a:alphaModFix/>
          </a:blip>
          <a:stretch>
            <a:fillRect/>
          </a:stretch>
        </p:blipFill>
        <p:spPr>
          <a:xfrm rot="-5400000">
            <a:off x="1260996" y="-215937"/>
            <a:ext cx="1252700" cy="966990"/>
          </a:xfrm>
          <a:prstGeom prst="rect">
            <a:avLst/>
          </a:prstGeom>
          <a:noFill/>
          <a:ln>
            <a:noFill/>
          </a:ln>
        </p:spPr>
      </p:pic>
      <p:pic>
        <p:nvPicPr>
          <p:cNvPr id="497" name="Google Shape;497;p42"/>
          <p:cNvPicPr preferRelativeResize="0"/>
          <p:nvPr/>
        </p:nvPicPr>
        <p:blipFill>
          <a:blip r:embed="rId11">
            <a:alphaModFix/>
          </a:blip>
          <a:stretch>
            <a:fillRect/>
          </a:stretch>
        </p:blipFill>
        <p:spPr>
          <a:xfrm rot="-5400000">
            <a:off x="2063948" y="-317205"/>
            <a:ext cx="984100" cy="957750"/>
          </a:xfrm>
          <a:prstGeom prst="rect">
            <a:avLst/>
          </a:prstGeom>
          <a:noFill/>
          <a:ln>
            <a:noFill/>
          </a:ln>
        </p:spPr>
      </p:pic>
      <p:pic>
        <p:nvPicPr>
          <p:cNvPr id="498" name="Google Shape;498;p42"/>
          <p:cNvPicPr preferRelativeResize="0"/>
          <p:nvPr/>
        </p:nvPicPr>
        <p:blipFill>
          <a:blip r:embed="rId9">
            <a:alphaModFix/>
          </a:blip>
          <a:stretch>
            <a:fillRect/>
          </a:stretch>
        </p:blipFill>
        <p:spPr>
          <a:xfrm rot="-5400000">
            <a:off x="437594" y="82621"/>
            <a:ext cx="418375" cy="369868"/>
          </a:xfrm>
          <a:prstGeom prst="rect">
            <a:avLst/>
          </a:prstGeom>
          <a:noFill/>
          <a:ln>
            <a:noFill/>
          </a:ln>
        </p:spPr>
      </p:pic>
      <p:pic>
        <p:nvPicPr>
          <p:cNvPr id="499" name="Google Shape;499;p42"/>
          <p:cNvPicPr preferRelativeResize="0"/>
          <p:nvPr/>
        </p:nvPicPr>
        <p:blipFill>
          <a:blip r:embed="rId10">
            <a:alphaModFix/>
          </a:blip>
          <a:stretch>
            <a:fillRect/>
          </a:stretch>
        </p:blipFill>
        <p:spPr>
          <a:xfrm rot="-5400000" flipH="1">
            <a:off x="2640538" y="117293"/>
            <a:ext cx="750450" cy="632600"/>
          </a:xfrm>
          <a:prstGeom prst="rect">
            <a:avLst/>
          </a:prstGeom>
          <a:noFill/>
          <a:ln>
            <a:noFill/>
          </a:ln>
        </p:spPr>
      </p:pic>
      <p:pic>
        <p:nvPicPr>
          <p:cNvPr id="500" name="Google Shape;500;p42"/>
          <p:cNvPicPr preferRelativeResize="0"/>
          <p:nvPr/>
        </p:nvPicPr>
        <p:blipFill>
          <a:blip r:embed="rId12">
            <a:alphaModFix/>
          </a:blip>
          <a:stretch>
            <a:fillRect/>
          </a:stretch>
        </p:blipFill>
        <p:spPr>
          <a:xfrm rot="-7082256" flipH="1">
            <a:off x="4577416" y="4384973"/>
            <a:ext cx="1010808" cy="931007"/>
          </a:xfrm>
          <a:prstGeom prst="rect">
            <a:avLst/>
          </a:prstGeom>
          <a:noFill/>
          <a:ln>
            <a:noFill/>
          </a:ln>
        </p:spPr>
      </p:pic>
      <p:pic>
        <p:nvPicPr>
          <p:cNvPr id="501" name="Google Shape;501;p42"/>
          <p:cNvPicPr preferRelativeResize="0"/>
          <p:nvPr/>
        </p:nvPicPr>
        <p:blipFill>
          <a:blip r:embed="rId9">
            <a:alphaModFix/>
          </a:blip>
          <a:stretch>
            <a:fillRect/>
          </a:stretch>
        </p:blipFill>
        <p:spPr>
          <a:xfrm rot="-5400000">
            <a:off x="4481976" y="4588103"/>
            <a:ext cx="418375" cy="369868"/>
          </a:xfrm>
          <a:prstGeom prst="rect">
            <a:avLst/>
          </a:prstGeom>
          <a:noFill/>
          <a:ln>
            <a:noFill/>
          </a:ln>
        </p:spPr>
      </p:pic>
      <p:pic>
        <p:nvPicPr>
          <p:cNvPr id="502" name="Google Shape;502;p42"/>
          <p:cNvPicPr preferRelativeResize="0"/>
          <p:nvPr/>
        </p:nvPicPr>
        <p:blipFill>
          <a:blip r:embed="rId13">
            <a:alphaModFix/>
          </a:blip>
          <a:stretch>
            <a:fillRect/>
          </a:stretch>
        </p:blipFill>
        <p:spPr>
          <a:xfrm rot="-5400000">
            <a:off x="127525" y="137320"/>
            <a:ext cx="418376" cy="475800"/>
          </a:xfrm>
          <a:prstGeom prst="rect">
            <a:avLst/>
          </a:prstGeom>
          <a:noFill/>
          <a:ln>
            <a:noFill/>
          </a:ln>
        </p:spPr>
      </p:pic>
      <p:pic>
        <p:nvPicPr>
          <p:cNvPr id="503" name="Google Shape;503;p42"/>
          <p:cNvPicPr preferRelativeResize="0"/>
          <p:nvPr/>
        </p:nvPicPr>
        <p:blipFill>
          <a:blip r:embed="rId13">
            <a:alphaModFix/>
          </a:blip>
          <a:stretch>
            <a:fillRect/>
          </a:stretch>
        </p:blipFill>
        <p:spPr>
          <a:xfrm rot="-5400000">
            <a:off x="5464544" y="4217227"/>
            <a:ext cx="418376" cy="475800"/>
          </a:xfrm>
          <a:prstGeom prst="rect">
            <a:avLst/>
          </a:prstGeom>
          <a:noFill/>
          <a:ln>
            <a:noFill/>
          </a:ln>
        </p:spPr>
      </p:pic>
      <p:pic>
        <p:nvPicPr>
          <p:cNvPr id="504" name="Google Shape;504;p42"/>
          <p:cNvPicPr preferRelativeResize="0"/>
          <p:nvPr/>
        </p:nvPicPr>
        <p:blipFill>
          <a:blip r:embed="rId14">
            <a:alphaModFix/>
          </a:blip>
          <a:stretch>
            <a:fillRect/>
          </a:stretch>
        </p:blipFill>
        <p:spPr>
          <a:xfrm rot="9733074">
            <a:off x="5736118" y="4184090"/>
            <a:ext cx="1076830" cy="1057273"/>
          </a:xfrm>
          <a:prstGeom prst="rect">
            <a:avLst/>
          </a:prstGeom>
          <a:noFill/>
          <a:ln>
            <a:noFill/>
          </a:ln>
        </p:spPr>
      </p:pic>
      <p:pic>
        <p:nvPicPr>
          <p:cNvPr id="505" name="Google Shape;505;p42"/>
          <p:cNvPicPr preferRelativeResize="0"/>
          <p:nvPr/>
        </p:nvPicPr>
        <p:blipFill>
          <a:blip r:embed="rId9">
            <a:alphaModFix/>
          </a:blip>
          <a:stretch>
            <a:fillRect/>
          </a:stretch>
        </p:blipFill>
        <p:spPr>
          <a:xfrm rot="-5400000">
            <a:off x="5337138" y="4688578"/>
            <a:ext cx="418375" cy="369868"/>
          </a:xfrm>
          <a:prstGeom prst="rect">
            <a:avLst/>
          </a:prstGeom>
          <a:noFill/>
          <a:ln>
            <a:noFill/>
          </a:ln>
        </p:spPr>
      </p:pic>
      <p:pic>
        <p:nvPicPr>
          <p:cNvPr id="506" name="Google Shape;506;p42"/>
          <p:cNvPicPr preferRelativeResize="0"/>
          <p:nvPr/>
        </p:nvPicPr>
        <p:blipFill>
          <a:blip r:embed="rId13">
            <a:alphaModFix/>
          </a:blip>
          <a:stretch>
            <a:fillRect/>
          </a:stretch>
        </p:blipFill>
        <p:spPr>
          <a:xfrm rot="-5400000">
            <a:off x="6500056" y="4217227"/>
            <a:ext cx="418376" cy="475800"/>
          </a:xfrm>
          <a:prstGeom prst="rect">
            <a:avLst/>
          </a:prstGeom>
          <a:noFill/>
          <a:ln>
            <a:noFill/>
          </a:ln>
        </p:spPr>
      </p:pic>
      <p:pic>
        <p:nvPicPr>
          <p:cNvPr id="507" name="Google Shape;507;p42"/>
          <p:cNvPicPr preferRelativeResize="0"/>
          <p:nvPr/>
        </p:nvPicPr>
        <p:blipFill>
          <a:blip r:embed="rId14">
            <a:alphaModFix/>
          </a:blip>
          <a:stretch>
            <a:fillRect/>
          </a:stretch>
        </p:blipFill>
        <p:spPr>
          <a:xfrm rot="-1617374">
            <a:off x="815352" y="-420754"/>
            <a:ext cx="1138090" cy="1117398"/>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7"/>
        <p:cNvGrpSpPr/>
        <p:nvPr/>
      </p:nvGrpSpPr>
      <p:grpSpPr>
        <a:xfrm>
          <a:off x="0" y="0"/>
          <a:ext cx="0" cy="0"/>
          <a:chOff x="0" y="0"/>
          <a:chExt cx="0" cy="0"/>
        </a:xfrm>
      </p:grpSpPr>
      <p:sp>
        <p:nvSpPr>
          <p:cNvPr id="2628" name="Google Shape;2628;p7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2629" name="Google Shape;2629;p7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None/>
            </a:pPr>
            <a:endParaRPr sz="1100">
              <a:solidFill>
                <a:schemeClr val="lt1"/>
              </a:solidFill>
            </a:endParaRPr>
          </a:p>
          <a:p>
            <a:pPr marL="0" lvl="0" indent="0" algn="l" rtl="0">
              <a:spcBef>
                <a:spcPts val="0"/>
              </a:spcBef>
              <a:spcAft>
                <a:spcPts val="0"/>
              </a:spcAft>
              <a:buNone/>
            </a:pP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1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33"/>
        <p:cNvGrpSpPr/>
        <p:nvPr/>
      </p:nvGrpSpPr>
      <p:grpSpPr>
        <a:xfrm>
          <a:off x="0" y="0"/>
          <a:ext cx="0" cy="0"/>
          <a:chOff x="0" y="0"/>
          <a:chExt cx="0" cy="0"/>
        </a:xfrm>
      </p:grpSpPr>
      <p:sp>
        <p:nvSpPr>
          <p:cNvPr id="2634" name="Google Shape;2634;p78"/>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2635" name="Google Shape;2635;p78"/>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39"/>
        <p:cNvGrpSpPr/>
        <p:nvPr/>
      </p:nvGrpSpPr>
      <p:grpSpPr>
        <a:xfrm>
          <a:off x="0" y="0"/>
          <a:ext cx="0" cy="0"/>
          <a:chOff x="0" y="0"/>
          <a:chExt cx="0" cy="0"/>
        </a:xfrm>
      </p:grpSpPr>
      <p:sp>
        <p:nvSpPr>
          <p:cNvPr id="2640" name="Google Shape;2640;p79"/>
          <p:cNvSpPr txBox="1"/>
          <p:nvPr/>
        </p:nvSpPr>
        <p:spPr>
          <a:xfrm>
            <a:off x="716700" y="1188000"/>
            <a:ext cx="7710600" cy="137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Sansita</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https://fonts.google.com/specimen/Sansita</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Montserrat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p:txBody>
      </p:sp>
      <p:sp>
        <p:nvSpPr>
          <p:cNvPr id="2641" name="Google Shape;2641;p79"/>
          <p:cNvSpPr/>
          <p:nvPr/>
        </p:nvSpPr>
        <p:spPr>
          <a:xfrm>
            <a:off x="2052650" y="2947175"/>
            <a:ext cx="791400" cy="754200"/>
          </a:xfrm>
          <a:prstGeom prst="roundRect">
            <a:avLst>
              <a:gd name="adj" fmla="val 16667"/>
            </a:avLst>
          </a:prstGeom>
          <a:solidFill>
            <a:srgbClr val="51427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9"/>
          <p:cNvSpPr/>
          <p:nvPr/>
        </p:nvSpPr>
        <p:spPr>
          <a:xfrm>
            <a:off x="3114470" y="2947175"/>
            <a:ext cx="791400" cy="754200"/>
          </a:xfrm>
          <a:prstGeom prst="roundRect">
            <a:avLst>
              <a:gd name="adj" fmla="val 16667"/>
            </a:avLst>
          </a:prstGeom>
          <a:solidFill>
            <a:srgbClr val="DED4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9"/>
          <p:cNvSpPr/>
          <p:nvPr/>
        </p:nvSpPr>
        <p:spPr>
          <a:xfrm>
            <a:off x="4176289" y="2947175"/>
            <a:ext cx="791400" cy="754200"/>
          </a:xfrm>
          <a:prstGeom prst="roundRect">
            <a:avLst>
              <a:gd name="adj" fmla="val 16667"/>
            </a:avLst>
          </a:prstGeom>
          <a:solidFill>
            <a:srgbClr val="A086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9"/>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#51427a</a:t>
            </a:r>
            <a:endParaRPr sz="1000">
              <a:solidFill>
                <a:srgbClr val="FFFFFF"/>
              </a:solidFill>
            </a:endParaRPr>
          </a:p>
        </p:txBody>
      </p:sp>
      <p:sp>
        <p:nvSpPr>
          <p:cNvPr id="2645" name="Google Shape;2645;p79"/>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#ded4f2</a:t>
            </a:r>
            <a:endParaRPr sz="1000">
              <a:solidFill>
                <a:schemeClr val="dk1"/>
              </a:solidFill>
            </a:endParaRPr>
          </a:p>
        </p:txBody>
      </p:sp>
      <p:sp>
        <p:nvSpPr>
          <p:cNvPr id="2646" name="Google Shape;2646;p79"/>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#a086db</a:t>
            </a:r>
            <a:endParaRPr sz="1000">
              <a:solidFill>
                <a:schemeClr val="dk1"/>
              </a:solidFill>
            </a:endParaRPr>
          </a:p>
        </p:txBody>
      </p:sp>
      <p:sp>
        <p:nvSpPr>
          <p:cNvPr id="2647" name="Google Shape;2647;p79"/>
          <p:cNvSpPr/>
          <p:nvPr/>
        </p:nvSpPr>
        <p:spPr>
          <a:xfrm>
            <a:off x="5238125" y="2947175"/>
            <a:ext cx="791400" cy="754200"/>
          </a:xfrm>
          <a:prstGeom prst="roundRect">
            <a:avLst>
              <a:gd name="adj" fmla="val 16667"/>
            </a:avLst>
          </a:prstGeom>
          <a:solidFill>
            <a:srgbClr val="9B6AF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9"/>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#9b6afd</a:t>
            </a:r>
            <a:endParaRPr sz="1000">
              <a:solidFill>
                <a:schemeClr val="dk1"/>
              </a:solidFill>
            </a:endParaRPr>
          </a:p>
        </p:txBody>
      </p:sp>
      <p:sp>
        <p:nvSpPr>
          <p:cNvPr id="2649" name="Google Shape;2649;p79"/>
          <p:cNvSpPr/>
          <p:nvPr/>
        </p:nvSpPr>
        <p:spPr>
          <a:xfrm>
            <a:off x="2052650" y="3878275"/>
            <a:ext cx="791400" cy="754200"/>
          </a:xfrm>
          <a:prstGeom prst="roundRect">
            <a:avLst>
              <a:gd name="adj" fmla="val 16667"/>
            </a:avLst>
          </a:prstGeom>
          <a:solidFill>
            <a:srgbClr val="E89DC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9"/>
          <p:cNvSpPr/>
          <p:nvPr/>
        </p:nvSpPr>
        <p:spPr>
          <a:xfrm>
            <a:off x="3114470" y="3878275"/>
            <a:ext cx="791400" cy="754200"/>
          </a:xfrm>
          <a:prstGeom prst="roundRect">
            <a:avLst>
              <a:gd name="adj" fmla="val 16667"/>
            </a:avLst>
          </a:prstGeom>
          <a:solidFill>
            <a:srgbClr val="D95B9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9"/>
          <p:cNvSpPr/>
          <p:nvPr/>
        </p:nvSpPr>
        <p:spPr>
          <a:xfrm>
            <a:off x="4176289" y="3878275"/>
            <a:ext cx="791400" cy="754200"/>
          </a:xfrm>
          <a:prstGeom prst="roundRect">
            <a:avLst>
              <a:gd name="adj" fmla="val 16667"/>
            </a:avLst>
          </a:prstGeom>
          <a:solidFill>
            <a:srgbClr val="EBC36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9"/>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#e89dc0</a:t>
            </a:r>
            <a:endParaRPr sz="1000">
              <a:solidFill>
                <a:schemeClr val="dk1"/>
              </a:solidFill>
            </a:endParaRPr>
          </a:p>
        </p:txBody>
      </p:sp>
      <p:sp>
        <p:nvSpPr>
          <p:cNvPr id="2653" name="Google Shape;2653;p79"/>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#d95b96</a:t>
            </a:r>
            <a:endParaRPr sz="1000">
              <a:solidFill>
                <a:srgbClr val="FFFFFF"/>
              </a:solidFill>
            </a:endParaRPr>
          </a:p>
        </p:txBody>
      </p:sp>
      <p:sp>
        <p:nvSpPr>
          <p:cNvPr id="2654" name="Google Shape;2654;p79"/>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#ebc36a</a:t>
            </a:r>
            <a:endParaRPr sz="1000">
              <a:solidFill>
                <a:schemeClr val="dk1"/>
              </a:solidFill>
            </a:endParaRPr>
          </a:p>
        </p:txBody>
      </p:sp>
      <p:sp>
        <p:nvSpPr>
          <p:cNvPr id="2655" name="Google Shape;2655;p79"/>
          <p:cNvSpPr/>
          <p:nvPr/>
        </p:nvSpPr>
        <p:spPr>
          <a:xfrm>
            <a:off x="5238125" y="3878275"/>
            <a:ext cx="791400" cy="754200"/>
          </a:xfrm>
          <a:prstGeom prst="roundRect">
            <a:avLst>
              <a:gd name="adj" fmla="val 16667"/>
            </a:avLst>
          </a:prstGeom>
          <a:solidFill>
            <a:srgbClr val="EB97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9"/>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#eb9752</a:t>
            </a:r>
            <a:endParaRPr sz="1000">
              <a:solidFill>
                <a:srgbClr val="FFFFFF"/>
              </a:solidFill>
            </a:endParaRPr>
          </a:p>
        </p:txBody>
      </p:sp>
      <p:sp>
        <p:nvSpPr>
          <p:cNvPr id="2657" name="Google Shape;2657;p79"/>
          <p:cNvSpPr/>
          <p:nvPr/>
        </p:nvSpPr>
        <p:spPr>
          <a:xfrm>
            <a:off x="6299950" y="2947175"/>
            <a:ext cx="791400" cy="754200"/>
          </a:xfrm>
          <a:prstGeom prst="roundRect">
            <a:avLst>
              <a:gd name="adj" fmla="val 16667"/>
            </a:avLst>
          </a:prstGeom>
          <a:solidFill>
            <a:srgbClr val="5B4A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9"/>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#5b4a8a</a:t>
            </a:r>
            <a:endParaRPr sz="1000">
              <a:solidFill>
                <a:srgbClr val="FFFFFF"/>
              </a:solidFill>
            </a:endParaRPr>
          </a:p>
        </p:txBody>
      </p:sp>
      <p:sp>
        <p:nvSpPr>
          <p:cNvPr id="2659" name="Google Shape;2659;p79"/>
          <p:cNvSpPr/>
          <p:nvPr/>
        </p:nvSpPr>
        <p:spPr>
          <a:xfrm>
            <a:off x="6299950" y="38782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9"/>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661" name="Google Shape;2661;p79"/>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65"/>
        <p:cNvGrpSpPr/>
        <p:nvPr/>
      </p:nvGrpSpPr>
      <p:grpSpPr>
        <a:xfrm>
          <a:off x="0" y="0"/>
          <a:ext cx="0" cy="0"/>
          <a:chOff x="0" y="0"/>
          <a:chExt cx="0" cy="0"/>
        </a:xfrm>
      </p:grpSpPr>
      <p:sp>
        <p:nvSpPr>
          <p:cNvPr id="2666" name="Google Shape;2666;p80"/>
          <p:cNvSpPr txBox="1"/>
          <p:nvPr/>
        </p:nvSpPr>
        <p:spPr>
          <a:xfrm>
            <a:off x="1472200" y="1188000"/>
            <a:ext cx="6199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667" name="Google Shape;2667;p80"/>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668" name="Google Shape;2668;p80"/>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669" name="Google Shape;2669;p80">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670" name="Google Shape;2670;p80">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671" name="Google Shape;2671;p80">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672" name="Google Shape;2672;p80">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673" name="Google Shape;2673;p80"/>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674" name="Google Shape;2674;p80"/>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675" name="Google Shape;2675;p80"/>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676" name="Google Shape;2676;p80"/>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677" name="Google Shape;2677;p80">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81"/>
        <p:cNvGrpSpPr/>
        <p:nvPr/>
      </p:nvGrpSpPr>
      <p:grpSpPr>
        <a:xfrm>
          <a:off x="0" y="0"/>
          <a:ext cx="0" cy="0"/>
          <a:chOff x="0" y="0"/>
          <a:chExt cx="0" cy="0"/>
        </a:xfrm>
      </p:grpSpPr>
      <p:sp>
        <p:nvSpPr>
          <p:cNvPr id="2682" name="Google Shape;2682;p81"/>
          <p:cNvSpPr txBox="1"/>
          <p:nvPr/>
        </p:nvSpPr>
        <p:spPr>
          <a:xfrm>
            <a:off x="716700" y="1188004"/>
            <a:ext cx="7710600" cy="89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sp>
        <p:nvSpPr>
          <p:cNvPr id="2683" name="Google Shape;2683;p81"/>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2684" name="Google Shape;2684;p81"/>
          <p:cNvGrpSpPr/>
          <p:nvPr/>
        </p:nvGrpSpPr>
        <p:grpSpPr>
          <a:xfrm>
            <a:off x="5048544" y="3019584"/>
            <a:ext cx="442841" cy="514271"/>
            <a:chOff x="4727025" y="1332775"/>
            <a:chExt cx="59900" cy="69625"/>
          </a:xfrm>
        </p:grpSpPr>
        <p:sp>
          <p:nvSpPr>
            <p:cNvPr id="2685" name="Google Shape;2685;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81"/>
          <p:cNvGrpSpPr/>
          <p:nvPr/>
        </p:nvGrpSpPr>
        <p:grpSpPr>
          <a:xfrm>
            <a:off x="5723860" y="2267072"/>
            <a:ext cx="500909" cy="500899"/>
            <a:chOff x="4820425" y="1329900"/>
            <a:chExt cx="70175" cy="70350"/>
          </a:xfrm>
        </p:grpSpPr>
        <p:sp>
          <p:nvSpPr>
            <p:cNvPr id="2688" name="Google Shape;2688;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81"/>
          <p:cNvGrpSpPr/>
          <p:nvPr/>
        </p:nvGrpSpPr>
        <p:grpSpPr>
          <a:xfrm>
            <a:off x="6376484" y="2278862"/>
            <a:ext cx="538135" cy="493119"/>
            <a:chOff x="4903200" y="1331525"/>
            <a:chExt cx="73575" cy="67425"/>
          </a:xfrm>
        </p:grpSpPr>
        <p:sp>
          <p:nvSpPr>
            <p:cNvPr id="2693" name="Google Shape;2693;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94" name="Google Shape;2694;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81"/>
          <p:cNvGrpSpPr/>
          <p:nvPr/>
        </p:nvGrpSpPr>
        <p:grpSpPr>
          <a:xfrm>
            <a:off x="5636435" y="3020840"/>
            <a:ext cx="544563" cy="511895"/>
            <a:chOff x="4815575" y="1416800"/>
            <a:chExt cx="73750" cy="71400"/>
          </a:xfrm>
        </p:grpSpPr>
        <p:sp>
          <p:nvSpPr>
            <p:cNvPr id="2696" name="Google Shape;2696;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81"/>
          <p:cNvGrpSpPr/>
          <p:nvPr/>
        </p:nvGrpSpPr>
        <p:grpSpPr>
          <a:xfrm>
            <a:off x="6333060" y="3020546"/>
            <a:ext cx="602914" cy="512477"/>
            <a:chOff x="4902475" y="1418875"/>
            <a:chExt cx="74500" cy="63775"/>
          </a:xfrm>
        </p:grpSpPr>
        <p:sp>
          <p:nvSpPr>
            <p:cNvPr id="2700" name="Google Shape;2700;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1"/>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81"/>
          <p:cNvGrpSpPr/>
          <p:nvPr/>
        </p:nvGrpSpPr>
        <p:grpSpPr>
          <a:xfrm>
            <a:off x="5748932" y="3759785"/>
            <a:ext cx="515391" cy="525699"/>
            <a:chOff x="4818100" y="1507675"/>
            <a:chExt cx="71225" cy="71625"/>
          </a:xfrm>
        </p:grpSpPr>
        <p:sp>
          <p:nvSpPr>
            <p:cNvPr id="2703" name="Google Shape;2703;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7" name="Google Shape;2707;p81"/>
          <p:cNvGrpSpPr/>
          <p:nvPr/>
        </p:nvGrpSpPr>
        <p:grpSpPr>
          <a:xfrm>
            <a:off x="5087034" y="3781317"/>
            <a:ext cx="522956" cy="489869"/>
            <a:chOff x="4721450" y="1509475"/>
            <a:chExt cx="79350" cy="74325"/>
          </a:xfrm>
        </p:grpSpPr>
        <p:sp>
          <p:nvSpPr>
            <p:cNvPr id="2708" name="Google Shape;2708;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2" name="Google Shape;2712;p81"/>
          <p:cNvGrpSpPr/>
          <p:nvPr/>
        </p:nvGrpSpPr>
        <p:grpSpPr>
          <a:xfrm>
            <a:off x="6410277" y="3761069"/>
            <a:ext cx="525704" cy="535436"/>
            <a:chOff x="4906800" y="1507500"/>
            <a:chExt cx="70350" cy="71075"/>
          </a:xfrm>
        </p:grpSpPr>
        <p:sp>
          <p:nvSpPr>
            <p:cNvPr id="2713" name="Google Shape;2713;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8" name="Google Shape;2718;p81"/>
          <p:cNvGrpSpPr/>
          <p:nvPr/>
        </p:nvGrpSpPr>
        <p:grpSpPr>
          <a:xfrm>
            <a:off x="4443099" y="2267050"/>
            <a:ext cx="508054" cy="508095"/>
            <a:chOff x="3736598" y="2170606"/>
            <a:chExt cx="404889" cy="404889"/>
          </a:xfrm>
        </p:grpSpPr>
        <p:sp>
          <p:nvSpPr>
            <p:cNvPr id="2719" name="Google Shape;2719;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81"/>
          <p:cNvGrpSpPr/>
          <p:nvPr/>
        </p:nvGrpSpPr>
        <p:grpSpPr>
          <a:xfrm>
            <a:off x="3731139" y="2267145"/>
            <a:ext cx="575790" cy="507904"/>
            <a:chOff x="3161917" y="2170682"/>
            <a:chExt cx="458870" cy="404737"/>
          </a:xfrm>
        </p:grpSpPr>
        <p:sp>
          <p:nvSpPr>
            <p:cNvPr id="2724" name="Google Shape;2724;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725" name="Google Shape;2725;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81"/>
          <p:cNvGrpSpPr/>
          <p:nvPr/>
        </p:nvGrpSpPr>
        <p:grpSpPr>
          <a:xfrm>
            <a:off x="3758669" y="3027517"/>
            <a:ext cx="520730" cy="498567"/>
            <a:chOff x="3179914" y="2889488"/>
            <a:chExt cx="422876" cy="404911"/>
          </a:xfrm>
        </p:grpSpPr>
        <p:sp>
          <p:nvSpPr>
            <p:cNvPr id="2728" name="Google Shape;2728;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4" name="Google Shape;2734;p81"/>
          <p:cNvGrpSpPr/>
          <p:nvPr/>
        </p:nvGrpSpPr>
        <p:grpSpPr>
          <a:xfrm>
            <a:off x="4387349" y="3027477"/>
            <a:ext cx="516145" cy="498648"/>
            <a:chOff x="3729467" y="2889422"/>
            <a:chExt cx="419153" cy="404977"/>
          </a:xfrm>
        </p:grpSpPr>
        <p:sp>
          <p:nvSpPr>
            <p:cNvPr id="2735" name="Google Shape;2735;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2" name="Google Shape;2742;p81"/>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1"/>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1"/>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1"/>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6" name="Google Shape;2746;p81"/>
          <p:cNvGrpSpPr/>
          <p:nvPr/>
        </p:nvGrpSpPr>
        <p:grpSpPr>
          <a:xfrm>
            <a:off x="7107677" y="2474362"/>
            <a:ext cx="166473" cy="141497"/>
            <a:chOff x="4660325" y="1866850"/>
            <a:chExt cx="68350" cy="58100"/>
          </a:xfrm>
        </p:grpSpPr>
        <p:sp>
          <p:nvSpPr>
            <p:cNvPr id="2747" name="Google Shape;2747;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 name="Google Shape;2749;p81"/>
          <p:cNvGrpSpPr/>
          <p:nvPr/>
        </p:nvGrpSpPr>
        <p:grpSpPr>
          <a:xfrm>
            <a:off x="7417022" y="2500086"/>
            <a:ext cx="162515" cy="90049"/>
            <a:chOff x="4791775" y="1877500"/>
            <a:chExt cx="66725" cy="36975"/>
          </a:xfrm>
        </p:grpSpPr>
        <p:sp>
          <p:nvSpPr>
            <p:cNvPr id="2750" name="Google Shape;2750;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81"/>
          <p:cNvGrpSpPr/>
          <p:nvPr/>
        </p:nvGrpSpPr>
        <p:grpSpPr>
          <a:xfrm>
            <a:off x="7738734" y="2500086"/>
            <a:ext cx="144979" cy="90049"/>
            <a:chOff x="4923925" y="1877500"/>
            <a:chExt cx="59525" cy="36975"/>
          </a:xfrm>
        </p:grpSpPr>
        <p:sp>
          <p:nvSpPr>
            <p:cNvPr id="2753" name="Google Shape;2753;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81"/>
          <p:cNvGrpSpPr/>
          <p:nvPr/>
        </p:nvGrpSpPr>
        <p:grpSpPr>
          <a:xfrm>
            <a:off x="8033226" y="2482277"/>
            <a:ext cx="141447" cy="125667"/>
            <a:chOff x="5058450" y="1870100"/>
            <a:chExt cx="58075" cy="51600"/>
          </a:xfrm>
        </p:grpSpPr>
        <p:sp>
          <p:nvSpPr>
            <p:cNvPr id="2756" name="Google Shape;2756;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8" name="Google Shape;2758;p81"/>
          <p:cNvGrpSpPr/>
          <p:nvPr/>
        </p:nvGrpSpPr>
        <p:grpSpPr>
          <a:xfrm>
            <a:off x="7447741" y="2904685"/>
            <a:ext cx="101077" cy="107645"/>
            <a:chOff x="4811425" y="2065025"/>
            <a:chExt cx="41500" cy="44200"/>
          </a:xfrm>
        </p:grpSpPr>
        <p:sp>
          <p:nvSpPr>
            <p:cNvPr id="2759" name="Google Shape;2759;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81"/>
          <p:cNvGrpSpPr/>
          <p:nvPr/>
        </p:nvGrpSpPr>
        <p:grpSpPr>
          <a:xfrm>
            <a:off x="7740178" y="2904898"/>
            <a:ext cx="120867" cy="107218"/>
            <a:chOff x="4929875" y="2065025"/>
            <a:chExt cx="49625" cy="44025"/>
          </a:xfrm>
        </p:grpSpPr>
        <p:sp>
          <p:nvSpPr>
            <p:cNvPr id="2762" name="Google Shape;2762;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81"/>
          <p:cNvGrpSpPr/>
          <p:nvPr/>
        </p:nvGrpSpPr>
        <p:grpSpPr>
          <a:xfrm>
            <a:off x="8068847" y="2907912"/>
            <a:ext cx="70206" cy="101191"/>
            <a:chOff x="5083925" y="2066350"/>
            <a:chExt cx="28825" cy="41550"/>
          </a:xfrm>
        </p:grpSpPr>
        <p:sp>
          <p:nvSpPr>
            <p:cNvPr id="2765" name="Google Shape;2765;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81"/>
          <p:cNvGrpSpPr/>
          <p:nvPr/>
        </p:nvGrpSpPr>
        <p:grpSpPr>
          <a:xfrm>
            <a:off x="7100401" y="2923559"/>
            <a:ext cx="181026" cy="69896"/>
            <a:chOff x="4659775" y="2072775"/>
            <a:chExt cx="74325" cy="28700"/>
          </a:xfrm>
        </p:grpSpPr>
        <p:sp>
          <p:nvSpPr>
            <p:cNvPr id="2768" name="Google Shape;2768;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1" name="Google Shape;2771;p81"/>
          <p:cNvGrpSpPr/>
          <p:nvPr/>
        </p:nvGrpSpPr>
        <p:grpSpPr>
          <a:xfrm>
            <a:off x="8020257" y="2714124"/>
            <a:ext cx="167387" cy="89197"/>
            <a:chOff x="4662475" y="1976500"/>
            <a:chExt cx="68725" cy="36625"/>
          </a:xfrm>
        </p:grpSpPr>
        <p:sp>
          <p:nvSpPr>
            <p:cNvPr id="2772" name="Google Shape;2772;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81"/>
          <p:cNvGrpSpPr/>
          <p:nvPr/>
        </p:nvGrpSpPr>
        <p:grpSpPr>
          <a:xfrm>
            <a:off x="7717162" y="2717564"/>
            <a:ext cx="166899" cy="82317"/>
            <a:chOff x="4920150" y="1977875"/>
            <a:chExt cx="68525" cy="33800"/>
          </a:xfrm>
        </p:grpSpPr>
        <p:sp>
          <p:nvSpPr>
            <p:cNvPr id="2776" name="Google Shape;2776;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 name="Google Shape;2779;p81"/>
          <p:cNvGrpSpPr/>
          <p:nvPr/>
        </p:nvGrpSpPr>
        <p:grpSpPr>
          <a:xfrm>
            <a:off x="7128319" y="3121482"/>
            <a:ext cx="125190" cy="127858"/>
            <a:chOff x="4676550" y="2160575"/>
            <a:chExt cx="51400" cy="52500"/>
          </a:xfrm>
        </p:grpSpPr>
        <p:sp>
          <p:nvSpPr>
            <p:cNvPr id="2780" name="Google Shape;2780;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81"/>
          <p:cNvGrpSpPr/>
          <p:nvPr/>
        </p:nvGrpSpPr>
        <p:grpSpPr>
          <a:xfrm>
            <a:off x="7425577" y="3128514"/>
            <a:ext cx="145405" cy="113794"/>
            <a:chOff x="4768325" y="2163475"/>
            <a:chExt cx="59700" cy="46725"/>
          </a:xfrm>
        </p:grpSpPr>
        <p:sp>
          <p:nvSpPr>
            <p:cNvPr id="2784" name="Google Shape;2784;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6" name="Google Shape;2786;p81"/>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1"/>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1"/>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1"/>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1"/>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1"/>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2" name="Google Shape;2792;p81"/>
          <p:cNvGrpSpPr/>
          <p:nvPr/>
        </p:nvGrpSpPr>
        <p:grpSpPr>
          <a:xfrm>
            <a:off x="7441895" y="3383608"/>
            <a:ext cx="112768" cy="106853"/>
            <a:chOff x="4768575" y="2253950"/>
            <a:chExt cx="46300" cy="43875"/>
          </a:xfrm>
        </p:grpSpPr>
        <p:sp>
          <p:nvSpPr>
            <p:cNvPr id="2793" name="Google Shape;2793;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81"/>
          <p:cNvGrpSpPr/>
          <p:nvPr/>
        </p:nvGrpSpPr>
        <p:grpSpPr>
          <a:xfrm>
            <a:off x="7741518" y="3872634"/>
            <a:ext cx="118187" cy="146246"/>
            <a:chOff x="4960900" y="2433225"/>
            <a:chExt cx="48525" cy="60050"/>
          </a:xfrm>
        </p:grpSpPr>
        <p:sp>
          <p:nvSpPr>
            <p:cNvPr id="2796" name="Google Shape;2796;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 name="Google Shape;2798;p81"/>
          <p:cNvGrpSpPr/>
          <p:nvPr/>
        </p:nvGrpSpPr>
        <p:grpSpPr>
          <a:xfrm>
            <a:off x="7430083" y="4136695"/>
            <a:ext cx="136394" cy="143810"/>
            <a:chOff x="4854075" y="2527625"/>
            <a:chExt cx="56000" cy="59050"/>
          </a:xfrm>
        </p:grpSpPr>
        <p:sp>
          <p:nvSpPr>
            <p:cNvPr id="2799" name="Google Shape;2799;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1" name="Google Shape;2801;p81"/>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1"/>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1"/>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4" name="Google Shape;2804;p81"/>
          <p:cNvGrpSpPr/>
          <p:nvPr/>
        </p:nvGrpSpPr>
        <p:grpSpPr>
          <a:xfrm>
            <a:off x="8054294" y="3600439"/>
            <a:ext cx="99312" cy="160797"/>
            <a:chOff x="5059700" y="2334775"/>
            <a:chExt cx="40775" cy="66025"/>
          </a:xfrm>
        </p:grpSpPr>
        <p:sp>
          <p:nvSpPr>
            <p:cNvPr id="2805" name="Google Shape;2805;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81"/>
          <p:cNvGrpSpPr/>
          <p:nvPr/>
        </p:nvGrpSpPr>
        <p:grpSpPr>
          <a:xfrm>
            <a:off x="8011458" y="3865571"/>
            <a:ext cx="184984" cy="160371"/>
            <a:chOff x="5037700" y="2430325"/>
            <a:chExt cx="75950" cy="65850"/>
          </a:xfrm>
        </p:grpSpPr>
        <p:sp>
          <p:nvSpPr>
            <p:cNvPr id="2815" name="Google Shape;2815;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 name="Google Shape;2817;p81"/>
          <p:cNvGrpSpPr/>
          <p:nvPr/>
        </p:nvGrpSpPr>
        <p:grpSpPr>
          <a:xfrm>
            <a:off x="7430964" y="3632023"/>
            <a:ext cx="173014" cy="97629"/>
            <a:chOff x="4756975" y="2341800"/>
            <a:chExt cx="91975" cy="51925"/>
          </a:xfrm>
        </p:grpSpPr>
        <p:sp>
          <p:nvSpPr>
            <p:cNvPr id="2818" name="Google Shape;2818;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81"/>
          <p:cNvGrpSpPr/>
          <p:nvPr/>
        </p:nvGrpSpPr>
        <p:grpSpPr>
          <a:xfrm>
            <a:off x="7697901" y="4120720"/>
            <a:ext cx="212497" cy="175761"/>
            <a:chOff x="4943575" y="2516350"/>
            <a:chExt cx="98675" cy="81700"/>
          </a:xfrm>
        </p:grpSpPr>
        <p:sp>
          <p:nvSpPr>
            <p:cNvPr id="2839" name="Google Shape;2839;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81"/>
          <p:cNvGrpSpPr/>
          <p:nvPr/>
        </p:nvGrpSpPr>
        <p:grpSpPr>
          <a:xfrm>
            <a:off x="1955962" y="3346963"/>
            <a:ext cx="965351" cy="134611"/>
            <a:chOff x="4411970" y="2962952"/>
            <a:chExt cx="706544" cy="104212"/>
          </a:xfrm>
        </p:grpSpPr>
        <p:sp>
          <p:nvSpPr>
            <p:cNvPr id="2918" name="Google Shape;2918;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81"/>
          <p:cNvGrpSpPr/>
          <p:nvPr/>
        </p:nvGrpSpPr>
        <p:grpSpPr>
          <a:xfrm>
            <a:off x="1955962" y="2935877"/>
            <a:ext cx="960158" cy="289172"/>
            <a:chOff x="4411970" y="2726085"/>
            <a:chExt cx="643107" cy="193659"/>
          </a:xfrm>
        </p:grpSpPr>
        <p:sp>
          <p:nvSpPr>
            <p:cNvPr id="2923" name="Google Shape;2923;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81"/>
          <p:cNvGrpSpPr/>
          <p:nvPr/>
        </p:nvGrpSpPr>
        <p:grpSpPr>
          <a:xfrm>
            <a:off x="958854" y="3201987"/>
            <a:ext cx="833173" cy="259209"/>
            <a:chOff x="4411970" y="4340222"/>
            <a:chExt cx="779467" cy="242683"/>
          </a:xfrm>
        </p:grpSpPr>
        <p:sp>
          <p:nvSpPr>
            <p:cNvPr id="2927" name="Google Shape;2927;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81"/>
          <p:cNvGrpSpPr/>
          <p:nvPr/>
        </p:nvGrpSpPr>
        <p:grpSpPr>
          <a:xfrm>
            <a:off x="1955962" y="2597733"/>
            <a:ext cx="965160" cy="216230"/>
            <a:chOff x="4411970" y="2468674"/>
            <a:chExt cx="747317" cy="167425"/>
          </a:xfrm>
        </p:grpSpPr>
        <p:sp>
          <p:nvSpPr>
            <p:cNvPr id="2931" name="Google Shape;2931;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81"/>
          <p:cNvGrpSpPr/>
          <p:nvPr/>
        </p:nvGrpSpPr>
        <p:grpSpPr>
          <a:xfrm>
            <a:off x="954709" y="2502450"/>
            <a:ext cx="810451" cy="319148"/>
            <a:chOff x="4411970" y="3686602"/>
            <a:chExt cx="797845" cy="314215"/>
          </a:xfrm>
        </p:grpSpPr>
        <p:sp>
          <p:nvSpPr>
            <p:cNvPr id="2934" name="Google Shape;2934;p81"/>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1"/>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1"/>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1"/>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1"/>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9" name="Google Shape;2939;p81"/>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0" name="Google Shape;2940;p81"/>
          <p:cNvGrpSpPr/>
          <p:nvPr/>
        </p:nvGrpSpPr>
        <p:grpSpPr>
          <a:xfrm>
            <a:off x="954806" y="2256974"/>
            <a:ext cx="1970333" cy="208784"/>
            <a:chOff x="6336019" y="3733725"/>
            <a:chExt cx="2566206" cy="351310"/>
          </a:xfrm>
        </p:grpSpPr>
        <p:sp>
          <p:nvSpPr>
            <p:cNvPr id="2941" name="Google Shape;2941;p81"/>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1"/>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1"/>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1"/>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81"/>
          <p:cNvGrpSpPr/>
          <p:nvPr/>
        </p:nvGrpSpPr>
        <p:grpSpPr>
          <a:xfrm>
            <a:off x="1955962" y="3864529"/>
            <a:ext cx="946551" cy="153200"/>
            <a:chOff x="4404545" y="3301592"/>
            <a:chExt cx="782403" cy="129272"/>
          </a:xfrm>
        </p:grpSpPr>
        <p:sp>
          <p:nvSpPr>
            <p:cNvPr id="2946" name="Google Shape;2946;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1"/>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81"/>
          <p:cNvGrpSpPr/>
          <p:nvPr/>
        </p:nvGrpSpPr>
        <p:grpSpPr>
          <a:xfrm>
            <a:off x="1955962" y="3603488"/>
            <a:ext cx="962257" cy="139127"/>
            <a:chOff x="4411970" y="3131459"/>
            <a:chExt cx="710520" cy="117397"/>
          </a:xfrm>
        </p:grpSpPr>
        <p:sp>
          <p:nvSpPr>
            <p:cNvPr id="2949" name="Google Shape;2949;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1" name="Google Shape;2951;p81"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81"/>
          <p:cNvGrpSpPr/>
          <p:nvPr/>
        </p:nvGrpSpPr>
        <p:grpSpPr>
          <a:xfrm>
            <a:off x="956107" y="3538282"/>
            <a:ext cx="823838" cy="458988"/>
            <a:chOff x="4411970" y="1801825"/>
            <a:chExt cx="734586" cy="409262"/>
          </a:xfrm>
        </p:grpSpPr>
        <p:sp>
          <p:nvSpPr>
            <p:cNvPr id="2953" name="Google Shape;2953;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81"/>
          <p:cNvGrpSpPr/>
          <p:nvPr/>
        </p:nvGrpSpPr>
        <p:grpSpPr>
          <a:xfrm>
            <a:off x="956107" y="4086708"/>
            <a:ext cx="856348" cy="212039"/>
            <a:chOff x="4411970" y="2233974"/>
            <a:chExt cx="763574" cy="189068"/>
          </a:xfrm>
        </p:grpSpPr>
        <p:sp>
          <p:nvSpPr>
            <p:cNvPr id="2956" name="Google Shape;2956;p81"/>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1"/>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81"/>
          <p:cNvGrpSpPr/>
          <p:nvPr/>
        </p:nvGrpSpPr>
        <p:grpSpPr>
          <a:xfrm>
            <a:off x="3066303" y="2262044"/>
            <a:ext cx="511602" cy="511602"/>
            <a:chOff x="5681300" y="2527788"/>
            <a:chExt cx="805800" cy="805800"/>
          </a:xfrm>
        </p:grpSpPr>
        <p:sp>
          <p:nvSpPr>
            <p:cNvPr id="2959" name="Google Shape;2959;p81"/>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81"/>
          <p:cNvGrpSpPr/>
          <p:nvPr/>
        </p:nvGrpSpPr>
        <p:grpSpPr>
          <a:xfrm>
            <a:off x="3063497" y="3028627"/>
            <a:ext cx="513021" cy="512935"/>
            <a:chOff x="4049800" y="640400"/>
            <a:chExt cx="858900" cy="858900"/>
          </a:xfrm>
        </p:grpSpPr>
        <p:sp>
          <p:nvSpPr>
            <p:cNvPr id="2962" name="Google Shape;2962;p81"/>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1"/>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4" name="Google Shape;2964;p81"/>
          <p:cNvGrpSpPr/>
          <p:nvPr/>
        </p:nvGrpSpPr>
        <p:grpSpPr>
          <a:xfrm>
            <a:off x="2980696" y="3680519"/>
            <a:ext cx="686489" cy="686585"/>
            <a:chOff x="5080188" y="927900"/>
            <a:chExt cx="961200" cy="961200"/>
          </a:xfrm>
        </p:grpSpPr>
        <p:sp>
          <p:nvSpPr>
            <p:cNvPr id="2965" name="Google Shape;2965;p81"/>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1"/>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1"/>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1"/>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81"/>
          <p:cNvGrpSpPr/>
          <p:nvPr/>
        </p:nvGrpSpPr>
        <p:grpSpPr>
          <a:xfrm>
            <a:off x="3763848" y="3773248"/>
            <a:ext cx="510373" cy="510937"/>
            <a:chOff x="7508249" y="1522825"/>
            <a:chExt cx="1326332" cy="1322987"/>
          </a:xfrm>
        </p:grpSpPr>
        <p:sp>
          <p:nvSpPr>
            <p:cNvPr id="2974" name="Google Shape;2974;p81"/>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1"/>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1"/>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1"/>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1"/>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1"/>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1"/>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1"/>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1"/>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1"/>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81"/>
          <p:cNvGrpSpPr/>
          <p:nvPr/>
        </p:nvGrpSpPr>
        <p:grpSpPr>
          <a:xfrm>
            <a:off x="4455441" y="3774653"/>
            <a:ext cx="492652" cy="503348"/>
            <a:chOff x="6039282" y="1042577"/>
            <a:chExt cx="734315" cy="731929"/>
          </a:xfrm>
        </p:grpSpPr>
        <p:sp>
          <p:nvSpPr>
            <p:cNvPr id="2985" name="Google Shape;2985;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81"/>
          <p:cNvGrpSpPr/>
          <p:nvPr/>
        </p:nvGrpSpPr>
        <p:grpSpPr>
          <a:xfrm>
            <a:off x="5095855" y="2270694"/>
            <a:ext cx="483304" cy="504902"/>
            <a:chOff x="1825800" y="1651625"/>
            <a:chExt cx="568125" cy="591775"/>
          </a:xfrm>
        </p:grpSpPr>
        <p:sp>
          <p:nvSpPr>
            <p:cNvPr id="3007" name="Google Shape;3007;p81"/>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1"/>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1"/>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1"/>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1"/>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3" name="Google Shape;3013;p81"/>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1"/>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1"/>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1"/>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020"/>
        <p:cNvGrpSpPr/>
        <p:nvPr/>
      </p:nvGrpSpPr>
      <p:grpSpPr>
        <a:xfrm>
          <a:off x="0" y="0"/>
          <a:ext cx="0" cy="0"/>
          <a:chOff x="0" y="0"/>
          <a:chExt cx="0" cy="0"/>
        </a:xfrm>
      </p:grpSpPr>
      <p:grpSp>
        <p:nvGrpSpPr>
          <p:cNvPr id="3021" name="Google Shape;3021;p82"/>
          <p:cNvGrpSpPr/>
          <p:nvPr/>
        </p:nvGrpSpPr>
        <p:grpSpPr>
          <a:xfrm>
            <a:off x="722059" y="974193"/>
            <a:ext cx="2492868" cy="1379876"/>
            <a:chOff x="2654821" y="2311071"/>
            <a:chExt cx="2279715" cy="1262120"/>
          </a:xfrm>
        </p:grpSpPr>
        <p:grpSp>
          <p:nvGrpSpPr>
            <p:cNvPr id="3022" name="Google Shape;3022;p82"/>
            <p:cNvGrpSpPr/>
            <p:nvPr/>
          </p:nvGrpSpPr>
          <p:grpSpPr>
            <a:xfrm>
              <a:off x="4034269" y="2840745"/>
              <a:ext cx="40212" cy="36437"/>
              <a:chOff x="4293400" y="2574725"/>
              <a:chExt cx="84425" cy="80100"/>
            </a:xfrm>
          </p:grpSpPr>
          <p:sp>
            <p:nvSpPr>
              <p:cNvPr id="3023" name="Google Shape;3023;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024" name="Google Shape;3024;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82"/>
            <p:cNvGrpSpPr/>
            <p:nvPr/>
          </p:nvGrpSpPr>
          <p:grpSpPr>
            <a:xfrm>
              <a:off x="3894606" y="2334874"/>
              <a:ext cx="913198" cy="518984"/>
              <a:chOff x="4000175" y="1462675"/>
              <a:chExt cx="1917275" cy="1140875"/>
            </a:xfrm>
          </p:grpSpPr>
          <p:sp>
            <p:nvSpPr>
              <p:cNvPr id="3026" name="Google Shape;3026;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027" name="Google Shape;3027;p82"/>
              <p:cNvGrpSpPr/>
              <p:nvPr/>
            </p:nvGrpSpPr>
            <p:grpSpPr>
              <a:xfrm>
                <a:off x="4000175" y="1462675"/>
                <a:ext cx="1917275" cy="1140875"/>
                <a:chOff x="4000175" y="1462675"/>
                <a:chExt cx="1917275" cy="1140875"/>
              </a:xfrm>
            </p:grpSpPr>
            <p:sp>
              <p:nvSpPr>
                <p:cNvPr id="3028" name="Google Shape;3028;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029" name="Google Shape;3029;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33" name="Google Shape;3033;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4" name="Google Shape;3034;p82"/>
            <p:cNvGrpSpPr/>
            <p:nvPr/>
          </p:nvGrpSpPr>
          <p:grpSpPr>
            <a:xfrm>
              <a:off x="3875768" y="2846704"/>
              <a:ext cx="44796" cy="47366"/>
              <a:chOff x="3960625" y="2587825"/>
              <a:chExt cx="94050" cy="104125"/>
            </a:xfrm>
          </p:grpSpPr>
          <p:sp>
            <p:nvSpPr>
              <p:cNvPr id="3035" name="Google Shape;3035;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036" name="Google Shape;3036;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7" name="Google Shape;3037;p82"/>
            <p:cNvGrpSpPr/>
            <p:nvPr/>
          </p:nvGrpSpPr>
          <p:grpSpPr>
            <a:xfrm>
              <a:off x="3782759" y="2807162"/>
              <a:ext cx="82686" cy="85487"/>
              <a:chOff x="3765350" y="2500900"/>
              <a:chExt cx="173600" cy="187925"/>
            </a:xfrm>
          </p:grpSpPr>
          <p:sp>
            <p:nvSpPr>
              <p:cNvPr id="3038" name="Google Shape;3038;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039" name="Google Shape;3039;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82"/>
            <p:cNvGrpSpPr/>
            <p:nvPr/>
          </p:nvGrpSpPr>
          <p:grpSpPr>
            <a:xfrm>
              <a:off x="3775674" y="2798496"/>
              <a:ext cx="40545" cy="23564"/>
              <a:chOff x="3750475" y="2481850"/>
              <a:chExt cx="85125" cy="51800"/>
            </a:xfrm>
          </p:grpSpPr>
          <p:sp>
            <p:nvSpPr>
              <p:cNvPr id="3045" name="Google Shape;3045;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047" name="Google Shape;3047;p82"/>
            <p:cNvGrpSpPr/>
            <p:nvPr/>
          </p:nvGrpSpPr>
          <p:grpSpPr>
            <a:xfrm>
              <a:off x="3716946" y="2776024"/>
              <a:ext cx="81971" cy="76912"/>
              <a:chOff x="3627175" y="2432450"/>
              <a:chExt cx="172100" cy="169075"/>
            </a:xfrm>
          </p:grpSpPr>
          <p:sp>
            <p:nvSpPr>
              <p:cNvPr id="3048" name="Google Shape;3048;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050" name="Google Shape;3050;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051" name="Google Shape;3051;p82"/>
            <p:cNvGrpSpPr/>
            <p:nvPr/>
          </p:nvGrpSpPr>
          <p:grpSpPr>
            <a:xfrm>
              <a:off x="3685682" y="2845624"/>
              <a:ext cx="29311" cy="45055"/>
              <a:chOff x="3561536" y="2585450"/>
              <a:chExt cx="61539" cy="99045"/>
            </a:xfrm>
          </p:grpSpPr>
          <p:sp>
            <p:nvSpPr>
              <p:cNvPr id="3052" name="Google Shape;3052;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054" name="Google Shape;3054;p82"/>
            <p:cNvGrpSpPr/>
            <p:nvPr/>
          </p:nvGrpSpPr>
          <p:grpSpPr>
            <a:xfrm>
              <a:off x="3849905" y="2572252"/>
              <a:ext cx="74339" cy="119559"/>
              <a:chOff x="3906325" y="1984500"/>
              <a:chExt cx="156075" cy="262825"/>
            </a:xfrm>
          </p:grpSpPr>
          <p:sp>
            <p:nvSpPr>
              <p:cNvPr id="3055" name="Google Shape;3055;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056" name="Google Shape;3056;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82"/>
            <p:cNvGrpSpPr/>
            <p:nvPr/>
          </p:nvGrpSpPr>
          <p:grpSpPr>
            <a:xfrm>
              <a:off x="2654821" y="2414345"/>
              <a:ext cx="667570" cy="558731"/>
              <a:chOff x="1397225" y="1637375"/>
              <a:chExt cx="1401575" cy="1228250"/>
            </a:xfrm>
          </p:grpSpPr>
          <p:sp>
            <p:nvSpPr>
              <p:cNvPr id="3058" name="Google Shape;3058;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059" name="Google Shape;3059;p82"/>
              <p:cNvGrpSpPr/>
              <p:nvPr/>
            </p:nvGrpSpPr>
            <p:grpSpPr>
              <a:xfrm>
                <a:off x="1397225" y="1637375"/>
                <a:ext cx="1398775" cy="1228250"/>
                <a:chOff x="1397225" y="1637375"/>
                <a:chExt cx="1398775" cy="1228250"/>
              </a:xfrm>
            </p:grpSpPr>
            <p:sp>
              <p:nvSpPr>
                <p:cNvPr id="3060" name="Google Shape;3060;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2" name="Google Shape;3062;p82"/>
            <p:cNvGrpSpPr/>
            <p:nvPr/>
          </p:nvGrpSpPr>
          <p:grpSpPr>
            <a:xfrm>
              <a:off x="3230417" y="3103734"/>
              <a:ext cx="282982" cy="280332"/>
              <a:chOff x="2605700" y="3152850"/>
              <a:chExt cx="594125" cy="616250"/>
            </a:xfrm>
          </p:grpSpPr>
          <p:sp>
            <p:nvSpPr>
              <p:cNvPr id="3063" name="Google Shape;3063;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064" name="Google Shape;3064;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065" name="Google Shape;3065;p82"/>
            <p:cNvGrpSpPr/>
            <p:nvPr/>
          </p:nvGrpSpPr>
          <p:grpSpPr>
            <a:xfrm>
              <a:off x="3265985" y="3226989"/>
              <a:ext cx="87151" cy="346202"/>
              <a:chOff x="2680375" y="3423800"/>
              <a:chExt cx="182975" cy="761050"/>
            </a:xfrm>
          </p:grpSpPr>
          <p:sp>
            <p:nvSpPr>
              <p:cNvPr id="3066" name="Google Shape;3066;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067" name="Google Shape;3067;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82"/>
            <p:cNvGrpSpPr/>
            <p:nvPr/>
          </p:nvGrpSpPr>
          <p:grpSpPr>
            <a:xfrm>
              <a:off x="3855466" y="3289811"/>
              <a:ext cx="112514" cy="94210"/>
              <a:chOff x="3918000" y="3561900"/>
              <a:chExt cx="236225" cy="207100"/>
            </a:xfrm>
          </p:grpSpPr>
          <p:sp>
            <p:nvSpPr>
              <p:cNvPr id="3069" name="Google Shape;3069;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070" name="Google Shape;3070;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1" name="Google Shape;3071;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074" name="Google Shape;3074;p82"/>
            <p:cNvGrpSpPr/>
            <p:nvPr/>
          </p:nvGrpSpPr>
          <p:grpSpPr>
            <a:xfrm>
              <a:off x="2905224" y="2311071"/>
              <a:ext cx="596721" cy="528992"/>
              <a:chOff x="1922950" y="1410350"/>
              <a:chExt cx="1252825" cy="1162875"/>
            </a:xfrm>
          </p:grpSpPr>
          <p:sp>
            <p:nvSpPr>
              <p:cNvPr id="3075" name="Google Shape;3075;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91" name="Google Shape;3091;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11" name="Google Shape;3111;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12" name="Google Shape;3112;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3" name="Google Shape;3113;p82"/>
            <p:cNvGrpSpPr/>
            <p:nvPr/>
          </p:nvGrpSpPr>
          <p:grpSpPr>
            <a:xfrm>
              <a:off x="3280929" y="3294542"/>
              <a:ext cx="109894" cy="272224"/>
              <a:chOff x="2711750" y="3572300"/>
              <a:chExt cx="230725" cy="598425"/>
            </a:xfrm>
          </p:grpSpPr>
          <p:sp>
            <p:nvSpPr>
              <p:cNvPr id="3114" name="Google Shape;3114;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6" name="Google Shape;3116;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82"/>
            <p:cNvGrpSpPr/>
            <p:nvPr/>
          </p:nvGrpSpPr>
          <p:grpSpPr>
            <a:xfrm>
              <a:off x="3790439" y="2408636"/>
              <a:ext cx="73017" cy="75684"/>
              <a:chOff x="3781475" y="1624825"/>
              <a:chExt cx="153300" cy="166375"/>
            </a:xfrm>
          </p:grpSpPr>
          <p:sp>
            <p:nvSpPr>
              <p:cNvPr id="3118" name="Google Shape;3118;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2" name="Google Shape;3122;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9" name="Google Shape;3129;p82"/>
            <p:cNvGrpSpPr/>
            <p:nvPr/>
          </p:nvGrpSpPr>
          <p:grpSpPr>
            <a:xfrm>
              <a:off x="4403342" y="3107749"/>
              <a:ext cx="316680" cy="101374"/>
              <a:chOff x="5068275" y="3161675"/>
              <a:chExt cx="664875" cy="222850"/>
            </a:xfrm>
          </p:grpSpPr>
          <p:sp>
            <p:nvSpPr>
              <p:cNvPr id="3130" name="Google Shape;3130;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4" name="Google Shape;3134;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3" name="Google Shape;3163;p82"/>
            <p:cNvGrpSpPr/>
            <p:nvPr/>
          </p:nvGrpSpPr>
          <p:grpSpPr>
            <a:xfrm>
              <a:off x="3697513" y="2707266"/>
              <a:ext cx="59549" cy="79733"/>
              <a:chOff x="3586375" y="2281300"/>
              <a:chExt cx="125025" cy="175275"/>
            </a:xfrm>
          </p:grpSpPr>
          <p:sp>
            <p:nvSpPr>
              <p:cNvPr id="3164" name="Google Shape;3164;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6" name="Google Shape;3166;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7" name="Google Shape;3167;p82"/>
            <p:cNvGrpSpPr/>
            <p:nvPr/>
          </p:nvGrpSpPr>
          <p:grpSpPr>
            <a:xfrm>
              <a:off x="4513224" y="3221724"/>
              <a:ext cx="274563" cy="280321"/>
              <a:chOff x="5298975" y="3412225"/>
              <a:chExt cx="576450" cy="616225"/>
            </a:xfrm>
          </p:grpSpPr>
          <p:sp>
            <p:nvSpPr>
              <p:cNvPr id="3168" name="Google Shape;3168;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69" name="Google Shape;3169;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0" name="Google Shape;3170;p82"/>
            <p:cNvGrpSpPr/>
            <p:nvPr/>
          </p:nvGrpSpPr>
          <p:grpSpPr>
            <a:xfrm>
              <a:off x="4824403" y="3421846"/>
              <a:ext cx="110132" cy="130647"/>
              <a:chOff x="5952300" y="3852150"/>
              <a:chExt cx="231225" cy="287200"/>
            </a:xfrm>
          </p:grpSpPr>
          <p:sp>
            <p:nvSpPr>
              <p:cNvPr id="3171" name="Google Shape;3171;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3" name="Google Shape;3173;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1" name="Google Shape;3181;p82"/>
            <p:cNvGrpSpPr/>
            <p:nvPr/>
          </p:nvGrpSpPr>
          <p:grpSpPr>
            <a:xfrm>
              <a:off x="4295710" y="3079670"/>
              <a:ext cx="14968" cy="27135"/>
              <a:chOff x="4842300" y="3099950"/>
              <a:chExt cx="31425" cy="59650"/>
            </a:xfrm>
          </p:grpSpPr>
          <p:sp>
            <p:nvSpPr>
              <p:cNvPr id="3182" name="Google Shape;3182;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6" name="Google Shape;3186;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4" name="Google Shape;3194;p82"/>
            <p:cNvGrpSpPr/>
            <p:nvPr/>
          </p:nvGrpSpPr>
          <p:grpSpPr>
            <a:xfrm>
              <a:off x="3831056" y="2816010"/>
              <a:ext cx="37378" cy="27612"/>
              <a:chOff x="3866750" y="2520350"/>
              <a:chExt cx="78475" cy="60700"/>
            </a:xfrm>
          </p:grpSpPr>
          <p:sp>
            <p:nvSpPr>
              <p:cNvPr id="3195" name="Google Shape;3195;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9" name="Google Shape;3199;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16" name="Google Shape;3216;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28" name="Google Shape;3228;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1" name="Google Shape;3241;p82"/>
            <p:cNvGrpSpPr/>
            <p:nvPr/>
          </p:nvGrpSpPr>
          <p:grpSpPr>
            <a:xfrm>
              <a:off x="3632736" y="3051591"/>
              <a:ext cx="63288" cy="45217"/>
              <a:chOff x="3450375" y="3038225"/>
              <a:chExt cx="132875" cy="99400"/>
            </a:xfrm>
          </p:grpSpPr>
          <p:sp>
            <p:nvSpPr>
              <p:cNvPr id="3242" name="Google Shape;3242;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4" name="Google Shape;3244;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53" name="Google Shape;3253;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63" name="Google Shape;3263;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69" name="Google Shape;3269;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82"/>
          <p:cNvGrpSpPr/>
          <p:nvPr/>
        </p:nvGrpSpPr>
        <p:grpSpPr>
          <a:xfrm>
            <a:off x="719116" y="2869970"/>
            <a:ext cx="2622876" cy="1333540"/>
            <a:chOff x="238125" y="1038125"/>
            <a:chExt cx="7146800" cy="3633625"/>
          </a:xfrm>
        </p:grpSpPr>
        <p:sp>
          <p:nvSpPr>
            <p:cNvPr id="3280" name="Google Shape;3280;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82"/>
          <p:cNvGrpSpPr/>
          <p:nvPr/>
        </p:nvGrpSpPr>
        <p:grpSpPr>
          <a:xfrm>
            <a:off x="5834044" y="1012080"/>
            <a:ext cx="2590840" cy="1380235"/>
            <a:chOff x="233350" y="949250"/>
            <a:chExt cx="7137300" cy="3802300"/>
          </a:xfrm>
        </p:grpSpPr>
        <p:sp>
          <p:nvSpPr>
            <p:cNvPr id="4853" name="Google Shape;4853;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82"/>
          <p:cNvGrpSpPr/>
          <p:nvPr/>
        </p:nvGrpSpPr>
        <p:grpSpPr>
          <a:xfrm>
            <a:off x="7648473" y="3056853"/>
            <a:ext cx="104231" cy="320340"/>
            <a:chOff x="7564426" y="3224343"/>
            <a:chExt cx="119985" cy="368801"/>
          </a:xfrm>
        </p:grpSpPr>
        <p:sp>
          <p:nvSpPr>
            <p:cNvPr id="4905" name="Google Shape;4905;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82"/>
          <p:cNvGrpSpPr/>
          <p:nvPr/>
        </p:nvGrpSpPr>
        <p:grpSpPr>
          <a:xfrm>
            <a:off x="7347962" y="3050954"/>
            <a:ext cx="189489" cy="332132"/>
            <a:chOff x="8370831" y="3202002"/>
            <a:chExt cx="218129" cy="382376"/>
          </a:xfrm>
        </p:grpSpPr>
        <p:sp>
          <p:nvSpPr>
            <p:cNvPr id="4908" name="Google Shape;4908;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82"/>
          <p:cNvGrpSpPr/>
          <p:nvPr/>
        </p:nvGrpSpPr>
        <p:grpSpPr>
          <a:xfrm>
            <a:off x="8071351" y="3462086"/>
            <a:ext cx="309429" cy="267000"/>
            <a:chOff x="6742064" y="3750480"/>
            <a:chExt cx="399315" cy="344560"/>
          </a:xfrm>
        </p:grpSpPr>
        <p:sp>
          <p:nvSpPr>
            <p:cNvPr id="4911" name="Google Shape;4911;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82"/>
          <p:cNvGrpSpPr/>
          <p:nvPr/>
        </p:nvGrpSpPr>
        <p:grpSpPr>
          <a:xfrm>
            <a:off x="7610370" y="3813134"/>
            <a:ext cx="180437" cy="281608"/>
            <a:chOff x="7248525" y="3739696"/>
            <a:chExt cx="230531" cy="359790"/>
          </a:xfrm>
        </p:grpSpPr>
        <p:sp>
          <p:nvSpPr>
            <p:cNvPr id="4914" name="Google Shape;4914;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82"/>
          <p:cNvGrpSpPr/>
          <p:nvPr/>
        </p:nvGrpSpPr>
        <p:grpSpPr>
          <a:xfrm>
            <a:off x="7856289" y="3456358"/>
            <a:ext cx="162896" cy="278710"/>
            <a:chOff x="7601242" y="3729267"/>
            <a:chExt cx="222566" cy="380803"/>
          </a:xfrm>
        </p:grpSpPr>
        <p:sp>
          <p:nvSpPr>
            <p:cNvPr id="4917" name="Google Shape;4917;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9" name="Google Shape;4919;p82"/>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0" name="Google Shape;4920;p82"/>
          <p:cNvGrpSpPr/>
          <p:nvPr/>
        </p:nvGrpSpPr>
        <p:grpSpPr>
          <a:xfrm>
            <a:off x="7345935" y="3457498"/>
            <a:ext cx="193543" cy="275990"/>
            <a:chOff x="8304647" y="3738687"/>
            <a:chExt cx="225076" cy="320956"/>
          </a:xfrm>
        </p:grpSpPr>
        <p:sp>
          <p:nvSpPr>
            <p:cNvPr id="4921" name="Google Shape;4921;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82"/>
          <p:cNvGrpSpPr/>
          <p:nvPr/>
        </p:nvGrpSpPr>
        <p:grpSpPr>
          <a:xfrm>
            <a:off x="7618427" y="3457498"/>
            <a:ext cx="178492" cy="275990"/>
            <a:chOff x="8615101" y="3738687"/>
            <a:chExt cx="207573" cy="320956"/>
          </a:xfrm>
        </p:grpSpPr>
        <p:sp>
          <p:nvSpPr>
            <p:cNvPr id="4925" name="Google Shape;4925;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8" name="Google Shape;4928;p82"/>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9" name="Google Shape;4929;p82"/>
          <p:cNvGrpSpPr/>
          <p:nvPr/>
        </p:nvGrpSpPr>
        <p:grpSpPr>
          <a:xfrm>
            <a:off x="6013132" y="3578986"/>
            <a:ext cx="557671" cy="511283"/>
            <a:chOff x="6015419" y="3716859"/>
            <a:chExt cx="557671" cy="511283"/>
          </a:xfrm>
        </p:grpSpPr>
        <p:sp>
          <p:nvSpPr>
            <p:cNvPr id="4930" name="Google Shape;4930;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1" name="Google Shape;4931;p82"/>
            <p:cNvGrpSpPr/>
            <p:nvPr/>
          </p:nvGrpSpPr>
          <p:grpSpPr>
            <a:xfrm>
              <a:off x="6036094" y="3716980"/>
              <a:ext cx="529860" cy="510468"/>
              <a:chOff x="6036094" y="3716980"/>
              <a:chExt cx="529860" cy="510468"/>
            </a:xfrm>
          </p:grpSpPr>
          <p:sp>
            <p:nvSpPr>
              <p:cNvPr id="4932" name="Google Shape;4932;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2" name="Google Shape;4942;p82"/>
          <p:cNvGrpSpPr/>
          <p:nvPr/>
        </p:nvGrpSpPr>
        <p:grpSpPr>
          <a:xfrm>
            <a:off x="6642017" y="2935755"/>
            <a:ext cx="576302" cy="511871"/>
            <a:chOff x="6644304" y="3073628"/>
            <a:chExt cx="576302" cy="511871"/>
          </a:xfrm>
        </p:grpSpPr>
        <p:sp>
          <p:nvSpPr>
            <p:cNvPr id="4943" name="Google Shape;4943;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4" name="Google Shape;4944;p82"/>
            <p:cNvGrpSpPr/>
            <p:nvPr/>
          </p:nvGrpSpPr>
          <p:grpSpPr>
            <a:xfrm>
              <a:off x="6712169" y="3085440"/>
              <a:ext cx="481622" cy="494913"/>
              <a:chOff x="6712169" y="3085440"/>
              <a:chExt cx="481622" cy="494913"/>
            </a:xfrm>
          </p:grpSpPr>
          <p:sp>
            <p:nvSpPr>
              <p:cNvPr id="4945" name="Google Shape;4945;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0" name="Google Shape;4950;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3" name="Google Shape;4953;p82"/>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4" name="Google Shape;4954;p82"/>
          <p:cNvGrpSpPr/>
          <p:nvPr/>
        </p:nvGrpSpPr>
        <p:grpSpPr>
          <a:xfrm>
            <a:off x="6649868" y="3578750"/>
            <a:ext cx="560631" cy="511352"/>
            <a:chOff x="6652154" y="3716623"/>
            <a:chExt cx="560631" cy="511352"/>
          </a:xfrm>
        </p:grpSpPr>
        <p:sp>
          <p:nvSpPr>
            <p:cNvPr id="4955" name="Google Shape;4955;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6" name="Google Shape;4956;p82"/>
            <p:cNvGrpSpPr/>
            <p:nvPr/>
          </p:nvGrpSpPr>
          <p:grpSpPr>
            <a:xfrm>
              <a:off x="6669657" y="3716715"/>
              <a:ext cx="466779" cy="464290"/>
              <a:chOff x="6669657" y="3716715"/>
              <a:chExt cx="466779" cy="464290"/>
            </a:xfrm>
          </p:grpSpPr>
          <p:sp>
            <p:nvSpPr>
              <p:cNvPr id="4957" name="Google Shape;4957;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0" name="Google Shape;4970;p82"/>
          <p:cNvGrpSpPr/>
          <p:nvPr/>
        </p:nvGrpSpPr>
        <p:grpSpPr>
          <a:xfrm>
            <a:off x="7843959" y="3860159"/>
            <a:ext cx="187557" cy="187557"/>
            <a:chOff x="8565775" y="671075"/>
            <a:chExt cx="441000" cy="441000"/>
          </a:xfrm>
        </p:grpSpPr>
        <p:sp>
          <p:nvSpPr>
            <p:cNvPr id="4971" name="Google Shape;4971;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3" name="Google Shape;4973;p82"/>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2"/>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5" name="Google Shape;4975;p82"/>
          <p:cNvGrpSpPr/>
          <p:nvPr/>
        </p:nvGrpSpPr>
        <p:grpSpPr>
          <a:xfrm>
            <a:off x="5997814" y="2938377"/>
            <a:ext cx="587871" cy="512373"/>
            <a:chOff x="6000100" y="3076250"/>
            <a:chExt cx="587871" cy="512373"/>
          </a:xfrm>
        </p:grpSpPr>
        <p:sp>
          <p:nvSpPr>
            <p:cNvPr id="4976" name="Google Shape;4976;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7" name="Google Shape;4977;p82"/>
            <p:cNvGrpSpPr/>
            <p:nvPr/>
          </p:nvGrpSpPr>
          <p:grpSpPr>
            <a:xfrm>
              <a:off x="6031360" y="3076713"/>
              <a:ext cx="539107" cy="480965"/>
              <a:chOff x="6031360" y="3076713"/>
              <a:chExt cx="539107" cy="480965"/>
            </a:xfrm>
          </p:grpSpPr>
          <p:sp>
            <p:nvSpPr>
              <p:cNvPr id="4978" name="Google Shape;4978;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5" name="Google Shape;4985;p82"/>
          <p:cNvGrpSpPr/>
          <p:nvPr/>
        </p:nvGrpSpPr>
        <p:grpSpPr>
          <a:xfrm>
            <a:off x="3416805" y="919691"/>
            <a:ext cx="2310381" cy="1488888"/>
            <a:chOff x="229225" y="549050"/>
            <a:chExt cx="7161750" cy="4615275"/>
          </a:xfrm>
        </p:grpSpPr>
        <p:sp>
          <p:nvSpPr>
            <p:cNvPr id="4986" name="Google Shape;4986;p8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82"/>
          <p:cNvGrpSpPr/>
          <p:nvPr/>
        </p:nvGrpSpPr>
        <p:grpSpPr>
          <a:xfrm>
            <a:off x="3514723" y="2849588"/>
            <a:ext cx="2310282" cy="1374222"/>
            <a:chOff x="238125" y="732525"/>
            <a:chExt cx="7130500" cy="4241425"/>
          </a:xfrm>
        </p:grpSpPr>
        <p:sp>
          <p:nvSpPr>
            <p:cNvPr id="5104" name="Google Shape;5104;p8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221"/>
        <p:cNvGrpSpPr/>
        <p:nvPr/>
      </p:nvGrpSpPr>
      <p:grpSpPr>
        <a:xfrm>
          <a:off x="0" y="0"/>
          <a:ext cx="0" cy="0"/>
          <a:chOff x="0" y="0"/>
          <a:chExt cx="0" cy="0"/>
        </a:xfrm>
      </p:grpSpPr>
      <p:grpSp>
        <p:nvGrpSpPr>
          <p:cNvPr id="5222" name="Google Shape;5222;p83"/>
          <p:cNvGrpSpPr/>
          <p:nvPr/>
        </p:nvGrpSpPr>
        <p:grpSpPr>
          <a:xfrm>
            <a:off x="725414" y="969763"/>
            <a:ext cx="2507799" cy="206239"/>
            <a:chOff x="106648" y="895722"/>
            <a:chExt cx="4481413" cy="374300"/>
          </a:xfrm>
        </p:grpSpPr>
        <p:grpSp>
          <p:nvGrpSpPr>
            <p:cNvPr id="5223" name="Google Shape;5223;p83"/>
            <p:cNvGrpSpPr/>
            <p:nvPr/>
          </p:nvGrpSpPr>
          <p:grpSpPr>
            <a:xfrm>
              <a:off x="2233276" y="895722"/>
              <a:ext cx="1082667" cy="223591"/>
              <a:chOff x="4808316" y="2800065"/>
              <a:chExt cx="1999386" cy="412910"/>
            </a:xfrm>
          </p:grpSpPr>
          <p:sp>
            <p:nvSpPr>
              <p:cNvPr id="5224" name="Google Shape;5224;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5" name="Google Shape;5225;p83"/>
              <p:cNvGrpSpPr/>
              <p:nvPr/>
            </p:nvGrpSpPr>
            <p:grpSpPr>
              <a:xfrm>
                <a:off x="4808316" y="2800065"/>
                <a:ext cx="92400" cy="411825"/>
                <a:chOff x="845575" y="2563700"/>
                <a:chExt cx="92400" cy="411825"/>
              </a:xfrm>
            </p:grpSpPr>
            <p:cxnSp>
              <p:nvCxnSpPr>
                <p:cNvPr id="5226" name="Google Shape;5226;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27" name="Google Shape;5227;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28" name="Google Shape;5228;p83"/>
            <p:cNvGrpSpPr/>
            <p:nvPr/>
          </p:nvGrpSpPr>
          <p:grpSpPr>
            <a:xfrm>
              <a:off x="106648" y="895722"/>
              <a:ext cx="1088401" cy="223591"/>
              <a:chOff x="881025" y="2800065"/>
              <a:chExt cx="2009975" cy="412910"/>
            </a:xfrm>
          </p:grpSpPr>
          <p:sp>
            <p:nvSpPr>
              <p:cNvPr id="5229" name="Google Shape;5229;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0" name="Google Shape;5230;p83"/>
              <p:cNvGrpSpPr/>
              <p:nvPr/>
            </p:nvGrpSpPr>
            <p:grpSpPr>
              <a:xfrm>
                <a:off x="881025" y="2800065"/>
                <a:ext cx="92400" cy="411825"/>
                <a:chOff x="845575" y="2563700"/>
                <a:chExt cx="92400" cy="411825"/>
              </a:xfrm>
            </p:grpSpPr>
            <p:cxnSp>
              <p:nvCxnSpPr>
                <p:cNvPr id="5231" name="Google Shape;5231;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32" name="Google Shape;5232;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3" name="Google Shape;5233;p83"/>
            <p:cNvGrpSpPr/>
            <p:nvPr/>
          </p:nvGrpSpPr>
          <p:grpSpPr>
            <a:xfrm>
              <a:off x="1172346" y="1047018"/>
              <a:ext cx="1083151" cy="223003"/>
              <a:chOff x="2849073" y="3079467"/>
              <a:chExt cx="2000279" cy="411825"/>
            </a:xfrm>
          </p:grpSpPr>
          <p:sp>
            <p:nvSpPr>
              <p:cNvPr id="5234" name="Google Shape;5234;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5" name="Google Shape;5235;p83"/>
              <p:cNvGrpSpPr/>
              <p:nvPr/>
            </p:nvGrpSpPr>
            <p:grpSpPr>
              <a:xfrm rot="10800000">
                <a:off x="2849073" y="3079467"/>
                <a:ext cx="92400" cy="411825"/>
                <a:chOff x="2070100" y="2563700"/>
                <a:chExt cx="92400" cy="411825"/>
              </a:xfrm>
            </p:grpSpPr>
            <p:cxnSp>
              <p:nvCxnSpPr>
                <p:cNvPr id="5236" name="Google Shape;5236;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37" name="Google Shape;5237;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8" name="Google Shape;5238;p83"/>
            <p:cNvGrpSpPr/>
            <p:nvPr/>
          </p:nvGrpSpPr>
          <p:grpSpPr>
            <a:xfrm>
              <a:off x="3290132" y="1047018"/>
              <a:ext cx="1297929" cy="223003"/>
              <a:chOff x="6760035" y="3079467"/>
              <a:chExt cx="2396914" cy="411825"/>
            </a:xfrm>
          </p:grpSpPr>
          <p:sp>
            <p:nvSpPr>
              <p:cNvPr id="5239" name="Google Shape;5239;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0" name="Google Shape;5240;p83"/>
              <p:cNvGrpSpPr/>
              <p:nvPr/>
            </p:nvGrpSpPr>
            <p:grpSpPr>
              <a:xfrm rot="10800000">
                <a:off x="6760035" y="3079467"/>
                <a:ext cx="92400" cy="411825"/>
                <a:chOff x="2070100" y="2563700"/>
                <a:chExt cx="92400" cy="411825"/>
              </a:xfrm>
            </p:grpSpPr>
            <p:cxnSp>
              <p:nvCxnSpPr>
                <p:cNvPr id="5241" name="Google Shape;5241;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42" name="Google Shape;5242;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43" name="Google Shape;5243;p83"/>
          <p:cNvGrpSpPr/>
          <p:nvPr/>
        </p:nvGrpSpPr>
        <p:grpSpPr>
          <a:xfrm>
            <a:off x="2143176" y="3369134"/>
            <a:ext cx="1086701" cy="799429"/>
            <a:chOff x="2183288" y="3555572"/>
            <a:chExt cx="1136241" cy="835873"/>
          </a:xfrm>
        </p:grpSpPr>
        <p:sp>
          <p:nvSpPr>
            <p:cNvPr id="5244" name="Google Shape;5244;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5" name="Google Shape;5245;p83"/>
            <p:cNvGrpSpPr/>
            <p:nvPr/>
          </p:nvGrpSpPr>
          <p:grpSpPr>
            <a:xfrm>
              <a:off x="2205895" y="3637269"/>
              <a:ext cx="1089848" cy="724993"/>
              <a:chOff x="2205895" y="3637269"/>
              <a:chExt cx="1089848" cy="724993"/>
            </a:xfrm>
          </p:grpSpPr>
          <p:sp>
            <p:nvSpPr>
              <p:cNvPr id="5246" name="Google Shape;5246;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2" name="Google Shape;5252;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53" name="Google Shape;5253;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54" name="Google Shape;5254;p83"/>
            <p:cNvGrpSpPr/>
            <p:nvPr/>
          </p:nvGrpSpPr>
          <p:grpSpPr>
            <a:xfrm>
              <a:off x="3173850" y="3779426"/>
              <a:ext cx="145679" cy="70048"/>
              <a:chOff x="3173850" y="3779426"/>
              <a:chExt cx="145679" cy="70048"/>
            </a:xfrm>
          </p:grpSpPr>
          <p:cxnSp>
            <p:nvCxnSpPr>
              <p:cNvPr id="5255" name="Google Shape;5255;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56" name="Google Shape;5256;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83"/>
            <p:cNvGrpSpPr/>
            <p:nvPr/>
          </p:nvGrpSpPr>
          <p:grpSpPr>
            <a:xfrm>
              <a:off x="2183288" y="4139483"/>
              <a:ext cx="145133" cy="70048"/>
              <a:chOff x="2183288" y="4139483"/>
              <a:chExt cx="145133" cy="70048"/>
            </a:xfrm>
          </p:grpSpPr>
          <p:cxnSp>
            <p:nvCxnSpPr>
              <p:cNvPr id="5258" name="Google Shape;5258;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59" name="Google Shape;5259;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0" name="Google Shape;5260;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1" name="Google Shape;5261;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62" name="Google Shape;5262;p83"/>
            <p:cNvGrpSpPr/>
            <p:nvPr/>
          </p:nvGrpSpPr>
          <p:grpSpPr>
            <a:xfrm>
              <a:off x="2943836" y="4268886"/>
              <a:ext cx="60717" cy="122559"/>
              <a:chOff x="2943836" y="4268886"/>
              <a:chExt cx="60717" cy="122559"/>
            </a:xfrm>
          </p:grpSpPr>
          <p:sp>
            <p:nvSpPr>
              <p:cNvPr id="5263" name="Google Shape;5263;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4" name="Google Shape;5264;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65" name="Google Shape;5265;p83"/>
          <p:cNvGrpSpPr/>
          <p:nvPr/>
        </p:nvGrpSpPr>
        <p:grpSpPr>
          <a:xfrm>
            <a:off x="3406121" y="1290134"/>
            <a:ext cx="1675870" cy="758251"/>
            <a:chOff x="3530532" y="1496185"/>
            <a:chExt cx="1562000" cy="706730"/>
          </a:xfrm>
        </p:grpSpPr>
        <p:cxnSp>
          <p:nvCxnSpPr>
            <p:cNvPr id="5266" name="Google Shape;5266;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67" name="Google Shape;5267;p83"/>
            <p:cNvGrpSpPr/>
            <p:nvPr/>
          </p:nvGrpSpPr>
          <p:grpSpPr>
            <a:xfrm>
              <a:off x="3530532" y="1496185"/>
              <a:ext cx="323430" cy="463587"/>
              <a:chOff x="3530532" y="1496185"/>
              <a:chExt cx="323430" cy="463587"/>
            </a:xfrm>
          </p:grpSpPr>
          <p:grpSp>
            <p:nvGrpSpPr>
              <p:cNvPr id="5268" name="Google Shape;5268;p83"/>
              <p:cNvGrpSpPr/>
              <p:nvPr/>
            </p:nvGrpSpPr>
            <p:grpSpPr>
              <a:xfrm>
                <a:off x="3567462" y="1496185"/>
                <a:ext cx="286500" cy="361376"/>
                <a:chOff x="3567462" y="1496185"/>
                <a:chExt cx="286500" cy="361376"/>
              </a:xfrm>
            </p:grpSpPr>
            <p:cxnSp>
              <p:nvCxnSpPr>
                <p:cNvPr id="5269" name="Google Shape;5269;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70" name="Google Shape;5270;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1" name="Google Shape;5271;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83"/>
            <p:cNvGrpSpPr/>
            <p:nvPr/>
          </p:nvGrpSpPr>
          <p:grpSpPr>
            <a:xfrm>
              <a:off x="3891569" y="1779209"/>
              <a:ext cx="323945" cy="423706"/>
              <a:chOff x="3891569" y="1779209"/>
              <a:chExt cx="323945" cy="423706"/>
            </a:xfrm>
          </p:grpSpPr>
          <p:grpSp>
            <p:nvGrpSpPr>
              <p:cNvPr id="5273" name="Google Shape;5273;p83"/>
              <p:cNvGrpSpPr/>
              <p:nvPr/>
            </p:nvGrpSpPr>
            <p:grpSpPr>
              <a:xfrm>
                <a:off x="3929014" y="1881638"/>
                <a:ext cx="286500" cy="321278"/>
                <a:chOff x="3929014" y="1881638"/>
                <a:chExt cx="286500" cy="321278"/>
              </a:xfrm>
            </p:grpSpPr>
            <p:cxnSp>
              <p:nvCxnSpPr>
                <p:cNvPr id="5274" name="Google Shape;5274;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75" name="Google Shape;5275;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6" name="Google Shape;5276;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3"/>
            <p:cNvGrpSpPr/>
            <p:nvPr/>
          </p:nvGrpSpPr>
          <p:grpSpPr>
            <a:xfrm>
              <a:off x="4252606" y="1496185"/>
              <a:ext cx="324721" cy="463587"/>
              <a:chOff x="4252606" y="1496185"/>
              <a:chExt cx="324721" cy="463587"/>
            </a:xfrm>
          </p:grpSpPr>
          <p:grpSp>
            <p:nvGrpSpPr>
              <p:cNvPr id="5278" name="Google Shape;5278;p83"/>
              <p:cNvGrpSpPr/>
              <p:nvPr/>
            </p:nvGrpSpPr>
            <p:grpSpPr>
              <a:xfrm>
                <a:off x="4290828" y="1496185"/>
                <a:ext cx="286500" cy="361376"/>
                <a:chOff x="4290828" y="1496185"/>
                <a:chExt cx="286500" cy="361376"/>
              </a:xfrm>
            </p:grpSpPr>
            <p:cxnSp>
              <p:nvCxnSpPr>
                <p:cNvPr id="5279" name="Google Shape;5279;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80" name="Google Shape;5280;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1" name="Google Shape;5281;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83"/>
            <p:cNvGrpSpPr/>
            <p:nvPr/>
          </p:nvGrpSpPr>
          <p:grpSpPr>
            <a:xfrm>
              <a:off x="4613643" y="1763716"/>
              <a:ext cx="325308" cy="439200"/>
              <a:chOff x="4613643" y="1763716"/>
              <a:chExt cx="325308" cy="439200"/>
            </a:xfrm>
          </p:grpSpPr>
          <p:grpSp>
            <p:nvGrpSpPr>
              <p:cNvPr id="5283" name="Google Shape;5283;p83"/>
              <p:cNvGrpSpPr/>
              <p:nvPr/>
            </p:nvGrpSpPr>
            <p:grpSpPr>
              <a:xfrm>
                <a:off x="4652451" y="1879538"/>
                <a:ext cx="286500" cy="323378"/>
                <a:chOff x="4652451" y="1879538"/>
                <a:chExt cx="286500" cy="323378"/>
              </a:xfrm>
            </p:grpSpPr>
            <p:cxnSp>
              <p:nvCxnSpPr>
                <p:cNvPr id="5284" name="Google Shape;5284;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85" name="Google Shape;5285;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6" name="Google Shape;5286;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7" name="Google Shape;5287;p83"/>
          <p:cNvGrpSpPr/>
          <p:nvPr/>
        </p:nvGrpSpPr>
        <p:grpSpPr>
          <a:xfrm>
            <a:off x="3417981" y="2143759"/>
            <a:ext cx="1652173" cy="391517"/>
            <a:chOff x="3512551" y="2358270"/>
            <a:chExt cx="1597383" cy="378533"/>
          </a:xfrm>
        </p:grpSpPr>
        <p:cxnSp>
          <p:nvCxnSpPr>
            <p:cNvPr id="5288" name="Google Shape;5288;p83"/>
            <p:cNvCxnSpPr>
              <a:stCxn id="5289" idx="6"/>
              <a:endCxn id="529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91" name="Google Shape;5291;p83"/>
            <p:cNvGrpSpPr/>
            <p:nvPr/>
          </p:nvGrpSpPr>
          <p:grpSpPr>
            <a:xfrm>
              <a:off x="3512551" y="2358270"/>
              <a:ext cx="225647" cy="307714"/>
              <a:chOff x="2182679" y="2004714"/>
              <a:chExt cx="792300" cy="1080458"/>
            </a:xfrm>
          </p:grpSpPr>
          <p:cxnSp>
            <p:nvCxnSpPr>
              <p:cNvPr id="5292" name="Google Shape;5292;p83"/>
              <p:cNvCxnSpPr>
                <a:stCxn id="529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89" name="Google Shape;5289;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83"/>
            <p:cNvGrpSpPr/>
            <p:nvPr/>
          </p:nvGrpSpPr>
          <p:grpSpPr>
            <a:xfrm>
              <a:off x="3969644" y="2440153"/>
              <a:ext cx="225853" cy="296651"/>
              <a:chOff x="3775710" y="1729289"/>
              <a:chExt cx="136500" cy="179289"/>
            </a:xfrm>
          </p:grpSpPr>
          <p:cxnSp>
            <p:nvCxnSpPr>
              <p:cNvPr id="5295" name="Google Shape;5295;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96" name="Google Shape;5296;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83"/>
            <p:cNvGrpSpPr/>
            <p:nvPr/>
          </p:nvGrpSpPr>
          <p:grpSpPr>
            <a:xfrm>
              <a:off x="4427051" y="2358270"/>
              <a:ext cx="225647" cy="307714"/>
              <a:chOff x="5393704" y="2004714"/>
              <a:chExt cx="792300" cy="1080458"/>
            </a:xfrm>
          </p:grpSpPr>
          <p:cxnSp>
            <p:nvCxnSpPr>
              <p:cNvPr id="5299" name="Google Shape;5299;p83"/>
              <p:cNvCxnSpPr>
                <a:stCxn id="530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01" name="Google Shape;5301;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83"/>
            <p:cNvGrpSpPr/>
            <p:nvPr/>
          </p:nvGrpSpPr>
          <p:grpSpPr>
            <a:xfrm>
              <a:off x="4884287" y="2440252"/>
              <a:ext cx="225647" cy="296532"/>
              <a:chOff x="6999166" y="2292572"/>
              <a:chExt cx="792300" cy="1041192"/>
            </a:xfrm>
          </p:grpSpPr>
          <p:cxnSp>
            <p:nvCxnSpPr>
              <p:cNvPr id="5303" name="Google Shape;5303;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90" name="Google Shape;5290;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5" name="Google Shape;5305;p83"/>
          <p:cNvGrpSpPr/>
          <p:nvPr/>
        </p:nvGrpSpPr>
        <p:grpSpPr>
          <a:xfrm>
            <a:off x="6838789" y="979959"/>
            <a:ext cx="1581844" cy="732818"/>
            <a:chOff x="634175" y="2986275"/>
            <a:chExt cx="3147949" cy="1458344"/>
          </a:xfrm>
        </p:grpSpPr>
        <p:cxnSp>
          <p:nvCxnSpPr>
            <p:cNvPr id="5306" name="Google Shape;5306;p83"/>
            <p:cNvCxnSpPr>
              <a:stCxn id="5307" idx="4"/>
              <a:endCxn id="530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309" name="Google Shape;5309;p83"/>
            <p:cNvCxnSpPr>
              <a:stCxn id="5308" idx="0"/>
              <a:endCxn id="531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11" name="Google Shape;5311;p83"/>
            <p:cNvCxnSpPr>
              <a:stCxn id="5310" idx="4"/>
              <a:endCxn id="531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13" name="Google Shape;5313;p83"/>
            <p:cNvCxnSpPr>
              <a:stCxn id="5312" idx="0"/>
              <a:endCxn id="531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314" name="Google Shape;5314;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0" name="Google Shape;5310;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07" name="Google Shape;5307;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12" name="Google Shape;5312;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08" name="Google Shape;5308;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315" name="Google Shape;5315;p83"/>
          <p:cNvGrpSpPr/>
          <p:nvPr/>
        </p:nvGrpSpPr>
        <p:grpSpPr>
          <a:xfrm>
            <a:off x="3406504" y="2674269"/>
            <a:ext cx="1675128" cy="313674"/>
            <a:chOff x="998425" y="1182125"/>
            <a:chExt cx="1065400" cy="199500"/>
          </a:xfrm>
        </p:grpSpPr>
        <p:sp>
          <p:nvSpPr>
            <p:cNvPr id="5316" name="Google Shape;5316;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83"/>
          <p:cNvGrpSpPr/>
          <p:nvPr/>
        </p:nvGrpSpPr>
        <p:grpSpPr>
          <a:xfrm>
            <a:off x="3406503" y="3630235"/>
            <a:ext cx="1675129" cy="525345"/>
            <a:chOff x="5194708" y="3484366"/>
            <a:chExt cx="3148148" cy="987304"/>
          </a:xfrm>
        </p:grpSpPr>
        <p:grpSp>
          <p:nvGrpSpPr>
            <p:cNvPr id="5322" name="Google Shape;5322;p83"/>
            <p:cNvGrpSpPr/>
            <p:nvPr/>
          </p:nvGrpSpPr>
          <p:grpSpPr>
            <a:xfrm>
              <a:off x="7531521" y="3484366"/>
              <a:ext cx="811335" cy="987304"/>
              <a:chOff x="3379425" y="1617275"/>
              <a:chExt cx="1090650" cy="1327200"/>
            </a:xfrm>
          </p:grpSpPr>
          <p:sp>
            <p:nvSpPr>
              <p:cNvPr id="5323" name="Google Shape;5323;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83"/>
            <p:cNvGrpSpPr/>
            <p:nvPr/>
          </p:nvGrpSpPr>
          <p:grpSpPr>
            <a:xfrm>
              <a:off x="6752546" y="3484366"/>
              <a:ext cx="811428" cy="987304"/>
              <a:chOff x="2332275" y="1617275"/>
              <a:chExt cx="1090775" cy="1327200"/>
            </a:xfrm>
          </p:grpSpPr>
          <p:sp>
            <p:nvSpPr>
              <p:cNvPr id="5327" name="Google Shape;5327;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83"/>
            <p:cNvGrpSpPr/>
            <p:nvPr/>
          </p:nvGrpSpPr>
          <p:grpSpPr>
            <a:xfrm>
              <a:off x="5973664" y="3484366"/>
              <a:ext cx="811335" cy="987304"/>
              <a:chOff x="1285250" y="1617275"/>
              <a:chExt cx="1090650" cy="1327200"/>
            </a:xfrm>
          </p:grpSpPr>
          <p:sp>
            <p:nvSpPr>
              <p:cNvPr id="5331" name="Google Shape;5331;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83"/>
            <p:cNvGrpSpPr/>
            <p:nvPr/>
          </p:nvGrpSpPr>
          <p:grpSpPr>
            <a:xfrm>
              <a:off x="5194708" y="3484366"/>
              <a:ext cx="811409" cy="987304"/>
              <a:chOff x="238125" y="1617275"/>
              <a:chExt cx="1090750" cy="1327200"/>
            </a:xfrm>
          </p:grpSpPr>
          <p:sp>
            <p:nvSpPr>
              <p:cNvPr id="5335" name="Google Shape;5335;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8" name="Google Shape;5338;p83"/>
          <p:cNvGrpSpPr/>
          <p:nvPr/>
        </p:nvGrpSpPr>
        <p:grpSpPr>
          <a:xfrm>
            <a:off x="6840188" y="2276124"/>
            <a:ext cx="1579046" cy="522230"/>
            <a:chOff x="6853641" y="2534077"/>
            <a:chExt cx="1515545" cy="501229"/>
          </a:xfrm>
        </p:grpSpPr>
        <p:grpSp>
          <p:nvGrpSpPr>
            <p:cNvPr id="5339" name="Google Shape;5339;p83"/>
            <p:cNvGrpSpPr/>
            <p:nvPr/>
          </p:nvGrpSpPr>
          <p:grpSpPr>
            <a:xfrm>
              <a:off x="6853641" y="2618923"/>
              <a:ext cx="1515545" cy="324556"/>
              <a:chOff x="6853641" y="2618923"/>
              <a:chExt cx="1515545" cy="324556"/>
            </a:xfrm>
          </p:grpSpPr>
          <p:sp>
            <p:nvSpPr>
              <p:cNvPr id="5340" name="Google Shape;5340;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5" name="Google Shape;5345;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83"/>
          <p:cNvGrpSpPr/>
          <p:nvPr/>
        </p:nvGrpSpPr>
        <p:grpSpPr>
          <a:xfrm>
            <a:off x="3435080" y="3151165"/>
            <a:ext cx="1617976" cy="346616"/>
            <a:chOff x="1808063" y="4294338"/>
            <a:chExt cx="3370782" cy="721817"/>
          </a:xfrm>
        </p:grpSpPr>
        <p:sp>
          <p:nvSpPr>
            <p:cNvPr id="5351" name="Google Shape;5351;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83"/>
          <p:cNvGrpSpPr/>
          <p:nvPr/>
        </p:nvGrpSpPr>
        <p:grpSpPr>
          <a:xfrm>
            <a:off x="5261076" y="3817915"/>
            <a:ext cx="1417067" cy="350605"/>
            <a:chOff x="4234950" y="2101012"/>
            <a:chExt cx="4219974" cy="1044090"/>
          </a:xfrm>
        </p:grpSpPr>
        <p:sp>
          <p:nvSpPr>
            <p:cNvPr id="5362" name="Google Shape;5362;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83"/>
          <p:cNvGrpSpPr/>
          <p:nvPr/>
        </p:nvGrpSpPr>
        <p:grpSpPr>
          <a:xfrm>
            <a:off x="6836548" y="1808672"/>
            <a:ext cx="1586327" cy="371557"/>
            <a:chOff x="1247650" y="2075423"/>
            <a:chExt cx="6648477" cy="1557238"/>
          </a:xfrm>
        </p:grpSpPr>
        <p:sp>
          <p:nvSpPr>
            <p:cNvPr id="5379" name="Google Shape;5379;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83"/>
          <p:cNvGrpSpPr/>
          <p:nvPr/>
        </p:nvGrpSpPr>
        <p:grpSpPr>
          <a:xfrm>
            <a:off x="5267818" y="961862"/>
            <a:ext cx="1415601" cy="1648533"/>
            <a:chOff x="1839112" y="2209163"/>
            <a:chExt cx="1918159" cy="2233784"/>
          </a:xfrm>
        </p:grpSpPr>
        <p:sp>
          <p:nvSpPr>
            <p:cNvPr id="5386" name="Google Shape;5386;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9" name="Google Shape;5389;p83"/>
            <p:cNvCxnSpPr>
              <a:stCxn id="5386" idx="6"/>
              <a:endCxn id="538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90" name="Google Shape;5390;p83"/>
            <p:cNvCxnSpPr>
              <a:stCxn id="5387" idx="4"/>
              <a:endCxn id="539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92" name="Google Shape;5392;p83"/>
            <p:cNvCxnSpPr>
              <a:stCxn id="5391" idx="6"/>
              <a:endCxn id="538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93" name="Google Shape;5393;p83"/>
            <p:cNvCxnSpPr>
              <a:stCxn id="5388" idx="4"/>
              <a:endCxn id="539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91" name="Google Shape;5391;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6" name="Google Shape;5396;p83"/>
            <p:cNvCxnSpPr>
              <a:endCxn id="539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97" name="Google Shape;5397;p83"/>
          <p:cNvGrpSpPr/>
          <p:nvPr/>
        </p:nvGrpSpPr>
        <p:grpSpPr>
          <a:xfrm>
            <a:off x="3425084" y="979946"/>
            <a:ext cx="1637968" cy="154942"/>
            <a:chOff x="238125" y="2506075"/>
            <a:chExt cx="7115411" cy="673075"/>
          </a:xfrm>
        </p:grpSpPr>
        <p:sp>
          <p:nvSpPr>
            <p:cNvPr id="5398" name="Google Shape;5398;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83"/>
          <p:cNvGrpSpPr/>
          <p:nvPr/>
        </p:nvGrpSpPr>
        <p:grpSpPr>
          <a:xfrm>
            <a:off x="1965820" y="1294664"/>
            <a:ext cx="1262932" cy="785408"/>
            <a:chOff x="548861" y="389676"/>
            <a:chExt cx="3843371" cy="2390163"/>
          </a:xfrm>
        </p:grpSpPr>
        <p:cxnSp>
          <p:nvCxnSpPr>
            <p:cNvPr id="5404" name="Google Shape;5404;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05" name="Google Shape;5405;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06" name="Google Shape;5406;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07" name="Google Shape;5407;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08" name="Google Shape;5408;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09" name="Google Shape;5409;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10" name="Google Shape;5410;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11" name="Google Shape;5411;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83"/>
          <p:cNvGrpSpPr/>
          <p:nvPr/>
        </p:nvGrpSpPr>
        <p:grpSpPr>
          <a:xfrm>
            <a:off x="753952" y="2401541"/>
            <a:ext cx="1412054" cy="633562"/>
            <a:chOff x="1187400" y="2529299"/>
            <a:chExt cx="6769193" cy="2241903"/>
          </a:xfrm>
        </p:grpSpPr>
        <p:sp>
          <p:nvSpPr>
            <p:cNvPr id="5418" name="Google Shape;5418;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19" name="Google Shape;5419;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0" name="Google Shape;5420;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1" name="Google Shape;5421;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2" name="Google Shape;5422;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3" name="Google Shape;5423;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24" name="Google Shape;5424;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425" name="Google Shape;5425;p83"/>
            <p:cNvCxnSpPr>
              <a:stCxn id="5418" idx="2"/>
              <a:endCxn id="541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26" name="Google Shape;5426;p83"/>
            <p:cNvCxnSpPr>
              <a:stCxn id="5420" idx="0"/>
              <a:endCxn id="541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27" name="Google Shape;5427;p83"/>
            <p:cNvCxnSpPr>
              <a:stCxn id="5420" idx="2"/>
              <a:endCxn id="542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28" name="Google Shape;5428;p83"/>
            <p:cNvCxnSpPr>
              <a:stCxn id="5421" idx="0"/>
              <a:endCxn id="542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29" name="Google Shape;5429;p83"/>
            <p:cNvCxnSpPr>
              <a:stCxn id="5419" idx="2"/>
              <a:endCxn id="542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30" name="Google Shape;5430;p83"/>
            <p:cNvCxnSpPr>
              <a:stCxn id="5423" idx="0"/>
              <a:endCxn id="541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431" name="Google Shape;5431;p83"/>
          <p:cNvGrpSpPr/>
          <p:nvPr/>
        </p:nvGrpSpPr>
        <p:grpSpPr>
          <a:xfrm>
            <a:off x="6840198" y="2894250"/>
            <a:ext cx="1579035" cy="540873"/>
            <a:chOff x="6895650" y="3126697"/>
            <a:chExt cx="1436662" cy="492105"/>
          </a:xfrm>
        </p:grpSpPr>
        <p:sp>
          <p:nvSpPr>
            <p:cNvPr id="5432" name="Google Shape;5432;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7" name="Google Shape;5437;p83"/>
            <p:cNvGrpSpPr/>
            <p:nvPr/>
          </p:nvGrpSpPr>
          <p:grpSpPr>
            <a:xfrm>
              <a:off x="6995957" y="3335810"/>
              <a:ext cx="1230393" cy="71754"/>
              <a:chOff x="6995957" y="3287964"/>
              <a:chExt cx="1230393" cy="71754"/>
            </a:xfrm>
          </p:grpSpPr>
          <p:sp>
            <p:nvSpPr>
              <p:cNvPr id="5438" name="Google Shape;5438;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3" name="Google Shape;5443;p83"/>
          <p:cNvGrpSpPr/>
          <p:nvPr/>
        </p:nvGrpSpPr>
        <p:grpSpPr>
          <a:xfrm>
            <a:off x="6838780" y="3531013"/>
            <a:ext cx="1581862" cy="650625"/>
            <a:chOff x="6777990" y="3710194"/>
            <a:chExt cx="1646915" cy="677382"/>
          </a:xfrm>
        </p:grpSpPr>
        <p:grpSp>
          <p:nvGrpSpPr>
            <p:cNvPr id="5444" name="Google Shape;5444;p83"/>
            <p:cNvGrpSpPr/>
            <p:nvPr/>
          </p:nvGrpSpPr>
          <p:grpSpPr>
            <a:xfrm>
              <a:off x="6777990" y="3874492"/>
              <a:ext cx="411129" cy="513083"/>
              <a:chOff x="6777990" y="3874492"/>
              <a:chExt cx="411129" cy="513083"/>
            </a:xfrm>
          </p:grpSpPr>
          <p:cxnSp>
            <p:nvCxnSpPr>
              <p:cNvPr id="5445" name="Google Shape;5445;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46" name="Google Shape;5446;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83"/>
            <p:cNvGrpSpPr/>
            <p:nvPr/>
          </p:nvGrpSpPr>
          <p:grpSpPr>
            <a:xfrm>
              <a:off x="7188425" y="3710194"/>
              <a:ext cx="411123" cy="520535"/>
              <a:chOff x="7188425" y="3710194"/>
              <a:chExt cx="411123" cy="520535"/>
            </a:xfrm>
          </p:grpSpPr>
          <p:cxnSp>
            <p:nvCxnSpPr>
              <p:cNvPr id="5448" name="Google Shape;5448;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49" name="Google Shape;5449;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83"/>
            <p:cNvGrpSpPr/>
            <p:nvPr/>
          </p:nvGrpSpPr>
          <p:grpSpPr>
            <a:xfrm>
              <a:off x="7603341" y="3874492"/>
              <a:ext cx="411474" cy="513083"/>
              <a:chOff x="7603341" y="3874492"/>
              <a:chExt cx="411474" cy="513083"/>
            </a:xfrm>
          </p:grpSpPr>
          <p:cxnSp>
            <p:nvCxnSpPr>
              <p:cNvPr id="5451" name="Google Shape;5451;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52" name="Google Shape;5452;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3"/>
            <p:cNvGrpSpPr/>
            <p:nvPr/>
          </p:nvGrpSpPr>
          <p:grpSpPr>
            <a:xfrm>
              <a:off x="8013776" y="3722847"/>
              <a:ext cx="411129" cy="507881"/>
              <a:chOff x="8013776" y="3722847"/>
              <a:chExt cx="411129" cy="507881"/>
            </a:xfrm>
          </p:grpSpPr>
          <p:cxnSp>
            <p:nvCxnSpPr>
              <p:cNvPr id="5454" name="Google Shape;5454;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55" name="Google Shape;5455;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6" name="Google Shape;5456;p83"/>
          <p:cNvGrpSpPr/>
          <p:nvPr/>
        </p:nvGrpSpPr>
        <p:grpSpPr>
          <a:xfrm>
            <a:off x="5258295" y="2703853"/>
            <a:ext cx="1421889" cy="1020603"/>
            <a:chOff x="5190863" y="2824811"/>
            <a:chExt cx="1544860" cy="1108869"/>
          </a:xfrm>
        </p:grpSpPr>
        <p:grpSp>
          <p:nvGrpSpPr>
            <p:cNvPr id="5457" name="Google Shape;5457;p83"/>
            <p:cNvGrpSpPr/>
            <p:nvPr/>
          </p:nvGrpSpPr>
          <p:grpSpPr>
            <a:xfrm>
              <a:off x="5938695" y="3176919"/>
              <a:ext cx="685761" cy="404739"/>
              <a:chOff x="5938695" y="3176919"/>
              <a:chExt cx="685761" cy="404739"/>
            </a:xfrm>
          </p:grpSpPr>
          <p:grpSp>
            <p:nvGrpSpPr>
              <p:cNvPr id="5458" name="Google Shape;5458;p83"/>
              <p:cNvGrpSpPr/>
              <p:nvPr/>
            </p:nvGrpSpPr>
            <p:grpSpPr>
              <a:xfrm>
                <a:off x="5938695" y="3176919"/>
                <a:ext cx="685761" cy="404739"/>
                <a:chOff x="5938695" y="3176919"/>
                <a:chExt cx="685761" cy="404739"/>
              </a:xfrm>
            </p:grpSpPr>
            <p:sp>
              <p:nvSpPr>
                <p:cNvPr id="5459" name="Google Shape;5459;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1" name="Google Shape;5461;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83"/>
            <p:cNvGrpSpPr/>
            <p:nvPr/>
          </p:nvGrpSpPr>
          <p:grpSpPr>
            <a:xfrm>
              <a:off x="5305233" y="3176835"/>
              <a:ext cx="685971" cy="404655"/>
              <a:chOff x="5305233" y="3176835"/>
              <a:chExt cx="685971" cy="404655"/>
            </a:xfrm>
          </p:grpSpPr>
          <p:grpSp>
            <p:nvGrpSpPr>
              <p:cNvPr id="5463" name="Google Shape;5463;p83"/>
              <p:cNvGrpSpPr/>
              <p:nvPr/>
            </p:nvGrpSpPr>
            <p:grpSpPr>
              <a:xfrm>
                <a:off x="5305233" y="3176835"/>
                <a:ext cx="685971" cy="404655"/>
                <a:chOff x="5305233" y="3176835"/>
                <a:chExt cx="685971" cy="404655"/>
              </a:xfrm>
            </p:grpSpPr>
            <p:sp>
              <p:nvSpPr>
                <p:cNvPr id="5464" name="Google Shape;5464;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6" name="Google Shape;5466;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8" name="Google Shape;5468;p83"/>
            <p:cNvGrpSpPr/>
            <p:nvPr/>
          </p:nvGrpSpPr>
          <p:grpSpPr>
            <a:xfrm>
              <a:off x="5657361" y="2824811"/>
              <a:ext cx="1078361" cy="404655"/>
              <a:chOff x="5657361" y="2824811"/>
              <a:chExt cx="1078361" cy="404655"/>
            </a:xfrm>
          </p:grpSpPr>
          <p:grpSp>
            <p:nvGrpSpPr>
              <p:cNvPr id="5469" name="Google Shape;5469;p83"/>
              <p:cNvGrpSpPr/>
              <p:nvPr/>
            </p:nvGrpSpPr>
            <p:grpSpPr>
              <a:xfrm>
                <a:off x="5657361" y="2824811"/>
                <a:ext cx="1078361" cy="404655"/>
                <a:chOff x="5657361" y="2824811"/>
                <a:chExt cx="1078361" cy="404655"/>
              </a:xfrm>
            </p:grpSpPr>
            <p:grpSp>
              <p:nvGrpSpPr>
                <p:cNvPr id="5470" name="Google Shape;5470;p83"/>
                <p:cNvGrpSpPr/>
                <p:nvPr/>
              </p:nvGrpSpPr>
              <p:grpSpPr>
                <a:xfrm>
                  <a:off x="5938485" y="2824811"/>
                  <a:ext cx="797237" cy="404655"/>
                  <a:chOff x="5938485" y="2824811"/>
                  <a:chExt cx="797237" cy="404655"/>
                </a:xfrm>
              </p:grpSpPr>
              <p:sp>
                <p:nvSpPr>
                  <p:cNvPr id="5471" name="Google Shape;5471;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3" name="Google Shape;5473;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4" name="Google Shape;5474;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83"/>
            <p:cNvGrpSpPr/>
            <p:nvPr/>
          </p:nvGrpSpPr>
          <p:grpSpPr>
            <a:xfrm>
              <a:off x="5190863" y="3528942"/>
              <a:ext cx="1078026" cy="404739"/>
              <a:chOff x="5190863" y="3528942"/>
              <a:chExt cx="1078026" cy="404739"/>
            </a:xfrm>
          </p:grpSpPr>
          <p:sp>
            <p:nvSpPr>
              <p:cNvPr id="5476" name="Google Shape;5476;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7" name="Google Shape;5477;p83"/>
              <p:cNvGrpSpPr/>
              <p:nvPr/>
            </p:nvGrpSpPr>
            <p:grpSpPr>
              <a:xfrm>
                <a:off x="5190863" y="3528942"/>
                <a:ext cx="1078026" cy="404739"/>
                <a:chOff x="5190863" y="3528942"/>
                <a:chExt cx="1078026" cy="404739"/>
              </a:xfrm>
            </p:grpSpPr>
            <p:sp>
              <p:nvSpPr>
                <p:cNvPr id="5478" name="Google Shape;5478;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80" name="Google Shape;5480;p83"/>
          <p:cNvGrpSpPr/>
          <p:nvPr/>
        </p:nvGrpSpPr>
        <p:grpSpPr>
          <a:xfrm>
            <a:off x="724302" y="1268321"/>
            <a:ext cx="1086719" cy="879487"/>
            <a:chOff x="803162" y="1474292"/>
            <a:chExt cx="1086719" cy="879487"/>
          </a:xfrm>
        </p:grpSpPr>
        <p:grpSp>
          <p:nvGrpSpPr>
            <p:cNvPr id="5481" name="Google Shape;5481;p83"/>
            <p:cNvGrpSpPr/>
            <p:nvPr/>
          </p:nvGrpSpPr>
          <p:grpSpPr>
            <a:xfrm>
              <a:off x="803162" y="1625948"/>
              <a:ext cx="445856" cy="576579"/>
              <a:chOff x="803162" y="1625948"/>
              <a:chExt cx="445856" cy="576579"/>
            </a:xfrm>
          </p:grpSpPr>
          <p:sp>
            <p:nvSpPr>
              <p:cNvPr id="5482" name="Google Shape;5482;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3" name="Google Shape;5483;p83"/>
              <p:cNvGrpSpPr/>
              <p:nvPr/>
            </p:nvGrpSpPr>
            <p:grpSpPr>
              <a:xfrm>
                <a:off x="1056023" y="1625948"/>
                <a:ext cx="192995" cy="576579"/>
                <a:chOff x="1056023" y="1625948"/>
                <a:chExt cx="192995" cy="576579"/>
              </a:xfrm>
            </p:grpSpPr>
            <p:sp>
              <p:nvSpPr>
                <p:cNvPr id="5484" name="Google Shape;5484;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9" name="Google Shape;5489;p83"/>
            <p:cNvGrpSpPr/>
            <p:nvPr/>
          </p:nvGrpSpPr>
          <p:grpSpPr>
            <a:xfrm>
              <a:off x="1371406" y="1474292"/>
              <a:ext cx="518475" cy="879487"/>
              <a:chOff x="1398231" y="1474292"/>
              <a:chExt cx="518475" cy="879487"/>
            </a:xfrm>
          </p:grpSpPr>
          <p:grpSp>
            <p:nvGrpSpPr>
              <p:cNvPr id="5490" name="Google Shape;5490;p83"/>
              <p:cNvGrpSpPr/>
              <p:nvPr/>
            </p:nvGrpSpPr>
            <p:grpSpPr>
              <a:xfrm>
                <a:off x="1398231" y="1474292"/>
                <a:ext cx="518475" cy="341643"/>
                <a:chOff x="1398231" y="1474292"/>
                <a:chExt cx="518475" cy="341643"/>
              </a:xfrm>
            </p:grpSpPr>
            <p:sp>
              <p:nvSpPr>
                <p:cNvPr id="5491" name="Google Shape;5491;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2" name="Google Shape;5492;p83"/>
                <p:cNvGrpSpPr/>
                <p:nvPr/>
              </p:nvGrpSpPr>
              <p:grpSpPr>
                <a:xfrm>
                  <a:off x="1616453" y="1474292"/>
                  <a:ext cx="300253" cy="341643"/>
                  <a:chOff x="1616453" y="1475379"/>
                  <a:chExt cx="300253" cy="341643"/>
                </a:xfrm>
              </p:grpSpPr>
              <p:sp>
                <p:nvSpPr>
                  <p:cNvPr id="5493" name="Google Shape;5493;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83"/>
                  <p:cNvGrpSpPr/>
                  <p:nvPr/>
                </p:nvGrpSpPr>
                <p:grpSpPr>
                  <a:xfrm>
                    <a:off x="1839639" y="1475379"/>
                    <a:ext cx="77067" cy="341643"/>
                    <a:chOff x="1839639" y="1475379"/>
                    <a:chExt cx="77067" cy="341643"/>
                  </a:xfrm>
                </p:grpSpPr>
                <p:sp>
                  <p:nvSpPr>
                    <p:cNvPr id="5501" name="Google Shape;5501;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03" name="Google Shape;5503;p83"/>
              <p:cNvGrpSpPr/>
              <p:nvPr/>
            </p:nvGrpSpPr>
            <p:grpSpPr>
              <a:xfrm>
                <a:off x="1398451" y="2012951"/>
                <a:ext cx="518255" cy="340828"/>
                <a:chOff x="1398451" y="2012951"/>
                <a:chExt cx="518255" cy="340828"/>
              </a:xfrm>
            </p:grpSpPr>
            <p:sp>
              <p:nvSpPr>
                <p:cNvPr id="5504" name="Google Shape;5504;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5" name="Google Shape;5505;p83"/>
                <p:cNvGrpSpPr/>
                <p:nvPr/>
              </p:nvGrpSpPr>
              <p:grpSpPr>
                <a:xfrm>
                  <a:off x="1616453" y="2012951"/>
                  <a:ext cx="300253" cy="340828"/>
                  <a:chOff x="1616453" y="2013538"/>
                  <a:chExt cx="300253" cy="340828"/>
                </a:xfrm>
              </p:grpSpPr>
              <p:sp>
                <p:nvSpPr>
                  <p:cNvPr id="5506" name="Google Shape;5506;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3" name="Google Shape;5513;p83"/>
                  <p:cNvGrpSpPr/>
                  <p:nvPr/>
                </p:nvGrpSpPr>
                <p:grpSpPr>
                  <a:xfrm>
                    <a:off x="1839639" y="2013538"/>
                    <a:ext cx="77067" cy="340828"/>
                    <a:chOff x="1839639" y="2013538"/>
                    <a:chExt cx="77067" cy="340828"/>
                  </a:xfrm>
                </p:grpSpPr>
                <p:sp>
                  <p:nvSpPr>
                    <p:cNvPr id="5514" name="Google Shape;5514;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16" name="Google Shape;5516;p83"/>
          <p:cNvGrpSpPr/>
          <p:nvPr/>
        </p:nvGrpSpPr>
        <p:grpSpPr>
          <a:xfrm>
            <a:off x="721126" y="3399508"/>
            <a:ext cx="1368681" cy="682918"/>
            <a:chOff x="724986" y="3605478"/>
            <a:chExt cx="1368681" cy="682918"/>
          </a:xfrm>
        </p:grpSpPr>
        <p:grpSp>
          <p:nvGrpSpPr>
            <p:cNvPr id="5517" name="Google Shape;5517;p83"/>
            <p:cNvGrpSpPr/>
            <p:nvPr/>
          </p:nvGrpSpPr>
          <p:grpSpPr>
            <a:xfrm>
              <a:off x="1289102" y="3823629"/>
              <a:ext cx="240442" cy="250435"/>
              <a:chOff x="-165066" y="3843615"/>
              <a:chExt cx="221259" cy="230455"/>
            </a:xfrm>
          </p:grpSpPr>
          <p:sp>
            <p:nvSpPr>
              <p:cNvPr id="5518" name="Google Shape;5518;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83"/>
            <p:cNvGrpSpPr/>
            <p:nvPr/>
          </p:nvGrpSpPr>
          <p:grpSpPr>
            <a:xfrm>
              <a:off x="724986" y="3605478"/>
              <a:ext cx="1368681" cy="682918"/>
              <a:chOff x="724986" y="3605478"/>
              <a:chExt cx="1368681" cy="682918"/>
            </a:xfrm>
          </p:grpSpPr>
          <p:grpSp>
            <p:nvGrpSpPr>
              <p:cNvPr id="5539" name="Google Shape;5539;p83"/>
              <p:cNvGrpSpPr/>
              <p:nvPr/>
            </p:nvGrpSpPr>
            <p:grpSpPr>
              <a:xfrm>
                <a:off x="1498221" y="4047614"/>
                <a:ext cx="529172" cy="240783"/>
                <a:chOff x="1498221" y="4047614"/>
                <a:chExt cx="529172" cy="240783"/>
              </a:xfrm>
            </p:grpSpPr>
            <p:grpSp>
              <p:nvGrpSpPr>
                <p:cNvPr id="5540" name="Google Shape;5540;p83"/>
                <p:cNvGrpSpPr/>
                <p:nvPr/>
              </p:nvGrpSpPr>
              <p:grpSpPr>
                <a:xfrm>
                  <a:off x="1826655" y="4224370"/>
                  <a:ext cx="200738" cy="25631"/>
                  <a:chOff x="1826655" y="4224370"/>
                  <a:chExt cx="200738" cy="25631"/>
                </a:xfrm>
              </p:grpSpPr>
              <p:sp>
                <p:nvSpPr>
                  <p:cNvPr id="5541" name="Google Shape;5541;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3" name="Google Shape;5543;p83"/>
                <p:cNvGrpSpPr/>
                <p:nvPr/>
              </p:nvGrpSpPr>
              <p:grpSpPr>
                <a:xfrm>
                  <a:off x="1498221" y="4047614"/>
                  <a:ext cx="328444" cy="240783"/>
                  <a:chOff x="1498221" y="4047614"/>
                  <a:chExt cx="328444" cy="240783"/>
                </a:xfrm>
              </p:grpSpPr>
              <p:sp>
                <p:nvSpPr>
                  <p:cNvPr id="5544" name="Google Shape;5544;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83"/>
                  <p:cNvGrpSpPr/>
                  <p:nvPr/>
                </p:nvGrpSpPr>
                <p:grpSpPr>
                  <a:xfrm>
                    <a:off x="1498221" y="4047614"/>
                    <a:ext cx="150566" cy="190416"/>
                    <a:chOff x="1498221" y="4047614"/>
                    <a:chExt cx="150566" cy="190416"/>
                  </a:xfrm>
                </p:grpSpPr>
                <p:sp>
                  <p:nvSpPr>
                    <p:cNvPr id="5546" name="Google Shape;5546;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48" name="Google Shape;5548;p83"/>
              <p:cNvGrpSpPr/>
              <p:nvPr/>
            </p:nvGrpSpPr>
            <p:grpSpPr>
              <a:xfrm>
                <a:off x="1560718" y="3800594"/>
                <a:ext cx="532948" cy="302090"/>
                <a:chOff x="1560718" y="3800594"/>
                <a:chExt cx="532948" cy="302090"/>
              </a:xfrm>
            </p:grpSpPr>
            <p:grpSp>
              <p:nvGrpSpPr>
                <p:cNvPr id="5549" name="Google Shape;5549;p83"/>
                <p:cNvGrpSpPr/>
                <p:nvPr/>
              </p:nvGrpSpPr>
              <p:grpSpPr>
                <a:xfrm>
                  <a:off x="1912179" y="3827344"/>
                  <a:ext cx="181487" cy="25631"/>
                  <a:chOff x="1912179" y="3827344"/>
                  <a:chExt cx="181487" cy="25631"/>
                </a:xfrm>
              </p:grpSpPr>
              <p:sp>
                <p:nvSpPr>
                  <p:cNvPr id="5550" name="Google Shape;5550;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83"/>
                <p:cNvGrpSpPr/>
                <p:nvPr/>
              </p:nvGrpSpPr>
              <p:grpSpPr>
                <a:xfrm>
                  <a:off x="1912179" y="4044505"/>
                  <a:ext cx="181487" cy="25622"/>
                  <a:chOff x="1912179" y="4044506"/>
                  <a:chExt cx="181487" cy="25622"/>
                </a:xfrm>
              </p:grpSpPr>
              <p:sp>
                <p:nvSpPr>
                  <p:cNvPr id="5553" name="Google Shape;5553;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83"/>
                <p:cNvGrpSpPr/>
                <p:nvPr/>
              </p:nvGrpSpPr>
              <p:grpSpPr>
                <a:xfrm>
                  <a:off x="1560718" y="3800594"/>
                  <a:ext cx="351472" cy="302090"/>
                  <a:chOff x="1560718" y="3800594"/>
                  <a:chExt cx="351472" cy="302090"/>
                </a:xfrm>
              </p:grpSpPr>
              <p:grpSp>
                <p:nvGrpSpPr>
                  <p:cNvPr id="5556" name="Google Shape;5556;p83"/>
                  <p:cNvGrpSpPr/>
                  <p:nvPr/>
                </p:nvGrpSpPr>
                <p:grpSpPr>
                  <a:xfrm>
                    <a:off x="1560718" y="3842857"/>
                    <a:ext cx="173586" cy="217131"/>
                    <a:chOff x="1560718" y="3842857"/>
                    <a:chExt cx="173586" cy="217131"/>
                  </a:xfrm>
                </p:grpSpPr>
                <p:sp>
                  <p:nvSpPr>
                    <p:cNvPr id="5557" name="Google Shape;5557;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62" name="Google Shape;5562;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3" name="Google Shape;5563;p83"/>
              <p:cNvGrpSpPr/>
              <p:nvPr/>
            </p:nvGrpSpPr>
            <p:grpSpPr>
              <a:xfrm>
                <a:off x="785350" y="3605478"/>
                <a:ext cx="535311" cy="249245"/>
                <a:chOff x="785350" y="3605478"/>
                <a:chExt cx="535311" cy="249245"/>
              </a:xfrm>
            </p:grpSpPr>
            <p:grpSp>
              <p:nvGrpSpPr>
                <p:cNvPr id="5564" name="Google Shape;5564;p83"/>
                <p:cNvGrpSpPr/>
                <p:nvPr/>
              </p:nvGrpSpPr>
              <p:grpSpPr>
                <a:xfrm>
                  <a:off x="785350" y="3605478"/>
                  <a:ext cx="376191" cy="102736"/>
                  <a:chOff x="785350" y="3605478"/>
                  <a:chExt cx="376191" cy="102736"/>
                </a:xfrm>
              </p:grpSpPr>
              <p:sp>
                <p:nvSpPr>
                  <p:cNvPr id="5565" name="Google Shape;5565;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83"/>
                <p:cNvGrpSpPr/>
                <p:nvPr/>
              </p:nvGrpSpPr>
              <p:grpSpPr>
                <a:xfrm>
                  <a:off x="1161530" y="3655851"/>
                  <a:ext cx="159131" cy="198872"/>
                  <a:chOff x="1161530" y="3655851"/>
                  <a:chExt cx="159131" cy="198872"/>
                </a:xfrm>
              </p:grpSpPr>
              <p:sp>
                <p:nvSpPr>
                  <p:cNvPr id="5569" name="Google Shape;5569;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1" name="Google Shape;5571;p83"/>
              <p:cNvGrpSpPr/>
              <p:nvPr/>
            </p:nvGrpSpPr>
            <p:grpSpPr>
              <a:xfrm>
                <a:off x="785350" y="4047614"/>
                <a:ext cx="535311" cy="240783"/>
                <a:chOff x="785350" y="4047614"/>
                <a:chExt cx="535311" cy="240783"/>
              </a:xfrm>
            </p:grpSpPr>
            <p:grpSp>
              <p:nvGrpSpPr>
                <p:cNvPr id="5572" name="Google Shape;5572;p83"/>
                <p:cNvGrpSpPr/>
                <p:nvPr/>
              </p:nvGrpSpPr>
              <p:grpSpPr>
                <a:xfrm>
                  <a:off x="1161636" y="4047614"/>
                  <a:ext cx="159025" cy="190415"/>
                  <a:chOff x="1161636" y="4047614"/>
                  <a:chExt cx="159025" cy="190415"/>
                </a:xfrm>
              </p:grpSpPr>
              <p:sp>
                <p:nvSpPr>
                  <p:cNvPr id="5573" name="Google Shape;5573;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83"/>
                <p:cNvGrpSpPr/>
                <p:nvPr/>
              </p:nvGrpSpPr>
              <p:grpSpPr>
                <a:xfrm>
                  <a:off x="785350" y="4185661"/>
                  <a:ext cx="376191" cy="102736"/>
                  <a:chOff x="785350" y="4185661"/>
                  <a:chExt cx="376191" cy="102736"/>
                </a:xfrm>
              </p:grpSpPr>
              <p:sp>
                <p:nvSpPr>
                  <p:cNvPr id="5576" name="Google Shape;5576;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9" name="Google Shape;5579;p83"/>
              <p:cNvGrpSpPr/>
              <p:nvPr/>
            </p:nvGrpSpPr>
            <p:grpSpPr>
              <a:xfrm>
                <a:off x="1501054" y="3605478"/>
                <a:ext cx="526340" cy="249240"/>
                <a:chOff x="1501054" y="3605478"/>
                <a:chExt cx="526340" cy="249240"/>
              </a:xfrm>
            </p:grpSpPr>
            <p:grpSp>
              <p:nvGrpSpPr>
                <p:cNvPr id="5580" name="Google Shape;5580;p83"/>
                <p:cNvGrpSpPr/>
                <p:nvPr/>
              </p:nvGrpSpPr>
              <p:grpSpPr>
                <a:xfrm>
                  <a:off x="1834208" y="3643867"/>
                  <a:ext cx="193185" cy="25622"/>
                  <a:chOff x="1834208" y="3643867"/>
                  <a:chExt cx="193185" cy="25622"/>
                </a:xfrm>
              </p:grpSpPr>
              <p:sp>
                <p:nvSpPr>
                  <p:cNvPr id="5581" name="Google Shape;5581;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83"/>
                <p:cNvGrpSpPr/>
                <p:nvPr/>
              </p:nvGrpSpPr>
              <p:grpSpPr>
                <a:xfrm>
                  <a:off x="1501054" y="3605478"/>
                  <a:ext cx="333165" cy="249240"/>
                  <a:chOff x="1501054" y="3605478"/>
                  <a:chExt cx="333165" cy="249240"/>
                </a:xfrm>
              </p:grpSpPr>
              <p:sp>
                <p:nvSpPr>
                  <p:cNvPr id="5584" name="Google Shape;5584;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5" name="Google Shape;5585;p83"/>
                  <p:cNvGrpSpPr/>
                  <p:nvPr/>
                </p:nvGrpSpPr>
                <p:grpSpPr>
                  <a:xfrm>
                    <a:off x="1501054" y="3655851"/>
                    <a:ext cx="155286" cy="198867"/>
                    <a:chOff x="1501054" y="3655851"/>
                    <a:chExt cx="155286" cy="198867"/>
                  </a:xfrm>
                </p:grpSpPr>
                <p:sp>
                  <p:nvSpPr>
                    <p:cNvPr id="5586" name="Google Shape;5586;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88" name="Google Shape;5588;p83"/>
              <p:cNvGrpSpPr/>
              <p:nvPr/>
            </p:nvGrpSpPr>
            <p:grpSpPr>
              <a:xfrm>
                <a:off x="724986" y="3800594"/>
                <a:ext cx="532950" cy="302090"/>
                <a:chOff x="724986" y="3800594"/>
                <a:chExt cx="532950" cy="302090"/>
              </a:xfrm>
            </p:grpSpPr>
            <p:grpSp>
              <p:nvGrpSpPr>
                <p:cNvPr id="5589" name="Google Shape;5589;p83"/>
                <p:cNvGrpSpPr/>
                <p:nvPr/>
              </p:nvGrpSpPr>
              <p:grpSpPr>
                <a:xfrm>
                  <a:off x="724986" y="4044367"/>
                  <a:ext cx="181314" cy="25626"/>
                  <a:chOff x="724986" y="4044367"/>
                  <a:chExt cx="181314" cy="25626"/>
                </a:xfrm>
              </p:grpSpPr>
              <p:sp>
                <p:nvSpPr>
                  <p:cNvPr id="5590" name="Google Shape;5590;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83"/>
                <p:cNvGrpSpPr/>
                <p:nvPr/>
              </p:nvGrpSpPr>
              <p:grpSpPr>
                <a:xfrm>
                  <a:off x="906290" y="3800594"/>
                  <a:ext cx="351646" cy="302090"/>
                  <a:chOff x="906290" y="3800594"/>
                  <a:chExt cx="351646" cy="302090"/>
                </a:xfrm>
              </p:grpSpPr>
              <p:grpSp>
                <p:nvGrpSpPr>
                  <p:cNvPr id="5593" name="Google Shape;5593;p83"/>
                  <p:cNvGrpSpPr/>
                  <p:nvPr/>
                </p:nvGrpSpPr>
                <p:grpSpPr>
                  <a:xfrm>
                    <a:off x="1084172" y="3842857"/>
                    <a:ext cx="173764" cy="217131"/>
                    <a:chOff x="1084172" y="3842857"/>
                    <a:chExt cx="173764" cy="217131"/>
                  </a:xfrm>
                </p:grpSpPr>
                <p:grpSp>
                  <p:nvGrpSpPr>
                    <p:cNvPr id="5594" name="Google Shape;5594;p83"/>
                    <p:cNvGrpSpPr/>
                    <p:nvPr/>
                  </p:nvGrpSpPr>
                  <p:grpSpPr>
                    <a:xfrm>
                      <a:off x="1156862" y="3936509"/>
                      <a:ext cx="101073" cy="25622"/>
                      <a:chOff x="1156862" y="3936509"/>
                      <a:chExt cx="101073" cy="25622"/>
                    </a:xfrm>
                  </p:grpSpPr>
                  <p:sp>
                    <p:nvSpPr>
                      <p:cNvPr id="5595" name="Google Shape;5595;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7" name="Google Shape;5597;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8" name="Google Shape;5598;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83"/>
                <p:cNvGrpSpPr/>
                <p:nvPr/>
              </p:nvGrpSpPr>
              <p:grpSpPr>
                <a:xfrm>
                  <a:off x="724986" y="3830189"/>
                  <a:ext cx="189533" cy="25626"/>
                  <a:chOff x="724986" y="3830189"/>
                  <a:chExt cx="189533" cy="25626"/>
                </a:xfrm>
              </p:grpSpPr>
              <p:sp>
                <p:nvSpPr>
                  <p:cNvPr id="5601" name="Google Shape;5601;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03" name="Google Shape;5603;p83"/>
          <p:cNvGrpSpPr/>
          <p:nvPr/>
        </p:nvGrpSpPr>
        <p:grpSpPr>
          <a:xfrm>
            <a:off x="2249438" y="2249669"/>
            <a:ext cx="948701" cy="935378"/>
            <a:chOff x="2253298" y="2428317"/>
            <a:chExt cx="948701" cy="935378"/>
          </a:xfrm>
        </p:grpSpPr>
        <p:sp>
          <p:nvSpPr>
            <p:cNvPr id="5604" name="Google Shape;5604;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640"/>
        <p:cNvGrpSpPr/>
        <p:nvPr/>
      </p:nvGrpSpPr>
      <p:grpSpPr>
        <a:xfrm>
          <a:off x="0" y="0"/>
          <a:ext cx="0" cy="0"/>
          <a:chOff x="0" y="0"/>
          <a:chExt cx="0" cy="0"/>
        </a:xfrm>
      </p:grpSpPr>
      <p:graphicFrame>
        <p:nvGraphicFramePr>
          <p:cNvPr id="5641" name="Google Shape;5641;p84"/>
          <p:cNvGraphicFramePr/>
          <p:nvPr/>
        </p:nvGraphicFramePr>
        <p:xfrm>
          <a:off x="3342575" y="2130461"/>
          <a:ext cx="2363400" cy="868575"/>
        </p:xfrm>
        <a:graphic>
          <a:graphicData uri="http://schemas.openxmlformats.org/drawingml/2006/table">
            <a:tbl>
              <a:tblPr>
                <a:noFill/>
                <a:tableStyleId>{2331548F-54BB-4538-B6D6-4A3ED7892C8B}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42" name="Google Shape;5642;p84"/>
          <p:cNvGrpSpPr/>
          <p:nvPr/>
        </p:nvGrpSpPr>
        <p:grpSpPr>
          <a:xfrm>
            <a:off x="3339745" y="952988"/>
            <a:ext cx="2363393" cy="1017867"/>
            <a:chOff x="3292400" y="1219146"/>
            <a:chExt cx="2615240" cy="1110239"/>
          </a:xfrm>
        </p:grpSpPr>
        <p:sp>
          <p:nvSpPr>
            <p:cNvPr id="5643" name="Google Shape;5643;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644" name="Google Shape;5644;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45" name="Google Shape;5645;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646" name="Google Shape;5646;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647" name="Google Shape;5647;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648" name="Google Shape;5648;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649" name="Google Shape;5649;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650" name="Google Shape;5650;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651" name="Google Shape;5651;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652" name="Google Shape;5652;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653" name="Google Shape;5653;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654" name="Google Shape;5654;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655" name="Google Shape;5655;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656" name="Google Shape;5656;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657" name="Google Shape;5657;p84"/>
            <p:cNvGrpSpPr/>
            <p:nvPr/>
          </p:nvGrpSpPr>
          <p:grpSpPr>
            <a:xfrm>
              <a:off x="3748438" y="1378608"/>
              <a:ext cx="2159202" cy="903971"/>
              <a:chOff x="1683525" y="2179850"/>
              <a:chExt cx="4519050" cy="2134525"/>
            </a:xfrm>
          </p:grpSpPr>
          <p:sp>
            <p:nvSpPr>
              <p:cNvPr id="5658" name="Google Shape;5658;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59" name="Google Shape;5659;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0" name="Google Shape;5660;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1" name="Google Shape;5661;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2" name="Google Shape;5662;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3" name="Google Shape;5663;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4" name="Google Shape;5664;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5" name="Google Shape;5665;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6" name="Google Shape;5666;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7" name="Google Shape;5667;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8" name="Google Shape;5668;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69" name="Google Shape;5669;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670" name="Google Shape;5670;p84"/>
          <p:cNvGraphicFramePr/>
          <p:nvPr/>
        </p:nvGraphicFramePr>
        <p:xfrm>
          <a:off x="5935838" y="2130461"/>
          <a:ext cx="2491300" cy="868600"/>
        </p:xfrm>
        <a:graphic>
          <a:graphicData uri="http://schemas.openxmlformats.org/drawingml/2006/table">
            <a:tbl>
              <a:tblPr>
                <a:noFill/>
                <a:tableStyleId>{2331548F-54BB-4538-B6D6-4A3ED7892C8B}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71" name="Google Shape;5671;p84"/>
          <p:cNvGrpSpPr/>
          <p:nvPr/>
        </p:nvGrpSpPr>
        <p:grpSpPr>
          <a:xfrm>
            <a:off x="5910045" y="3189058"/>
            <a:ext cx="2522867" cy="1001454"/>
            <a:chOff x="1904318" y="789980"/>
            <a:chExt cx="1489472" cy="606868"/>
          </a:xfrm>
        </p:grpSpPr>
        <p:cxnSp>
          <p:nvCxnSpPr>
            <p:cNvPr id="5672" name="Google Shape;5672;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73" name="Google Shape;5673;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74" name="Google Shape;5674;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75" name="Google Shape;5675;p84"/>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676" name="Google Shape;5676;p84"/>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677" name="Google Shape;5677;p84"/>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678" name="Google Shape;5678;p84"/>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679" name="Google Shape;5679;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4"/>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686" name="Google Shape;5686;p84"/>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687" name="Google Shape;5687;p84"/>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688" name="Google Shape;5688;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84"/>
          <p:cNvGrpSpPr/>
          <p:nvPr/>
        </p:nvGrpSpPr>
        <p:grpSpPr>
          <a:xfrm>
            <a:off x="712562" y="998017"/>
            <a:ext cx="2394370" cy="976502"/>
            <a:chOff x="749309" y="1112739"/>
            <a:chExt cx="2371603" cy="976502"/>
          </a:xfrm>
        </p:grpSpPr>
        <p:sp>
          <p:nvSpPr>
            <p:cNvPr id="5690" name="Google Shape;5690;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722" name="Google Shape;5722;p84"/>
          <p:cNvGraphicFramePr/>
          <p:nvPr/>
        </p:nvGraphicFramePr>
        <p:xfrm>
          <a:off x="5935863" y="996311"/>
          <a:ext cx="2491300" cy="976425"/>
        </p:xfrm>
        <a:graphic>
          <a:graphicData uri="http://schemas.openxmlformats.org/drawingml/2006/table">
            <a:tbl>
              <a:tblPr>
                <a:noFill/>
                <a:tableStyleId>{2331548F-54BB-4538-B6D6-4A3ED7892C8B}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5723" name="Google Shape;5723;p84"/>
          <p:cNvGrpSpPr/>
          <p:nvPr/>
        </p:nvGrpSpPr>
        <p:grpSpPr>
          <a:xfrm>
            <a:off x="4086505" y="2517104"/>
            <a:ext cx="1517436" cy="74460"/>
            <a:chOff x="3980086" y="2804397"/>
            <a:chExt cx="1227600" cy="66900"/>
          </a:xfrm>
        </p:grpSpPr>
        <p:sp>
          <p:nvSpPr>
            <p:cNvPr id="5724" name="Google Shape;5724;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84"/>
          <p:cNvGrpSpPr/>
          <p:nvPr/>
        </p:nvGrpSpPr>
        <p:grpSpPr>
          <a:xfrm>
            <a:off x="4711569" y="2809692"/>
            <a:ext cx="892956" cy="74460"/>
            <a:chOff x="3980086" y="2804397"/>
            <a:chExt cx="1227600" cy="66900"/>
          </a:xfrm>
        </p:grpSpPr>
        <p:sp>
          <p:nvSpPr>
            <p:cNvPr id="5727" name="Google Shape;5727;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84"/>
          <p:cNvGrpSpPr/>
          <p:nvPr/>
        </p:nvGrpSpPr>
        <p:grpSpPr>
          <a:xfrm>
            <a:off x="3344661" y="3168575"/>
            <a:ext cx="2363244" cy="1005943"/>
            <a:chOff x="3358415" y="3361302"/>
            <a:chExt cx="2363244" cy="1024695"/>
          </a:xfrm>
        </p:grpSpPr>
        <p:grpSp>
          <p:nvGrpSpPr>
            <p:cNvPr id="5730" name="Google Shape;5730;p84"/>
            <p:cNvGrpSpPr/>
            <p:nvPr/>
          </p:nvGrpSpPr>
          <p:grpSpPr>
            <a:xfrm>
              <a:off x="3358415" y="3361302"/>
              <a:ext cx="441300" cy="1024695"/>
              <a:chOff x="3358415" y="3361302"/>
              <a:chExt cx="441300" cy="1024695"/>
            </a:xfrm>
          </p:grpSpPr>
          <p:sp>
            <p:nvSpPr>
              <p:cNvPr id="5731" name="Google Shape;5731;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84"/>
            <p:cNvGrpSpPr/>
            <p:nvPr/>
          </p:nvGrpSpPr>
          <p:grpSpPr>
            <a:xfrm>
              <a:off x="3838901" y="3361302"/>
              <a:ext cx="441300" cy="1024695"/>
              <a:chOff x="3838901" y="3361302"/>
              <a:chExt cx="441300" cy="1024695"/>
            </a:xfrm>
          </p:grpSpPr>
          <p:sp>
            <p:nvSpPr>
              <p:cNvPr id="5738" name="Google Shape;5738;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84"/>
            <p:cNvGrpSpPr/>
            <p:nvPr/>
          </p:nvGrpSpPr>
          <p:grpSpPr>
            <a:xfrm>
              <a:off x="4319387" y="3361302"/>
              <a:ext cx="441300" cy="1024695"/>
              <a:chOff x="4319387" y="3361302"/>
              <a:chExt cx="441300" cy="1024695"/>
            </a:xfrm>
          </p:grpSpPr>
          <p:sp>
            <p:nvSpPr>
              <p:cNvPr id="5745" name="Google Shape;5745;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84"/>
            <p:cNvGrpSpPr/>
            <p:nvPr/>
          </p:nvGrpSpPr>
          <p:grpSpPr>
            <a:xfrm>
              <a:off x="4799873" y="3361302"/>
              <a:ext cx="441300" cy="1024695"/>
              <a:chOff x="4799873" y="3361302"/>
              <a:chExt cx="441300" cy="1024695"/>
            </a:xfrm>
          </p:grpSpPr>
          <p:sp>
            <p:nvSpPr>
              <p:cNvPr id="5752" name="Google Shape;5752;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84"/>
            <p:cNvGrpSpPr/>
            <p:nvPr/>
          </p:nvGrpSpPr>
          <p:grpSpPr>
            <a:xfrm>
              <a:off x="5280360" y="3361302"/>
              <a:ext cx="441300" cy="1024695"/>
              <a:chOff x="5280360" y="3361302"/>
              <a:chExt cx="441300" cy="1024695"/>
            </a:xfrm>
          </p:grpSpPr>
          <p:sp>
            <p:nvSpPr>
              <p:cNvPr id="5759" name="Google Shape;5759;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765" name="Google Shape;5765;p84"/>
          <p:cNvGraphicFramePr/>
          <p:nvPr/>
        </p:nvGraphicFramePr>
        <p:xfrm>
          <a:off x="711088" y="2130461"/>
          <a:ext cx="2403600" cy="881400"/>
        </p:xfrm>
        <a:graphic>
          <a:graphicData uri="http://schemas.openxmlformats.org/drawingml/2006/table">
            <a:tbl>
              <a:tblPr>
                <a:noFill/>
                <a:tableStyleId>{2331548F-54BB-4538-B6D6-4A3ED7892C8B}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66" name="Google Shape;5766;p84"/>
          <p:cNvGrpSpPr/>
          <p:nvPr/>
        </p:nvGrpSpPr>
        <p:grpSpPr>
          <a:xfrm>
            <a:off x="712613" y="3180186"/>
            <a:ext cx="2403614" cy="1005900"/>
            <a:chOff x="726450" y="3372825"/>
            <a:chExt cx="2403614" cy="1005900"/>
          </a:xfrm>
        </p:grpSpPr>
        <p:grpSp>
          <p:nvGrpSpPr>
            <p:cNvPr id="5767" name="Google Shape;5767;p84"/>
            <p:cNvGrpSpPr/>
            <p:nvPr/>
          </p:nvGrpSpPr>
          <p:grpSpPr>
            <a:xfrm>
              <a:off x="726450" y="3696000"/>
              <a:ext cx="2403614" cy="500898"/>
              <a:chOff x="726450" y="3696000"/>
              <a:chExt cx="2403614" cy="500898"/>
            </a:xfrm>
          </p:grpSpPr>
          <p:sp>
            <p:nvSpPr>
              <p:cNvPr id="5768" name="Google Shape;5768;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69" name="Google Shape;5769;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70" name="Google Shape;5770;p84"/>
            <p:cNvGrpSpPr/>
            <p:nvPr/>
          </p:nvGrpSpPr>
          <p:grpSpPr>
            <a:xfrm>
              <a:off x="1348050" y="3372825"/>
              <a:ext cx="1720425" cy="1005900"/>
              <a:chOff x="1348050" y="3372825"/>
              <a:chExt cx="1720425" cy="1005900"/>
            </a:xfrm>
          </p:grpSpPr>
          <p:sp>
            <p:nvSpPr>
              <p:cNvPr id="5771" name="Google Shape;5771;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2" name="Google Shape;5772;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3" name="Google Shape;5773;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4" name="Google Shape;5774;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75" name="Google Shape;5775;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76" name="Google Shape;5776;p84"/>
            <p:cNvGrpSpPr/>
            <p:nvPr/>
          </p:nvGrpSpPr>
          <p:grpSpPr>
            <a:xfrm>
              <a:off x="1455707" y="3731058"/>
              <a:ext cx="1491150" cy="417657"/>
              <a:chOff x="1455707" y="3731058"/>
              <a:chExt cx="1491150" cy="417657"/>
            </a:xfrm>
          </p:grpSpPr>
          <p:grpSp>
            <p:nvGrpSpPr>
              <p:cNvPr id="5777" name="Google Shape;5777;p84"/>
              <p:cNvGrpSpPr/>
              <p:nvPr/>
            </p:nvGrpSpPr>
            <p:grpSpPr>
              <a:xfrm>
                <a:off x="1472938" y="3745828"/>
                <a:ext cx="72126" cy="53788"/>
                <a:chOff x="1472938" y="3745828"/>
                <a:chExt cx="72126" cy="53788"/>
              </a:xfrm>
            </p:grpSpPr>
            <p:sp>
              <p:nvSpPr>
                <p:cNvPr id="5778" name="Google Shape;5778;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84"/>
              <p:cNvGrpSpPr/>
              <p:nvPr/>
            </p:nvGrpSpPr>
            <p:grpSpPr>
              <a:xfrm>
                <a:off x="1819181" y="4089633"/>
                <a:ext cx="72126" cy="53788"/>
                <a:chOff x="1819181" y="4089633"/>
                <a:chExt cx="72126" cy="53788"/>
              </a:xfrm>
            </p:grpSpPr>
            <p:sp>
              <p:nvSpPr>
                <p:cNvPr id="5781" name="Google Shape;5781;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84"/>
              <p:cNvGrpSpPr/>
              <p:nvPr/>
            </p:nvGrpSpPr>
            <p:grpSpPr>
              <a:xfrm>
                <a:off x="1455707" y="4084171"/>
                <a:ext cx="64321" cy="64544"/>
                <a:chOff x="1455707" y="4084171"/>
                <a:chExt cx="64321" cy="64544"/>
              </a:xfrm>
            </p:grpSpPr>
            <p:sp>
              <p:nvSpPr>
                <p:cNvPr id="5784" name="Google Shape;5784;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84"/>
              <p:cNvGrpSpPr/>
              <p:nvPr/>
            </p:nvGrpSpPr>
            <p:grpSpPr>
              <a:xfrm>
                <a:off x="1818610" y="3731058"/>
                <a:ext cx="64321" cy="64544"/>
                <a:chOff x="1818610" y="3731058"/>
                <a:chExt cx="64321" cy="64544"/>
              </a:xfrm>
            </p:grpSpPr>
            <p:sp>
              <p:nvSpPr>
                <p:cNvPr id="5787" name="Google Shape;5787;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84"/>
              <p:cNvGrpSpPr/>
              <p:nvPr/>
            </p:nvGrpSpPr>
            <p:grpSpPr>
              <a:xfrm>
                <a:off x="2172491" y="4089633"/>
                <a:ext cx="72126" cy="53788"/>
                <a:chOff x="2172491" y="4089633"/>
                <a:chExt cx="72126" cy="53788"/>
              </a:xfrm>
            </p:grpSpPr>
            <p:sp>
              <p:nvSpPr>
                <p:cNvPr id="5790" name="Google Shape;5790;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84"/>
              <p:cNvGrpSpPr/>
              <p:nvPr/>
            </p:nvGrpSpPr>
            <p:grpSpPr>
              <a:xfrm>
                <a:off x="2171920" y="3731058"/>
                <a:ext cx="64321" cy="64544"/>
                <a:chOff x="2171920" y="3731058"/>
                <a:chExt cx="64321" cy="64544"/>
              </a:xfrm>
            </p:grpSpPr>
            <p:sp>
              <p:nvSpPr>
                <p:cNvPr id="5793" name="Google Shape;5793;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5" name="Google Shape;5795;p84"/>
              <p:cNvGrpSpPr/>
              <p:nvPr/>
            </p:nvGrpSpPr>
            <p:grpSpPr>
              <a:xfrm>
                <a:off x="2874730" y="3745828"/>
                <a:ext cx="72126" cy="53788"/>
                <a:chOff x="2874730" y="3745828"/>
                <a:chExt cx="72126" cy="53788"/>
              </a:xfrm>
            </p:grpSpPr>
            <p:sp>
              <p:nvSpPr>
                <p:cNvPr id="5796" name="Google Shape;5796;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84"/>
              <p:cNvGrpSpPr/>
              <p:nvPr/>
            </p:nvGrpSpPr>
            <p:grpSpPr>
              <a:xfrm>
                <a:off x="2878589" y="4081481"/>
                <a:ext cx="64321" cy="64544"/>
                <a:chOff x="2878589" y="4081481"/>
                <a:chExt cx="64321" cy="64544"/>
              </a:xfrm>
            </p:grpSpPr>
            <p:sp>
              <p:nvSpPr>
                <p:cNvPr id="5799" name="Google Shape;5799;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84"/>
              <p:cNvGrpSpPr/>
              <p:nvPr/>
            </p:nvGrpSpPr>
            <p:grpSpPr>
              <a:xfrm>
                <a:off x="2525796" y="4089633"/>
                <a:ext cx="72126" cy="53788"/>
                <a:chOff x="2525796" y="4089633"/>
                <a:chExt cx="72126" cy="53788"/>
              </a:xfrm>
            </p:grpSpPr>
            <p:sp>
              <p:nvSpPr>
                <p:cNvPr id="5802" name="Google Shape;5802;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84"/>
              <p:cNvGrpSpPr/>
              <p:nvPr/>
            </p:nvGrpSpPr>
            <p:grpSpPr>
              <a:xfrm>
                <a:off x="2525225" y="3731058"/>
                <a:ext cx="64321" cy="64544"/>
                <a:chOff x="2525225" y="3731058"/>
                <a:chExt cx="64321" cy="64544"/>
              </a:xfrm>
            </p:grpSpPr>
            <p:sp>
              <p:nvSpPr>
                <p:cNvPr id="5805" name="Google Shape;5805;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810"/>
        <p:cNvGrpSpPr/>
        <p:nvPr/>
      </p:nvGrpSpPr>
      <p:grpSpPr>
        <a:xfrm>
          <a:off x="0" y="0"/>
          <a:ext cx="0" cy="0"/>
          <a:chOff x="0" y="0"/>
          <a:chExt cx="0" cy="0"/>
        </a:xfrm>
      </p:grpSpPr>
      <p:grpSp>
        <p:nvGrpSpPr>
          <p:cNvPr id="5811" name="Google Shape;5811;p85"/>
          <p:cNvGrpSpPr/>
          <p:nvPr/>
        </p:nvGrpSpPr>
        <p:grpSpPr>
          <a:xfrm>
            <a:off x="716996" y="971307"/>
            <a:ext cx="845921" cy="690752"/>
            <a:chOff x="732428" y="1198513"/>
            <a:chExt cx="845921" cy="690752"/>
          </a:xfrm>
        </p:grpSpPr>
        <p:grpSp>
          <p:nvGrpSpPr>
            <p:cNvPr id="5812" name="Google Shape;5812;p85"/>
            <p:cNvGrpSpPr/>
            <p:nvPr/>
          </p:nvGrpSpPr>
          <p:grpSpPr>
            <a:xfrm>
              <a:off x="823030" y="1198513"/>
              <a:ext cx="755319" cy="690752"/>
              <a:chOff x="823030" y="1198513"/>
              <a:chExt cx="755319" cy="690752"/>
            </a:xfrm>
          </p:grpSpPr>
          <p:sp>
            <p:nvSpPr>
              <p:cNvPr id="5813" name="Google Shape;5813;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85"/>
            <p:cNvGrpSpPr/>
            <p:nvPr/>
          </p:nvGrpSpPr>
          <p:grpSpPr>
            <a:xfrm>
              <a:off x="732428" y="1239937"/>
              <a:ext cx="739912" cy="607886"/>
              <a:chOff x="732428" y="1239937"/>
              <a:chExt cx="739912" cy="607886"/>
            </a:xfrm>
          </p:grpSpPr>
          <p:sp>
            <p:nvSpPr>
              <p:cNvPr id="5816" name="Google Shape;5816;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85"/>
            <p:cNvGrpSpPr/>
            <p:nvPr/>
          </p:nvGrpSpPr>
          <p:grpSpPr>
            <a:xfrm>
              <a:off x="732428" y="1277018"/>
              <a:ext cx="702832" cy="533758"/>
              <a:chOff x="732428" y="1277018"/>
              <a:chExt cx="702832" cy="533758"/>
            </a:xfrm>
          </p:grpSpPr>
          <p:sp>
            <p:nvSpPr>
              <p:cNvPr id="5819" name="Google Shape;5819;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85"/>
            <p:cNvGrpSpPr/>
            <p:nvPr/>
          </p:nvGrpSpPr>
          <p:grpSpPr>
            <a:xfrm>
              <a:off x="931170" y="1306653"/>
              <a:ext cx="647179" cy="474455"/>
              <a:chOff x="931170" y="1306653"/>
              <a:chExt cx="647179" cy="474455"/>
            </a:xfrm>
          </p:grpSpPr>
          <p:sp>
            <p:nvSpPr>
              <p:cNvPr id="5822" name="Google Shape;5822;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4" name="Google Shape;5824;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85"/>
          <p:cNvGrpSpPr/>
          <p:nvPr/>
        </p:nvGrpSpPr>
        <p:grpSpPr>
          <a:xfrm>
            <a:off x="3948605" y="971313"/>
            <a:ext cx="634656" cy="699982"/>
            <a:chOff x="5985650" y="2860025"/>
            <a:chExt cx="1396075" cy="1539775"/>
          </a:xfrm>
        </p:grpSpPr>
        <p:sp>
          <p:nvSpPr>
            <p:cNvPr id="5826" name="Google Shape;5826;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85"/>
          <p:cNvGrpSpPr/>
          <p:nvPr/>
        </p:nvGrpSpPr>
        <p:grpSpPr>
          <a:xfrm>
            <a:off x="4704254" y="971307"/>
            <a:ext cx="725845" cy="699975"/>
            <a:chOff x="4249973" y="1201875"/>
            <a:chExt cx="1958568" cy="1888762"/>
          </a:xfrm>
        </p:grpSpPr>
        <p:sp>
          <p:nvSpPr>
            <p:cNvPr id="5859" name="Google Shape;5859;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0" name="Google Shape;5860;p85"/>
            <p:cNvGrpSpPr/>
            <p:nvPr/>
          </p:nvGrpSpPr>
          <p:grpSpPr>
            <a:xfrm>
              <a:off x="5853086" y="1789142"/>
              <a:ext cx="355454" cy="1048099"/>
              <a:chOff x="5576108" y="2016725"/>
              <a:chExt cx="565200" cy="1666560"/>
            </a:xfrm>
          </p:grpSpPr>
          <p:sp>
            <p:nvSpPr>
              <p:cNvPr id="5861" name="Google Shape;5861;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62" name="Google Shape;5862;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85"/>
            <p:cNvGrpSpPr/>
            <p:nvPr/>
          </p:nvGrpSpPr>
          <p:grpSpPr>
            <a:xfrm>
              <a:off x="4869455" y="2691676"/>
              <a:ext cx="1013897" cy="398961"/>
              <a:chOff x="4012057" y="3451825"/>
              <a:chExt cx="1612175" cy="634379"/>
            </a:xfrm>
          </p:grpSpPr>
          <p:sp>
            <p:nvSpPr>
              <p:cNvPr id="5864" name="Google Shape;5864;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65" name="Google Shape;5865;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6" name="Google Shape;5866;p85"/>
            <p:cNvGrpSpPr/>
            <p:nvPr/>
          </p:nvGrpSpPr>
          <p:grpSpPr>
            <a:xfrm>
              <a:off x="4276937" y="2155961"/>
              <a:ext cx="651965" cy="891358"/>
              <a:chOff x="3069908" y="2599997"/>
              <a:chExt cx="1036675" cy="1417328"/>
            </a:xfrm>
          </p:grpSpPr>
          <p:sp>
            <p:nvSpPr>
              <p:cNvPr id="5867" name="Google Shape;5867;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68" name="Google Shape;5868;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85"/>
            <p:cNvGrpSpPr/>
            <p:nvPr/>
          </p:nvGrpSpPr>
          <p:grpSpPr>
            <a:xfrm>
              <a:off x="5054918" y="1201875"/>
              <a:ext cx="999548" cy="602711"/>
              <a:chOff x="4306958" y="1082925"/>
              <a:chExt cx="1589359" cy="958358"/>
            </a:xfrm>
          </p:grpSpPr>
          <p:sp>
            <p:nvSpPr>
              <p:cNvPr id="5870" name="Google Shape;5870;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71" name="Google Shape;5871;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2" name="Google Shape;5872;p85"/>
            <p:cNvGrpSpPr/>
            <p:nvPr/>
          </p:nvGrpSpPr>
          <p:grpSpPr>
            <a:xfrm>
              <a:off x="4249973" y="1303451"/>
              <a:ext cx="799317" cy="841334"/>
              <a:chOff x="3027033" y="1244439"/>
              <a:chExt cx="1270977" cy="1337786"/>
            </a:xfrm>
          </p:grpSpPr>
          <p:sp>
            <p:nvSpPr>
              <p:cNvPr id="5873" name="Google Shape;5873;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74" name="Google Shape;5874;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5" name="Google Shape;5875;p85"/>
          <p:cNvGrpSpPr/>
          <p:nvPr/>
        </p:nvGrpSpPr>
        <p:grpSpPr>
          <a:xfrm>
            <a:off x="4057119" y="1858087"/>
            <a:ext cx="750769" cy="683784"/>
            <a:chOff x="4204684" y="2104422"/>
            <a:chExt cx="699822" cy="637382"/>
          </a:xfrm>
        </p:grpSpPr>
        <p:grpSp>
          <p:nvGrpSpPr>
            <p:cNvPr id="5876" name="Google Shape;5876;p85"/>
            <p:cNvGrpSpPr/>
            <p:nvPr/>
          </p:nvGrpSpPr>
          <p:grpSpPr>
            <a:xfrm>
              <a:off x="4204684" y="2430067"/>
              <a:ext cx="342957" cy="311738"/>
              <a:chOff x="4204684" y="2430067"/>
              <a:chExt cx="342957" cy="311738"/>
            </a:xfrm>
          </p:grpSpPr>
          <p:sp>
            <p:nvSpPr>
              <p:cNvPr id="5877" name="Google Shape;5877;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85"/>
            <p:cNvGrpSpPr/>
            <p:nvPr/>
          </p:nvGrpSpPr>
          <p:grpSpPr>
            <a:xfrm>
              <a:off x="4561586" y="2430067"/>
              <a:ext cx="342920" cy="311738"/>
              <a:chOff x="4561586" y="2430067"/>
              <a:chExt cx="342920" cy="311738"/>
            </a:xfrm>
          </p:grpSpPr>
          <p:sp>
            <p:nvSpPr>
              <p:cNvPr id="5880" name="Google Shape;5880;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85"/>
            <p:cNvGrpSpPr/>
            <p:nvPr/>
          </p:nvGrpSpPr>
          <p:grpSpPr>
            <a:xfrm>
              <a:off x="4561586" y="2104422"/>
              <a:ext cx="342920" cy="311738"/>
              <a:chOff x="4561586" y="2104422"/>
              <a:chExt cx="342920" cy="311738"/>
            </a:xfrm>
          </p:grpSpPr>
          <p:sp>
            <p:nvSpPr>
              <p:cNvPr id="5883" name="Google Shape;5883;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85"/>
            <p:cNvGrpSpPr/>
            <p:nvPr/>
          </p:nvGrpSpPr>
          <p:grpSpPr>
            <a:xfrm>
              <a:off x="4204684" y="2104422"/>
              <a:ext cx="342957" cy="311664"/>
              <a:chOff x="4204684" y="2104422"/>
              <a:chExt cx="342957" cy="311664"/>
            </a:xfrm>
          </p:grpSpPr>
          <p:sp>
            <p:nvSpPr>
              <p:cNvPr id="5886" name="Google Shape;5886;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8" name="Google Shape;5888;p85"/>
          <p:cNvGrpSpPr/>
          <p:nvPr/>
        </p:nvGrpSpPr>
        <p:grpSpPr>
          <a:xfrm>
            <a:off x="5521552" y="971301"/>
            <a:ext cx="660591" cy="688867"/>
            <a:chOff x="5830645" y="1267368"/>
            <a:chExt cx="530340" cy="553040"/>
          </a:xfrm>
        </p:grpSpPr>
        <p:sp>
          <p:nvSpPr>
            <p:cNvPr id="5889" name="Google Shape;5889;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0" name="Google Shape;5890;p85"/>
            <p:cNvGrpSpPr/>
            <p:nvPr/>
          </p:nvGrpSpPr>
          <p:grpSpPr>
            <a:xfrm>
              <a:off x="5830645" y="1267368"/>
              <a:ext cx="259743" cy="269909"/>
              <a:chOff x="5830645" y="1267368"/>
              <a:chExt cx="259743" cy="269909"/>
            </a:xfrm>
          </p:grpSpPr>
          <p:sp>
            <p:nvSpPr>
              <p:cNvPr id="5891" name="Google Shape;5891;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85"/>
            <p:cNvGrpSpPr/>
            <p:nvPr/>
          </p:nvGrpSpPr>
          <p:grpSpPr>
            <a:xfrm>
              <a:off x="6101293" y="1267368"/>
              <a:ext cx="259692" cy="269909"/>
              <a:chOff x="6101293" y="1267368"/>
              <a:chExt cx="259692" cy="269909"/>
            </a:xfrm>
          </p:grpSpPr>
          <p:sp>
            <p:nvSpPr>
              <p:cNvPr id="5894" name="Google Shape;5894;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5"/>
            <p:cNvGrpSpPr/>
            <p:nvPr/>
          </p:nvGrpSpPr>
          <p:grpSpPr>
            <a:xfrm>
              <a:off x="5830645" y="1550500"/>
              <a:ext cx="259692" cy="269909"/>
              <a:chOff x="5830645" y="1550500"/>
              <a:chExt cx="259692" cy="269909"/>
            </a:xfrm>
          </p:grpSpPr>
          <p:sp>
            <p:nvSpPr>
              <p:cNvPr id="5897" name="Google Shape;5897;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85"/>
            <p:cNvGrpSpPr/>
            <p:nvPr/>
          </p:nvGrpSpPr>
          <p:grpSpPr>
            <a:xfrm>
              <a:off x="6101293" y="1550500"/>
              <a:ext cx="259692" cy="269909"/>
              <a:chOff x="6101293" y="1550500"/>
              <a:chExt cx="259692" cy="269909"/>
            </a:xfrm>
          </p:grpSpPr>
          <p:sp>
            <p:nvSpPr>
              <p:cNvPr id="5900" name="Google Shape;5900;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2" name="Google Shape;5902;p85"/>
          <p:cNvGrpSpPr/>
          <p:nvPr/>
        </p:nvGrpSpPr>
        <p:grpSpPr>
          <a:xfrm>
            <a:off x="723705" y="1861761"/>
            <a:ext cx="697154" cy="679574"/>
            <a:chOff x="2679875" y="2361475"/>
            <a:chExt cx="780425" cy="760575"/>
          </a:xfrm>
        </p:grpSpPr>
        <p:sp>
          <p:nvSpPr>
            <p:cNvPr id="5903" name="Google Shape;5903;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85"/>
          <p:cNvGrpSpPr/>
          <p:nvPr/>
        </p:nvGrpSpPr>
        <p:grpSpPr>
          <a:xfrm>
            <a:off x="3122864" y="971353"/>
            <a:ext cx="735829" cy="684547"/>
            <a:chOff x="3351965" y="1148808"/>
            <a:chExt cx="750770" cy="698375"/>
          </a:xfrm>
        </p:grpSpPr>
        <p:grpSp>
          <p:nvGrpSpPr>
            <p:cNvPr id="5910" name="Google Shape;5910;p85"/>
            <p:cNvGrpSpPr/>
            <p:nvPr/>
          </p:nvGrpSpPr>
          <p:grpSpPr>
            <a:xfrm>
              <a:off x="3586796" y="1148808"/>
              <a:ext cx="294857" cy="286830"/>
              <a:chOff x="3750225" y="1774000"/>
              <a:chExt cx="149575" cy="145525"/>
            </a:xfrm>
          </p:grpSpPr>
          <p:sp>
            <p:nvSpPr>
              <p:cNvPr id="5911" name="Google Shape;5911;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5"/>
            <p:cNvGrpSpPr/>
            <p:nvPr/>
          </p:nvGrpSpPr>
          <p:grpSpPr>
            <a:xfrm>
              <a:off x="3779245" y="1375768"/>
              <a:ext cx="323490" cy="286978"/>
              <a:chOff x="3847850" y="1889150"/>
              <a:chExt cx="164100" cy="145600"/>
            </a:xfrm>
          </p:grpSpPr>
          <p:sp>
            <p:nvSpPr>
              <p:cNvPr id="5914" name="Google Shape;5914;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5"/>
            <p:cNvGrpSpPr/>
            <p:nvPr/>
          </p:nvGrpSpPr>
          <p:grpSpPr>
            <a:xfrm>
              <a:off x="3351965" y="1330435"/>
              <a:ext cx="295449" cy="285401"/>
              <a:chOff x="3631100" y="1866150"/>
              <a:chExt cx="149875" cy="144800"/>
            </a:xfrm>
          </p:grpSpPr>
          <p:sp>
            <p:nvSpPr>
              <p:cNvPr id="5917" name="Google Shape;5917;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5"/>
            <p:cNvGrpSpPr/>
            <p:nvPr/>
          </p:nvGrpSpPr>
          <p:grpSpPr>
            <a:xfrm>
              <a:off x="3548208" y="1560352"/>
              <a:ext cx="294808" cy="286830"/>
              <a:chOff x="3730650" y="1982800"/>
              <a:chExt cx="149550" cy="145525"/>
            </a:xfrm>
          </p:grpSpPr>
          <p:sp>
            <p:nvSpPr>
              <p:cNvPr id="5920" name="Google Shape;5920;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2" name="Google Shape;5922;p85"/>
          <p:cNvGrpSpPr/>
          <p:nvPr/>
        </p:nvGrpSpPr>
        <p:grpSpPr>
          <a:xfrm>
            <a:off x="7624517" y="971307"/>
            <a:ext cx="804565" cy="677795"/>
            <a:chOff x="7636443" y="1204988"/>
            <a:chExt cx="804565" cy="677795"/>
          </a:xfrm>
        </p:grpSpPr>
        <p:grpSp>
          <p:nvGrpSpPr>
            <p:cNvPr id="5923" name="Google Shape;5923;p85"/>
            <p:cNvGrpSpPr/>
            <p:nvPr/>
          </p:nvGrpSpPr>
          <p:grpSpPr>
            <a:xfrm>
              <a:off x="7636443" y="1509705"/>
              <a:ext cx="804565" cy="373078"/>
              <a:chOff x="7636443" y="1509705"/>
              <a:chExt cx="804565" cy="373078"/>
            </a:xfrm>
          </p:grpSpPr>
          <p:sp>
            <p:nvSpPr>
              <p:cNvPr id="5924" name="Google Shape;5924;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85"/>
            <p:cNvGrpSpPr/>
            <p:nvPr/>
          </p:nvGrpSpPr>
          <p:grpSpPr>
            <a:xfrm>
              <a:off x="7636443" y="1408133"/>
              <a:ext cx="804565" cy="373078"/>
              <a:chOff x="7636443" y="1408133"/>
              <a:chExt cx="804565" cy="373078"/>
            </a:xfrm>
          </p:grpSpPr>
          <p:sp>
            <p:nvSpPr>
              <p:cNvPr id="5927" name="Google Shape;5927;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85"/>
            <p:cNvGrpSpPr/>
            <p:nvPr/>
          </p:nvGrpSpPr>
          <p:grpSpPr>
            <a:xfrm>
              <a:off x="7636443" y="1306560"/>
              <a:ext cx="804565" cy="373078"/>
              <a:chOff x="7636443" y="1306560"/>
              <a:chExt cx="804565" cy="373078"/>
            </a:xfrm>
          </p:grpSpPr>
          <p:sp>
            <p:nvSpPr>
              <p:cNvPr id="5930" name="Google Shape;5930;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85"/>
            <p:cNvGrpSpPr/>
            <p:nvPr/>
          </p:nvGrpSpPr>
          <p:grpSpPr>
            <a:xfrm>
              <a:off x="7636443" y="1204988"/>
              <a:ext cx="804565" cy="373078"/>
              <a:chOff x="7636443" y="1204988"/>
              <a:chExt cx="804565" cy="373078"/>
            </a:xfrm>
          </p:grpSpPr>
          <p:sp>
            <p:nvSpPr>
              <p:cNvPr id="5933" name="Google Shape;5933;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5" name="Google Shape;5935;p85"/>
          <p:cNvGrpSpPr/>
          <p:nvPr/>
        </p:nvGrpSpPr>
        <p:grpSpPr>
          <a:xfrm>
            <a:off x="4963363" y="1878721"/>
            <a:ext cx="661339" cy="661188"/>
            <a:chOff x="3990000" y="975400"/>
            <a:chExt cx="3934200" cy="3933300"/>
          </a:xfrm>
        </p:grpSpPr>
        <p:sp>
          <p:nvSpPr>
            <p:cNvPr id="5936" name="Google Shape;5936;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85"/>
          <p:cNvGrpSpPr/>
          <p:nvPr/>
        </p:nvGrpSpPr>
        <p:grpSpPr>
          <a:xfrm>
            <a:off x="6607011" y="1857359"/>
            <a:ext cx="868881" cy="684241"/>
            <a:chOff x="6598259" y="2078634"/>
            <a:chExt cx="868881" cy="684241"/>
          </a:xfrm>
        </p:grpSpPr>
        <p:sp>
          <p:nvSpPr>
            <p:cNvPr id="5941" name="Google Shape;5941;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7" name="Google Shape;5947;p85"/>
            <p:cNvGrpSpPr/>
            <p:nvPr/>
          </p:nvGrpSpPr>
          <p:grpSpPr>
            <a:xfrm>
              <a:off x="6808175" y="2078634"/>
              <a:ext cx="452229" cy="684241"/>
              <a:chOff x="6808175" y="2078634"/>
              <a:chExt cx="452229" cy="684241"/>
            </a:xfrm>
          </p:grpSpPr>
          <p:sp>
            <p:nvSpPr>
              <p:cNvPr id="5948" name="Google Shape;5948;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4" name="Google Shape;5954;p85"/>
              <p:cNvGrpSpPr/>
              <p:nvPr/>
            </p:nvGrpSpPr>
            <p:grpSpPr>
              <a:xfrm>
                <a:off x="6821586" y="2078634"/>
                <a:ext cx="426871" cy="684241"/>
                <a:chOff x="6821586" y="2078634"/>
                <a:chExt cx="426871" cy="684241"/>
              </a:xfrm>
            </p:grpSpPr>
            <p:grpSp>
              <p:nvGrpSpPr>
                <p:cNvPr id="5955" name="Google Shape;5955;p85"/>
                <p:cNvGrpSpPr/>
                <p:nvPr/>
              </p:nvGrpSpPr>
              <p:grpSpPr>
                <a:xfrm>
                  <a:off x="6821586" y="2078634"/>
                  <a:ext cx="426871" cy="684241"/>
                  <a:chOff x="6821586" y="2078634"/>
                  <a:chExt cx="426871" cy="684241"/>
                </a:xfrm>
              </p:grpSpPr>
              <p:sp>
                <p:nvSpPr>
                  <p:cNvPr id="5956" name="Google Shape;5956;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5" name="Google Shape;5975;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81" name="Google Shape;5981;p85"/>
          <p:cNvGrpSpPr/>
          <p:nvPr/>
        </p:nvGrpSpPr>
        <p:grpSpPr>
          <a:xfrm>
            <a:off x="5780178" y="1862968"/>
            <a:ext cx="671358" cy="671358"/>
            <a:chOff x="6535625" y="760425"/>
            <a:chExt cx="1665900" cy="1665900"/>
          </a:xfrm>
        </p:grpSpPr>
        <p:sp>
          <p:nvSpPr>
            <p:cNvPr id="5982" name="Google Shape;5982;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85"/>
          <p:cNvGrpSpPr/>
          <p:nvPr/>
        </p:nvGrpSpPr>
        <p:grpSpPr>
          <a:xfrm>
            <a:off x="716994" y="3531369"/>
            <a:ext cx="1340789" cy="640830"/>
            <a:chOff x="238125" y="1151100"/>
            <a:chExt cx="7139450" cy="3412300"/>
          </a:xfrm>
        </p:grpSpPr>
        <p:sp>
          <p:nvSpPr>
            <p:cNvPr id="5987" name="Google Shape;5987;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85"/>
          <p:cNvGrpSpPr/>
          <p:nvPr/>
        </p:nvGrpSpPr>
        <p:grpSpPr>
          <a:xfrm>
            <a:off x="5584217" y="2734650"/>
            <a:ext cx="985357" cy="585764"/>
            <a:chOff x="5145061" y="2881789"/>
            <a:chExt cx="1107641" cy="658458"/>
          </a:xfrm>
        </p:grpSpPr>
        <p:grpSp>
          <p:nvGrpSpPr>
            <p:cNvPr id="6000" name="Google Shape;6000;p85"/>
            <p:cNvGrpSpPr/>
            <p:nvPr/>
          </p:nvGrpSpPr>
          <p:grpSpPr>
            <a:xfrm>
              <a:off x="5722989" y="3244587"/>
              <a:ext cx="529713" cy="295659"/>
              <a:chOff x="5722989" y="3244587"/>
              <a:chExt cx="529713" cy="295659"/>
            </a:xfrm>
          </p:grpSpPr>
          <p:sp>
            <p:nvSpPr>
              <p:cNvPr id="6001" name="Google Shape;6001;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02" name="Google Shape;6002;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03" name="Google Shape;6003;p85"/>
            <p:cNvGrpSpPr/>
            <p:nvPr/>
          </p:nvGrpSpPr>
          <p:grpSpPr>
            <a:xfrm>
              <a:off x="5145061" y="3244587"/>
              <a:ext cx="536807" cy="295659"/>
              <a:chOff x="5145061" y="3244587"/>
              <a:chExt cx="536807" cy="295659"/>
            </a:xfrm>
          </p:grpSpPr>
          <p:sp>
            <p:nvSpPr>
              <p:cNvPr id="6004" name="Google Shape;6004;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05" name="Google Shape;6005;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06" name="Google Shape;6006;p85"/>
            <p:cNvGrpSpPr/>
            <p:nvPr/>
          </p:nvGrpSpPr>
          <p:grpSpPr>
            <a:xfrm>
              <a:off x="5341327" y="2898245"/>
              <a:ext cx="532309" cy="614891"/>
              <a:chOff x="5341327" y="2898245"/>
              <a:chExt cx="532309" cy="614891"/>
            </a:xfrm>
          </p:grpSpPr>
          <p:sp>
            <p:nvSpPr>
              <p:cNvPr id="6007" name="Google Shape;6007;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08" name="Google Shape;6008;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09" name="Google Shape;6009;p85"/>
            <p:cNvGrpSpPr/>
            <p:nvPr/>
          </p:nvGrpSpPr>
          <p:grpSpPr>
            <a:xfrm>
              <a:off x="5532290" y="2881789"/>
              <a:ext cx="620516" cy="305456"/>
              <a:chOff x="5532290" y="2881789"/>
              <a:chExt cx="620516" cy="305456"/>
            </a:xfrm>
          </p:grpSpPr>
          <p:sp>
            <p:nvSpPr>
              <p:cNvPr id="6010" name="Google Shape;6010;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11" name="Google Shape;6011;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012" name="Google Shape;6012;p85"/>
          <p:cNvGrpSpPr/>
          <p:nvPr/>
        </p:nvGrpSpPr>
        <p:grpSpPr>
          <a:xfrm>
            <a:off x="8163140" y="3526708"/>
            <a:ext cx="269068" cy="645491"/>
            <a:chOff x="7026852" y="3311869"/>
            <a:chExt cx="434331" cy="1041954"/>
          </a:xfrm>
        </p:grpSpPr>
        <p:sp>
          <p:nvSpPr>
            <p:cNvPr id="6013" name="Google Shape;6013;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85"/>
          <p:cNvGrpSpPr/>
          <p:nvPr/>
        </p:nvGrpSpPr>
        <p:grpSpPr>
          <a:xfrm>
            <a:off x="6179721" y="3565945"/>
            <a:ext cx="293882" cy="293836"/>
            <a:chOff x="4873519" y="3311869"/>
            <a:chExt cx="499374" cy="499296"/>
          </a:xfrm>
        </p:grpSpPr>
        <p:sp>
          <p:nvSpPr>
            <p:cNvPr id="6017" name="Google Shape;6017;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85"/>
          <p:cNvGrpSpPr/>
          <p:nvPr/>
        </p:nvGrpSpPr>
        <p:grpSpPr>
          <a:xfrm>
            <a:off x="6179721" y="3878317"/>
            <a:ext cx="293882" cy="293882"/>
            <a:chOff x="4873519" y="3875839"/>
            <a:chExt cx="499374" cy="499374"/>
          </a:xfrm>
        </p:grpSpPr>
        <p:sp>
          <p:nvSpPr>
            <p:cNvPr id="6020" name="Google Shape;6020;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5"/>
          <p:cNvGrpSpPr/>
          <p:nvPr/>
        </p:nvGrpSpPr>
        <p:grpSpPr>
          <a:xfrm>
            <a:off x="2410248" y="1850269"/>
            <a:ext cx="698104" cy="698208"/>
            <a:chOff x="2565073" y="2075876"/>
            <a:chExt cx="672482" cy="672518"/>
          </a:xfrm>
        </p:grpSpPr>
        <p:sp>
          <p:nvSpPr>
            <p:cNvPr id="6023" name="Google Shape;6023;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85"/>
          <p:cNvGrpSpPr/>
          <p:nvPr/>
        </p:nvGrpSpPr>
        <p:grpSpPr>
          <a:xfrm>
            <a:off x="5633660" y="3534870"/>
            <a:ext cx="438354" cy="637329"/>
            <a:chOff x="1697726" y="3244179"/>
            <a:chExt cx="788124" cy="1146069"/>
          </a:xfrm>
        </p:grpSpPr>
        <p:sp>
          <p:nvSpPr>
            <p:cNvPr id="6030" name="Google Shape;6030;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2" name="Google Shape;6032;p85"/>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3" name="Google Shape;6033;p85"/>
          <p:cNvGrpSpPr/>
          <p:nvPr/>
        </p:nvGrpSpPr>
        <p:grpSpPr>
          <a:xfrm>
            <a:off x="7634874" y="1863232"/>
            <a:ext cx="799565" cy="670282"/>
            <a:chOff x="7617850" y="2063282"/>
            <a:chExt cx="799565" cy="670282"/>
          </a:xfrm>
        </p:grpSpPr>
        <p:cxnSp>
          <p:nvCxnSpPr>
            <p:cNvPr id="6034" name="Google Shape;6034;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5" name="Google Shape;6035;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6" name="Google Shape;6036;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7" name="Google Shape;6037;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38" name="Google Shape;6038;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039" name="Google Shape;6039;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040" name="Google Shape;6040;p85"/>
            <p:cNvGrpSpPr/>
            <p:nvPr/>
          </p:nvGrpSpPr>
          <p:grpSpPr>
            <a:xfrm>
              <a:off x="7734309" y="2063282"/>
              <a:ext cx="570957" cy="620095"/>
              <a:chOff x="7734309" y="2063282"/>
              <a:chExt cx="570957" cy="620095"/>
            </a:xfrm>
          </p:grpSpPr>
          <p:grpSp>
            <p:nvGrpSpPr>
              <p:cNvPr id="6041" name="Google Shape;6041;p85"/>
              <p:cNvGrpSpPr/>
              <p:nvPr/>
            </p:nvGrpSpPr>
            <p:grpSpPr>
              <a:xfrm>
                <a:off x="8031573" y="2063282"/>
                <a:ext cx="273693" cy="620095"/>
                <a:chOff x="8031573" y="2063282"/>
                <a:chExt cx="273693" cy="620095"/>
              </a:xfrm>
            </p:grpSpPr>
            <p:sp>
              <p:nvSpPr>
                <p:cNvPr id="6042" name="Google Shape;6042;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85"/>
              <p:cNvGrpSpPr/>
              <p:nvPr/>
            </p:nvGrpSpPr>
            <p:grpSpPr>
              <a:xfrm flipH="1">
                <a:off x="7734309" y="2063282"/>
                <a:ext cx="273693" cy="620095"/>
                <a:chOff x="8031573" y="2063282"/>
                <a:chExt cx="273693" cy="620095"/>
              </a:xfrm>
            </p:grpSpPr>
            <p:sp>
              <p:nvSpPr>
                <p:cNvPr id="6047" name="Google Shape;6047;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51" name="Google Shape;6051;p85"/>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5"/>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3" name="Google Shape;6053;p85"/>
          <p:cNvGrpSpPr/>
          <p:nvPr/>
        </p:nvGrpSpPr>
        <p:grpSpPr>
          <a:xfrm>
            <a:off x="7821480" y="2716716"/>
            <a:ext cx="602567" cy="601884"/>
            <a:chOff x="1186975" y="238125"/>
            <a:chExt cx="5244275" cy="5238325"/>
          </a:xfrm>
        </p:grpSpPr>
        <p:sp>
          <p:nvSpPr>
            <p:cNvPr id="6054" name="Google Shape;6054;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85"/>
          <p:cNvGrpSpPr/>
          <p:nvPr/>
        </p:nvGrpSpPr>
        <p:grpSpPr>
          <a:xfrm>
            <a:off x="3264218" y="1856199"/>
            <a:ext cx="651848" cy="687338"/>
            <a:chOff x="3400515" y="2056248"/>
            <a:chExt cx="698134" cy="735987"/>
          </a:xfrm>
        </p:grpSpPr>
        <p:grpSp>
          <p:nvGrpSpPr>
            <p:cNvPr id="6059" name="Google Shape;6059;p85"/>
            <p:cNvGrpSpPr/>
            <p:nvPr/>
          </p:nvGrpSpPr>
          <p:grpSpPr>
            <a:xfrm>
              <a:off x="3400515" y="2283913"/>
              <a:ext cx="312919" cy="219900"/>
              <a:chOff x="3400515" y="2283913"/>
              <a:chExt cx="312919" cy="219900"/>
            </a:xfrm>
          </p:grpSpPr>
          <p:sp>
            <p:nvSpPr>
              <p:cNvPr id="6060" name="Google Shape;6060;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61" name="Google Shape;6061;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62" name="Google Shape;6062;p85"/>
            <p:cNvGrpSpPr/>
            <p:nvPr/>
          </p:nvGrpSpPr>
          <p:grpSpPr>
            <a:xfrm>
              <a:off x="3547823" y="2461089"/>
              <a:ext cx="219900" cy="331146"/>
              <a:chOff x="3547823" y="2461089"/>
              <a:chExt cx="219900" cy="331146"/>
            </a:xfrm>
          </p:grpSpPr>
          <p:sp>
            <p:nvSpPr>
              <p:cNvPr id="6063" name="Google Shape;6063;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64" name="Google Shape;6064;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65" name="Google Shape;6065;p85"/>
            <p:cNvGrpSpPr/>
            <p:nvPr/>
          </p:nvGrpSpPr>
          <p:grpSpPr>
            <a:xfrm>
              <a:off x="3734138" y="2461089"/>
              <a:ext cx="219900" cy="331146"/>
              <a:chOff x="3734138" y="2461089"/>
              <a:chExt cx="219900" cy="331146"/>
            </a:xfrm>
          </p:grpSpPr>
          <p:sp>
            <p:nvSpPr>
              <p:cNvPr id="6066" name="Google Shape;6066;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67" name="Google Shape;6067;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68" name="Google Shape;6068;p85"/>
            <p:cNvGrpSpPr/>
            <p:nvPr/>
          </p:nvGrpSpPr>
          <p:grpSpPr>
            <a:xfrm>
              <a:off x="3787560" y="2281742"/>
              <a:ext cx="311089" cy="219900"/>
              <a:chOff x="3787560" y="2281742"/>
              <a:chExt cx="311089" cy="219900"/>
            </a:xfrm>
          </p:grpSpPr>
          <p:sp>
            <p:nvSpPr>
              <p:cNvPr id="6069" name="Google Shape;6069;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70" name="Google Shape;6070;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71" name="Google Shape;6071;p85"/>
            <p:cNvGrpSpPr/>
            <p:nvPr/>
          </p:nvGrpSpPr>
          <p:grpSpPr>
            <a:xfrm>
              <a:off x="3637290" y="2056248"/>
              <a:ext cx="219900" cy="330736"/>
              <a:chOff x="3637290" y="2056248"/>
              <a:chExt cx="219900" cy="330736"/>
            </a:xfrm>
          </p:grpSpPr>
          <p:sp>
            <p:nvSpPr>
              <p:cNvPr id="6072" name="Google Shape;6072;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073" name="Google Shape;6073;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74" name="Google Shape;6074;p85"/>
          <p:cNvGrpSpPr/>
          <p:nvPr/>
        </p:nvGrpSpPr>
        <p:grpSpPr>
          <a:xfrm>
            <a:off x="2555923" y="2726206"/>
            <a:ext cx="1268144" cy="592394"/>
            <a:chOff x="238125" y="1188750"/>
            <a:chExt cx="7140450" cy="3335550"/>
          </a:xfrm>
        </p:grpSpPr>
        <p:sp>
          <p:nvSpPr>
            <p:cNvPr id="6075" name="Google Shape;6075;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85"/>
          <p:cNvGrpSpPr/>
          <p:nvPr/>
        </p:nvGrpSpPr>
        <p:grpSpPr>
          <a:xfrm>
            <a:off x="6663824" y="2728360"/>
            <a:ext cx="1053944" cy="590147"/>
            <a:chOff x="238125" y="1335475"/>
            <a:chExt cx="5418735" cy="3034175"/>
          </a:xfrm>
        </p:grpSpPr>
        <p:sp>
          <p:nvSpPr>
            <p:cNvPr id="6081" name="Google Shape;6081;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85"/>
          <p:cNvGrpSpPr/>
          <p:nvPr/>
        </p:nvGrpSpPr>
        <p:grpSpPr>
          <a:xfrm>
            <a:off x="4094633" y="3533260"/>
            <a:ext cx="1268207" cy="638939"/>
            <a:chOff x="3967651" y="3645904"/>
            <a:chExt cx="1479304" cy="745292"/>
          </a:xfrm>
        </p:grpSpPr>
        <p:grpSp>
          <p:nvGrpSpPr>
            <p:cNvPr id="6085" name="Google Shape;6085;p85"/>
            <p:cNvGrpSpPr/>
            <p:nvPr/>
          </p:nvGrpSpPr>
          <p:grpSpPr>
            <a:xfrm>
              <a:off x="3967651" y="4009026"/>
              <a:ext cx="1479304" cy="382170"/>
              <a:chOff x="3967651" y="4009026"/>
              <a:chExt cx="1479304" cy="382170"/>
            </a:xfrm>
          </p:grpSpPr>
          <p:grpSp>
            <p:nvGrpSpPr>
              <p:cNvPr id="6086" name="Google Shape;6086;p85"/>
              <p:cNvGrpSpPr/>
              <p:nvPr/>
            </p:nvGrpSpPr>
            <p:grpSpPr>
              <a:xfrm>
                <a:off x="4892216" y="4195630"/>
                <a:ext cx="554739" cy="195566"/>
                <a:chOff x="3604375" y="4892160"/>
                <a:chExt cx="1651500" cy="582215"/>
              </a:xfrm>
            </p:grpSpPr>
            <p:sp>
              <p:nvSpPr>
                <p:cNvPr id="6087" name="Google Shape;6087;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85"/>
              <p:cNvGrpSpPr/>
              <p:nvPr/>
            </p:nvGrpSpPr>
            <p:grpSpPr>
              <a:xfrm>
                <a:off x="3967651" y="4146303"/>
                <a:ext cx="579402" cy="244893"/>
                <a:chOff x="851875" y="4745310"/>
                <a:chExt cx="1724925" cy="729065"/>
              </a:xfrm>
            </p:grpSpPr>
            <p:sp>
              <p:nvSpPr>
                <p:cNvPr id="6090" name="Google Shape;6090;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85"/>
              <p:cNvGrpSpPr/>
              <p:nvPr/>
            </p:nvGrpSpPr>
            <p:grpSpPr>
              <a:xfrm>
                <a:off x="4460753" y="4009026"/>
                <a:ext cx="493110" cy="382170"/>
                <a:chOff x="2319875" y="4336625"/>
                <a:chExt cx="1468025" cy="1137750"/>
              </a:xfrm>
            </p:grpSpPr>
            <p:sp>
              <p:nvSpPr>
                <p:cNvPr id="6093" name="Google Shape;6093;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5" name="Google Shape;6095;p85"/>
            <p:cNvGrpSpPr/>
            <p:nvPr/>
          </p:nvGrpSpPr>
          <p:grpSpPr>
            <a:xfrm>
              <a:off x="4479443" y="3645904"/>
              <a:ext cx="455965" cy="388789"/>
              <a:chOff x="2957425" y="238100"/>
              <a:chExt cx="1910200" cy="1628775"/>
            </a:xfrm>
          </p:grpSpPr>
          <p:sp>
            <p:nvSpPr>
              <p:cNvPr id="6096" name="Google Shape;6096;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6" name="Google Shape;6106;p85"/>
          <p:cNvGrpSpPr/>
          <p:nvPr/>
        </p:nvGrpSpPr>
        <p:grpSpPr>
          <a:xfrm>
            <a:off x="2480746" y="3534460"/>
            <a:ext cx="1243128" cy="637739"/>
            <a:chOff x="2496310" y="3693351"/>
            <a:chExt cx="1342906" cy="688926"/>
          </a:xfrm>
        </p:grpSpPr>
        <p:grpSp>
          <p:nvGrpSpPr>
            <p:cNvPr id="6107" name="Google Shape;6107;p85"/>
            <p:cNvGrpSpPr/>
            <p:nvPr/>
          </p:nvGrpSpPr>
          <p:grpSpPr>
            <a:xfrm>
              <a:off x="2496310" y="3693351"/>
              <a:ext cx="1342906" cy="688875"/>
              <a:chOff x="2496310" y="3693351"/>
              <a:chExt cx="1342906" cy="688875"/>
            </a:xfrm>
          </p:grpSpPr>
          <p:sp>
            <p:nvSpPr>
              <p:cNvPr id="6108" name="Google Shape;6108;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4" name="Google Shape;6114;p85"/>
              <p:cNvCxnSpPr>
                <a:stCxn id="611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115" name="Google Shape;6115;p85"/>
              <p:cNvCxnSpPr>
                <a:stCxn id="610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116" name="Google Shape;6116;p85"/>
              <p:cNvCxnSpPr>
                <a:stCxn id="611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17" name="Google Shape;6117;p85"/>
              <p:cNvCxnSpPr>
                <a:stCxn id="611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18" name="Google Shape;6118;p85"/>
              <p:cNvCxnSpPr>
                <a:stCxn id="611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119" name="Google Shape;6119;p85"/>
            <p:cNvGrpSpPr/>
            <p:nvPr/>
          </p:nvGrpSpPr>
          <p:grpSpPr>
            <a:xfrm>
              <a:off x="2675275" y="3930557"/>
              <a:ext cx="1003306" cy="451719"/>
              <a:chOff x="2675275" y="4174282"/>
              <a:chExt cx="1003306" cy="451719"/>
            </a:xfrm>
          </p:grpSpPr>
          <p:sp>
            <p:nvSpPr>
              <p:cNvPr id="6120" name="Google Shape;6120;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3" name="Google Shape;6123;p85"/>
          <p:cNvGrpSpPr/>
          <p:nvPr/>
        </p:nvGrpSpPr>
        <p:grpSpPr>
          <a:xfrm>
            <a:off x="1654417" y="971307"/>
            <a:ext cx="574511" cy="874709"/>
            <a:chOff x="1715404" y="1112080"/>
            <a:chExt cx="642270" cy="977984"/>
          </a:xfrm>
        </p:grpSpPr>
        <p:grpSp>
          <p:nvGrpSpPr>
            <p:cNvPr id="6124" name="Google Shape;6124;p85"/>
            <p:cNvGrpSpPr/>
            <p:nvPr/>
          </p:nvGrpSpPr>
          <p:grpSpPr>
            <a:xfrm>
              <a:off x="1715404" y="1112080"/>
              <a:ext cx="642270" cy="977984"/>
              <a:chOff x="1715404" y="1112080"/>
              <a:chExt cx="642270" cy="977984"/>
            </a:xfrm>
          </p:grpSpPr>
          <p:sp>
            <p:nvSpPr>
              <p:cNvPr id="6125" name="Google Shape;6125;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85"/>
            <p:cNvGrpSpPr/>
            <p:nvPr/>
          </p:nvGrpSpPr>
          <p:grpSpPr>
            <a:xfrm>
              <a:off x="1768927" y="1165603"/>
              <a:ext cx="535225" cy="851367"/>
              <a:chOff x="1768927" y="1165603"/>
              <a:chExt cx="535225" cy="851367"/>
            </a:xfrm>
          </p:grpSpPr>
          <p:sp>
            <p:nvSpPr>
              <p:cNvPr id="6128" name="Google Shape;6128;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85"/>
            <p:cNvGrpSpPr/>
            <p:nvPr/>
          </p:nvGrpSpPr>
          <p:grpSpPr>
            <a:xfrm>
              <a:off x="1822449" y="1219125"/>
              <a:ext cx="428180" cy="718859"/>
              <a:chOff x="1822449" y="1219125"/>
              <a:chExt cx="428180" cy="718859"/>
            </a:xfrm>
          </p:grpSpPr>
          <p:sp>
            <p:nvSpPr>
              <p:cNvPr id="6131" name="Google Shape;6131;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85"/>
            <p:cNvGrpSpPr/>
            <p:nvPr/>
          </p:nvGrpSpPr>
          <p:grpSpPr>
            <a:xfrm>
              <a:off x="1875972" y="1272648"/>
              <a:ext cx="321135" cy="586939"/>
              <a:chOff x="1875972" y="1272648"/>
              <a:chExt cx="321135" cy="586939"/>
            </a:xfrm>
          </p:grpSpPr>
          <p:sp>
            <p:nvSpPr>
              <p:cNvPr id="6134" name="Google Shape;6134;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6" name="Google Shape;6136;p85"/>
          <p:cNvGrpSpPr/>
          <p:nvPr/>
        </p:nvGrpSpPr>
        <p:grpSpPr>
          <a:xfrm>
            <a:off x="7761578" y="3528028"/>
            <a:ext cx="293855" cy="644170"/>
            <a:chOff x="241025" y="3151575"/>
            <a:chExt cx="293855" cy="644170"/>
          </a:xfrm>
        </p:grpSpPr>
        <p:sp>
          <p:nvSpPr>
            <p:cNvPr id="6137" name="Google Shape;6137;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85"/>
          <p:cNvGrpSpPr/>
          <p:nvPr/>
        </p:nvGrpSpPr>
        <p:grpSpPr>
          <a:xfrm>
            <a:off x="709562" y="2728028"/>
            <a:ext cx="1779649" cy="591620"/>
            <a:chOff x="246070" y="1983375"/>
            <a:chExt cx="1855347" cy="616849"/>
          </a:xfrm>
        </p:grpSpPr>
        <p:sp>
          <p:nvSpPr>
            <p:cNvPr id="6140" name="Google Shape;6140;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85"/>
          <p:cNvGrpSpPr/>
          <p:nvPr/>
        </p:nvGrpSpPr>
        <p:grpSpPr>
          <a:xfrm>
            <a:off x="2320428" y="971307"/>
            <a:ext cx="711055" cy="745993"/>
            <a:chOff x="2496269" y="1171698"/>
            <a:chExt cx="761953" cy="799392"/>
          </a:xfrm>
        </p:grpSpPr>
        <p:grpSp>
          <p:nvGrpSpPr>
            <p:cNvPr id="6150" name="Google Shape;6150;p85"/>
            <p:cNvGrpSpPr/>
            <p:nvPr/>
          </p:nvGrpSpPr>
          <p:grpSpPr>
            <a:xfrm>
              <a:off x="2496269" y="1171698"/>
              <a:ext cx="761953" cy="723022"/>
              <a:chOff x="2496269" y="1171698"/>
              <a:chExt cx="761953" cy="723022"/>
            </a:xfrm>
          </p:grpSpPr>
          <p:sp>
            <p:nvSpPr>
              <p:cNvPr id="6151" name="Google Shape;6151;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3" name="Google Shape;6153;p85"/>
              <p:cNvGrpSpPr/>
              <p:nvPr/>
            </p:nvGrpSpPr>
            <p:grpSpPr>
              <a:xfrm>
                <a:off x="2496269" y="1171698"/>
                <a:ext cx="761953" cy="723022"/>
                <a:chOff x="2496269" y="1120652"/>
                <a:chExt cx="761953" cy="723022"/>
              </a:xfrm>
            </p:grpSpPr>
            <p:grpSp>
              <p:nvGrpSpPr>
                <p:cNvPr id="6154" name="Google Shape;6154;p85"/>
                <p:cNvGrpSpPr/>
                <p:nvPr/>
              </p:nvGrpSpPr>
              <p:grpSpPr>
                <a:xfrm>
                  <a:off x="2496269" y="1120652"/>
                  <a:ext cx="761953" cy="723022"/>
                  <a:chOff x="2496269" y="1120652"/>
                  <a:chExt cx="761953" cy="723022"/>
                </a:xfrm>
              </p:grpSpPr>
              <p:grpSp>
                <p:nvGrpSpPr>
                  <p:cNvPr id="6155" name="Google Shape;6155;p85"/>
                  <p:cNvGrpSpPr/>
                  <p:nvPr/>
                </p:nvGrpSpPr>
                <p:grpSpPr>
                  <a:xfrm>
                    <a:off x="2496269" y="1304589"/>
                    <a:ext cx="407089" cy="305057"/>
                    <a:chOff x="2496269" y="1304589"/>
                    <a:chExt cx="407089" cy="305057"/>
                  </a:xfrm>
                </p:grpSpPr>
                <p:sp>
                  <p:nvSpPr>
                    <p:cNvPr id="6156" name="Google Shape;6156;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85"/>
                  <p:cNvGrpSpPr/>
                  <p:nvPr/>
                </p:nvGrpSpPr>
                <p:grpSpPr>
                  <a:xfrm>
                    <a:off x="2586468" y="1493376"/>
                    <a:ext cx="358850" cy="349656"/>
                    <a:chOff x="2586468" y="1493376"/>
                    <a:chExt cx="358850" cy="349656"/>
                  </a:xfrm>
                </p:grpSpPr>
                <p:sp>
                  <p:nvSpPr>
                    <p:cNvPr id="6159" name="Google Shape;6159;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85"/>
                  <p:cNvGrpSpPr/>
                  <p:nvPr/>
                </p:nvGrpSpPr>
                <p:grpSpPr>
                  <a:xfrm>
                    <a:off x="2807939" y="1494024"/>
                    <a:ext cx="358857" cy="349650"/>
                    <a:chOff x="2807939" y="1494024"/>
                    <a:chExt cx="358857" cy="349650"/>
                  </a:xfrm>
                </p:grpSpPr>
                <p:sp>
                  <p:nvSpPr>
                    <p:cNvPr id="6162" name="Google Shape;6162;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85"/>
                  <p:cNvGrpSpPr/>
                  <p:nvPr/>
                </p:nvGrpSpPr>
                <p:grpSpPr>
                  <a:xfrm>
                    <a:off x="2851133" y="1305635"/>
                    <a:ext cx="407089" cy="305057"/>
                    <a:chOff x="2851133" y="1305635"/>
                    <a:chExt cx="407089" cy="305057"/>
                  </a:xfrm>
                </p:grpSpPr>
                <p:sp>
                  <p:nvSpPr>
                    <p:cNvPr id="6165" name="Google Shape;6165;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85"/>
                  <p:cNvGrpSpPr/>
                  <p:nvPr/>
                </p:nvGrpSpPr>
                <p:grpSpPr>
                  <a:xfrm>
                    <a:off x="2727495" y="1120652"/>
                    <a:ext cx="300271" cy="396358"/>
                    <a:chOff x="2727495" y="1120652"/>
                    <a:chExt cx="300271" cy="396358"/>
                  </a:xfrm>
                </p:grpSpPr>
                <p:sp>
                  <p:nvSpPr>
                    <p:cNvPr id="6168" name="Google Shape;6168;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70" name="Google Shape;6170;p85"/>
                <p:cNvGrpSpPr/>
                <p:nvPr/>
              </p:nvGrpSpPr>
              <p:grpSpPr>
                <a:xfrm>
                  <a:off x="2722305" y="1350460"/>
                  <a:ext cx="308357" cy="308344"/>
                  <a:chOff x="2722305" y="1350460"/>
                  <a:chExt cx="308357" cy="308344"/>
                </a:xfrm>
              </p:grpSpPr>
              <p:sp>
                <p:nvSpPr>
                  <p:cNvPr id="6171" name="Google Shape;6171;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2" name="Google Shape;6172;p85"/>
                  <p:cNvGrpSpPr/>
                  <p:nvPr/>
                </p:nvGrpSpPr>
                <p:grpSpPr>
                  <a:xfrm>
                    <a:off x="2725064" y="1364529"/>
                    <a:ext cx="297954" cy="280182"/>
                    <a:chOff x="2725064" y="1364529"/>
                    <a:chExt cx="297954" cy="280182"/>
                  </a:xfrm>
                </p:grpSpPr>
                <p:sp>
                  <p:nvSpPr>
                    <p:cNvPr id="6173" name="Google Shape;6173;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178" name="Google Shape;6178;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85"/>
          <p:cNvGrpSpPr/>
          <p:nvPr/>
        </p:nvGrpSpPr>
        <p:grpSpPr>
          <a:xfrm>
            <a:off x="3909129" y="2727412"/>
            <a:ext cx="1569144" cy="591015"/>
            <a:chOff x="3820100" y="3023049"/>
            <a:chExt cx="1303926" cy="491162"/>
          </a:xfrm>
        </p:grpSpPr>
        <p:grpSp>
          <p:nvGrpSpPr>
            <p:cNvPr id="6184" name="Google Shape;6184;p85"/>
            <p:cNvGrpSpPr/>
            <p:nvPr/>
          </p:nvGrpSpPr>
          <p:grpSpPr>
            <a:xfrm>
              <a:off x="3820100" y="3023072"/>
              <a:ext cx="1303926" cy="491139"/>
              <a:chOff x="3820100" y="3023072"/>
              <a:chExt cx="1303926" cy="491139"/>
            </a:xfrm>
          </p:grpSpPr>
          <p:sp>
            <p:nvSpPr>
              <p:cNvPr id="6185" name="Google Shape;6185;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85"/>
            <p:cNvGrpSpPr/>
            <p:nvPr/>
          </p:nvGrpSpPr>
          <p:grpSpPr>
            <a:xfrm>
              <a:off x="4132439" y="3023645"/>
              <a:ext cx="393633" cy="177096"/>
              <a:chOff x="4132439" y="3023645"/>
              <a:chExt cx="393633" cy="177096"/>
            </a:xfrm>
          </p:grpSpPr>
          <p:sp>
            <p:nvSpPr>
              <p:cNvPr id="6188" name="Google Shape;6188;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85"/>
            <p:cNvGrpSpPr/>
            <p:nvPr/>
          </p:nvGrpSpPr>
          <p:grpSpPr>
            <a:xfrm>
              <a:off x="3921811" y="3023049"/>
              <a:ext cx="1002397" cy="388943"/>
              <a:chOff x="3921811" y="3023049"/>
              <a:chExt cx="1002397" cy="388943"/>
            </a:xfrm>
          </p:grpSpPr>
          <p:sp>
            <p:nvSpPr>
              <p:cNvPr id="6191" name="Google Shape;6191;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85"/>
            <p:cNvGrpSpPr/>
            <p:nvPr/>
          </p:nvGrpSpPr>
          <p:grpSpPr>
            <a:xfrm>
              <a:off x="4023645" y="3023049"/>
              <a:ext cx="683032" cy="286722"/>
              <a:chOff x="4023645" y="3023049"/>
              <a:chExt cx="683032" cy="286722"/>
            </a:xfrm>
          </p:grpSpPr>
          <p:sp>
            <p:nvSpPr>
              <p:cNvPr id="6194" name="Google Shape;6194;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6" name="Google Shape;6196;p85"/>
          <p:cNvGrpSpPr/>
          <p:nvPr/>
        </p:nvGrpSpPr>
        <p:grpSpPr>
          <a:xfrm>
            <a:off x="1541251" y="1854258"/>
            <a:ext cx="713522" cy="688025"/>
            <a:chOff x="1706078" y="2092648"/>
            <a:chExt cx="660913" cy="637296"/>
          </a:xfrm>
        </p:grpSpPr>
        <p:sp>
          <p:nvSpPr>
            <p:cNvPr id="6197" name="Google Shape;6197;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8" name="Google Shape;6198;p85"/>
            <p:cNvGrpSpPr/>
            <p:nvPr/>
          </p:nvGrpSpPr>
          <p:grpSpPr>
            <a:xfrm>
              <a:off x="1706078" y="2092648"/>
              <a:ext cx="660913" cy="575241"/>
              <a:chOff x="1706078" y="2092648"/>
              <a:chExt cx="660913" cy="575241"/>
            </a:xfrm>
          </p:grpSpPr>
          <p:sp>
            <p:nvSpPr>
              <p:cNvPr id="6199" name="Google Shape;6199;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2" name="Google Shape;6202;p85"/>
          <p:cNvGrpSpPr/>
          <p:nvPr/>
        </p:nvGrpSpPr>
        <p:grpSpPr>
          <a:xfrm>
            <a:off x="6303109" y="971806"/>
            <a:ext cx="1317459" cy="684168"/>
            <a:chOff x="238125" y="999450"/>
            <a:chExt cx="7140700" cy="3708225"/>
          </a:xfrm>
        </p:grpSpPr>
        <p:sp>
          <p:nvSpPr>
            <p:cNvPr id="6203" name="Google Shape;6203;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215"/>
        <p:cNvGrpSpPr/>
        <p:nvPr/>
      </p:nvGrpSpPr>
      <p:grpSpPr>
        <a:xfrm>
          <a:off x="0" y="0"/>
          <a:ext cx="0" cy="0"/>
          <a:chOff x="0" y="0"/>
          <a:chExt cx="0" cy="0"/>
        </a:xfrm>
      </p:grpSpPr>
      <p:grpSp>
        <p:nvGrpSpPr>
          <p:cNvPr id="6216" name="Google Shape;6216;p86"/>
          <p:cNvGrpSpPr/>
          <p:nvPr/>
        </p:nvGrpSpPr>
        <p:grpSpPr>
          <a:xfrm>
            <a:off x="717027" y="967622"/>
            <a:ext cx="1636117" cy="1526144"/>
            <a:chOff x="729238" y="1179665"/>
            <a:chExt cx="1636117" cy="1526144"/>
          </a:xfrm>
        </p:grpSpPr>
        <p:grpSp>
          <p:nvGrpSpPr>
            <p:cNvPr id="6217" name="Google Shape;6217;p86"/>
            <p:cNvGrpSpPr/>
            <p:nvPr/>
          </p:nvGrpSpPr>
          <p:grpSpPr>
            <a:xfrm>
              <a:off x="729238" y="1179665"/>
              <a:ext cx="80700" cy="1526144"/>
              <a:chOff x="729238" y="1179665"/>
              <a:chExt cx="80700" cy="1526144"/>
            </a:xfrm>
          </p:grpSpPr>
          <p:sp>
            <p:nvSpPr>
              <p:cNvPr id="6218" name="Google Shape;6218;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86"/>
            <p:cNvGrpSpPr/>
            <p:nvPr/>
          </p:nvGrpSpPr>
          <p:grpSpPr>
            <a:xfrm>
              <a:off x="903098" y="1179665"/>
              <a:ext cx="80700" cy="1526144"/>
              <a:chOff x="903098" y="1179665"/>
              <a:chExt cx="80700" cy="1526144"/>
            </a:xfrm>
          </p:grpSpPr>
          <p:sp>
            <p:nvSpPr>
              <p:cNvPr id="6229" name="Google Shape;6229;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86"/>
            <p:cNvGrpSpPr/>
            <p:nvPr/>
          </p:nvGrpSpPr>
          <p:grpSpPr>
            <a:xfrm>
              <a:off x="1076958" y="1179665"/>
              <a:ext cx="80700" cy="1526144"/>
              <a:chOff x="1076958" y="1179665"/>
              <a:chExt cx="80700" cy="1526144"/>
            </a:xfrm>
          </p:grpSpPr>
          <p:sp>
            <p:nvSpPr>
              <p:cNvPr id="6240" name="Google Shape;6240;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86"/>
            <p:cNvGrpSpPr/>
            <p:nvPr/>
          </p:nvGrpSpPr>
          <p:grpSpPr>
            <a:xfrm>
              <a:off x="1247707" y="1179665"/>
              <a:ext cx="80700" cy="1526144"/>
              <a:chOff x="1247707" y="1179665"/>
              <a:chExt cx="80700" cy="1526144"/>
            </a:xfrm>
          </p:grpSpPr>
          <p:sp>
            <p:nvSpPr>
              <p:cNvPr id="6251" name="Google Shape;6251;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86"/>
            <p:cNvGrpSpPr/>
            <p:nvPr/>
          </p:nvGrpSpPr>
          <p:grpSpPr>
            <a:xfrm>
              <a:off x="1421567" y="1179665"/>
              <a:ext cx="80700" cy="1526144"/>
              <a:chOff x="1421567" y="1179665"/>
              <a:chExt cx="80700" cy="1526144"/>
            </a:xfrm>
          </p:grpSpPr>
          <p:sp>
            <p:nvSpPr>
              <p:cNvPr id="6262" name="Google Shape;6262;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86"/>
            <p:cNvGrpSpPr/>
            <p:nvPr/>
          </p:nvGrpSpPr>
          <p:grpSpPr>
            <a:xfrm>
              <a:off x="1592327" y="1179665"/>
              <a:ext cx="80700" cy="1526144"/>
              <a:chOff x="1592327" y="1179665"/>
              <a:chExt cx="80700" cy="1526144"/>
            </a:xfrm>
          </p:grpSpPr>
          <p:sp>
            <p:nvSpPr>
              <p:cNvPr id="6273" name="Google Shape;6273;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86"/>
            <p:cNvGrpSpPr/>
            <p:nvPr/>
          </p:nvGrpSpPr>
          <p:grpSpPr>
            <a:xfrm>
              <a:off x="1766187" y="1179665"/>
              <a:ext cx="80700" cy="1526144"/>
              <a:chOff x="1766187" y="1179665"/>
              <a:chExt cx="80700" cy="1526144"/>
            </a:xfrm>
          </p:grpSpPr>
          <p:sp>
            <p:nvSpPr>
              <p:cNvPr id="6284" name="Google Shape;6284;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86"/>
            <p:cNvGrpSpPr/>
            <p:nvPr/>
          </p:nvGrpSpPr>
          <p:grpSpPr>
            <a:xfrm>
              <a:off x="1936935" y="1179665"/>
              <a:ext cx="80700" cy="1526144"/>
              <a:chOff x="1936935" y="1179665"/>
              <a:chExt cx="80700" cy="1526144"/>
            </a:xfrm>
          </p:grpSpPr>
          <p:sp>
            <p:nvSpPr>
              <p:cNvPr id="6295" name="Google Shape;6295;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86"/>
            <p:cNvGrpSpPr/>
            <p:nvPr/>
          </p:nvGrpSpPr>
          <p:grpSpPr>
            <a:xfrm>
              <a:off x="2110795" y="1179665"/>
              <a:ext cx="80700" cy="1526144"/>
              <a:chOff x="2110795" y="1179665"/>
              <a:chExt cx="80700" cy="1526144"/>
            </a:xfrm>
          </p:grpSpPr>
          <p:sp>
            <p:nvSpPr>
              <p:cNvPr id="6306" name="Google Shape;6306;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86"/>
            <p:cNvGrpSpPr/>
            <p:nvPr/>
          </p:nvGrpSpPr>
          <p:grpSpPr>
            <a:xfrm>
              <a:off x="2284655" y="1179665"/>
              <a:ext cx="80700" cy="1526144"/>
              <a:chOff x="2284655" y="1179665"/>
              <a:chExt cx="80700" cy="1526144"/>
            </a:xfrm>
          </p:grpSpPr>
          <p:sp>
            <p:nvSpPr>
              <p:cNvPr id="6317" name="Google Shape;6317;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7" name="Google Shape;6327;p86"/>
          <p:cNvGrpSpPr/>
          <p:nvPr/>
        </p:nvGrpSpPr>
        <p:grpSpPr>
          <a:xfrm>
            <a:off x="2611693" y="986760"/>
            <a:ext cx="1364248" cy="1102133"/>
            <a:chOff x="2623904" y="1198803"/>
            <a:chExt cx="1364248" cy="1102133"/>
          </a:xfrm>
        </p:grpSpPr>
        <p:grpSp>
          <p:nvGrpSpPr>
            <p:cNvPr id="6328" name="Google Shape;6328;p86"/>
            <p:cNvGrpSpPr/>
            <p:nvPr/>
          </p:nvGrpSpPr>
          <p:grpSpPr>
            <a:xfrm>
              <a:off x="2623907" y="1198803"/>
              <a:ext cx="1364245" cy="273000"/>
              <a:chOff x="2623907" y="1198803"/>
              <a:chExt cx="1364245" cy="273000"/>
            </a:xfrm>
          </p:grpSpPr>
          <p:sp>
            <p:nvSpPr>
              <p:cNvPr id="6329" name="Google Shape;6329;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86"/>
            <p:cNvGrpSpPr/>
            <p:nvPr/>
          </p:nvGrpSpPr>
          <p:grpSpPr>
            <a:xfrm>
              <a:off x="2623904" y="1476964"/>
              <a:ext cx="1364245" cy="273000"/>
              <a:chOff x="2623904" y="1476964"/>
              <a:chExt cx="1364245" cy="273000"/>
            </a:xfrm>
          </p:grpSpPr>
          <p:sp>
            <p:nvSpPr>
              <p:cNvPr id="6335" name="Google Shape;6335;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86"/>
            <p:cNvGrpSpPr/>
            <p:nvPr/>
          </p:nvGrpSpPr>
          <p:grpSpPr>
            <a:xfrm>
              <a:off x="2623907" y="1749775"/>
              <a:ext cx="1364245" cy="273000"/>
              <a:chOff x="2623907" y="1749775"/>
              <a:chExt cx="1364245" cy="273000"/>
            </a:xfrm>
          </p:grpSpPr>
          <p:sp>
            <p:nvSpPr>
              <p:cNvPr id="6341" name="Google Shape;6341;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86"/>
            <p:cNvGrpSpPr/>
            <p:nvPr/>
          </p:nvGrpSpPr>
          <p:grpSpPr>
            <a:xfrm>
              <a:off x="2623904" y="2027936"/>
              <a:ext cx="1364245" cy="273000"/>
              <a:chOff x="2623904" y="2027936"/>
              <a:chExt cx="1364245" cy="273000"/>
            </a:xfrm>
          </p:grpSpPr>
          <p:sp>
            <p:nvSpPr>
              <p:cNvPr id="6347" name="Google Shape;6347;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2" name="Google Shape;6352;p86"/>
          <p:cNvGrpSpPr/>
          <p:nvPr/>
        </p:nvGrpSpPr>
        <p:grpSpPr>
          <a:xfrm>
            <a:off x="2601154" y="2445833"/>
            <a:ext cx="1387541" cy="159124"/>
            <a:chOff x="3200660" y="2180272"/>
            <a:chExt cx="2563824" cy="378237"/>
          </a:xfrm>
        </p:grpSpPr>
        <p:sp>
          <p:nvSpPr>
            <p:cNvPr id="6353" name="Google Shape;6353;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86"/>
          <p:cNvGrpSpPr/>
          <p:nvPr/>
        </p:nvGrpSpPr>
        <p:grpSpPr>
          <a:xfrm>
            <a:off x="2597679" y="2723597"/>
            <a:ext cx="1390502" cy="159625"/>
            <a:chOff x="3530150" y="2790075"/>
            <a:chExt cx="1962600" cy="225300"/>
          </a:xfrm>
        </p:grpSpPr>
        <p:sp>
          <p:nvSpPr>
            <p:cNvPr id="6372" name="Google Shape;6372;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86"/>
          <p:cNvGrpSpPr/>
          <p:nvPr/>
        </p:nvGrpSpPr>
        <p:grpSpPr>
          <a:xfrm>
            <a:off x="2597736" y="3001862"/>
            <a:ext cx="1411629" cy="154175"/>
            <a:chOff x="3558802" y="4011244"/>
            <a:chExt cx="1866000" cy="111600"/>
          </a:xfrm>
        </p:grpSpPr>
        <p:sp>
          <p:nvSpPr>
            <p:cNvPr id="6375" name="Google Shape;6375;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86"/>
          <p:cNvGrpSpPr/>
          <p:nvPr/>
        </p:nvGrpSpPr>
        <p:grpSpPr>
          <a:xfrm>
            <a:off x="2598024" y="2207432"/>
            <a:ext cx="1383503" cy="119761"/>
            <a:chOff x="3465975" y="2270258"/>
            <a:chExt cx="1986364" cy="171947"/>
          </a:xfrm>
        </p:grpSpPr>
        <p:sp>
          <p:nvSpPr>
            <p:cNvPr id="6378" name="Google Shape;6378;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86"/>
          <p:cNvGrpSpPr/>
          <p:nvPr/>
        </p:nvGrpSpPr>
        <p:grpSpPr>
          <a:xfrm>
            <a:off x="2609031" y="3571205"/>
            <a:ext cx="1369531" cy="195460"/>
            <a:chOff x="723300" y="4253549"/>
            <a:chExt cx="2276482" cy="324900"/>
          </a:xfrm>
        </p:grpSpPr>
        <p:sp>
          <p:nvSpPr>
            <p:cNvPr id="6387" name="Google Shape;6387;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86"/>
          <p:cNvGrpSpPr/>
          <p:nvPr/>
        </p:nvGrpSpPr>
        <p:grpSpPr>
          <a:xfrm>
            <a:off x="2598592" y="3272446"/>
            <a:ext cx="1389066" cy="180119"/>
            <a:chOff x="705948" y="3788465"/>
            <a:chExt cx="2308953" cy="299400"/>
          </a:xfrm>
        </p:grpSpPr>
        <p:sp>
          <p:nvSpPr>
            <p:cNvPr id="6393" name="Google Shape;6393;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86"/>
          <p:cNvGrpSpPr/>
          <p:nvPr/>
        </p:nvGrpSpPr>
        <p:grpSpPr>
          <a:xfrm>
            <a:off x="4195583" y="1876400"/>
            <a:ext cx="1433821" cy="191501"/>
            <a:chOff x="4273350" y="2088443"/>
            <a:chExt cx="1433821" cy="191501"/>
          </a:xfrm>
        </p:grpSpPr>
        <p:grpSp>
          <p:nvGrpSpPr>
            <p:cNvPr id="6399" name="Google Shape;6399;p86"/>
            <p:cNvGrpSpPr/>
            <p:nvPr/>
          </p:nvGrpSpPr>
          <p:grpSpPr>
            <a:xfrm>
              <a:off x="4273350" y="2088443"/>
              <a:ext cx="1433821" cy="0"/>
              <a:chOff x="5224975" y="2962250"/>
              <a:chExt cx="1544400" cy="0"/>
            </a:xfrm>
          </p:grpSpPr>
          <p:cxnSp>
            <p:nvCxnSpPr>
              <p:cNvPr id="6400" name="Google Shape;6400;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01" name="Google Shape;6401;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02" name="Google Shape;6402;p86"/>
            <p:cNvGrpSpPr/>
            <p:nvPr/>
          </p:nvGrpSpPr>
          <p:grpSpPr>
            <a:xfrm>
              <a:off x="4273350" y="2279944"/>
              <a:ext cx="1433821" cy="0"/>
              <a:chOff x="5224975" y="2962250"/>
              <a:chExt cx="1544400" cy="0"/>
            </a:xfrm>
          </p:grpSpPr>
          <p:cxnSp>
            <p:nvCxnSpPr>
              <p:cNvPr id="6403" name="Google Shape;6403;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04" name="Google Shape;6404;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05" name="Google Shape;6405;p86"/>
          <p:cNvGrpSpPr/>
          <p:nvPr/>
        </p:nvGrpSpPr>
        <p:grpSpPr>
          <a:xfrm>
            <a:off x="2646529" y="3885304"/>
            <a:ext cx="1304609" cy="294074"/>
            <a:chOff x="2658741" y="4097347"/>
            <a:chExt cx="1304609" cy="294074"/>
          </a:xfrm>
        </p:grpSpPr>
        <p:grpSp>
          <p:nvGrpSpPr>
            <p:cNvPr id="6406" name="Google Shape;6406;p86"/>
            <p:cNvGrpSpPr/>
            <p:nvPr/>
          </p:nvGrpSpPr>
          <p:grpSpPr>
            <a:xfrm>
              <a:off x="2658741" y="4097347"/>
              <a:ext cx="118572" cy="294074"/>
              <a:chOff x="3343310" y="4475555"/>
              <a:chExt cx="127717" cy="316753"/>
            </a:xfrm>
          </p:grpSpPr>
          <p:sp>
            <p:nvSpPr>
              <p:cNvPr id="6407" name="Google Shape;6407;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86"/>
            <p:cNvGrpSpPr/>
            <p:nvPr/>
          </p:nvGrpSpPr>
          <p:grpSpPr>
            <a:xfrm>
              <a:off x="3815519" y="4098388"/>
              <a:ext cx="147831" cy="291991"/>
              <a:chOff x="3527539" y="4476677"/>
              <a:chExt cx="159232" cy="314510"/>
            </a:xfrm>
          </p:grpSpPr>
          <p:sp>
            <p:nvSpPr>
              <p:cNvPr id="6410" name="Google Shape;6410;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86"/>
            <p:cNvGrpSpPr/>
            <p:nvPr/>
          </p:nvGrpSpPr>
          <p:grpSpPr>
            <a:xfrm>
              <a:off x="3511696" y="4098388"/>
              <a:ext cx="147831" cy="291991"/>
              <a:chOff x="3527539" y="4476677"/>
              <a:chExt cx="159232" cy="314510"/>
            </a:xfrm>
          </p:grpSpPr>
          <p:sp>
            <p:nvSpPr>
              <p:cNvPr id="6413" name="Google Shape;6413;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86"/>
            <p:cNvGrpSpPr/>
            <p:nvPr/>
          </p:nvGrpSpPr>
          <p:grpSpPr>
            <a:xfrm>
              <a:off x="3207874" y="4098388"/>
              <a:ext cx="147831" cy="291991"/>
              <a:chOff x="3527539" y="4476677"/>
              <a:chExt cx="159232" cy="314510"/>
            </a:xfrm>
          </p:grpSpPr>
          <p:sp>
            <p:nvSpPr>
              <p:cNvPr id="6416" name="Google Shape;6416;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86"/>
            <p:cNvGrpSpPr/>
            <p:nvPr/>
          </p:nvGrpSpPr>
          <p:grpSpPr>
            <a:xfrm>
              <a:off x="2933305" y="4097347"/>
              <a:ext cx="118572" cy="294074"/>
              <a:chOff x="3343310" y="4475555"/>
              <a:chExt cx="127717" cy="316753"/>
            </a:xfrm>
          </p:grpSpPr>
          <p:sp>
            <p:nvSpPr>
              <p:cNvPr id="6419" name="Google Shape;6419;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1" name="Google Shape;6421;p86"/>
          <p:cNvGrpSpPr/>
          <p:nvPr/>
        </p:nvGrpSpPr>
        <p:grpSpPr>
          <a:xfrm>
            <a:off x="4197138" y="963998"/>
            <a:ext cx="1430711" cy="751237"/>
            <a:chOff x="5159450" y="1919950"/>
            <a:chExt cx="1541050" cy="862500"/>
          </a:xfrm>
        </p:grpSpPr>
        <p:sp>
          <p:nvSpPr>
            <p:cNvPr id="6422" name="Google Shape;6422;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423" name="Google Shape;6423;p86"/>
            <p:cNvGrpSpPr/>
            <p:nvPr/>
          </p:nvGrpSpPr>
          <p:grpSpPr>
            <a:xfrm>
              <a:off x="5159450" y="1919950"/>
              <a:ext cx="1541050" cy="862500"/>
              <a:chOff x="5159450" y="1919950"/>
              <a:chExt cx="1541050" cy="862500"/>
            </a:xfrm>
          </p:grpSpPr>
          <p:cxnSp>
            <p:nvCxnSpPr>
              <p:cNvPr id="6424" name="Google Shape;6424;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425" name="Google Shape;6425;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426" name="Google Shape;6426;p86"/>
          <p:cNvGrpSpPr/>
          <p:nvPr/>
        </p:nvGrpSpPr>
        <p:grpSpPr>
          <a:xfrm>
            <a:off x="4245275" y="2227768"/>
            <a:ext cx="1334436" cy="967914"/>
            <a:chOff x="4294923" y="2439811"/>
            <a:chExt cx="1334436" cy="967914"/>
          </a:xfrm>
        </p:grpSpPr>
        <p:grpSp>
          <p:nvGrpSpPr>
            <p:cNvPr id="6427" name="Google Shape;6427;p86"/>
            <p:cNvGrpSpPr/>
            <p:nvPr/>
          </p:nvGrpSpPr>
          <p:grpSpPr>
            <a:xfrm>
              <a:off x="4960455" y="2469658"/>
              <a:ext cx="668904" cy="885524"/>
              <a:chOff x="4960455" y="2469658"/>
              <a:chExt cx="668904" cy="885524"/>
            </a:xfrm>
          </p:grpSpPr>
          <p:sp>
            <p:nvSpPr>
              <p:cNvPr id="6428" name="Google Shape;6428;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6"/>
            <p:cNvGrpSpPr/>
            <p:nvPr/>
          </p:nvGrpSpPr>
          <p:grpSpPr>
            <a:xfrm>
              <a:off x="4294923" y="2469658"/>
              <a:ext cx="668951" cy="885524"/>
              <a:chOff x="4294923" y="2469658"/>
              <a:chExt cx="668951" cy="885524"/>
            </a:xfrm>
          </p:grpSpPr>
          <p:sp>
            <p:nvSpPr>
              <p:cNvPr id="6435" name="Google Shape;6435;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1" name="Google Shape;6441;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6"/>
          <p:cNvGrpSpPr/>
          <p:nvPr/>
        </p:nvGrpSpPr>
        <p:grpSpPr>
          <a:xfrm>
            <a:off x="4231478" y="3282213"/>
            <a:ext cx="1430949" cy="897289"/>
            <a:chOff x="4351371" y="3547942"/>
            <a:chExt cx="1345130" cy="843475"/>
          </a:xfrm>
        </p:grpSpPr>
        <p:grpSp>
          <p:nvGrpSpPr>
            <p:cNvPr id="6443" name="Google Shape;6443;p86"/>
            <p:cNvGrpSpPr/>
            <p:nvPr/>
          </p:nvGrpSpPr>
          <p:grpSpPr>
            <a:xfrm>
              <a:off x="4351371" y="4209917"/>
              <a:ext cx="1345130" cy="181500"/>
              <a:chOff x="4351371" y="4209917"/>
              <a:chExt cx="1345130" cy="181500"/>
            </a:xfrm>
          </p:grpSpPr>
          <p:sp>
            <p:nvSpPr>
              <p:cNvPr id="6444" name="Google Shape;6444;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45" name="Google Shape;6445;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446" name="Google Shape;6446;p86"/>
            <p:cNvGrpSpPr/>
            <p:nvPr/>
          </p:nvGrpSpPr>
          <p:grpSpPr>
            <a:xfrm>
              <a:off x="4403010" y="3985221"/>
              <a:ext cx="1109518" cy="181500"/>
              <a:chOff x="4403010" y="3985221"/>
              <a:chExt cx="1109518" cy="181500"/>
            </a:xfrm>
          </p:grpSpPr>
          <p:sp>
            <p:nvSpPr>
              <p:cNvPr id="6447" name="Google Shape;6447;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48" name="Google Shape;6448;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449" name="Google Shape;6449;p86"/>
            <p:cNvGrpSpPr/>
            <p:nvPr/>
          </p:nvGrpSpPr>
          <p:grpSpPr>
            <a:xfrm>
              <a:off x="4618704" y="3766582"/>
              <a:ext cx="807858" cy="181500"/>
              <a:chOff x="4618704" y="3766582"/>
              <a:chExt cx="807858" cy="181500"/>
            </a:xfrm>
          </p:grpSpPr>
          <p:sp>
            <p:nvSpPr>
              <p:cNvPr id="6450" name="Google Shape;6450;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51" name="Google Shape;6451;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452" name="Google Shape;6452;p86"/>
            <p:cNvGrpSpPr/>
            <p:nvPr/>
          </p:nvGrpSpPr>
          <p:grpSpPr>
            <a:xfrm>
              <a:off x="4735238" y="3547942"/>
              <a:ext cx="462839" cy="181500"/>
              <a:chOff x="4735238" y="3547942"/>
              <a:chExt cx="462839" cy="181500"/>
            </a:xfrm>
          </p:grpSpPr>
          <p:sp>
            <p:nvSpPr>
              <p:cNvPr id="6453" name="Google Shape;6453;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54" name="Google Shape;6454;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55" name="Google Shape;6455;p86"/>
          <p:cNvGrpSpPr/>
          <p:nvPr/>
        </p:nvGrpSpPr>
        <p:grpSpPr>
          <a:xfrm>
            <a:off x="7407836" y="2217537"/>
            <a:ext cx="1020955" cy="928853"/>
            <a:chOff x="926675" y="238125"/>
            <a:chExt cx="5755100" cy="5232975"/>
          </a:xfrm>
        </p:grpSpPr>
        <p:sp>
          <p:nvSpPr>
            <p:cNvPr id="6456" name="Google Shape;6456;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86"/>
          <p:cNvGrpSpPr/>
          <p:nvPr/>
        </p:nvGrpSpPr>
        <p:grpSpPr>
          <a:xfrm>
            <a:off x="715210" y="2616272"/>
            <a:ext cx="1695374" cy="1560837"/>
            <a:chOff x="727421" y="2828315"/>
            <a:chExt cx="1695374" cy="1560837"/>
          </a:xfrm>
        </p:grpSpPr>
        <p:grpSp>
          <p:nvGrpSpPr>
            <p:cNvPr id="6461" name="Google Shape;6461;p86"/>
            <p:cNvGrpSpPr/>
            <p:nvPr/>
          </p:nvGrpSpPr>
          <p:grpSpPr>
            <a:xfrm>
              <a:off x="727421" y="2828315"/>
              <a:ext cx="1695374" cy="1560837"/>
              <a:chOff x="734799" y="2782450"/>
              <a:chExt cx="1571100" cy="1577400"/>
            </a:xfrm>
          </p:grpSpPr>
          <p:cxnSp>
            <p:nvCxnSpPr>
              <p:cNvPr id="6462" name="Google Shape;6462;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63" name="Google Shape;6463;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64" name="Google Shape;6464;p86"/>
            <p:cNvGrpSpPr/>
            <p:nvPr/>
          </p:nvGrpSpPr>
          <p:grpSpPr>
            <a:xfrm>
              <a:off x="819108" y="2882501"/>
              <a:ext cx="1556791" cy="1426186"/>
              <a:chOff x="819108" y="2882501"/>
              <a:chExt cx="1556791" cy="1426186"/>
            </a:xfrm>
          </p:grpSpPr>
          <p:grpSp>
            <p:nvGrpSpPr>
              <p:cNvPr id="6465" name="Google Shape;6465;p86"/>
              <p:cNvGrpSpPr/>
              <p:nvPr/>
            </p:nvGrpSpPr>
            <p:grpSpPr>
              <a:xfrm>
                <a:off x="819108" y="2882501"/>
                <a:ext cx="103104" cy="1426186"/>
                <a:chOff x="4674013" y="3100904"/>
                <a:chExt cx="122758" cy="1698043"/>
              </a:xfrm>
            </p:grpSpPr>
            <p:sp>
              <p:nvSpPr>
                <p:cNvPr id="6466" name="Google Shape;6466;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86"/>
              <p:cNvGrpSpPr/>
              <p:nvPr/>
            </p:nvGrpSpPr>
            <p:grpSpPr>
              <a:xfrm>
                <a:off x="1062475" y="2882501"/>
                <a:ext cx="103104" cy="1426186"/>
                <a:chOff x="4940438" y="3100904"/>
                <a:chExt cx="122758" cy="1698043"/>
              </a:xfrm>
            </p:grpSpPr>
            <p:sp>
              <p:nvSpPr>
                <p:cNvPr id="6474" name="Google Shape;6474;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86"/>
              <p:cNvGrpSpPr/>
              <p:nvPr/>
            </p:nvGrpSpPr>
            <p:grpSpPr>
              <a:xfrm>
                <a:off x="1299324" y="2882501"/>
                <a:ext cx="103104" cy="1426186"/>
                <a:chOff x="5206863" y="3100904"/>
                <a:chExt cx="122758" cy="1698043"/>
              </a:xfrm>
            </p:grpSpPr>
            <p:sp>
              <p:nvSpPr>
                <p:cNvPr id="6482" name="Google Shape;6482;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86"/>
              <p:cNvGrpSpPr/>
              <p:nvPr/>
            </p:nvGrpSpPr>
            <p:grpSpPr>
              <a:xfrm>
                <a:off x="1786057" y="2882501"/>
                <a:ext cx="103104" cy="1426186"/>
                <a:chOff x="6006138" y="3143629"/>
                <a:chExt cx="122758" cy="1698043"/>
              </a:xfrm>
            </p:grpSpPr>
            <p:sp>
              <p:nvSpPr>
                <p:cNvPr id="6490" name="Google Shape;6490;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86"/>
              <p:cNvGrpSpPr/>
              <p:nvPr/>
            </p:nvGrpSpPr>
            <p:grpSpPr>
              <a:xfrm>
                <a:off x="2029422" y="2882501"/>
                <a:ext cx="103104" cy="1426186"/>
                <a:chOff x="6805413" y="3100904"/>
                <a:chExt cx="122758" cy="1698043"/>
              </a:xfrm>
            </p:grpSpPr>
            <p:sp>
              <p:nvSpPr>
                <p:cNvPr id="6498" name="Google Shape;6498;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86"/>
              <p:cNvGrpSpPr/>
              <p:nvPr/>
            </p:nvGrpSpPr>
            <p:grpSpPr>
              <a:xfrm>
                <a:off x="2272795" y="2882501"/>
                <a:ext cx="103104" cy="1426186"/>
                <a:chOff x="5206863" y="3100904"/>
                <a:chExt cx="122758" cy="1698043"/>
              </a:xfrm>
            </p:grpSpPr>
            <p:sp>
              <p:nvSpPr>
                <p:cNvPr id="6506" name="Google Shape;6506;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86"/>
              <p:cNvGrpSpPr/>
              <p:nvPr/>
            </p:nvGrpSpPr>
            <p:grpSpPr>
              <a:xfrm>
                <a:off x="1542694" y="2882501"/>
                <a:ext cx="103104" cy="1426186"/>
                <a:chOff x="6006138" y="3143629"/>
                <a:chExt cx="122758" cy="1698043"/>
              </a:xfrm>
            </p:grpSpPr>
            <p:sp>
              <p:nvSpPr>
                <p:cNvPr id="6514" name="Google Shape;6514;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21" name="Google Shape;6521;p86"/>
          <p:cNvGrpSpPr/>
          <p:nvPr/>
        </p:nvGrpSpPr>
        <p:grpSpPr>
          <a:xfrm>
            <a:off x="5671260" y="3305994"/>
            <a:ext cx="2749952" cy="870677"/>
            <a:chOff x="238125" y="1725700"/>
            <a:chExt cx="7139025" cy="2260325"/>
          </a:xfrm>
        </p:grpSpPr>
        <p:sp>
          <p:nvSpPr>
            <p:cNvPr id="6522" name="Google Shape;6522;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86"/>
          <p:cNvGrpSpPr/>
          <p:nvPr/>
        </p:nvGrpSpPr>
        <p:grpSpPr>
          <a:xfrm>
            <a:off x="5941424" y="2247740"/>
            <a:ext cx="1105452" cy="916747"/>
            <a:chOff x="5249100" y="1210600"/>
            <a:chExt cx="3502700" cy="2904775"/>
          </a:xfrm>
        </p:grpSpPr>
        <p:sp>
          <p:nvSpPr>
            <p:cNvPr id="6533" name="Google Shape;6533;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7" name="Google Shape;6537;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538" name="Google Shape;6538;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539" name="Google Shape;6539;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540" name="Google Shape;6540;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541" name="Google Shape;6541;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86"/>
          <p:cNvGrpSpPr/>
          <p:nvPr/>
        </p:nvGrpSpPr>
        <p:grpSpPr>
          <a:xfrm>
            <a:off x="7123972" y="967158"/>
            <a:ext cx="1304650" cy="1124856"/>
            <a:chOff x="7287122" y="1165658"/>
            <a:chExt cx="1219413" cy="1051365"/>
          </a:xfrm>
        </p:grpSpPr>
        <p:grpSp>
          <p:nvGrpSpPr>
            <p:cNvPr id="6543" name="Google Shape;6543;p86"/>
            <p:cNvGrpSpPr/>
            <p:nvPr/>
          </p:nvGrpSpPr>
          <p:grpSpPr>
            <a:xfrm>
              <a:off x="7287122" y="1969723"/>
              <a:ext cx="1219413" cy="247300"/>
              <a:chOff x="7287122" y="1969723"/>
              <a:chExt cx="1219413" cy="247300"/>
            </a:xfrm>
          </p:grpSpPr>
          <p:sp>
            <p:nvSpPr>
              <p:cNvPr id="6544" name="Google Shape;6544;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5" name="Google Shape;6545;p86"/>
              <p:cNvGrpSpPr/>
              <p:nvPr/>
            </p:nvGrpSpPr>
            <p:grpSpPr>
              <a:xfrm>
                <a:off x="7287122" y="2063892"/>
                <a:ext cx="1151753" cy="73428"/>
                <a:chOff x="7287122" y="2063892"/>
                <a:chExt cx="1151753" cy="73428"/>
              </a:xfrm>
            </p:grpSpPr>
            <p:sp>
              <p:nvSpPr>
                <p:cNvPr id="6546" name="Google Shape;6546;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7" name="Google Shape;6547;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548" name="Google Shape;6548;p86"/>
            <p:cNvGrpSpPr/>
            <p:nvPr/>
          </p:nvGrpSpPr>
          <p:grpSpPr>
            <a:xfrm>
              <a:off x="7287122" y="1712201"/>
              <a:ext cx="1219403" cy="246767"/>
              <a:chOff x="7287122" y="1712201"/>
              <a:chExt cx="1219403" cy="246767"/>
            </a:xfrm>
          </p:grpSpPr>
          <p:sp>
            <p:nvSpPr>
              <p:cNvPr id="6549" name="Google Shape;6549;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0" name="Google Shape;6550;p86"/>
              <p:cNvGrpSpPr/>
              <p:nvPr/>
            </p:nvGrpSpPr>
            <p:grpSpPr>
              <a:xfrm>
                <a:off x="7287122" y="1842861"/>
                <a:ext cx="1005303" cy="73419"/>
                <a:chOff x="7287122" y="1842861"/>
                <a:chExt cx="1005303" cy="73419"/>
              </a:xfrm>
            </p:grpSpPr>
            <p:sp>
              <p:nvSpPr>
                <p:cNvPr id="6551" name="Google Shape;6551;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2" name="Google Shape;6552;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53" name="Google Shape;6553;p86"/>
            <p:cNvGrpSpPr/>
            <p:nvPr/>
          </p:nvGrpSpPr>
          <p:grpSpPr>
            <a:xfrm>
              <a:off x="7287122" y="1447520"/>
              <a:ext cx="1219403" cy="286667"/>
              <a:chOff x="7287122" y="1447520"/>
              <a:chExt cx="1219403" cy="286667"/>
            </a:xfrm>
          </p:grpSpPr>
          <p:sp>
            <p:nvSpPr>
              <p:cNvPr id="6554" name="Google Shape;6554;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5" name="Google Shape;6555;p86"/>
              <p:cNvGrpSpPr/>
              <p:nvPr/>
            </p:nvGrpSpPr>
            <p:grpSpPr>
              <a:xfrm>
                <a:off x="7287122" y="1581977"/>
                <a:ext cx="852803" cy="73428"/>
                <a:chOff x="7287122" y="1581977"/>
                <a:chExt cx="852803" cy="73428"/>
              </a:xfrm>
            </p:grpSpPr>
            <p:sp>
              <p:nvSpPr>
                <p:cNvPr id="6556" name="Google Shape;6556;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57" name="Google Shape;6557;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58" name="Google Shape;6558;p86"/>
            <p:cNvGrpSpPr/>
            <p:nvPr/>
          </p:nvGrpSpPr>
          <p:grpSpPr>
            <a:xfrm>
              <a:off x="7287122" y="1165658"/>
              <a:ext cx="1219403" cy="344253"/>
              <a:chOff x="7287122" y="1165658"/>
              <a:chExt cx="1219403" cy="344253"/>
            </a:xfrm>
          </p:grpSpPr>
          <p:sp>
            <p:nvSpPr>
              <p:cNvPr id="6559" name="Google Shape;6559;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0" name="Google Shape;6560;p86"/>
              <p:cNvGrpSpPr/>
              <p:nvPr/>
            </p:nvGrpSpPr>
            <p:grpSpPr>
              <a:xfrm>
                <a:off x="7287122" y="1341025"/>
                <a:ext cx="695703" cy="73419"/>
                <a:chOff x="7287122" y="1341025"/>
                <a:chExt cx="695703" cy="73419"/>
              </a:xfrm>
            </p:grpSpPr>
            <p:sp>
              <p:nvSpPr>
                <p:cNvPr id="6561" name="Google Shape;6561;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2" name="Google Shape;6562;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63" name="Google Shape;6563;p86"/>
          <p:cNvGrpSpPr/>
          <p:nvPr/>
        </p:nvGrpSpPr>
        <p:grpSpPr>
          <a:xfrm>
            <a:off x="5790464" y="973181"/>
            <a:ext cx="1397729" cy="1098540"/>
            <a:chOff x="5900602" y="1193063"/>
            <a:chExt cx="1299851" cy="1021707"/>
          </a:xfrm>
        </p:grpSpPr>
        <p:grpSp>
          <p:nvGrpSpPr>
            <p:cNvPr id="6564" name="Google Shape;6564;p86"/>
            <p:cNvGrpSpPr/>
            <p:nvPr/>
          </p:nvGrpSpPr>
          <p:grpSpPr>
            <a:xfrm>
              <a:off x="6520337" y="1193063"/>
              <a:ext cx="341815" cy="799959"/>
              <a:chOff x="6520337" y="1193063"/>
              <a:chExt cx="341815" cy="799959"/>
            </a:xfrm>
          </p:grpSpPr>
          <p:grpSp>
            <p:nvGrpSpPr>
              <p:cNvPr id="6565" name="Google Shape;6565;p86"/>
              <p:cNvGrpSpPr/>
              <p:nvPr/>
            </p:nvGrpSpPr>
            <p:grpSpPr>
              <a:xfrm>
                <a:off x="6520337" y="1589527"/>
                <a:ext cx="213950" cy="403494"/>
                <a:chOff x="6520337" y="1589527"/>
                <a:chExt cx="213950" cy="403494"/>
              </a:xfrm>
            </p:grpSpPr>
            <p:sp>
              <p:nvSpPr>
                <p:cNvPr id="6566" name="Google Shape;6566;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6"/>
              <p:cNvGrpSpPr/>
              <p:nvPr/>
            </p:nvGrpSpPr>
            <p:grpSpPr>
              <a:xfrm>
                <a:off x="6577204" y="1193063"/>
                <a:ext cx="284947" cy="464512"/>
                <a:chOff x="6577204" y="1193063"/>
                <a:chExt cx="284947" cy="464512"/>
              </a:xfrm>
            </p:grpSpPr>
            <p:sp>
              <p:nvSpPr>
                <p:cNvPr id="6569" name="Google Shape;6569;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0" name="Google Shape;6570;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71" name="Google Shape;6571;p86"/>
            <p:cNvGrpSpPr/>
            <p:nvPr/>
          </p:nvGrpSpPr>
          <p:grpSpPr>
            <a:xfrm>
              <a:off x="6238903" y="1193063"/>
              <a:ext cx="300475" cy="900152"/>
              <a:chOff x="6238903" y="1193063"/>
              <a:chExt cx="300475" cy="900152"/>
            </a:xfrm>
          </p:grpSpPr>
          <p:grpSp>
            <p:nvGrpSpPr>
              <p:cNvPr id="6572" name="Google Shape;6572;p86"/>
              <p:cNvGrpSpPr/>
              <p:nvPr/>
            </p:nvGrpSpPr>
            <p:grpSpPr>
              <a:xfrm>
                <a:off x="6290865" y="1489315"/>
                <a:ext cx="248514" cy="603900"/>
                <a:chOff x="6290865" y="1489315"/>
                <a:chExt cx="248514" cy="603900"/>
              </a:xfrm>
            </p:grpSpPr>
            <p:sp>
              <p:nvSpPr>
                <p:cNvPr id="6573" name="Google Shape;6573;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86"/>
              <p:cNvGrpSpPr/>
              <p:nvPr/>
            </p:nvGrpSpPr>
            <p:grpSpPr>
              <a:xfrm>
                <a:off x="6238903" y="1193063"/>
                <a:ext cx="284947" cy="333087"/>
                <a:chOff x="6238903" y="1193063"/>
                <a:chExt cx="284947" cy="333087"/>
              </a:xfrm>
            </p:grpSpPr>
            <p:sp>
              <p:nvSpPr>
                <p:cNvPr id="6576" name="Google Shape;6576;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7" name="Google Shape;6577;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78" name="Google Shape;6578;p86"/>
            <p:cNvGrpSpPr/>
            <p:nvPr/>
          </p:nvGrpSpPr>
          <p:grpSpPr>
            <a:xfrm>
              <a:off x="5900602" y="1193063"/>
              <a:ext cx="444345" cy="1021707"/>
              <a:chOff x="5900602" y="1193063"/>
              <a:chExt cx="444345" cy="1021707"/>
            </a:xfrm>
          </p:grpSpPr>
          <p:grpSp>
            <p:nvGrpSpPr>
              <p:cNvPr id="6579" name="Google Shape;6579;p86"/>
              <p:cNvGrpSpPr/>
              <p:nvPr/>
            </p:nvGrpSpPr>
            <p:grpSpPr>
              <a:xfrm>
                <a:off x="6046501" y="1367785"/>
                <a:ext cx="298446" cy="846986"/>
                <a:chOff x="6046501" y="1367785"/>
                <a:chExt cx="298446" cy="846986"/>
              </a:xfrm>
            </p:grpSpPr>
            <p:sp>
              <p:nvSpPr>
                <p:cNvPr id="6580" name="Google Shape;6580;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6"/>
              <p:cNvGrpSpPr/>
              <p:nvPr/>
            </p:nvGrpSpPr>
            <p:grpSpPr>
              <a:xfrm>
                <a:off x="5900602" y="1193063"/>
                <a:ext cx="284947" cy="182312"/>
                <a:chOff x="5900602" y="1193063"/>
                <a:chExt cx="284947" cy="182312"/>
              </a:xfrm>
            </p:grpSpPr>
            <p:sp>
              <p:nvSpPr>
                <p:cNvPr id="6583" name="Google Shape;6583;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4" name="Google Shape;6584;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85" name="Google Shape;6585;p86"/>
            <p:cNvGrpSpPr/>
            <p:nvPr/>
          </p:nvGrpSpPr>
          <p:grpSpPr>
            <a:xfrm>
              <a:off x="6738300" y="1193063"/>
              <a:ext cx="462153" cy="707634"/>
              <a:chOff x="6738300" y="1193063"/>
              <a:chExt cx="462153" cy="707634"/>
            </a:xfrm>
          </p:grpSpPr>
          <p:grpSp>
            <p:nvGrpSpPr>
              <p:cNvPr id="6586" name="Google Shape;6586;p86"/>
              <p:cNvGrpSpPr/>
              <p:nvPr/>
            </p:nvGrpSpPr>
            <p:grpSpPr>
              <a:xfrm>
                <a:off x="6915505" y="1193063"/>
                <a:ext cx="284947" cy="597387"/>
                <a:chOff x="6915505" y="1193063"/>
                <a:chExt cx="284947" cy="597387"/>
              </a:xfrm>
            </p:grpSpPr>
            <p:sp>
              <p:nvSpPr>
                <p:cNvPr id="6587" name="Google Shape;6587;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8" name="Google Shape;6588;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89" name="Google Shape;6589;p86"/>
              <p:cNvGrpSpPr/>
              <p:nvPr/>
            </p:nvGrpSpPr>
            <p:grpSpPr>
              <a:xfrm>
                <a:off x="6738300" y="1684725"/>
                <a:ext cx="230066" cy="215971"/>
                <a:chOff x="6738300" y="1684725"/>
                <a:chExt cx="230066" cy="215971"/>
              </a:xfrm>
            </p:grpSpPr>
            <p:sp>
              <p:nvSpPr>
                <p:cNvPr id="6590" name="Google Shape;6590;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11"/>
        <p:cNvGrpSpPr/>
        <p:nvPr/>
      </p:nvGrpSpPr>
      <p:grpSpPr>
        <a:xfrm>
          <a:off x="0" y="0"/>
          <a:ext cx="0" cy="0"/>
          <a:chOff x="0" y="0"/>
          <a:chExt cx="0" cy="0"/>
        </a:xfrm>
      </p:grpSpPr>
      <p:sp>
        <p:nvSpPr>
          <p:cNvPr id="512" name="Google Shape;512;p43"/>
          <p:cNvSpPr txBox="1">
            <a:spLocks noGrp="1"/>
          </p:cNvSpPr>
          <p:nvPr>
            <p:ph type="title"/>
          </p:nvPr>
        </p:nvSpPr>
        <p:spPr>
          <a:xfrm>
            <a:off x="532201" y="791543"/>
            <a:ext cx="8387730" cy="96248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8000" dirty="0"/>
              <a:t>Budget Updates</a:t>
            </a:r>
            <a:endParaRPr sz="8000" dirty="0"/>
          </a:p>
        </p:txBody>
      </p:sp>
      <p:sp>
        <p:nvSpPr>
          <p:cNvPr id="513" name="Google Shape;513;p43"/>
          <p:cNvSpPr txBox="1">
            <a:spLocks noGrp="1"/>
          </p:cNvSpPr>
          <p:nvPr>
            <p:ph type="subTitle" idx="1"/>
          </p:nvPr>
        </p:nvSpPr>
        <p:spPr>
          <a:xfrm>
            <a:off x="1275265" y="1884893"/>
            <a:ext cx="6606183" cy="168968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t>GF: $28,273.27</a:t>
            </a:r>
          </a:p>
          <a:p>
            <a:pPr marL="0" lvl="0" indent="0" algn="ctr" rtl="0">
              <a:spcBef>
                <a:spcPts val="0"/>
              </a:spcBef>
              <a:spcAft>
                <a:spcPts val="0"/>
              </a:spcAft>
              <a:buNone/>
            </a:pPr>
            <a:r>
              <a:rPr lang="en" sz="3200" dirty="0"/>
              <a:t>Title I: $12, 304.43</a:t>
            </a:r>
          </a:p>
          <a:p>
            <a:pPr marL="0" lvl="0" indent="0" algn="ctr" rtl="0">
              <a:spcBef>
                <a:spcPts val="0"/>
              </a:spcBef>
              <a:spcAft>
                <a:spcPts val="0"/>
              </a:spcAft>
              <a:buNone/>
            </a:pPr>
            <a:r>
              <a:rPr lang="en" sz="3200" dirty="0"/>
              <a:t>State Comp.: $9,620.00</a:t>
            </a:r>
          </a:p>
          <a:p>
            <a:pPr marL="0" lvl="0" indent="0" algn="ctr" rtl="0">
              <a:spcBef>
                <a:spcPts val="0"/>
              </a:spcBef>
              <a:spcAft>
                <a:spcPts val="0"/>
              </a:spcAft>
              <a:buNone/>
            </a:pPr>
            <a:r>
              <a:rPr lang="en" sz="3200" dirty="0"/>
              <a:t>ESSER: $34, 976.00</a:t>
            </a:r>
            <a:endParaRPr sz="3200" dirty="0"/>
          </a:p>
        </p:txBody>
      </p:sp>
      <p:pic>
        <p:nvPicPr>
          <p:cNvPr id="514" name="Google Shape;514;p43"/>
          <p:cNvPicPr preferRelativeResize="0"/>
          <p:nvPr/>
        </p:nvPicPr>
        <p:blipFill>
          <a:blip r:embed="rId3">
            <a:alphaModFix/>
          </a:blip>
          <a:stretch>
            <a:fillRect/>
          </a:stretch>
        </p:blipFill>
        <p:spPr>
          <a:xfrm rot="4741564" flipH="1">
            <a:off x="8361603" y="118954"/>
            <a:ext cx="1507043" cy="1163335"/>
          </a:xfrm>
          <a:prstGeom prst="rect">
            <a:avLst/>
          </a:prstGeom>
          <a:noFill/>
          <a:ln>
            <a:noFill/>
          </a:ln>
        </p:spPr>
      </p:pic>
      <p:pic>
        <p:nvPicPr>
          <p:cNvPr id="515" name="Google Shape;515;p43"/>
          <p:cNvPicPr preferRelativeResize="0"/>
          <p:nvPr/>
        </p:nvPicPr>
        <p:blipFill>
          <a:blip r:embed="rId4">
            <a:alphaModFix/>
          </a:blip>
          <a:stretch>
            <a:fillRect/>
          </a:stretch>
        </p:blipFill>
        <p:spPr>
          <a:xfrm>
            <a:off x="-1014627" y="2975250"/>
            <a:ext cx="1917250" cy="2037850"/>
          </a:xfrm>
          <a:prstGeom prst="rect">
            <a:avLst/>
          </a:prstGeom>
          <a:noFill/>
          <a:ln>
            <a:noFill/>
          </a:ln>
        </p:spPr>
      </p:pic>
      <p:pic>
        <p:nvPicPr>
          <p:cNvPr id="516" name="Google Shape;516;p43"/>
          <p:cNvPicPr preferRelativeResize="0"/>
          <p:nvPr/>
        </p:nvPicPr>
        <p:blipFill>
          <a:blip r:embed="rId3">
            <a:alphaModFix/>
          </a:blip>
          <a:stretch>
            <a:fillRect/>
          </a:stretch>
        </p:blipFill>
        <p:spPr>
          <a:xfrm rot="-6489648" flipH="1">
            <a:off x="-618779" y="4270772"/>
            <a:ext cx="1125563" cy="868856"/>
          </a:xfrm>
          <a:prstGeom prst="rect">
            <a:avLst/>
          </a:prstGeom>
          <a:noFill/>
          <a:ln>
            <a:noFill/>
          </a:ln>
        </p:spPr>
      </p:pic>
      <p:pic>
        <p:nvPicPr>
          <p:cNvPr id="517" name="Google Shape;517;p43"/>
          <p:cNvPicPr preferRelativeResize="0"/>
          <p:nvPr/>
        </p:nvPicPr>
        <p:blipFill>
          <a:blip r:embed="rId5">
            <a:alphaModFix/>
          </a:blip>
          <a:stretch>
            <a:fillRect/>
          </a:stretch>
        </p:blipFill>
        <p:spPr>
          <a:xfrm rot="7393769" flipH="1">
            <a:off x="-650600" y="-121758"/>
            <a:ext cx="1252700" cy="1070489"/>
          </a:xfrm>
          <a:prstGeom prst="rect">
            <a:avLst/>
          </a:prstGeom>
          <a:noFill/>
          <a:ln>
            <a:noFill/>
          </a:ln>
        </p:spPr>
      </p:pic>
      <p:pic>
        <p:nvPicPr>
          <p:cNvPr id="518" name="Google Shape;518;p43"/>
          <p:cNvPicPr preferRelativeResize="0"/>
          <p:nvPr/>
        </p:nvPicPr>
        <p:blipFill>
          <a:blip r:embed="rId6">
            <a:alphaModFix/>
          </a:blip>
          <a:stretch>
            <a:fillRect/>
          </a:stretch>
        </p:blipFill>
        <p:spPr>
          <a:xfrm rot="10800000">
            <a:off x="-228649" y="1086526"/>
            <a:ext cx="995350" cy="839050"/>
          </a:xfrm>
          <a:prstGeom prst="rect">
            <a:avLst/>
          </a:prstGeom>
          <a:noFill/>
          <a:ln>
            <a:noFill/>
          </a:ln>
        </p:spPr>
      </p:pic>
      <p:pic>
        <p:nvPicPr>
          <p:cNvPr id="519" name="Google Shape;519;p43"/>
          <p:cNvPicPr preferRelativeResize="0"/>
          <p:nvPr/>
        </p:nvPicPr>
        <p:blipFill>
          <a:blip r:embed="rId7">
            <a:alphaModFix/>
          </a:blip>
          <a:stretch>
            <a:fillRect/>
          </a:stretch>
        </p:blipFill>
        <p:spPr>
          <a:xfrm rot="9024121" flipH="1">
            <a:off x="-220962" y="-1002623"/>
            <a:ext cx="1108376" cy="1863353"/>
          </a:xfrm>
          <a:prstGeom prst="rect">
            <a:avLst/>
          </a:prstGeom>
          <a:noFill/>
          <a:ln>
            <a:noFill/>
          </a:ln>
        </p:spPr>
      </p:pic>
      <p:pic>
        <p:nvPicPr>
          <p:cNvPr id="520" name="Google Shape;520;p43"/>
          <p:cNvPicPr preferRelativeResize="0"/>
          <p:nvPr/>
        </p:nvPicPr>
        <p:blipFill>
          <a:blip r:embed="rId8">
            <a:alphaModFix/>
          </a:blip>
          <a:stretch>
            <a:fillRect/>
          </a:stretch>
        </p:blipFill>
        <p:spPr>
          <a:xfrm rot="-7946794">
            <a:off x="5824611" y="-766102"/>
            <a:ext cx="1960933" cy="1424850"/>
          </a:xfrm>
          <a:prstGeom prst="rect">
            <a:avLst/>
          </a:prstGeom>
          <a:noFill/>
          <a:ln>
            <a:noFill/>
          </a:ln>
        </p:spPr>
      </p:pic>
      <p:pic>
        <p:nvPicPr>
          <p:cNvPr id="521" name="Google Shape;521;p43"/>
          <p:cNvPicPr preferRelativeResize="0"/>
          <p:nvPr/>
        </p:nvPicPr>
        <p:blipFill>
          <a:blip r:embed="rId9">
            <a:alphaModFix/>
          </a:blip>
          <a:stretch>
            <a:fillRect/>
          </a:stretch>
        </p:blipFill>
        <p:spPr>
          <a:xfrm rot="-10799998">
            <a:off x="662566" y="-1106105"/>
            <a:ext cx="1419307" cy="1776848"/>
          </a:xfrm>
          <a:prstGeom prst="rect">
            <a:avLst/>
          </a:prstGeom>
          <a:noFill/>
          <a:ln>
            <a:noFill/>
          </a:ln>
        </p:spPr>
      </p:pic>
      <p:pic>
        <p:nvPicPr>
          <p:cNvPr id="522" name="Google Shape;522;p43"/>
          <p:cNvPicPr preferRelativeResize="0"/>
          <p:nvPr/>
        </p:nvPicPr>
        <p:blipFill>
          <a:blip r:embed="rId3">
            <a:alphaModFix/>
          </a:blip>
          <a:stretch>
            <a:fillRect/>
          </a:stretch>
        </p:blipFill>
        <p:spPr>
          <a:xfrm rot="2842445" flipH="1">
            <a:off x="6876568" y="-514990"/>
            <a:ext cx="1195210" cy="922607"/>
          </a:xfrm>
          <a:prstGeom prst="rect">
            <a:avLst/>
          </a:prstGeom>
          <a:noFill/>
          <a:ln>
            <a:noFill/>
          </a:ln>
        </p:spPr>
      </p:pic>
      <p:pic>
        <p:nvPicPr>
          <p:cNvPr id="523" name="Google Shape;523;p43"/>
          <p:cNvPicPr preferRelativeResize="0"/>
          <p:nvPr/>
        </p:nvPicPr>
        <p:blipFill>
          <a:blip r:embed="rId10">
            <a:alphaModFix/>
          </a:blip>
          <a:stretch>
            <a:fillRect/>
          </a:stretch>
        </p:blipFill>
        <p:spPr>
          <a:xfrm rot="10800000" flipH="1">
            <a:off x="1909890" y="228551"/>
            <a:ext cx="418375" cy="369868"/>
          </a:xfrm>
          <a:prstGeom prst="rect">
            <a:avLst/>
          </a:prstGeom>
          <a:noFill/>
          <a:ln>
            <a:noFill/>
          </a:ln>
        </p:spPr>
      </p:pic>
      <p:pic>
        <p:nvPicPr>
          <p:cNvPr id="524" name="Google Shape;524;p43"/>
          <p:cNvPicPr preferRelativeResize="0"/>
          <p:nvPr/>
        </p:nvPicPr>
        <p:blipFill>
          <a:blip r:embed="rId11">
            <a:alphaModFix/>
          </a:blip>
          <a:stretch>
            <a:fillRect/>
          </a:stretch>
        </p:blipFill>
        <p:spPr>
          <a:xfrm rot="10800000" flipH="1">
            <a:off x="7900175" y="228554"/>
            <a:ext cx="418376" cy="475800"/>
          </a:xfrm>
          <a:prstGeom prst="rect">
            <a:avLst/>
          </a:prstGeom>
          <a:noFill/>
          <a:ln>
            <a:noFill/>
          </a:ln>
        </p:spPr>
      </p:pic>
      <p:pic>
        <p:nvPicPr>
          <p:cNvPr id="525" name="Google Shape;525;p43"/>
          <p:cNvPicPr preferRelativeResize="0"/>
          <p:nvPr/>
        </p:nvPicPr>
        <p:blipFill>
          <a:blip r:embed="rId12">
            <a:alphaModFix/>
          </a:blip>
          <a:stretch>
            <a:fillRect/>
          </a:stretch>
        </p:blipFill>
        <p:spPr>
          <a:xfrm rot="2833084" flipH="1">
            <a:off x="8127692" y="-343457"/>
            <a:ext cx="1138090" cy="1117399"/>
          </a:xfrm>
          <a:prstGeom prst="rect">
            <a:avLst/>
          </a:prstGeom>
          <a:noFill/>
          <a:ln>
            <a:noFill/>
          </a:ln>
        </p:spPr>
      </p:pic>
      <p:pic>
        <p:nvPicPr>
          <p:cNvPr id="526" name="Google Shape;526;p43"/>
          <p:cNvPicPr preferRelativeResize="0"/>
          <p:nvPr/>
        </p:nvPicPr>
        <p:blipFill>
          <a:blip r:embed="rId13">
            <a:alphaModFix/>
          </a:blip>
          <a:stretch>
            <a:fillRect/>
          </a:stretch>
        </p:blipFill>
        <p:spPr>
          <a:xfrm rot="215185" flipH="1">
            <a:off x="-219775" y="3778051"/>
            <a:ext cx="1252700" cy="1651913"/>
          </a:xfrm>
          <a:prstGeom prst="rect">
            <a:avLst/>
          </a:prstGeom>
          <a:noFill/>
          <a:ln>
            <a:noFill/>
          </a:ln>
        </p:spPr>
      </p:pic>
      <p:pic>
        <p:nvPicPr>
          <p:cNvPr id="527" name="Google Shape;527;p43"/>
          <p:cNvPicPr preferRelativeResize="0"/>
          <p:nvPr/>
        </p:nvPicPr>
        <p:blipFill>
          <a:blip r:embed="rId11">
            <a:alphaModFix/>
          </a:blip>
          <a:stretch>
            <a:fillRect/>
          </a:stretch>
        </p:blipFill>
        <p:spPr>
          <a:xfrm rot="10800000" flipH="1">
            <a:off x="8413725" y="937729"/>
            <a:ext cx="418376" cy="475800"/>
          </a:xfrm>
          <a:prstGeom prst="rect">
            <a:avLst/>
          </a:prstGeom>
          <a:noFill/>
          <a:ln>
            <a:noFill/>
          </a:ln>
        </p:spPr>
      </p:pic>
      <p:pic>
        <p:nvPicPr>
          <p:cNvPr id="528" name="Google Shape;528;p43"/>
          <p:cNvPicPr preferRelativeResize="0"/>
          <p:nvPr/>
        </p:nvPicPr>
        <p:blipFill>
          <a:blip r:embed="rId12">
            <a:alphaModFix/>
          </a:blip>
          <a:stretch>
            <a:fillRect/>
          </a:stretch>
        </p:blipFill>
        <p:spPr>
          <a:xfrm rot="-7648539" flipH="1">
            <a:off x="1903074" y="4555463"/>
            <a:ext cx="1138090" cy="1117399"/>
          </a:xfrm>
          <a:prstGeom prst="rect">
            <a:avLst/>
          </a:prstGeom>
          <a:noFill/>
          <a:ln>
            <a:noFill/>
          </a:ln>
        </p:spPr>
      </p:pic>
      <p:pic>
        <p:nvPicPr>
          <p:cNvPr id="529" name="Google Shape;529;p43"/>
          <p:cNvPicPr preferRelativeResize="0"/>
          <p:nvPr/>
        </p:nvPicPr>
        <p:blipFill>
          <a:blip r:embed="rId14">
            <a:alphaModFix/>
          </a:blip>
          <a:stretch>
            <a:fillRect/>
          </a:stretch>
        </p:blipFill>
        <p:spPr>
          <a:xfrm rot="-6886572" flipH="1">
            <a:off x="86869" y="4315040"/>
            <a:ext cx="1252700" cy="1153803"/>
          </a:xfrm>
          <a:prstGeom prst="rect">
            <a:avLst/>
          </a:prstGeom>
          <a:noFill/>
          <a:ln>
            <a:noFill/>
          </a:ln>
        </p:spPr>
      </p:pic>
      <p:pic>
        <p:nvPicPr>
          <p:cNvPr id="530" name="Google Shape;530;p43"/>
          <p:cNvPicPr preferRelativeResize="0"/>
          <p:nvPr/>
        </p:nvPicPr>
        <p:blipFill>
          <a:blip r:embed="rId11">
            <a:alphaModFix/>
          </a:blip>
          <a:stretch>
            <a:fillRect/>
          </a:stretch>
        </p:blipFill>
        <p:spPr>
          <a:xfrm flipH="1">
            <a:off x="1083368" y="4467288"/>
            <a:ext cx="418376" cy="475800"/>
          </a:xfrm>
          <a:prstGeom prst="rect">
            <a:avLst/>
          </a:prstGeom>
          <a:noFill/>
          <a:ln>
            <a:noFill/>
          </a:ln>
        </p:spPr>
      </p:pic>
      <p:pic>
        <p:nvPicPr>
          <p:cNvPr id="531" name="Google Shape;531;p43"/>
          <p:cNvPicPr preferRelativeResize="0"/>
          <p:nvPr/>
        </p:nvPicPr>
        <p:blipFill>
          <a:blip r:embed="rId15">
            <a:alphaModFix/>
          </a:blip>
          <a:stretch>
            <a:fillRect/>
          </a:stretch>
        </p:blipFill>
        <p:spPr>
          <a:xfrm flipH="1">
            <a:off x="1232932" y="4598153"/>
            <a:ext cx="848950" cy="838200"/>
          </a:xfrm>
          <a:prstGeom prst="rect">
            <a:avLst/>
          </a:prstGeom>
          <a:noFill/>
          <a:ln>
            <a:noFill/>
          </a:ln>
        </p:spPr>
      </p:pic>
      <p:pic>
        <p:nvPicPr>
          <p:cNvPr id="532" name="Google Shape;532;p43"/>
          <p:cNvPicPr preferRelativeResize="0"/>
          <p:nvPr/>
        </p:nvPicPr>
        <p:blipFill>
          <a:blip r:embed="rId16">
            <a:alphaModFix/>
          </a:blip>
          <a:stretch>
            <a:fillRect/>
          </a:stretch>
        </p:blipFill>
        <p:spPr>
          <a:xfrm flipH="1">
            <a:off x="6924351" y="4750314"/>
            <a:ext cx="548564" cy="533875"/>
          </a:xfrm>
          <a:prstGeom prst="rect">
            <a:avLst/>
          </a:prstGeom>
          <a:noFill/>
          <a:ln>
            <a:noFill/>
          </a:ln>
        </p:spPr>
      </p:pic>
      <p:pic>
        <p:nvPicPr>
          <p:cNvPr id="533" name="Google Shape;533;p43"/>
          <p:cNvPicPr preferRelativeResize="0"/>
          <p:nvPr/>
        </p:nvPicPr>
        <p:blipFill>
          <a:blip r:embed="rId14">
            <a:alphaModFix/>
          </a:blip>
          <a:stretch>
            <a:fillRect/>
          </a:stretch>
        </p:blipFill>
        <p:spPr>
          <a:xfrm rot="9513487" flipH="1">
            <a:off x="7483011" y="4440356"/>
            <a:ext cx="1252700" cy="1153803"/>
          </a:xfrm>
          <a:prstGeom prst="rect">
            <a:avLst/>
          </a:prstGeom>
          <a:noFill/>
          <a:ln>
            <a:noFill/>
          </a:ln>
        </p:spPr>
      </p:pic>
      <p:pic>
        <p:nvPicPr>
          <p:cNvPr id="534" name="Google Shape;534;p43"/>
          <p:cNvPicPr preferRelativeResize="0"/>
          <p:nvPr/>
        </p:nvPicPr>
        <p:blipFill>
          <a:blip r:embed="rId11">
            <a:alphaModFix/>
          </a:blip>
          <a:stretch>
            <a:fillRect/>
          </a:stretch>
        </p:blipFill>
        <p:spPr>
          <a:xfrm flipH="1">
            <a:off x="8221598" y="4366116"/>
            <a:ext cx="418376" cy="475800"/>
          </a:xfrm>
          <a:prstGeom prst="rect">
            <a:avLst/>
          </a:prstGeom>
          <a:noFill/>
          <a:ln>
            <a:noFill/>
          </a:ln>
        </p:spPr>
      </p:pic>
      <p:pic>
        <p:nvPicPr>
          <p:cNvPr id="535" name="Google Shape;535;p43"/>
          <p:cNvPicPr preferRelativeResize="0"/>
          <p:nvPr/>
        </p:nvPicPr>
        <p:blipFill>
          <a:blip r:embed="rId3">
            <a:alphaModFix/>
          </a:blip>
          <a:stretch>
            <a:fillRect/>
          </a:stretch>
        </p:blipFill>
        <p:spPr>
          <a:xfrm rot="-8326111" flipH="1">
            <a:off x="8361603" y="3625504"/>
            <a:ext cx="1507043" cy="1163335"/>
          </a:xfrm>
          <a:prstGeom prst="rect">
            <a:avLst/>
          </a:prstGeom>
          <a:noFill/>
          <a:ln>
            <a:noFill/>
          </a:ln>
        </p:spPr>
      </p:pic>
      <p:pic>
        <p:nvPicPr>
          <p:cNvPr id="536" name="Google Shape;536;p43"/>
          <p:cNvPicPr preferRelativeResize="0"/>
          <p:nvPr/>
        </p:nvPicPr>
        <p:blipFill>
          <a:blip r:embed="rId15">
            <a:alphaModFix/>
          </a:blip>
          <a:stretch>
            <a:fillRect/>
          </a:stretch>
        </p:blipFill>
        <p:spPr>
          <a:xfrm flipH="1">
            <a:off x="8218302" y="4035050"/>
            <a:ext cx="1263872" cy="1247875"/>
          </a:xfrm>
          <a:prstGeom prst="rect">
            <a:avLst/>
          </a:prstGeom>
          <a:noFill/>
          <a:ln>
            <a:noFill/>
          </a:ln>
        </p:spPr>
      </p:pic>
      <p:pic>
        <p:nvPicPr>
          <p:cNvPr id="537" name="Google Shape;537;p43"/>
          <p:cNvPicPr preferRelativeResize="0"/>
          <p:nvPr/>
        </p:nvPicPr>
        <p:blipFill>
          <a:blip r:embed="rId16">
            <a:alphaModFix/>
          </a:blip>
          <a:stretch>
            <a:fillRect/>
          </a:stretch>
        </p:blipFill>
        <p:spPr>
          <a:xfrm flipH="1">
            <a:off x="8426136" y="3824601"/>
            <a:ext cx="689025" cy="670575"/>
          </a:xfrm>
          <a:prstGeom prst="rect">
            <a:avLst/>
          </a:prstGeom>
          <a:noFill/>
          <a:ln>
            <a:noFill/>
          </a:ln>
        </p:spPr>
      </p:pic>
      <p:pic>
        <p:nvPicPr>
          <p:cNvPr id="538" name="Google Shape;538;p43"/>
          <p:cNvPicPr preferRelativeResize="0"/>
          <p:nvPr/>
        </p:nvPicPr>
        <p:blipFill>
          <a:blip r:embed="rId10">
            <a:alphaModFix/>
          </a:blip>
          <a:stretch>
            <a:fillRect/>
          </a:stretch>
        </p:blipFill>
        <p:spPr>
          <a:xfrm rot="10800000" flipH="1">
            <a:off x="7574115" y="208426"/>
            <a:ext cx="418375" cy="369868"/>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95"/>
        <p:cNvGrpSpPr/>
        <p:nvPr/>
      </p:nvGrpSpPr>
      <p:grpSpPr>
        <a:xfrm>
          <a:off x="0" y="0"/>
          <a:ext cx="0" cy="0"/>
          <a:chOff x="0" y="0"/>
          <a:chExt cx="0" cy="0"/>
        </a:xfrm>
      </p:grpSpPr>
      <p:grpSp>
        <p:nvGrpSpPr>
          <p:cNvPr id="6596" name="Google Shape;6596;p87"/>
          <p:cNvGrpSpPr/>
          <p:nvPr/>
        </p:nvGrpSpPr>
        <p:grpSpPr>
          <a:xfrm>
            <a:off x="826133" y="2318098"/>
            <a:ext cx="387992" cy="329326"/>
            <a:chOff x="839307" y="2318098"/>
            <a:chExt cx="387992" cy="329326"/>
          </a:xfrm>
        </p:grpSpPr>
        <p:sp>
          <p:nvSpPr>
            <p:cNvPr id="6597" name="Google Shape;6597;p87"/>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7"/>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7"/>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7"/>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7"/>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87"/>
          <p:cNvGrpSpPr/>
          <p:nvPr/>
        </p:nvGrpSpPr>
        <p:grpSpPr>
          <a:xfrm>
            <a:off x="1401816" y="2289671"/>
            <a:ext cx="387073" cy="385996"/>
            <a:chOff x="1414990" y="2289671"/>
            <a:chExt cx="387073" cy="385996"/>
          </a:xfrm>
        </p:grpSpPr>
        <p:sp>
          <p:nvSpPr>
            <p:cNvPr id="6608" name="Google Shape;6608;p87"/>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7"/>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7"/>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7"/>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7"/>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7"/>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7"/>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7"/>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7"/>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7"/>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7"/>
          <p:cNvGrpSpPr/>
          <p:nvPr/>
        </p:nvGrpSpPr>
        <p:grpSpPr>
          <a:xfrm>
            <a:off x="1976737" y="2306065"/>
            <a:ext cx="387099" cy="353207"/>
            <a:chOff x="1989911" y="2306065"/>
            <a:chExt cx="387099" cy="353207"/>
          </a:xfrm>
        </p:grpSpPr>
        <p:sp>
          <p:nvSpPr>
            <p:cNvPr id="6627" name="Google Shape;6627;p87"/>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87"/>
          <p:cNvGrpSpPr/>
          <p:nvPr/>
        </p:nvGrpSpPr>
        <p:grpSpPr>
          <a:xfrm>
            <a:off x="2579927" y="2288778"/>
            <a:ext cx="204663" cy="363007"/>
            <a:chOff x="2593102" y="2288778"/>
            <a:chExt cx="204663" cy="363007"/>
          </a:xfrm>
        </p:grpSpPr>
        <p:sp>
          <p:nvSpPr>
            <p:cNvPr id="6635" name="Google Shape;6635;p87"/>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87"/>
          <p:cNvGrpSpPr/>
          <p:nvPr/>
        </p:nvGrpSpPr>
        <p:grpSpPr>
          <a:xfrm>
            <a:off x="2957699" y="2329763"/>
            <a:ext cx="403651" cy="305996"/>
            <a:chOff x="2970874" y="2329763"/>
            <a:chExt cx="403651" cy="305996"/>
          </a:xfrm>
        </p:grpSpPr>
        <p:sp>
          <p:nvSpPr>
            <p:cNvPr id="6645" name="Google Shape;6645;p87"/>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7"/>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7"/>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7"/>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7"/>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7"/>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7"/>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7"/>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4" name="Google Shape;6654;p87"/>
          <p:cNvGrpSpPr/>
          <p:nvPr/>
        </p:nvGrpSpPr>
        <p:grpSpPr>
          <a:xfrm>
            <a:off x="3532620" y="2318755"/>
            <a:ext cx="387835" cy="327933"/>
            <a:chOff x="3545795" y="2318755"/>
            <a:chExt cx="387835" cy="327933"/>
          </a:xfrm>
        </p:grpSpPr>
        <p:sp>
          <p:nvSpPr>
            <p:cNvPr id="6655" name="Google Shape;6655;p87"/>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7"/>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7"/>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8" name="Google Shape;6658;p87"/>
            <p:cNvGrpSpPr/>
            <p:nvPr/>
          </p:nvGrpSpPr>
          <p:grpSpPr>
            <a:xfrm>
              <a:off x="3545795" y="2322301"/>
              <a:ext cx="387835" cy="324387"/>
              <a:chOff x="3545795" y="2322301"/>
              <a:chExt cx="387835" cy="324387"/>
            </a:xfrm>
          </p:grpSpPr>
          <p:sp>
            <p:nvSpPr>
              <p:cNvPr id="6659" name="Google Shape;6659;p87"/>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7"/>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7"/>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7"/>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7"/>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7"/>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6" name="Google Shape;6666;p87"/>
          <p:cNvGrpSpPr/>
          <p:nvPr/>
        </p:nvGrpSpPr>
        <p:grpSpPr>
          <a:xfrm>
            <a:off x="4705294" y="2306984"/>
            <a:ext cx="364294" cy="351552"/>
            <a:chOff x="4718468" y="2306984"/>
            <a:chExt cx="364294" cy="351552"/>
          </a:xfrm>
        </p:grpSpPr>
        <p:sp>
          <p:nvSpPr>
            <p:cNvPr id="6667" name="Google Shape;6667;p87"/>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7"/>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7"/>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7"/>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7"/>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7"/>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7"/>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7" name="Google Shape;6677;p87"/>
          <p:cNvGrpSpPr/>
          <p:nvPr/>
        </p:nvGrpSpPr>
        <p:grpSpPr>
          <a:xfrm>
            <a:off x="4134734" y="2303017"/>
            <a:ext cx="361194" cy="359355"/>
            <a:chOff x="4147908" y="2303017"/>
            <a:chExt cx="361194" cy="359355"/>
          </a:xfrm>
        </p:grpSpPr>
        <p:sp>
          <p:nvSpPr>
            <p:cNvPr id="6678" name="Google Shape;6678;p87"/>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7"/>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7"/>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7"/>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7"/>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7"/>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7"/>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7"/>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7"/>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7"/>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7"/>
          <p:cNvGrpSpPr/>
          <p:nvPr/>
        </p:nvGrpSpPr>
        <p:grpSpPr>
          <a:xfrm>
            <a:off x="5278954" y="2299891"/>
            <a:ext cx="367027" cy="365214"/>
            <a:chOff x="5292128" y="2299891"/>
            <a:chExt cx="367027" cy="365214"/>
          </a:xfrm>
        </p:grpSpPr>
        <p:sp>
          <p:nvSpPr>
            <p:cNvPr id="6693" name="Google Shape;6693;p87"/>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7"/>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7"/>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7"/>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7"/>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9" name="Google Shape;6699;p87"/>
          <p:cNvGrpSpPr/>
          <p:nvPr/>
        </p:nvGrpSpPr>
        <p:grpSpPr>
          <a:xfrm>
            <a:off x="5860443" y="2309901"/>
            <a:ext cx="345720" cy="345720"/>
            <a:chOff x="5873617" y="2309901"/>
            <a:chExt cx="345720" cy="345720"/>
          </a:xfrm>
        </p:grpSpPr>
        <p:sp>
          <p:nvSpPr>
            <p:cNvPr id="6700" name="Google Shape;6700;p87"/>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7"/>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7"/>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7"/>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7"/>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7"/>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7"/>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7"/>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7"/>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7"/>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87"/>
          <p:cNvGrpSpPr/>
          <p:nvPr/>
        </p:nvGrpSpPr>
        <p:grpSpPr>
          <a:xfrm>
            <a:off x="6850154" y="2297710"/>
            <a:ext cx="391460" cy="370127"/>
            <a:chOff x="6863329" y="2297710"/>
            <a:chExt cx="391460" cy="370127"/>
          </a:xfrm>
        </p:grpSpPr>
        <p:sp>
          <p:nvSpPr>
            <p:cNvPr id="6720" name="Google Shape;6720;p87"/>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7"/>
          <p:cNvGrpSpPr/>
          <p:nvPr/>
        </p:nvGrpSpPr>
        <p:grpSpPr>
          <a:xfrm>
            <a:off x="7408313" y="2318518"/>
            <a:ext cx="342620" cy="328459"/>
            <a:chOff x="7421488" y="2318518"/>
            <a:chExt cx="342620" cy="328459"/>
          </a:xfrm>
        </p:grpSpPr>
        <p:sp>
          <p:nvSpPr>
            <p:cNvPr id="6730" name="Google Shape;6730;p87"/>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87"/>
          <p:cNvGrpSpPr/>
          <p:nvPr/>
        </p:nvGrpSpPr>
        <p:grpSpPr>
          <a:xfrm>
            <a:off x="2495198" y="2779889"/>
            <a:ext cx="337523" cy="337680"/>
            <a:chOff x="2508373" y="2779889"/>
            <a:chExt cx="337523" cy="337680"/>
          </a:xfrm>
        </p:grpSpPr>
        <p:sp>
          <p:nvSpPr>
            <p:cNvPr id="6738" name="Google Shape;6738;p87"/>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87"/>
          <p:cNvGrpSpPr/>
          <p:nvPr/>
        </p:nvGrpSpPr>
        <p:grpSpPr>
          <a:xfrm>
            <a:off x="2137900" y="4141593"/>
            <a:ext cx="410613" cy="372229"/>
            <a:chOff x="1884401" y="4141593"/>
            <a:chExt cx="410613" cy="372229"/>
          </a:xfrm>
        </p:grpSpPr>
        <p:sp>
          <p:nvSpPr>
            <p:cNvPr id="6745" name="Google Shape;6745;p87"/>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7"/>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7"/>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7"/>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7"/>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7"/>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7"/>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87"/>
          <p:cNvGrpSpPr/>
          <p:nvPr/>
        </p:nvGrpSpPr>
        <p:grpSpPr>
          <a:xfrm>
            <a:off x="1417658" y="2773689"/>
            <a:ext cx="294515" cy="349897"/>
            <a:chOff x="1430832" y="2773689"/>
            <a:chExt cx="294515" cy="349897"/>
          </a:xfrm>
        </p:grpSpPr>
        <p:sp>
          <p:nvSpPr>
            <p:cNvPr id="6753" name="Google Shape;6753;p87"/>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7"/>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7"/>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7"/>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7"/>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7"/>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7"/>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7"/>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7"/>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7"/>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7"/>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7"/>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7"/>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7"/>
          <p:cNvGrpSpPr/>
          <p:nvPr/>
        </p:nvGrpSpPr>
        <p:grpSpPr>
          <a:xfrm>
            <a:off x="3069042" y="2788586"/>
            <a:ext cx="288866" cy="320236"/>
            <a:chOff x="3082217" y="2788586"/>
            <a:chExt cx="288866" cy="320236"/>
          </a:xfrm>
        </p:grpSpPr>
        <p:sp>
          <p:nvSpPr>
            <p:cNvPr id="6767" name="Google Shape;6767;p87"/>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7"/>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7"/>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7"/>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7"/>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7"/>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7"/>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87"/>
          <p:cNvGrpSpPr/>
          <p:nvPr/>
        </p:nvGrpSpPr>
        <p:grpSpPr>
          <a:xfrm>
            <a:off x="3597382" y="2780704"/>
            <a:ext cx="325017" cy="336052"/>
            <a:chOff x="3610557" y="2780704"/>
            <a:chExt cx="325017" cy="336052"/>
          </a:xfrm>
        </p:grpSpPr>
        <p:sp>
          <p:nvSpPr>
            <p:cNvPr id="6775" name="Google Shape;6775;p87"/>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7"/>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7"/>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87"/>
          <p:cNvGrpSpPr/>
          <p:nvPr/>
        </p:nvGrpSpPr>
        <p:grpSpPr>
          <a:xfrm>
            <a:off x="4165893" y="2811495"/>
            <a:ext cx="286475" cy="274390"/>
            <a:chOff x="4179067" y="2811495"/>
            <a:chExt cx="286475" cy="274390"/>
          </a:xfrm>
        </p:grpSpPr>
        <p:sp>
          <p:nvSpPr>
            <p:cNvPr id="6779" name="Google Shape;6779;p87"/>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7"/>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7"/>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7"/>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7"/>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7"/>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7"/>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7"/>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7"/>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87"/>
          <p:cNvGrpSpPr/>
          <p:nvPr/>
        </p:nvGrpSpPr>
        <p:grpSpPr>
          <a:xfrm>
            <a:off x="4673583" y="2762156"/>
            <a:ext cx="371047" cy="374199"/>
            <a:chOff x="4686757" y="2762156"/>
            <a:chExt cx="371047" cy="374199"/>
          </a:xfrm>
        </p:grpSpPr>
        <p:sp>
          <p:nvSpPr>
            <p:cNvPr id="6789" name="Google Shape;6789;p87"/>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7"/>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7"/>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7"/>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7"/>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7"/>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7"/>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87"/>
          <p:cNvGrpSpPr/>
          <p:nvPr/>
        </p:nvGrpSpPr>
        <p:grpSpPr>
          <a:xfrm>
            <a:off x="5208438" y="2784802"/>
            <a:ext cx="406567" cy="327855"/>
            <a:chOff x="5221613" y="2784802"/>
            <a:chExt cx="406567" cy="327855"/>
          </a:xfrm>
        </p:grpSpPr>
        <p:sp>
          <p:nvSpPr>
            <p:cNvPr id="6797" name="Google Shape;6797;p87"/>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7"/>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7"/>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7"/>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7"/>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7"/>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7"/>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7"/>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7"/>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7"/>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7"/>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7"/>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7"/>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7"/>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7"/>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7"/>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7"/>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7"/>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7"/>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7"/>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7"/>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7"/>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7"/>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7"/>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7"/>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7"/>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7"/>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7"/>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7"/>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7"/>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87"/>
          <p:cNvGrpSpPr/>
          <p:nvPr/>
        </p:nvGrpSpPr>
        <p:grpSpPr>
          <a:xfrm>
            <a:off x="5799412" y="2760921"/>
            <a:ext cx="303605" cy="375434"/>
            <a:chOff x="5812586" y="2760921"/>
            <a:chExt cx="303605" cy="375434"/>
          </a:xfrm>
        </p:grpSpPr>
        <p:sp>
          <p:nvSpPr>
            <p:cNvPr id="6828" name="Google Shape;6828;p87"/>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7"/>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7"/>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7"/>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7"/>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7"/>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7"/>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7"/>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7"/>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7"/>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7"/>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87"/>
          <p:cNvGrpSpPr/>
          <p:nvPr/>
        </p:nvGrpSpPr>
        <p:grpSpPr>
          <a:xfrm>
            <a:off x="6321499" y="2759633"/>
            <a:ext cx="378508" cy="378166"/>
            <a:chOff x="6334673" y="2759633"/>
            <a:chExt cx="378508" cy="378166"/>
          </a:xfrm>
        </p:grpSpPr>
        <p:sp>
          <p:nvSpPr>
            <p:cNvPr id="6840" name="Google Shape;6840;p87"/>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7"/>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7"/>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7"/>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87"/>
          <p:cNvGrpSpPr/>
          <p:nvPr/>
        </p:nvGrpSpPr>
        <p:grpSpPr>
          <a:xfrm>
            <a:off x="7999471" y="2806477"/>
            <a:ext cx="319763" cy="284505"/>
            <a:chOff x="8012645" y="2806477"/>
            <a:chExt cx="319763" cy="284505"/>
          </a:xfrm>
        </p:grpSpPr>
        <p:sp>
          <p:nvSpPr>
            <p:cNvPr id="6845" name="Google Shape;6845;p87"/>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7"/>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7"/>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7"/>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7"/>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7"/>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7"/>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7"/>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7"/>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7"/>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87"/>
          <p:cNvGrpSpPr/>
          <p:nvPr/>
        </p:nvGrpSpPr>
        <p:grpSpPr>
          <a:xfrm>
            <a:off x="2707935" y="4162138"/>
            <a:ext cx="385339" cy="388071"/>
            <a:chOff x="2454435" y="4162138"/>
            <a:chExt cx="385339" cy="388071"/>
          </a:xfrm>
        </p:grpSpPr>
        <p:sp>
          <p:nvSpPr>
            <p:cNvPr id="6856" name="Google Shape;6856;p87"/>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7"/>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7"/>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7"/>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7"/>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7"/>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7"/>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7"/>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7"/>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7"/>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7"/>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87"/>
          <p:cNvGrpSpPr/>
          <p:nvPr/>
        </p:nvGrpSpPr>
        <p:grpSpPr>
          <a:xfrm>
            <a:off x="3855439" y="4161192"/>
            <a:ext cx="275178" cy="388912"/>
            <a:chOff x="3601939" y="4161192"/>
            <a:chExt cx="275178" cy="388912"/>
          </a:xfrm>
        </p:grpSpPr>
        <p:sp>
          <p:nvSpPr>
            <p:cNvPr id="6868" name="Google Shape;6868;p87"/>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7"/>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7"/>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7"/>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7"/>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7"/>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7"/>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7"/>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7"/>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7"/>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87"/>
          <p:cNvGrpSpPr/>
          <p:nvPr/>
        </p:nvGrpSpPr>
        <p:grpSpPr>
          <a:xfrm>
            <a:off x="822849" y="3215146"/>
            <a:ext cx="375802" cy="371677"/>
            <a:chOff x="836023" y="3215146"/>
            <a:chExt cx="375802" cy="371677"/>
          </a:xfrm>
        </p:grpSpPr>
        <p:sp>
          <p:nvSpPr>
            <p:cNvPr id="6879" name="Google Shape;6879;p87"/>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7"/>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7"/>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7"/>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7"/>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7"/>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7"/>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7"/>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7"/>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7"/>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7"/>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7"/>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7"/>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7"/>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7"/>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7"/>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87"/>
          <p:cNvGrpSpPr/>
          <p:nvPr/>
        </p:nvGrpSpPr>
        <p:grpSpPr>
          <a:xfrm>
            <a:off x="1343123" y="3210890"/>
            <a:ext cx="431368" cy="380189"/>
            <a:chOff x="1356297" y="3210890"/>
            <a:chExt cx="431368" cy="380189"/>
          </a:xfrm>
        </p:grpSpPr>
        <p:sp>
          <p:nvSpPr>
            <p:cNvPr id="6896" name="Google Shape;6896;p87"/>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7"/>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7"/>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7"/>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7"/>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7"/>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7"/>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7"/>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7"/>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7"/>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7"/>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7"/>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7"/>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7"/>
          <p:cNvGrpSpPr/>
          <p:nvPr/>
        </p:nvGrpSpPr>
        <p:grpSpPr>
          <a:xfrm>
            <a:off x="1890563" y="3215540"/>
            <a:ext cx="411874" cy="370731"/>
            <a:chOff x="1903737" y="3215540"/>
            <a:chExt cx="411874" cy="370731"/>
          </a:xfrm>
        </p:grpSpPr>
        <p:sp>
          <p:nvSpPr>
            <p:cNvPr id="6910" name="Google Shape;6910;p87"/>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7"/>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7"/>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7"/>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7"/>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7"/>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7"/>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7"/>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7"/>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87"/>
          <p:cNvGrpSpPr/>
          <p:nvPr/>
        </p:nvGrpSpPr>
        <p:grpSpPr>
          <a:xfrm>
            <a:off x="2455290" y="3248854"/>
            <a:ext cx="397818" cy="304078"/>
            <a:chOff x="2468465" y="3248854"/>
            <a:chExt cx="397818" cy="304078"/>
          </a:xfrm>
        </p:grpSpPr>
        <p:sp>
          <p:nvSpPr>
            <p:cNvPr id="6920" name="Google Shape;6920;p87"/>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7"/>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7"/>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7"/>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7"/>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7"/>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7"/>
          <p:cNvGrpSpPr/>
          <p:nvPr/>
        </p:nvGrpSpPr>
        <p:grpSpPr>
          <a:xfrm>
            <a:off x="3003992" y="3216013"/>
            <a:ext cx="394376" cy="369812"/>
            <a:chOff x="3017166" y="3216013"/>
            <a:chExt cx="394376" cy="369812"/>
          </a:xfrm>
        </p:grpSpPr>
        <p:sp>
          <p:nvSpPr>
            <p:cNvPr id="6927" name="Google Shape;6927;p87"/>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7"/>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7"/>
          <p:cNvGrpSpPr/>
          <p:nvPr/>
        </p:nvGrpSpPr>
        <p:grpSpPr>
          <a:xfrm>
            <a:off x="4196868" y="3213228"/>
            <a:ext cx="199014" cy="375408"/>
            <a:chOff x="4210043" y="3213228"/>
            <a:chExt cx="199014" cy="375408"/>
          </a:xfrm>
        </p:grpSpPr>
        <p:sp>
          <p:nvSpPr>
            <p:cNvPr id="6930" name="Google Shape;6930;p87"/>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7"/>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7"/>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7"/>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7"/>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7"/>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7"/>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7"/>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7"/>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7"/>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87"/>
          <p:cNvGrpSpPr/>
          <p:nvPr/>
        </p:nvGrpSpPr>
        <p:grpSpPr>
          <a:xfrm>
            <a:off x="4804971" y="3203323"/>
            <a:ext cx="77845" cy="395165"/>
            <a:chOff x="4818146" y="3203323"/>
            <a:chExt cx="77845" cy="395165"/>
          </a:xfrm>
        </p:grpSpPr>
        <p:sp>
          <p:nvSpPr>
            <p:cNvPr id="6941" name="Google Shape;6941;p87"/>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7"/>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7"/>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7"/>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7"/>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7"/>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7"/>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7"/>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7"/>
          <p:cNvGrpSpPr/>
          <p:nvPr/>
        </p:nvGrpSpPr>
        <p:grpSpPr>
          <a:xfrm>
            <a:off x="5215716" y="3235428"/>
            <a:ext cx="344091" cy="332767"/>
            <a:chOff x="5228890" y="3235428"/>
            <a:chExt cx="344091" cy="332767"/>
          </a:xfrm>
        </p:grpSpPr>
        <p:sp>
          <p:nvSpPr>
            <p:cNvPr id="6950" name="Google Shape;6950;p87"/>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7"/>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7"/>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7"/>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7"/>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87"/>
          <p:cNvGrpSpPr/>
          <p:nvPr/>
        </p:nvGrpSpPr>
        <p:grpSpPr>
          <a:xfrm>
            <a:off x="5744739" y="3227047"/>
            <a:ext cx="388544" cy="347927"/>
            <a:chOff x="5757913" y="3227047"/>
            <a:chExt cx="388544" cy="347927"/>
          </a:xfrm>
        </p:grpSpPr>
        <p:sp>
          <p:nvSpPr>
            <p:cNvPr id="6956" name="Google Shape;6956;p87"/>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7"/>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8" name="Google Shape;6958;p87"/>
          <p:cNvSpPr/>
          <p:nvPr/>
        </p:nvSpPr>
        <p:spPr>
          <a:xfrm>
            <a:off x="7189280"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9" name="Google Shape;6959;p87"/>
          <p:cNvGrpSpPr/>
          <p:nvPr/>
        </p:nvGrpSpPr>
        <p:grpSpPr>
          <a:xfrm>
            <a:off x="6881681" y="3227074"/>
            <a:ext cx="324938" cy="347717"/>
            <a:chOff x="6894856" y="3227074"/>
            <a:chExt cx="324938" cy="347717"/>
          </a:xfrm>
        </p:grpSpPr>
        <p:sp>
          <p:nvSpPr>
            <p:cNvPr id="6960" name="Google Shape;6960;p87"/>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7"/>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7"/>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7"/>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7"/>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7"/>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7"/>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7"/>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7"/>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7"/>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7"/>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7"/>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7"/>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7"/>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7"/>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87"/>
          <p:cNvGrpSpPr/>
          <p:nvPr/>
        </p:nvGrpSpPr>
        <p:grpSpPr>
          <a:xfrm>
            <a:off x="7401772" y="3220873"/>
            <a:ext cx="360091" cy="360117"/>
            <a:chOff x="7414946" y="3220873"/>
            <a:chExt cx="360091" cy="360117"/>
          </a:xfrm>
        </p:grpSpPr>
        <p:sp>
          <p:nvSpPr>
            <p:cNvPr id="6976" name="Google Shape;6976;p87"/>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7"/>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7"/>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7"/>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7"/>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7"/>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7"/>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7"/>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7"/>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7"/>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7"/>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7"/>
          <p:cNvGrpSpPr/>
          <p:nvPr/>
        </p:nvGrpSpPr>
        <p:grpSpPr>
          <a:xfrm>
            <a:off x="8014052" y="3215041"/>
            <a:ext cx="231829" cy="371782"/>
            <a:chOff x="8027227" y="3215041"/>
            <a:chExt cx="231829" cy="371782"/>
          </a:xfrm>
        </p:grpSpPr>
        <p:sp>
          <p:nvSpPr>
            <p:cNvPr id="6988" name="Google Shape;6988;p87"/>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7"/>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7"/>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7"/>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7"/>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7"/>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7"/>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7"/>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7"/>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7"/>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87"/>
          <p:cNvGrpSpPr/>
          <p:nvPr/>
        </p:nvGrpSpPr>
        <p:grpSpPr>
          <a:xfrm>
            <a:off x="4347102" y="4146138"/>
            <a:ext cx="395638" cy="420544"/>
            <a:chOff x="4093603" y="4146138"/>
            <a:chExt cx="395638" cy="420544"/>
          </a:xfrm>
        </p:grpSpPr>
        <p:sp>
          <p:nvSpPr>
            <p:cNvPr id="6999" name="Google Shape;6999;p87"/>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7"/>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7"/>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7"/>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7"/>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7"/>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7"/>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7"/>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7"/>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7"/>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7"/>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7"/>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7"/>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7"/>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7"/>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7"/>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7"/>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87"/>
          <p:cNvGrpSpPr/>
          <p:nvPr/>
        </p:nvGrpSpPr>
        <p:grpSpPr>
          <a:xfrm>
            <a:off x="4897905" y="4162322"/>
            <a:ext cx="392065" cy="387887"/>
            <a:chOff x="4644406" y="4162322"/>
            <a:chExt cx="392065" cy="387887"/>
          </a:xfrm>
        </p:grpSpPr>
        <p:sp>
          <p:nvSpPr>
            <p:cNvPr id="7017" name="Google Shape;7017;p87"/>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7"/>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7"/>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7"/>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7"/>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7"/>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87"/>
          <p:cNvGrpSpPr/>
          <p:nvPr/>
        </p:nvGrpSpPr>
        <p:grpSpPr>
          <a:xfrm>
            <a:off x="5981882" y="4221698"/>
            <a:ext cx="417128" cy="269162"/>
            <a:chOff x="5728383" y="4221698"/>
            <a:chExt cx="417128" cy="269162"/>
          </a:xfrm>
        </p:grpSpPr>
        <p:sp>
          <p:nvSpPr>
            <p:cNvPr id="7024" name="Google Shape;7024;p87"/>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7"/>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7"/>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7"/>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7"/>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7"/>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7"/>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7"/>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7"/>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7"/>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7"/>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7"/>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87"/>
          <p:cNvGrpSpPr/>
          <p:nvPr/>
        </p:nvGrpSpPr>
        <p:grpSpPr>
          <a:xfrm>
            <a:off x="821036" y="3696905"/>
            <a:ext cx="371782" cy="342751"/>
            <a:chOff x="834210" y="3696905"/>
            <a:chExt cx="371782" cy="342751"/>
          </a:xfrm>
        </p:grpSpPr>
        <p:sp>
          <p:nvSpPr>
            <p:cNvPr id="7037" name="Google Shape;7037;p87"/>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7"/>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7"/>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7"/>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7"/>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7"/>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7"/>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7"/>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7"/>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7"/>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7"/>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7"/>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87"/>
          <p:cNvGrpSpPr/>
          <p:nvPr/>
        </p:nvGrpSpPr>
        <p:grpSpPr>
          <a:xfrm>
            <a:off x="1346223" y="3682271"/>
            <a:ext cx="395296" cy="371966"/>
            <a:chOff x="1359398" y="3682271"/>
            <a:chExt cx="395296" cy="371966"/>
          </a:xfrm>
        </p:grpSpPr>
        <p:sp>
          <p:nvSpPr>
            <p:cNvPr id="7050" name="Google Shape;7050;p87"/>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7"/>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7"/>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7"/>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7"/>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7"/>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7"/>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7"/>
          <p:cNvGrpSpPr/>
          <p:nvPr/>
        </p:nvGrpSpPr>
        <p:grpSpPr>
          <a:xfrm>
            <a:off x="1894924" y="3682271"/>
            <a:ext cx="395296" cy="371966"/>
            <a:chOff x="1908099" y="3682271"/>
            <a:chExt cx="395296" cy="371966"/>
          </a:xfrm>
        </p:grpSpPr>
        <p:sp>
          <p:nvSpPr>
            <p:cNvPr id="7058" name="Google Shape;7058;p87"/>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7"/>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7"/>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7"/>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7"/>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7"/>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7"/>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87"/>
          <p:cNvGrpSpPr/>
          <p:nvPr/>
        </p:nvGrpSpPr>
        <p:grpSpPr>
          <a:xfrm>
            <a:off x="2443625" y="3682271"/>
            <a:ext cx="395270" cy="371966"/>
            <a:chOff x="2456800" y="3682271"/>
            <a:chExt cx="395270" cy="371966"/>
          </a:xfrm>
        </p:grpSpPr>
        <p:sp>
          <p:nvSpPr>
            <p:cNvPr id="7066" name="Google Shape;7066;p87"/>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7"/>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7"/>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7"/>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7"/>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7"/>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7"/>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7"/>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7"/>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7"/>
          <p:cNvGrpSpPr/>
          <p:nvPr/>
        </p:nvGrpSpPr>
        <p:grpSpPr>
          <a:xfrm>
            <a:off x="3001075" y="3682271"/>
            <a:ext cx="391092" cy="371940"/>
            <a:chOff x="3014250" y="3682271"/>
            <a:chExt cx="391092" cy="371940"/>
          </a:xfrm>
        </p:grpSpPr>
        <p:sp>
          <p:nvSpPr>
            <p:cNvPr id="7076" name="Google Shape;7076;p87"/>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7"/>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7"/>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87"/>
          <p:cNvGrpSpPr/>
          <p:nvPr/>
        </p:nvGrpSpPr>
        <p:grpSpPr>
          <a:xfrm>
            <a:off x="3555950" y="3702947"/>
            <a:ext cx="388728" cy="330692"/>
            <a:chOff x="3569125" y="3702947"/>
            <a:chExt cx="388728" cy="330692"/>
          </a:xfrm>
        </p:grpSpPr>
        <p:sp>
          <p:nvSpPr>
            <p:cNvPr id="7080" name="Google Shape;7080;p87"/>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7"/>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7"/>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7"/>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87"/>
          <p:cNvGrpSpPr/>
          <p:nvPr/>
        </p:nvGrpSpPr>
        <p:grpSpPr>
          <a:xfrm>
            <a:off x="4098819" y="3682455"/>
            <a:ext cx="387992" cy="371625"/>
            <a:chOff x="4111994" y="3682455"/>
            <a:chExt cx="387992" cy="371625"/>
          </a:xfrm>
        </p:grpSpPr>
        <p:sp>
          <p:nvSpPr>
            <p:cNvPr id="7085" name="Google Shape;7085;p87"/>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7"/>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87"/>
          <p:cNvGrpSpPr/>
          <p:nvPr/>
        </p:nvGrpSpPr>
        <p:grpSpPr>
          <a:xfrm>
            <a:off x="4661734" y="3682271"/>
            <a:ext cx="371966" cy="371966"/>
            <a:chOff x="4674908" y="3682271"/>
            <a:chExt cx="371966" cy="371966"/>
          </a:xfrm>
        </p:grpSpPr>
        <p:sp>
          <p:nvSpPr>
            <p:cNvPr id="7088" name="Google Shape;7088;p87"/>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7"/>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7"/>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7"/>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87"/>
          <p:cNvGrpSpPr/>
          <p:nvPr/>
        </p:nvGrpSpPr>
        <p:grpSpPr>
          <a:xfrm>
            <a:off x="5210435" y="3731112"/>
            <a:ext cx="371782" cy="274285"/>
            <a:chOff x="5223609" y="3731112"/>
            <a:chExt cx="371782" cy="274285"/>
          </a:xfrm>
        </p:grpSpPr>
        <p:sp>
          <p:nvSpPr>
            <p:cNvPr id="7093" name="Google Shape;7093;p87"/>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7"/>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5" name="Google Shape;7095;p87"/>
          <p:cNvSpPr/>
          <p:nvPr/>
        </p:nvSpPr>
        <p:spPr>
          <a:xfrm>
            <a:off x="5799044"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6" name="Google Shape;7096;p87"/>
          <p:cNvGrpSpPr/>
          <p:nvPr/>
        </p:nvGrpSpPr>
        <p:grpSpPr>
          <a:xfrm>
            <a:off x="6306734" y="3696721"/>
            <a:ext cx="373963" cy="343119"/>
            <a:chOff x="6319908" y="3696721"/>
            <a:chExt cx="373963" cy="343119"/>
          </a:xfrm>
        </p:grpSpPr>
        <p:sp>
          <p:nvSpPr>
            <p:cNvPr id="7097" name="Google Shape;7097;p87"/>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7"/>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7"/>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7"/>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7"/>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7"/>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7"/>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7"/>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7"/>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7"/>
          <p:cNvGrpSpPr/>
          <p:nvPr/>
        </p:nvGrpSpPr>
        <p:grpSpPr>
          <a:xfrm>
            <a:off x="6858167" y="3740044"/>
            <a:ext cx="371966" cy="256420"/>
            <a:chOff x="6871342" y="3740044"/>
            <a:chExt cx="371966" cy="256420"/>
          </a:xfrm>
        </p:grpSpPr>
        <p:sp>
          <p:nvSpPr>
            <p:cNvPr id="7107" name="Google Shape;7107;p87"/>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7"/>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7"/>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7"/>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7"/>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7"/>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7"/>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7"/>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7"/>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7"/>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7"/>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7"/>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87"/>
          <p:cNvGrpSpPr/>
          <p:nvPr/>
        </p:nvGrpSpPr>
        <p:grpSpPr>
          <a:xfrm>
            <a:off x="7389187" y="3681535"/>
            <a:ext cx="402757" cy="372728"/>
            <a:chOff x="7402362" y="3681535"/>
            <a:chExt cx="402757" cy="372728"/>
          </a:xfrm>
        </p:grpSpPr>
        <p:sp>
          <p:nvSpPr>
            <p:cNvPr id="7120" name="Google Shape;7120;p87"/>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7"/>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7"/>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7"/>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7"/>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7"/>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7"/>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7"/>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7"/>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7"/>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7"/>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7"/>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7"/>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7"/>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7"/>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7"/>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87"/>
          <p:cNvGrpSpPr/>
          <p:nvPr/>
        </p:nvGrpSpPr>
        <p:grpSpPr>
          <a:xfrm>
            <a:off x="7947530" y="3736235"/>
            <a:ext cx="378902" cy="264065"/>
            <a:chOff x="7960705" y="3736235"/>
            <a:chExt cx="378902" cy="264065"/>
          </a:xfrm>
        </p:grpSpPr>
        <p:sp>
          <p:nvSpPr>
            <p:cNvPr id="7137" name="Google Shape;7137;p87"/>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7"/>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7"/>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7"/>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7"/>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7"/>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7"/>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7"/>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7"/>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7"/>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7"/>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7"/>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7"/>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7"/>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7"/>
          <p:cNvGrpSpPr/>
          <p:nvPr/>
        </p:nvGrpSpPr>
        <p:grpSpPr>
          <a:xfrm>
            <a:off x="6654327" y="4162270"/>
            <a:ext cx="166200" cy="388019"/>
            <a:chOff x="6400828" y="4162270"/>
            <a:chExt cx="166200" cy="388019"/>
          </a:xfrm>
        </p:grpSpPr>
        <p:sp>
          <p:nvSpPr>
            <p:cNvPr id="7152" name="Google Shape;7152;p87"/>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7"/>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7"/>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7"/>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7"/>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7"/>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7"/>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87"/>
          <p:cNvGrpSpPr/>
          <p:nvPr/>
        </p:nvGrpSpPr>
        <p:grpSpPr>
          <a:xfrm>
            <a:off x="7173314" y="4162270"/>
            <a:ext cx="225260" cy="388019"/>
            <a:chOff x="6919815" y="4162270"/>
            <a:chExt cx="225260" cy="388019"/>
          </a:xfrm>
        </p:grpSpPr>
        <p:sp>
          <p:nvSpPr>
            <p:cNvPr id="7160" name="Google Shape;7160;p87"/>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7"/>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7"/>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7"/>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7"/>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7"/>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7"/>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7"/>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87"/>
          <p:cNvGrpSpPr/>
          <p:nvPr/>
        </p:nvGrpSpPr>
        <p:grpSpPr>
          <a:xfrm>
            <a:off x="7639099" y="4177035"/>
            <a:ext cx="388728" cy="358383"/>
            <a:chOff x="7385600" y="4177035"/>
            <a:chExt cx="388728" cy="358383"/>
          </a:xfrm>
        </p:grpSpPr>
        <p:sp>
          <p:nvSpPr>
            <p:cNvPr id="7169" name="Google Shape;7169;p87"/>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7"/>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7"/>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7"/>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7"/>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7"/>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7"/>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87"/>
          <p:cNvGrpSpPr/>
          <p:nvPr/>
        </p:nvGrpSpPr>
        <p:grpSpPr>
          <a:xfrm>
            <a:off x="3611911" y="3259862"/>
            <a:ext cx="369207" cy="258259"/>
            <a:chOff x="3625085" y="3259862"/>
            <a:chExt cx="369207" cy="258259"/>
          </a:xfrm>
        </p:grpSpPr>
        <p:sp>
          <p:nvSpPr>
            <p:cNvPr id="7177" name="Google Shape;7177;p87"/>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7"/>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7"/>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7"/>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7"/>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7"/>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7"/>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7"/>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7"/>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7"/>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7"/>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7"/>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7"/>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87"/>
          <p:cNvGrpSpPr/>
          <p:nvPr/>
        </p:nvGrpSpPr>
        <p:grpSpPr>
          <a:xfrm>
            <a:off x="6304185" y="3276808"/>
            <a:ext cx="363217" cy="248590"/>
            <a:chOff x="6317360" y="3276808"/>
            <a:chExt cx="363217" cy="248590"/>
          </a:xfrm>
        </p:grpSpPr>
        <p:sp>
          <p:nvSpPr>
            <p:cNvPr id="7191" name="Google Shape;7191;p87"/>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7"/>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7"/>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7"/>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7"/>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7"/>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7"/>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7"/>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7"/>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7"/>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7"/>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7"/>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7"/>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7"/>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7"/>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7"/>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7"/>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7"/>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7"/>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7"/>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7"/>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7"/>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7"/>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7"/>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7"/>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7"/>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87"/>
          <p:cNvGrpSpPr/>
          <p:nvPr/>
        </p:nvGrpSpPr>
        <p:grpSpPr>
          <a:xfrm>
            <a:off x="5337891" y="4183682"/>
            <a:ext cx="504064" cy="325595"/>
            <a:chOff x="5084391" y="4183682"/>
            <a:chExt cx="504064" cy="325595"/>
          </a:xfrm>
        </p:grpSpPr>
        <p:sp>
          <p:nvSpPr>
            <p:cNvPr id="7219" name="Google Shape;7219;p87"/>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7"/>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7"/>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7"/>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7"/>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7"/>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7"/>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7"/>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7"/>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7"/>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7"/>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7"/>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7"/>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7"/>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87"/>
          <p:cNvGrpSpPr/>
          <p:nvPr/>
        </p:nvGrpSpPr>
        <p:grpSpPr>
          <a:xfrm>
            <a:off x="7934420" y="2347996"/>
            <a:ext cx="379795" cy="267165"/>
            <a:chOff x="7947595" y="2347996"/>
            <a:chExt cx="379795" cy="267165"/>
          </a:xfrm>
        </p:grpSpPr>
        <p:sp>
          <p:nvSpPr>
            <p:cNvPr id="7236" name="Google Shape;7236;p87"/>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7"/>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7"/>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7"/>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7"/>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7"/>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87"/>
          <p:cNvGrpSpPr/>
          <p:nvPr/>
        </p:nvGrpSpPr>
        <p:grpSpPr>
          <a:xfrm>
            <a:off x="6387469" y="2310269"/>
            <a:ext cx="275362" cy="338784"/>
            <a:chOff x="6400644" y="2310269"/>
            <a:chExt cx="275362" cy="338784"/>
          </a:xfrm>
        </p:grpSpPr>
        <p:sp>
          <p:nvSpPr>
            <p:cNvPr id="7246" name="Google Shape;7246;p87"/>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7"/>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7"/>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7"/>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7"/>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7"/>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7"/>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7"/>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7"/>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7"/>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7"/>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87"/>
          <p:cNvGrpSpPr/>
          <p:nvPr/>
        </p:nvGrpSpPr>
        <p:grpSpPr>
          <a:xfrm>
            <a:off x="1595767" y="4161009"/>
            <a:ext cx="359565" cy="358094"/>
            <a:chOff x="1342268" y="4161009"/>
            <a:chExt cx="359565" cy="358094"/>
          </a:xfrm>
        </p:grpSpPr>
        <p:sp>
          <p:nvSpPr>
            <p:cNvPr id="7260" name="Google Shape;7260;p87"/>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7"/>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7"/>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7"/>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7"/>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7"/>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87"/>
          <p:cNvGrpSpPr/>
          <p:nvPr/>
        </p:nvGrpSpPr>
        <p:grpSpPr>
          <a:xfrm>
            <a:off x="1899837" y="2764940"/>
            <a:ext cx="417523" cy="374252"/>
            <a:chOff x="1913012" y="2764940"/>
            <a:chExt cx="417523" cy="374252"/>
          </a:xfrm>
        </p:grpSpPr>
        <p:sp>
          <p:nvSpPr>
            <p:cNvPr id="7270" name="Google Shape;7270;p87"/>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7"/>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7"/>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7"/>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7"/>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7"/>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7"/>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7"/>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7"/>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7"/>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7"/>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87"/>
          <p:cNvGrpSpPr/>
          <p:nvPr/>
        </p:nvGrpSpPr>
        <p:grpSpPr>
          <a:xfrm>
            <a:off x="817568" y="2763601"/>
            <a:ext cx="384734" cy="381556"/>
            <a:chOff x="830742" y="2763601"/>
            <a:chExt cx="384734" cy="381556"/>
          </a:xfrm>
        </p:grpSpPr>
        <p:sp>
          <p:nvSpPr>
            <p:cNvPr id="7283" name="Google Shape;7283;p87"/>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7"/>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7"/>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7"/>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7"/>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7"/>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7"/>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7"/>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7"/>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7"/>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7"/>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7"/>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7"/>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7"/>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7"/>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7"/>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87"/>
          <p:cNvGrpSpPr/>
          <p:nvPr/>
        </p:nvGrpSpPr>
        <p:grpSpPr>
          <a:xfrm>
            <a:off x="3260997" y="4183419"/>
            <a:ext cx="375434" cy="329667"/>
            <a:chOff x="3007498" y="4183419"/>
            <a:chExt cx="375434" cy="329667"/>
          </a:xfrm>
        </p:grpSpPr>
        <p:sp>
          <p:nvSpPr>
            <p:cNvPr id="7305" name="Google Shape;7305;p87"/>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7"/>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7"/>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7"/>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7"/>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7"/>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7"/>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7"/>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7"/>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7"/>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7"/>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7"/>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7"/>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87"/>
          <p:cNvGrpSpPr/>
          <p:nvPr/>
        </p:nvGrpSpPr>
        <p:grpSpPr>
          <a:xfrm>
            <a:off x="6906101" y="2766990"/>
            <a:ext cx="274550" cy="354728"/>
            <a:chOff x="7606826" y="2419290"/>
            <a:chExt cx="274550" cy="354728"/>
          </a:xfrm>
        </p:grpSpPr>
        <p:sp>
          <p:nvSpPr>
            <p:cNvPr id="7326" name="Google Shape;7326;p8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87"/>
          <p:cNvGrpSpPr/>
          <p:nvPr/>
        </p:nvGrpSpPr>
        <p:grpSpPr>
          <a:xfrm>
            <a:off x="7536994" y="2777003"/>
            <a:ext cx="263316" cy="354728"/>
            <a:chOff x="8062968" y="2419290"/>
            <a:chExt cx="263316" cy="354728"/>
          </a:xfrm>
        </p:grpSpPr>
        <p:sp>
          <p:nvSpPr>
            <p:cNvPr id="7342" name="Google Shape;7342;p8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9" name="Google Shape;7359;p87"/>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endParaRPr sz="1100">
              <a:solidFill>
                <a:srgbClr val="435D74"/>
              </a:solidFill>
            </a:endParaRPr>
          </a:p>
        </p:txBody>
      </p:sp>
      <p:sp>
        <p:nvSpPr>
          <p:cNvPr id="7360" name="Google Shape;7360;p87"/>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7361" name="Google Shape;7361;p87"/>
          <p:cNvGrpSpPr/>
          <p:nvPr/>
        </p:nvGrpSpPr>
        <p:grpSpPr>
          <a:xfrm>
            <a:off x="1089824" y="4149725"/>
            <a:ext cx="364280" cy="363684"/>
            <a:chOff x="836325" y="4149725"/>
            <a:chExt cx="364280" cy="363684"/>
          </a:xfrm>
        </p:grpSpPr>
        <p:sp>
          <p:nvSpPr>
            <p:cNvPr id="7362" name="Google Shape;7362;p87"/>
            <p:cNvSpPr/>
            <p:nvPr/>
          </p:nvSpPr>
          <p:spPr>
            <a:xfrm>
              <a:off x="836325" y="4428035"/>
              <a:ext cx="86394" cy="85374"/>
            </a:xfrm>
            <a:custGeom>
              <a:avLst/>
              <a:gdLst/>
              <a:ahLst/>
              <a:cxnLst/>
              <a:rect l="l" t="t" r="r" b="b"/>
              <a:pathLst>
                <a:path w="10325" h="10203" extrusionOk="0">
                  <a:moveTo>
                    <a:pt x="9626" y="1"/>
                  </a:moveTo>
                  <a:cubicBezTo>
                    <a:pt x="9463" y="1"/>
                    <a:pt x="9300" y="63"/>
                    <a:pt x="9176" y="187"/>
                  </a:cubicBezTo>
                  <a:lnTo>
                    <a:pt x="248" y="9115"/>
                  </a:lnTo>
                  <a:cubicBezTo>
                    <a:pt x="0" y="9364"/>
                    <a:pt x="0" y="9767"/>
                    <a:pt x="248" y="10015"/>
                  </a:cubicBezTo>
                  <a:cubicBezTo>
                    <a:pt x="374" y="10140"/>
                    <a:pt x="537" y="10202"/>
                    <a:pt x="699" y="10202"/>
                  </a:cubicBezTo>
                  <a:cubicBezTo>
                    <a:pt x="862" y="10202"/>
                    <a:pt x="1025" y="10140"/>
                    <a:pt x="1149" y="10015"/>
                  </a:cubicBezTo>
                  <a:lnTo>
                    <a:pt x="10077" y="1088"/>
                  </a:lnTo>
                  <a:cubicBezTo>
                    <a:pt x="10325" y="839"/>
                    <a:pt x="10325" y="436"/>
                    <a:pt x="10077" y="187"/>
                  </a:cubicBezTo>
                  <a:cubicBezTo>
                    <a:pt x="9952" y="63"/>
                    <a:pt x="9789" y="1"/>
                    <a:pt x="962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7"/>
            <p:cNvSpPr/>
            <p:nvPr/>
          </p:nvSpPr>
          <p:spPr>
            <a:xfrm>
              <a:off x="836325" y="4373908"/>
              <a:ext cx="60045" cy="58999"/>
            </a:xfrm>
            <a:custGeom>
              <a:avLst/>
              <a:gdLst/>
              <a:ahLst/>
              <a:cxnLst/>
              <a:rect l="l" t="t" r="r" b="b"/>
              <a:pathLst>
                <a:path w="7176" h="7051" extrusionOk="0">
                  <a:moveTo>
                    <a:pt x="6476" y="0"/>
                  </a:moveTo>
                  <a:cubicBezTo>
                    <a:pt x="6313" y="0"/>
                    <a:pt x="6150" y="62"/>
                    <a:pt x="6025" y="187"/>
                  </a:cubicBezTo>
                  <a:lnTo>
                    <a:pt x="248" y="5964"/>
                  </a:lnTo>
                  <a:cubicBezTo>
                    <a:pt x="0" y="6213"/>
                    <a:pt x="0" y="6616"/>
                    <a:pt x="248" y="6864"/>
                  </a:cubicBezTo>
                  <a:cubicBezTo>
                    <a:pt x="374" y="6988"/>
                    <a:pt x="535" y="7051"/>
                    <a:pt x="699" y="7051"/>
                  </a:cubicBezTo>
                  <a:cubicBezTo>
                    <a:pt x="862" y="7051"/>
                    <a:pt x="1025" y="6989"/>
                    <a:pt x="1149" y="6864"/>
                  </a:cubicBezTo>
                  <a:lnTo>
                    <a:pt x="6926" y="1087"/>
                  </a:lnTo>
                  <a:cubicBezTo>
                    <a:pt x="7175" y="839"/>
                    <a:pt x="7175" y="436"/>
                    <a:pt x="6926" y="187"/>
                  </a:cubicBezTo>
                  <a:cubicBezTo>
                    <a:pt x="6802" y="62"/>
                    <a:pt x="6639" y="0"/>
                    <a:pt x="647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916801" y="4454384"/>
              <a:ext cx="60045" cy="58999"/>
            </a:xfrm>
            <a:custGeom>
              <a:avLst/>
              <a:gdLst/>
              <a:ahLst/>
              <a:cxnLst/>
              <a:rect l="l" t="t" r="r" b="b"/>
              <a:pathLst>
                <a:path w="7176" h="7051" extrusionOk="0">
                  <a:moveTo>
                    <a:pt x="6476" y="1"/>
                  </a:moveTo>
                  <a:cubicBezTo>
                    <a:pt x="6313" y="1"/>
                    <a:pt x="6150" y="63"/>
                    <a:pt x="6025" y="188"/>
                  </a:cubicBezTo>
                  <a:lnTo>
                    <a:pt x="248" y="5965"/>
                  </a:lnTo>
                  <a:cubicBezTo>
                    <a:pt x="0" y="6213"/>
                    <a:pt x="0" y="6616"/>
                    <a:pt x="248" y="6865"/>
                  </a:cubicBezTo>
                  <a:cubicBezTo>
                    <a:pt x="374" y="6989"/>
                    <a:pt x="535" y="7051"/>
                    <a:pt x="699" y="7051"/>
                  </a:cubicBezTo>
                  <a:cubicBezTo>
                    <a:pt x="862" y="7051"/>
                    <a:pt x="1025" y="6989"/>
                    <a:pt x="1149" y="6865"/>
                  </a:cubicBezTo>
                  <a:lnTo>
                    <a:pt x="6926" y="1087"/>
                  </a:lnTo>
                  <a:cubicBezTo>
                    <a:pt x="7175" y="839"/>
                    <a:pt x="7175" y="436"/>
                    <a:pt x="6926" y="188"/>
                  </a:cubicBezTo>
                  <a:cubicBezTo>
                    <a:pt x="6802" y="63"/>
                    <a:pt x="6639" y="1"/>
                    <a:pt x="64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901229" y="4149725"/>
              <a:ext cx="298594" cy="157234"/>
            </a:xfrm>
            <a:custGeom>
              <a:avLst/>
              <a:gdLst/>
              <a:ahLst/>
              <a:cxnLst/>
              <a:rect l="l" t="t" r="r" b="b"/>
              <a:pathLst>
                <a:path w="35685" h="18791" extrusionOk="0">
                  <a:moveTo>
                    <a:pt x="35556" y="0"/>
                  </a:moveTo>
                  <a:cubicBezTo>
                    <a:pt x="35528" y="0"/>
                    <a:pt x="23137" y="2917"/>
                    <a:pt x="266" y="8297"/>
                  </a:cubicBezTo>
                  <a:cubicBezTo>
                    <a:pt x="69" y="8344"/>
                    <a:pt x="1" y="8589"/>
                    <a:pt x="146" y="8728"/>
                  </a:cubicBezTo>
                  <a:lnTo>
                    <a:pt x="9027" y="17310"/>
                  </a:lnTo>
                  <a:lnTo>
                    <a:pt x="10198" y="18442"/>
                  </a:lnTo>
                  <a:cubicBezTo>
                    <a:pt x="10207" y="18435"/>
                    <a:pt x="9715" y="18790"/>
                    <a:pt x="35685" y="44"/>
                  </a:cubicBezTo>
                  <a:cubicBezTo>
                    <a:pt x="35669" y="28"/>
                    <a:pt x="35616" y="0"/>
                    <a:pt x="3555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951985" y="4150026"/>
              <a:ext cx="248255" cy="248163"/>
            </a:xfrm>
            <a:custGeom>
              <a:avLst/>
              <a:gdLst/>
              <a:ahLst/>
              <a:cxnLst/>
              <a:rect l="l" t="t" r="r" b="b"/>
              <a:pathLst>
                <a:path w="29669" h="29658" extrusionOk="0">
                  <a:moveTo>
                    <a:pt x="29609" y="1"/>
                  </a:moveTo>
                  <a:cubicBezTo>
                    <a:pt x="4482" y="16289"/>
                    <a:pt x="3453" y="16956"/>
                    <a:pt x="2961" y="17274"/>
                  </a:cubicBezTo>
                  <a:lnTo>
                    <a:pt x="14" y="29465"/>
                  </a:lnTo>
                  <a:cubicBezTo>
                    <a:pt x="0" y="29521"/>
                    <a:pt x="19" y="29576"/>
                    <a:pt x="57" y="29611"/>
                  </a:cubicBezTo>
                  <a:cubicBezTo>
                    <a:pt x="84" y="29640"/>
                    <a:pt x="122" y="29658"/>
                    <a:pt x="164" y="29658"/>
                  </a:cubicBezTo>
                  <a:cubicBezTo>
                    <a:pt x="177" y="29658"/>
                    <a:pt x="190" y="29656"/>
                    <a:pt x="203" y="29652"/>
                  </a:cubicBezTo>
                  <a:lnTo>
                    <a:pt x="12393" y="26706"/>
                  </a:lnTo>
                  <a:cubicBezTo>
                    <a:pt x="12971" y="25815"/>
                    <a:pt x="28730" y="1506"/>
                    <a:pt x="29668" y="60"/>
                  </a:cubicBezTo>
                  <a:lnTo>
                    <a:pt x="29668" y="59"/>
                  </a:lnTo>
                  <a:cubicBezTo>
                    <a:pt x="29660" y="50"/>
                    <a:pt x="29648" y="26"/>
                    <a:pt x="296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1046141" y="4150445"/>
              <a:ext cx="154464" cy="298017"/>
            </a:xfrm>
            <a:custGeom>
              <a:avLst/>
              <a:gdLst/>
              <a:ahLst/>
              <a:cxnLst/>
              <a:rect l="l" t="t" r="r" b="b"/>
              <a:pathLst>
                <a:path w="18460" h="35616" extrusionOk="0">
                  <a:moveTo>
                    <a:pt x="18409" y="0"/>
                  </a:moveTo>
                  <a:cubicBezTo>
                    <a:pt x="17361" y="1452"/>
                    <a:pt x="307" y="25055"/>
                    <a:pt x="1" y="25478"/>
                  </a:cubicBezTo>
                  <a:lnTo>
                    <a:pt x="1140" y="26656"/>
                  </a:lnTo>
                  <a:lnTo>
                    <a:pt x="9722" y="35538"/>
                  </a:lnTo>
                  <a:cubicBezTo>
                    <a:pt x="9773" y="35591"/>
                    <a:pt x="9839" y="35615"/>
                    <a:pt x="9904" y="35615"/>
                  </a:cubicBezTo>
                  <a:cubicBezTo>
                    <a:pt x="10015" y="35615"/>
                    <a:pt x="10124" y="35543"/>
                    <a:pt x="10153" y="35418"/>
                  </a:cubicBezTo>
                  <a:lnTo>
                    <a:pt x="18446" y="169"/>
                  </a:lnTo>
                  <a:cubicBezTo>
                    <a:pt x="18459" y="97"/>
                    <a:pt x="18435" y="26"/>
                    <a:pt x="1840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952454" y="4150244"/>
              <a:ext cx="247787" cy="247946"/>
            </a:xfrm>
            <a:custGeom>
              <a:avLst/>
              <a:gdLst/>
              <a:ahLst/>
              <a:cxnLst/>
              <a:rect l="l" t="t" r="r" b="b"/>
              <a:pathLst>
                <a:path w="29613" h="29632" extrusionOk="0">
                  <a:moveTo>
                    <a:pt x="29586" y="1"/>
                  </a:moveTo>
                  <a:lnTo>
                    <a:pt x="1" y="29585"/>
                  </a:lnTo>
                  <a:cubicBezTo>
                    <a:pt x="28" y="29614"/>
                    <a:pt x="66" y="29632"/>
                    <a:pt x="108" y="29632"/>
                  </a:cubicBezTo>
                  <a:cubicBezTo>
                    <a:pt x="121" y="29632"/>
                    <a:pt x="134" y="29630"/>
                    <a:pt x="147" y="29626"/>
                  </a:cubicBezTo>
                  <a:lnTo>
                    <a:pt x="12337" y="26680"/>
                  </a:lnTo>
                  <a:cubicBezTo>
                    <a:pt x="12915" y="25789"/>
                    <a:pt x="28674" y="1480"/>
                    <a:pt x="29612" y="34"/>
                  </a:cubicBezTo>
                  <a:lnTo>
                    <a:pt x="29612" y="33"/>
                  </a:lnTo>
                  <a:cubicBezTo>
                    <a:pt x="29608" y="28"/>
                    <a:pt x="29608" y="26"/>
                    <a:pt x="2958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372"/>
        <p:cNvGrpSpPr/>
        <p:nvPr/>
      </p:nvGrpSpPr>
      <p:grpSpPr>
        <a:xfrm>
          <a:off x="0" y="0"/>
          <a:ext cx="0" cy="0"/>
          <a:chOff x="0" y="0"/>
          <a:chExt cx="0" cy="0"/>
        </a:xfrm>
      </p:grpSpPr>
      <p:grpSp>
        <p:nvGrpSpPr>
          <p:cNvPr id="7373" name="Google Shape;7373;p88"/>
          <p:cNvGrpSpPr/>
          <p:nvPr/>
        </p:nvGrpSpPr>
        <p:grpSpPr>
          <a:xfrm>
            <a:off x="7071588" y="2263554"/>
            <a:ext cx="362163" cy="347098"/>
            <a:chOff x="7075663" y="2444129"/>
            <a:chExt cx="362163" cy="347098"/>
          </a:xfrm>
        </p:grpSpPr>
        <p:sp>
          <p:nvSpPr>
            <p:cNvPr id="7374" name="Google Shape;7374;p88"/>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8"/>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8"/>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8"/>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8"/>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8"/>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8"/>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8"/>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88"/>
          <p:cNvGrpSpPr/>
          <p:nvPr/>
        </p:nvGrpSpPr>
        <p:grpSpPr>
          <a:xfrm>
            <a:off x="6634100" y="2256009"/>
            <a:ext cx="372197" cy="362163"/>
            <a:chOff x="6638175" y="2436584"/>
            <a:chExt cx="372197" cy="362163"/>
          </a:xfrm>
        </p:grpSpPr>
        <p:sp>
          <p:nvSpPr>
            <p:cNvPr id="7383" name="Google Shape;7383;p88"/>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8"/>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8"/>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8"/>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8"/>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8"/>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8"/>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8"/>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8"/>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8"/>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8"/>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8"/>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8"/>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88"/>
          <p:cNvGrpSpPr/>
          <p:nvPr/>
        </p:nvGrpSpPr>
        <p:grpSpPr>
          <a:xfrm>
            <a:off x="6188831" y="2258865"/>
            <a:ext cx="371699" cy="356084"/>
            <a:chOff x="6192906" y="2439440"/>
            <a:chExt cx="371699" cy="356084"/>
          </a:xfrm>
        </p:grpSpPr>
        <p:sp>
          <p:nvSpPr>
            <p:cNvPr id="7397" name="Google Shape;7397;p88"/>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8"/>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8"/>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8"/>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8"/>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8"/>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8"/>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8"/>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8"/>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8"/>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8"/>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8"/>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8"/>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88"/>
          <p:cNvGrpSpPr/>
          <p:nvPr/>
        </p:nvGrpSpPr>
        <p:grpSpPr>
          <a:xfrm>
            <a:off x="5758392" y="2256009"/>
            <a:ext cx="362163" cy="362163"/>
            <a:chOff x="5762467" y="2436584"/>
            <a:chExt cx="362163" cy="362163"/>
          </a:xfrm>
        </p:grpSpPr>
        <p:sp>
          <p:nvSpPr>
            <p:cNvPr id="7411" name="Google Shape;7411;p88"/>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8"/>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8"/>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8"/>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8"/>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8"/>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8"/>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8"/>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8"/>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8"/>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8"/>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8"/>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8"/>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8"/>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8"/>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8"/>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8"/>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8"/>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8"/>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8"/>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8"/>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8"/>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8"/>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8"/>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8"/>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88"/>
          <p:cNvGrpSpPr/>
          <p:nvPr/>
        </p:nvGrpSpPr>
        <p:grpSpPr>
          <a:xfrm>
            <a:off x="5319646" y="2256454"/>
            <a:ext cx="362922" cy="361219"/>
            <a:chOff x="5323721" y="2437029"/>
            <a:chExt cx="362922" cy="361219"/>
          </a:xfrm>
        </p:grpSpPr>
        <p:sp>
          <p:nvSpPr>
            <p:cNvPr id="7437" name="Google Shape;7437;p88"/>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8"/>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8"/>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8"/>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8"/>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8"/>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8"/>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8"/>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8"/>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8"/>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8"/>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8"/>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8"/>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8"/>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8"/>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8"/>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8"/>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88"/>
          <p:cNvGrpSpPr/>
          <p:nvPr/>
        </p:nvGrpSpPr>
        <p:grpSpPr>
          <a:xfrm>
            <a:off x="4871862" y="2288156"/>
            <a:ext cx="407122" cy="315448"/>
            <a:chOff x="4875937" y="2468731"/>
            <a:chExt cx="407122" cy="315448"/>
          </a:xfrm>
        </p:grpSpPr>
        <p:sp>
          <p:nvSpPr>
            <p:cNvPr id="7455" name="Google Shape;7455;p88"/>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8"/>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8"/>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8"/>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8"/>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8"/>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8"/>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8"/>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8"/>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8"/>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8"/>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8"/>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8"/>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8"/>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8"/>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8"/>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8"/>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8"/>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8"/>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8"/>
          <p:cNvGrpSpPr/>
          <p:nvPr/>
        </p:nvGrpSpPr>
        <p:grpSpPr>
          <a:xfrm>
            <a:off x="4889207" y="3624199"/>
            <a:ext cx="242114" cy="362163"/>
            <a:chOff x="4893282" y="3804774"/>
            <a:chExt cx="242114" cy="362163"/>
          </a:xfrm>
        </p:grpSpPr>
        <p:sp>
          <p:nvSpPr>
            <p:cNvPr id="7475" name="Google Shape;7475;p88"/>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8"/>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8"/>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8"/>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8"/>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8"/>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8"/>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8"/>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8"/>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8"/>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8"/>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8"/>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8"/>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8"/>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8"/>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8"/>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8"/>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8"/>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8"/>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8"/>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8"/>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8"/>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8"/>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8"/>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8"/>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8"/>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88"/>
          <p:cNvGrpSpPr/>
          <p:nvPr/>
        </p:nvGrpSpPr>
        <p:grpSpPr>
          <a:xfrm>
            <a:off x="6244087" y="3624199"/>
            <a:ext cx="231058" cy="362425"/>
            <a:chOff x="6248162" y="3804774"/>
            <a:chExt cx="231058" cy="362425"/>
          </a:xfrm>
        </p:grpSpPr>
        <p:sp>
          <p:nvSpPr>
            <p:cNvPr id="7502" name="Google Shape;7502;p88"/>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8"/>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8"/>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8"/>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88"/>
          <p:cNvGrpSpPr/>
          <p:nvPr/>
        </p:nvGrpSpPr>
        <p:grpSpPr>
          <a:xfrm>
            <a:off x="5342493" y="3624199"/>
            <a:ext cx="233337" cy="362163"/>
            <a:chOff x="5346568" y="3804774"/>
            <a:chExt cx="233337" cy="362163"/>
          </a:xfrm>
        </p:grpSpPr>
        <p:sp>
          <p:nvSpPr>
            <p:cNvPr id="7507" name="Google Shape;7507;p88"/>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8"/>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8"/>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8"/>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8"/>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8"/>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8"/>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8"/>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8"/>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8"/>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8"/>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8"/>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8"/>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8"/>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8"/>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8"/>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8"/>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8"/>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8"/>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88"/>
          <p:cNvGrpSpPr/>
          <p:nvPr/>
        </p:nvGrpSpPr>
        <p:grpSpPr>
          <a:xfrm>
            <a:off x="6700910" y="3624566"/>
            <a:ext cx="209967" cy="361639"/>
            <a:chOff x="6704985" y="3805141"/>
            <a:chExt cx="209967" cy="361639"/>
          </a:xfrm>
        </p:grpSpPr>
        <p:sp>
          <p:nvSpPr>
            <p:cNvPr id="7527" name="Google Shape;7527;p88"/>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8"/>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8"/>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8"/>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8"/>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8"/>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8"/>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8"/>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8"/>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8"/>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8"/>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8"/>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88"/>
          <p:cNvGrpSpPr/>
          <p:nvPr/>
        </p:nvGrpSpPr>
        <p:grpSpPr>
          <a:xfrm>
            <a:off x="7509809" y="2267694"/>
            <a:ext cx="363184" cy="338792"/>
            <a:chOff x="7513884" y="2448269"/>
            <a:chExt cx="363184" cy="338792"/>
          </a:xfrm>
        </p:grpSpPr>
        <p:sp>
          <p:nvSpPr>
            <p:cNvPr id="7540" name="Google Shape;7540;p88"/>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8"/>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8"/>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8"/>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8"/>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8"/>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8"/>
          <p:cNvGrpSpPr/>
          <p:nvPr/>
        </p:nvGrpSpPr>
        <p:grpSpPr>
          <a:xfrm>
            <a:off x="5773692" y="3624251"/>
            <a:ext cx="258699" cy="362136"/>
            <a:chOff x="5777767" y="3804826"/>
            <a:chExt cx="258699" cy="362136"/>
          </a:xfrm>
        </p:grpSpPr>
        <p:sp>
          <p:nvSpPr>
            <p:cNvPr id="7547" name="Google Shape;7547;p88"/>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8"/>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8"/>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88"/>
          <p:cNvGrpSpPr/>
          <p:nvPr/>
        </p:nvGrpSpPr>
        <p:grpSpPr>
          <a:xfrm>
            <a:off x="7949026" y="2256009"/>
            <a:ext cx="361691" cy="362163"/>
            <a:chOff x="7953101" y="2436584"/>
            <a:chExt cx="361691" cy="362163"/>
          </a:xfrm>
        </p:grpSpPr>
        <p:sp>
          <p:nvSpPr>
            <p:cNvPr id="7551" name="Google Shape;7551;p88"/>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8"/>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8"/>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8"/>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8"/>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8"/>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8"/>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8"/>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8"/>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88"/>
          <p:cNvGrpSpPr/>
          <p:nvPr/>
        </p:nvGrpSpPr>
        <p:grpSpPr>
          <a:xfrm>
            <a:off x="4855278" y="3174555"/>
            <a:ext cx="373481" cy="362267"/>
            <a:chOff x="4859353" y="3355130"/>
            <a:chExt cx="373481" cy="362267"/>
          </a:xfrm>
        </p:grpSpPr>
        <p:sp>
          <p:nvSpPr>
            <p:cNvPr id="7561" name="Google Shape;7561;p88"/>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8"/>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8"/>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8"/>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8"/>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8"/>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8"/>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8"/>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8"/>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8"/>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8"/>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8"/>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8"/>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8"/>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88"/>
          <p:cNvGrpSpPr/>
          <p:nvPr/>
        </p:nvGrpSpPr>
        <p:grpSpPr>
          <a:xfrm>
            <a:off x="6633603" y="1320407"/>
            <a:ext cx="378721" cy="362005"/>
            <a:chOff x="6637678" y="1500982"/>
            <a:chExt cx="378721" cy="362005"/>
          </a:xfrm>
        </p:grpSpPr>
        <p:sp>
          <p:nvSpPr>
            <p:cNvPr id="7576" name="Google Shape;7576;p88"/>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8"/>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8"/>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8"/>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8"/>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8"/>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8"/>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8"/>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8"/>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8"/>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8"/>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8"/>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8"/>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8"/>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8"/>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8"/>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88"/>
          <p:cNvGrpSpPr/>
          <p:nvPr/>
        </p:nvGrpSpPr>
        <p:grpSpPr>
          <a:xfrm>
            <a:off x="5823918" y="3174921"/>
            <a:ext cx="223041" cy="362163"/>
            <a:chOff x="5827993" y="3355496"/>
            <a:chExt cx="223041" cy="362163"/>
          </a:xfrm>
        </p:grpSpPr>
        <p:sp>
          <p:nvSpPr>
            <p:cNvPr id="7593" name="Google Shape;7593;p88"/>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8"/>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8"/>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8"/>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8"/>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8"/>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8"/>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8"/>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8"/>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8"/>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8"/>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8"/>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8"/>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8"/>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8"/>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8"/>
          <p:cNvGrpSpPr/>
          <p:nvPr/>
        </p:nvGrpSpPr>
        <p:grpSpPr>
          <a:xfrm>
            <a:off x="7524638" y="1320066"/>
            <a:ext cx="370520" cy="361586"/>
            <a:chOff x="7528713" y="1500641"/>
            <a:chExt cx="370520" cy="361586"/>
          </a:xfrm>
        </p:grpSpPr>
        <p:sp>
          <p:nvSpPr>
            <p:cNvPr id="7609" name="Google Shape;7609;p88"/>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8"/>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8"/>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8"/>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8"/>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8"/>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8"/>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88"/>
          <p:cNvGrpSpPr/>
          <p:nvPr/>
        </p:nvGrpSpPr>
        <p:grpSpPr>
          <a:xfrm>
            <a:off x="5313123" y="3174921"/>
            <a:ext cx="367429" cy="362163"/>
            <a:chOff x="5317198" y="3355496"/>
            <a:chExt cx="367429" cy="362163"/>
          </a:xfrm>
        </p:grpSpPr>
        <p:sp>
          <p:nvSpPr>
            <p:cNvPr id="7617" name="Google Shape;7617;p88"/>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8"/>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8"/>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8"/>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8"/>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8"/>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8"/>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8"/>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8"/>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8"/>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8"/>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8"/>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8"/>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8"/>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8"/>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8"/>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88"/>
          <p:cNvGrpSpPr/>
          <p:nvPr/>
        </p:nvGrpSpPr>
        <p:grpSpPr>
          <a:xfrm>
            <a:off x="5298896" y="1319988"/>
            <a:ext cx="383175" cy="362241"/>
            <a:chOff x="5302971" y="1500563"/>
            <a:chExt cx="383175" cy="362241"/>
          </a:xfrm>
        </p:grpSpPr>
        <p:sp>
          <p:nvSpPr>
            <p:cNvPr id="7634" name="Google Shape;7634;p88"/>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8"/>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88"/>
          <p:cNvGrpSpPr/>
          <p:nvPr/>
        </p:nvGrpSpPr>
        <p:grpSpPr>
          <a:xfrm>
            <a:off x="6198630" y="1344878"/>
            <a:ext cx="364180" cy="312461"/>
            <a:chOff x="6202705" y="1525453"/>
            <a:chExt cx="364180" cy="312461"/>
          </a:xfrm>
        </p:grpSpPr>
        <p:sp>
          <p:nvSpPr>
            <p:cNvPr id="7637" name="Google Shape;7637;p88"/>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8"/>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8"/>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8"/>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8"/>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8"/>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8"/>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8"/>
          <p:cNvGrpSpPr/>
          <p:nvPr/>
        </p:nvGrpSpPr>
        <p:grpSpPr>
          <a:xfrm>
            <a:off x="7083142" y="1323027"/>
            <a:ext cx="362398" cy="356163"/>
            <a:chOff x="7087217" y="1503602"/>
            <a:chExt cx="362398" cy="356163"/>
          </a:xfrm>
        </p:grpSpPr>
        <p:sp>
          <p:nvSpPr>
            <p:cNvPr id="7645" name="Google Shape;7645;p88"/>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8"/>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8"/>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8"/>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8"/>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8"/>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8"/>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8"/>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8"/>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8"/>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8"/>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8"/>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8"/>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8"/>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8"/>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8"/>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8"/>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8"/>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8"/>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8"/>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8"/>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88"/>
          <p:cNvGrpSpPr/>
          <p:nvPr/>
        </p:nvGrpSpPr>
        <p:grpSpPr>
          <a:xfrm>
            <a:off x="7964877" y="1320302"/>
            <a:ext cx="378747" cy="361455"/>
            <a:chOff x="7968952" y="1500877"/>
            <a:chExt cx="378747" cy="361455"/>
          </a:xfrm>
        </p:grpSpPr>
        <p:sp>
          <p:nvSpPr>
            <p:cNvPr id="7667" name="Google Shape;7667;p88"/>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8"/>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8"/>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8"/>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8"/>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8"/>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8"/>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8"/>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8"/>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8"/>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8"/>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8"/>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8"/>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8"/>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8"/>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88"/>
          <p:cNvGrpSpPr/>
          <p:nvPr/>
        </p:nvGrpSpPr>
        <p:grpSpPr>
          <a:xfrm>
            <a:off x="5757370" y="1361148"/>
            <a:ext cx="362163" cy="279737"/>
            <a:chOff x="5761445" y="1541723"/>
            <a:chExt cx="362163" cy="279737"/>
          </a:xfrm>
        </p:grpSpPr>
        <p:sp>
          <p:nvSpPr>
            <p:cNvPr id="7683" name="Google Shape;7683;p88"/>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8"/>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8"/>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8"/>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8"/>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8"/>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88"/>
          <p:cNvGrpSpPr/>
          <p:nvPr/>
        </p:nvGrpSpPr>
        <p:grpSpPr>
          <a:xfrm>
            <a:off x="6200883" y="3175000"/>
            <a:ext cx="358390" cy="362320"/>
            <a:chOff x="6204958" y="3355575"/>
            <a:chExt cx="358390" cy="362320"/>
          </a:xfrm>
        </p:grpSpPr>
        <p:sp>
          <p:nvSpPr>
            <p:cNvPr id="7690" name="Google Shape;7690;p88"/>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8"/>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8"/>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8"/>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8"/>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8"/>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8"/>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8"/>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8"/>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8"/>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8"/>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8"/>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8"/>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8"/>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8"/>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8"/>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88"/>
          <p:cNvGrpSpPr/>
          <p:nvPr/>
        </p:nvGrpSpPr>
        <p:grpSpPr>
          <a:xfrm>
            <a:off x="4935895" y="1319280"/>
            <a:ext cx="242979" cy="362660"/>
            <a:chOff x="4939970" y="1499855"/>
            <a:chExt cx="242979" cy="362660"/>
          </a:xfrm>
        </p:grpSpPr>
        <p:sp>
          <p:nvSpPr>
            <p:cNvPr id="7707" name="Google Shape;7707;p88"/>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8"/>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8"/>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8"/>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8"/>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8"/>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8"/>
          <p:cNvGrpSpPr/>
          <p:nvPr/>
        </p:nvGrpSpPr>
        <p:grpSpPr>
          <a:xfrm>
            <a:off x="8019373" y="3174921"/>
            <a:ext cx="284322" cy="362163"/>
            <a:chOff x="8023448" y="3355496"/>
            <a:chExt cx="284322" cy="362163"/>
          </a:xfrm>
        </p:grpSpPr>
        <p:sp>
          <p:nvSpPr>
            <p:cNvPr id="7714" name="Google Shape;7714;p88"/>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8"/>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8"/>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8"/>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8"/>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8"/>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8"/>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8"/>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8"/>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8"/>
          <p:cNvGrpSpPr/>
          <p:nvPr/>
        </p:nvGrpSpPr>
        <p:grpSpPr>
          <a:xfrm>
            <a:off x="6640126" y="3174921"/>
            <a:ext cx="366695" cy="361979"/>
            <a:chOff x="6644201" y="3355496"/>
            <a:chExt cx="366695" cy="361979"/>
          </a:xfrm>
        </p:grpSpPr>
        <p:sp>
          <p:nvSpPr>
            <p:cNvPr id="7724" name="Google Shape;7724;p88"/>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8"/>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8"/>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8"/>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8"/>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8"/>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8"/>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8"/>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8"/>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8"/>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8"/>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8"/>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8"/>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8"/>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8"/>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8"/>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8"/>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8"/>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8"/>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8"/>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8"/>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8"/>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88"/>
          <p:cNvGrpSpPr/>
          <p:nvPr/>
        </p:nvGrpSpPr>
        <p:grpSpPr>
          <a:xfrm>
            <a:off x="7951070" y="1838617"/>
            <a:ext cx="365176" cy="271013"/>
            <a:chOff x="7955145" y="2019192"/>
            <a:chExt cx="365176" cy="271013"/>
          </a:xfrm>
        </p:grpSpPr>
        <p:sp>
          <p:nvSpPr>
            <p:cNvPr id="7747" name="Google Shape;7747;p88"/>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8"/>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8"/>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8"/>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8"/>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8"/>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8"/>
          <p:cNvGrpSpPr/>
          <p:nvPr/>
        </p:nvGrpSpPr>
        <p:grpSpPr>
          <a:xfrm>
            <a:off x="7514080" y="1828896"/>
            <a:ext cx="361927" cy="290270"/>
            <a:chOff x="7518155" y="2009471"/>
            <a:chExt cx="361927" cy="290270"/>
          </a:xfrm>
        </p:grpSpPr>
        <p:sp>
          <p:nvSpPr>
            <p:cNvPr id="7754" name="Google Shape;7754;p88"/>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8"/>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8"/>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8"/>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8"/>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8"/>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8"/>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8"/>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8"/>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8"/>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8"/>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8"/>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8"/>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88"/>
          <p:cNvGrpSpPr/>
          <p:nvPr/>
        </p:nvGrpSpPr>
        <p:grpSpPr>
          <a:xfrm>
            <a:off x="7075597" y="1810478"/>
            <a:ext cx="362163" cy="327264"/>
            <a:chOff x="7079672" y="1991053"/>
            <a:chExt cx="362163" cy="327264"/>
          </a:xfrm>
        </p:grpSpPr>
        <p:sp>
          <p:nvSpPr>
            <p:cNvPr id="7768" name="Google Shape;7768;p88"/>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8"/>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8"/>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8"/>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8"/>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8"/>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8"/>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8"/>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8"/>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8"/>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8"/>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8"/>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8"/>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8"/>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8"/>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8"/>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88"/>
          <p:cNvGrpSpPr/>
          <p:nvPr/>
        </p:nvGrpSpPr>
        <p:grpSpPr>
          <a:xfrm>
            <a:off x="6637113" y="1854939"/>
            <a:ext cx="361901" cy="238132"/>
            <a:chOff x="6641188" y="2035514"/>
            <a:chExt cx="361901" cy="238132"/>
          </a:xfrm>
        </p:grpSpPr>
        <p:sp>
          <p:nvSpPr>
            <p:cNvPr id="7785" name="Google Shape;7785;p88"/>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8"/>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8"/>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8"/>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8"/>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8"/>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8"/>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8"/>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8"/>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8"/>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8"/>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8"/>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8"/>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8"/>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8"/>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8"/>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8"/>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8"/>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8"/>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88"/>
          <p:cNvGrpSpPr/>
          <p:nvPr/>
        </p:nvGrpSpPr>
        <p:grpSpPr>
          <a:xfrm>
            <a:off x="6198368" y="1806102"/>
            <a:ext cx="362425" cy="335884"/>
            <a:chOff x="6202443" y="1986677"/>
            <a:chExt cx="362425" cy="335884"/>
          </a:xfrm>
        </p:grpSpPr>
        <p:sp>
          <p:nvSpPr>
            <p:cNvPr id="7805" name="Google Shape;7805;p88"/>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8"/>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8"/>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8"/>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8"/>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8"/>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8"/>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8"/>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8"/>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8"/>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8"/>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8"/>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8"/>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8"/>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8"/>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8"/>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8"/>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8"/>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8"/>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8"/>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8"/>
          <p:cNvGrpSpPr/>
          <p:nvPr/>
        </p:nvGrpSpPr>
        <p:grpSpPr>
          <a:xfrm>
            <a:off x="5760147" y="1836023"/>
            <a:ext cx="374293" cy="276069"/>
            <a:chOff x="5764222" y="2016598"/>
            <a:chExt cx="374293" cy="276069"/>
          </a:xfrm>
        </p:grpSpPr>
        <p:sp>
          <p:nvSpPr>
            <p:cNvPr id="7826" name="Google Shape;7826;p88"/>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8"/>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8"/>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8"/>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8"/>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8"/>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8"/>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8"/>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8"/>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8"/>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8"/>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8"/>
          <p:cNvGrpSpPr/>
          <p:nvPr/>
        </p:nvGrpSpPr>
        <p:grpSpPr>
          <a:xfrm>
            <a:off x="5321402" y="1835866"/>
            <a:ext cx="361927" cy="276515"/>
            <a:chOff x="5325477" y="2016441"/>
            <a:chExt cx="361927" cy="276515"/>
          </a:xfrm>
        </p:grpSpPr>
        <p:sp>
          <p:nvSpPr>
            <p:cNvPr id="7838" name="Google Shape;7838;p88"/>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8"/>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8"/>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8"/>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8"/>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8"/>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8"/>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8"/>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8"/>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8"/>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8"/>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8"/>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8"/>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8"/>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8"/>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8"/>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8"/>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8"/>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8"/>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8"/>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8"/>
          <p:cNvGrpSpPr/>
          <p:nvPr/>
        </p:nvGrpSpPr>
        <p:grpSpPr>
          <a:xfrm>
            <a:off x="4866596" y="1836625"/>
            <a:ext cx="364180" cy="274812"/>
            <a:chOff x="4870671" y="2017200"/>
            <a:chExt cx="364180" cy="274812"/>
          </a:xfrm>
        </p:grpSpPr>
        <p:sp>
          <p:nvSpPr>
            <p:cNvPr id="7859" name="Google Shape;7859;p88"/>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8"/>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8"/>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8"/>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8"/>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8"/>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8"/>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8"/>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8"/>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8"/>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8"/>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8"/>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8"/>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88"/>
          <p:cNvGrpSpPr/>
          <p:nvPr/>
        </p:nvGrpSpPr>
        <p:grpSpPr>
          <a:xfrm>
            <a:off x="7140651" y="3174921"/>
            <a:ext cx="260690" cy="362032"/>
            <a:chOff x="7144726" y="3355496"/>
            <a:chExt cx="260690" cy="362032"/>
          </a:xfrm>
        </p:grpSpPr>
        <p:sp>
          <p:nvSpPr>
            <p:cNvPr id="7873" name="Google Shape;7873;p88"/>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8"/>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8"/>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8"/>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8"/>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8"/>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8"/>
          <p:cNvGrpSpPr/>
          <p:nvPr/>
        </p:nvGrpSpPr>
        <p:grpSpPr>
          <a:xfrm>
            <a:off x="6701644" y="4097476"/>
            <a:ext cx="261712" cy="361770"/>
            <a:chOff x="6705719" y="4278051"/>
            <a:chExt cx="261712" cy="361770"/>
          </a:xfrm>
        </p:grpSpPr>
        <p:sp>
          <p:nvSpPr>
            <p:cNvPr id="7880" name="Google Shape;7880;p88"/>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8"/>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8"/>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8"/>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8"/>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8"/>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8"/>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8"/>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8"/>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8"/>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8"/>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8"/>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8"/>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8"/>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8"/>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88"/>
          <p:cNvGrpSpPr/>
          <p:nvPr/>
        </p:nvGrpSpPr>
        <p:grpSpPr>
          <a:xfrm>
            <a:off x="5746575" y="2711077"/>
            <a:ext cx="320216" cy="361403"/>
            <a:chOff x="5750650" y="2891652"/>
            <a:chExt cx="320216" cy="361403"/>
          </a:xfrm>
        </p:grpSpPr>
        <p:sp>
          <p:nvSpPr>
            <p:cNvPr id="7896" name="Google Shape;7896;p88"/>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8"/>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8"/>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8"/>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8"/>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8"/>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8"/>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8"/>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8"/>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8"/>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8"/>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8"/>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8"/>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8"/>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8"/>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88"/>
          <p:cNvGrpSpPr/>
          <p:nvPr/>
        </p:nvGrpSpPr>
        <p:grpSpPr>
          <a:xfrm>
            <a:off x="6653934" y="2710815"/>
            <a:ext cx="315972" cy="361927"/>
            <a:chOff x="6658009" y="2891390"/>
            <a:chExt cx="315972" cy="361927"/>
          </a:xfrm>
        </p:grpSpPr>
        <p:sp>
          <p:nvSpPr>
            <p:cNvPr id="7912" name="Google Shape;7912;p88"/>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8"/>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8"/>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8"/>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8"/>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8"/>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8"/>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88"/>
          <p:cNvGrpSpPr/>
          <p:nvPr/>
        </p:nvGrpSpPr>
        <p:grpSpPr>
          <a:xfrm>
            <a:off x="6199390" y="2710631"/>
            <a:ext cx="320478" cy="362110"/>
            <a:chOff x="6203465" y="2891206"/>
            <a:chExt cx="320478" cy="362110"/>
          </a:xfrm>
        </p:grpSpPr>
        <p:sp>
          <p:nvSpPr>
            <p:cNvPr id="7920" name="Google Shape;7920;p88"/>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8"/>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8"/>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8"/>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8"/>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88"/>
          <p:cNvGrpSpPr/>
          <p:nvPr/>
        </p:nvGrpSpPr>
        <p:grpSpPr>
          <a:xfrm>
            <a:off x="7563205" y="2710684"/>
            <a:ext cx="307116" cy="362294"/>
            <a:chOff x="7567280" y="2891259"/>
            <a:chExt cx="307116" cy="362294"/>
          </a:xfrm>
        </p:grpSpPr>
        <p:sp>
          <p:nvSpPr>
            <p:cNvPr id="7926" name="Google Shape;7926;p88"/>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8"/>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8"/>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8"/>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8"/>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8"/>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8"/>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8"/>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8"/>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8"/>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8"/>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8"/>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88"/>
          <p:cNvGrpSpPr/>
          <p:nvPr/>
        </p:nvGrpSpPr>
        <p:grpSpPr>
          <a:xfrm>
            <a:off x="7108504" y="2710946"/>
            <a:ext cx="338556" cy="361534"/>
            <a:chOff x="7112579" y="2891521"/>
            <a:chExt cx="338556" cy="361534"/>
          </a:xfrm>
        </p:grpSpPr>
        <p:sp>
          <p:nvSpPr>
            <p:cNvPr id="7939" name="Google Shape;7939;p88"/>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8"/>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8"/>
          <p:cNvGrpSpPr/>
          <p:nvPr/>
        </p:nvGrpSpPr>
        <p:grpSpPr>
          <a:xfrm>
            <a:off x="7151184" y="3624461"/>
            <a:ext cx="207478" cy="361272"/>
            <a:chOff x="7155259" y="3805036"/>
            <a:chExt cx="207478" cy="361272"/>
          </a:xfrm>
        </p:grpSpPr>
        <p:sp>
          <p:nvSpPr>
            <p:cNvPr id="7942" name="Google Shape;7942;p88"/>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8"/>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8"/>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8"/>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8"/>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8"/>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8"/>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8"/>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8"/>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8"/>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8"/>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8"/>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88"/>
          <p:cNvGrpSpPr/>
          <p:nvPr/>
        </p:nvGrpSpPr>
        <p:grpSpPr>
          <a:xfrm>
            <a:off x="4911293" y="2710815"/>
            <a:ext cx="182850" cy="361927"/>
            <a:chOff x="4915368" y="2891390"/>
            <a:chExt cx="182850" cy="361927"/>
          </a:xfrm>
        </p:grpSpPr>
        <p:sp>
          <p:nvSpPr>
            <p:cNvPr id="7955" name="Google Shape;7955;p88"/>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8"/>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8"/>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8"/>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8"/>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8"/>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8"/>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8"/>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8"/>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8"/>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8"/>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8"/>
          <p:cNvGrpSpPr/>
          <p:nvPr/>
        </p:nvGrpSpPr>
        <p:grpSpPr>
          <a:xfrm>
            <a:off x="8024639" y="2711077"/>
            <a:ext cx="289589" cy="361403"/>
            <a:chOff x="8028714" y="2891652"/>
            <a:chExt cx="289589" cy="361403"/>
          </a:xfrm>
        </p:grpSpPr>
        <p:sp>
          <p:nvSpPr>
            <p:cNvPr id="7967" name="Google Shape;7967;p88"/>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8"/>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8"/>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8"/>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8"/>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8"/>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8"/>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8"/>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8"/>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8"/>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8"/>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8"/>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8"/>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8"/>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8"/>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8"/>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8"/>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8"/>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8"/>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8"/>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8"/>
          <p:cNvGrpSpPr/>
          <p:nvPr/>
        </p:nvGrpSpPr>
        <p:grpSpPr>
          <a:xfrm>
            <a:off x="7547747" y="3624199"/>
            <a:ext cx="293335" cy="361927"/>
            <a:chOff x="7551822" y="3804774"/>
            <a:chExt cx="293335" cy="361927"/>
          </a:xfrm>
        </p:grpSpPr>
        <p:sp>
          <p:nvSpPr>
            <p:cNvPr id="7988" name="Google Shape;7988;p88"/>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8"/>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8"/>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8"/>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8"/>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8"/>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8"/>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8"/>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8"/>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8"/>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8"/>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88"/>
          <p:cNvGrpSpPr/>
          <p:nvPr/>
        </p:nvGrpSpPr>
        <p:grpSpPr>
          <a:xfrm>
            <a:off x="6259650" y="4097083"/>
            <a:ext cx="210491" cy="362163"/>
            <a:chOff x="6263725" y="4277658"/>
            <a:chExt cx="210491" cy="362163"/>
          </a:xfrm>
        </p:grpSpPr>
        <p:sp>
          <p:nvSpPr>
            <p:cNvPr id="8000" name="Google Shape;8000;p88"/>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8"/>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8"/>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8"/>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8"/>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8"/>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8"/>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8"/>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8"/>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8"/>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8"/>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8"/>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8"/>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8"/>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8"/>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88"/>
          <p:cNvGrpSpPr/>
          <p:nvPr/>
        </p:nvGrpSpPr>
        <p:grpSpPr>
          <a:xfrm>
            <a:off x="7983715" y="3624120"/>
            <a:ext cx="336303" cy="362005"/>
            <a:chOff x="7987790" y="3804695"/>
            <a:chExt cx="336303" cy="362005"/>
          </a:xfrm>
        </p:grpSpPr>
        <p:sp>
          <p:nvSpPr>
            <p:cNvPr id="8016" name="Google Shape;8016;p88"/>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8"/>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8"/>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8"/>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8"/>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8"/>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8"/>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8"/>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8"/>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8"/>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8"/>
          <p:cNvGrpSpPr/>
          <p:nvPr/>
        </p:nvGrpSpPr>
        <p:grpSpPr>
          <a:xfrm>
            <a:off x="5269369" y="2710710"/>
            <a:ext cx="371123" cy="362267"/>
            <a:chOff x="5273444" y="2891285"/>
            <a:chExt cx="371123" cy="362267"/>
          </a:xfrm>
        </p:grpSpPr>
        <p:sp>
          <p:nvSpPr>
            <p:cNvPr id="8027" name="Google Shape;8027;p88"/>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8"/>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8"/>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8"/>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8"/>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8"/>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8"/>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8"/>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8"/>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8"/>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8"/>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8"/>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8"/>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8"/>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8"/>
          <p:cNvGrpSpPr/>
          <p:nvPr/>
        </p:nvGrpSpPr>
        <p:grpSpPr>
          <a:xfrm>
            <a:off x="7626322" y="3177824"/>
            <a:ext cx="214759" cy="357030"/>
            <a:chOff x="2235125" y="238075"/>
            <a:chExt cx="3144350" cy="5227375"/>
          </a:xfrm>
        </p:grpSpPr>
        <p:sp>
          <p:nvSpPr>
            <p:cNvPr id="8042" name="Google Shape;8042;p88"/>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8"/>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8"/>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8"/>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8"/>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8"/>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8"/>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8"/>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8"/>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8"/>
          <p:cNvGrpSpPr/>
          <p:nvPr/>
        </p:nvGrpSpPr>
        <p:grpSpPr>
          <a:xfrm>
            <a:off x="2818791" y="4097368"/>
            <a:ext cx="342496" cy="351944"/>
            <a:chOff x="2810729" y="4267107"/>
            <a:chExt cx="342496" cy="351944"/>
          </a:xfrm>
        </p:grpSpPr>
        <p:sp>
          <p:nvSpPr>
            <p:cNvPr id="8052" name="Google Shape;8052;p88"/>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8"/>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8"/>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8"/>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8"/>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8"/>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8"/>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8"/>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8"/>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8"/>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8"/>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8"/>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8"/>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8"/>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8"/>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8"/>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8"/>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8"/>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8"/>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8"/>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8"/>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8"/>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8"/>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8"/>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8"/>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8"/>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8"/>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8"/>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88"/>
          <p:cNvGrpSpPr/>
          <p:nvPr/>
        </p:nvGrpSpPr>
        <p:grpSpPr>
          <a:xfrm>
            <a:off x="1787231" y="3635885"/>
            <a:ext cx="282381" cy="343454"/>
            <a:chOff x="1779168" y="3805625"/>
            <a:chExt cx="282381" cy="343454"/>
          </a:xfrm>
        </p:grpSpPr>
        <p:sp>
          <p:nvSpPr>
            <p:cNvPr id="8083" name="Google Shape;8083;p88"/>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8"/>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8"/>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8"/>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8"/>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8"/>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8"/>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8"/>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8"/>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8"/>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8"/>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8"/>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8"/>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8"/>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8"/>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8"/>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8"/>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8"/>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8"/>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8"/>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8"/>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8"/>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88"/>
          <p:cNvGrpSpPr/>
          <p:nvPr/>
        </p:nvGrpSpPr>
        <p:grpSpPr>
          <a:xfrm>
            <a:off x="2601585" y="2237289"/>
            <a:ext cx="391606" cy="364535"/>
            <a:chOff x="2593522" y="2407029"/>
            <a:chExt cx="391606" cy="364535"/>
          </a:xfrm>
        </p:grpSpPr>
        <p:sp>
          <p:nvSpPr>
            <p:cNvPr id="8112" name="Google Shape;8112;p88"/>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8"/>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8"/>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8"/>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8"/>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8"/>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8"/>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8"/>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8"/>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8"/>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8"/>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8"/>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8"/>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8"/>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8"/>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8"/>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8"/>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8"/>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8"/>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8"/>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8"/>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8"/>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8"/>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8"/>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8"/>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8"/>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8"/>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8"/>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8"/>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8"/>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8"/>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8"/>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8"/>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8"/>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8"/>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8"/>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8"/>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8"/>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8"/>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88"/>
          <p:cNvGrpSpPr/>
          <p:nvPr/>
        </p:nvGrpSpPr>
        <p:grpSpPr>
          <a:xfrm>
            <a:off x="3963109" y="2262503"/>
            <a:ext cx="322912" cy="334396"/>
            <a:chOff x="3955047" y="2432242"/>
            <a:chExt cx="322912" cy="334396"/>
          </a:xfrm>
        </p:grpSpPr>
        <p:sp>
          <p:nvSpPr>
            <p:cNvPr id="8152" name="Google Shape;8152;p88"/>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8"/>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8"/>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88"/>
          <p:cNvGrpSpPr/>
          <p:nvPr/>
        </p:nvGrpSpPr>
        <p:grpSpPr>
          <a:xfrm>
            <a:off x="1810528" y="1793115"/>
            <a:ext cx="265373" cy="351944"/>
            <a:chOff x="1802465" y="1962854"/>
            <a:chExt cx="265373" cy="351944"/>
          </a:xfrm>
        </p:grpSpPr>
        <p:sp>
          <p:nvSpPr>
            <p:cNvPr id="8156" name="Google Shape;8156;p88"/>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8"/>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8"/>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8"/>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8"/>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8"/>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8"/>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8"/>
          <p:cNvGrpSpPr/>
          <p:nvPr/>
        </p:nvGrpSpPr>
        <p:grpSpPr>
          <a:xfrm>
            <a:off x="3520133" y="1786482"/>
            <a:ext cx="373983" cy="363622"/>
            <a:chOff x="3512070" y="1956222"/>
            <a:chExt cx="373983" cy="363622"/>
          </a:xfrm>
        </p:grpSpPr>
        <p:sp>
          <p:nvSpPr>
            <p:cNvPr id="8164" name="Google Shape;8164;p88"/>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8"/>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8"/>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8"/>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8"/>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8"/>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8"/>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8"/>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8"/>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8"/>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8"/>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8"/>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8"/>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8"/>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8"/>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8"/>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8"/>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88"/>
          <p:cNvGrpSpPr/>
          <p:nvPr/>
        </p:nvGrpSpPr>
        <p:grpSpPr>
          <a:xfrm>
            <a:off x="850746" y="2225012"/>
            <a:ext cx="345640" cy="356660"/>
            <a:chOff x="842683" y="2394751"/>
            <a:chExt cx="345640" cy="356660"/>
          </a:xfrm>
        </p:grpSpPr>
        <p:sp>
          <p:nvSpPr>
            <p:cNvPr id="8182" name="Google Shape;8182;p88"/>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8"/>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8"/>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8"/>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8"/>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8"/>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8"/>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8"/>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8"/>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8"/>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8"/>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8"/>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8"/>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8"/>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8"/>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8"/>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88"/>
          <p:cNvGrpSpPr/>
          <p:nvPr/>
        </p:nvGrpSpPr>
        <p:grpSpPr>
          <a:xfrm>
            <a:off x="1298678" y="2229728"/>
            <a:ext cx="336836" cy="342511"/>
            <a:chOff x="1290615" y="2399467"/>
            <a:chExt cx="336836" cy="342511"/>
          </a:xfrm>
        </p:grpSpPr>
        <p:sp>
          <p:nvSpPr>
            <p:cNvPr id="8199" name="Google Shape;8199;p88"/>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8"/>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8"/>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8"/>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8"/>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8"/>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8"/>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8"/>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8"/>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8"/>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8"/>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8"/>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8"/>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8"/>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8"/>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8"/>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8"/>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8"/>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8"/>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88"/>
          <p:cNvGrpSpPr/>
          <p:nvPr/>
        </p:nvGrpSpPr>
        <p:grpSpPr>
          <a:xfrm>
            <a:off x="1756372" y="2238861"/>
            <a:ext cx="308508" cy="333378"/>
            <a:chOff x="1748310" y="2408601"/>
            <a:chExt cx="308508" cy="333378"/>
          </a:xfrm>
        </p:grpSpPr>
        <p:sp>
          <p:nvSpPr>
            <p:cNvPr id="8219" name="Google Shape;8219;p88"/>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8"/>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8"/>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8"/>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8"/>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8"/>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8"/>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8"/>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88"/>
          <p:cNvGrpSpPr/>
          <p:nvPr/>
        </p:nvGrpSpPr>
        <p:grpSpPr>
          <a:xfrm>
            <a:off x="3052676" y="2248294"/>
            <a:ext cx="376184" cy="315141"/>
            <a:chOff x="3044614" y="2418033"/>
            <a:chExt cx="376184" cy="315141"/>
          </a:xfrm>
        </p:grpSpPr>
        <p:sp>
          <p:nvSpPr>
            <p:cNvPr id="8228" name="Google Shape;8228;p88"/>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8"/>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8"/>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8"/>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8"/>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8"/>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8"/>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8"/>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8"/>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88"/>
          <p:cNvGrpSpPr/>
          <p:nvPr/>
        </p:nvGrpSpPr>
        <p:grpSpPr>
          <a:xfrm>
            <a:off x="3951700" y="3645333"/>
            <a:ext cx="357933" cy="342676"/>
            <a:chOff x="3943638" y="3815072"/>
            <a:chExt cx="357933" cy="342676"/>
          </a:xfrm>
        </p:grpSpPr>
        <p:sp>
          <p:nvSpPr>
            <p:cNvPr id="8238" name="Google Shape;8238;p88"/>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8"/>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8"/>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8"/>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8"/>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8"/>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8"/>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8"/>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8"/>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88"/>
          <p:cNvGrpSpPr/>
          <p:nvPr/>
        </p:nvGrpSpPr>
        <p:grpSpPr>
          <a:xfrm>
            <a:off x="3516345" y="3640602"/>
            <a:ext cx="351644" cy="351959"/>
            <a:chOff x="3508282" y="3810341"/>
            <a:chExt cx="351644" cy="351959"/>
          </a:xfrm>
        </p:grpSpPr>
        <p:sp>
          <p:nvSpPr>
            <p:cNvPr id="8248" name="Google Shape;8248;p88"/>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8"/>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8"/>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8"/>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8"/>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8"/>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8"/>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8"/>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8"/>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8"/>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8"/>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8"/>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8"/>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8"/>
          <p:cNvGrpSpPr/>
          <p:nvPr/>
        </p:nvGrpSpPr>
        <p:grpSpPr>
          <a:xfrm>
            <a:off x="2232648" y="1793115"/>
            <a:ext cx="303163" cy="351809"/>
            <a:chOff x="2224585" y="1962854"/>
            <a:chExt cx="303163" cy="351809"/>
          </a:xfrm>
        </p:grpSpPr>
        <p:sp>
          <p:nvSpPr>
            <p:cNvPr id="8262" name="Google Shape;8262;p88"/>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8"/>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8"/>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8"/>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8"/>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8"/>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8"/>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8"/>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88"/>
          <p:cNvGrpSpPr/>
          <p:nvPr/>
        </p:nvGrpSpPr>
        <p:grpSpPr>
          <a:xfrm>
            <a:off x="2630856" y="1821128"/>
            <a:ext cx="389090" cy="296231"/>
            <a:chOff x="2622794" y="1990868"/>
            <a:chExt cx="389090" cy="296231"/>
          </a:xfrm>
        </p:grpSpPr>
        <p:sp>
          <p:nvSpPr>
            <p:cNvPr id="8271" name="Google Shape;8271;p88"/>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8"/>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8"/>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8"/>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8"/>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8"/>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8"/>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8"/>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8"/>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88"/>
          <p:cNvGrpSpPr/>
          <p:nvPr/>
        </p:nvGrpSpPr>
        <p:grpSpPr>
          <a:xfrm>
            <a:off x="3985388" y="1782409"/>
            <a:ext cx="327074" cy="375241"/>
            <a:chOff x="3977326" y="1952149"/>
            <a:chExt cx="327074" cy="375241"/>
          </a:xfrm>
        </p:grpSpPr>
        <p:sp>
          <p:nvSpPr>
            <p:cNvPr id="8281" name="Google Shape;8281;p88"/>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8"/>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8"/>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8"/>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8"/>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8"/>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8"/>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8"/>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8"/>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8"/>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8"/>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8"/>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8"/>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8"/>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8"/>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8"/>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8"/>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8"/>
          <p:cNvGrpSpPr/>
          <p:nvPr/>
        </p:nvGrpSpPr>
        <p:grpSpPr>
          <a:xfrm>
            <a:off x="1349674" y="3170315"/>
            <a:ext cx="259399" cy="370524"/>
            <a:chOff x="1341612" y="3340055"/>
            <a:chExt cx="259399" cy="370524"/>
          </a:xfrm>
        </p:grpSpPr>
        <p:sp>
          <p:nvSpPr>
            <p:cNvPr id="8299" name="Google Shape;8299;p88"/>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8"/>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8"/>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8"/>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8"/>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8"/>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8"/>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8"/>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8"/>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8"/>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8"/>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8"/>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8"/>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8"/>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8"/>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8"/>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8"/>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8"/>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88"/>
          <p:cNvGrpSpPr/>
          <p:nvPr/>
        </p:nvGrpSpPr>
        <p:grpSpPr>
          <a:xfrm>
            <a:off x="2187955" y="3675233"/>
            <a:ext cx="351629" cy="282381"/>
            <a:chOff x="2179892" y="3844972"/>
            <a:chExt cx="351629" cy="282381"/>
          </a:xfrm>
        </p:grpSpPr>
        <p:sp>
          <p:nvSpPr>
            <p:cNvPr id="8318" name="Google Shape;8318;p88"/>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8"/>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8"/>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8"/>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8"/>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8"/>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8"/>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8"/>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8"/>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8"/>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8"/>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8"/>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8"/>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8"/>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8"/>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8"/>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8"/>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8"/>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8"/>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8"/>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88"/>
          <p:cNvGrpSpPr/>
          <p:nvPr/>
        </p:nvGrpSpPr>
        <p:grpSpPr>
          <a:xfrm>
            <a:off x="3139232" y="3647145"/>
            <a:ext cx="220051" cy="338169"/>
            <a:chOff x="3131170" y="3816884"/>
            <a:chExt cx="220051" cy="338169"/>
          </a:xfrm>
        </p:grpSpPr>
        <p:sp>
          <p:nvSpPr>
            <p:cNvPr id="8339" name="Google Shape;8339;p88"/>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8"/>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8"/>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8"/>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8"/>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8"/>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8"/>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8"/>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8"/>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8"/>
          <p:cNvGrpSpPr/>
          <p:nvPr/>
        </p:nvGrpSpPr>
        <p:grpSpPr>
          <a:xfrm>
            <a:off x="911564" y="3189824"/>
            <a:ext cx="247990" cy="333393"/>
            <a:chOff x="903502" y="3359564"/>
            <a:chExt cx="247990" cy="333393"/>
          </a:xfrm>
        </p:grpSpPr>
        <p:sp>
          <p:nvSpPr>
            <p:cNvPr id="8349" name="Google Shape;8349;p88"/>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8"/>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8"/>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8"/>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8"/>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8"/>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8"/>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8"/>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8"/>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8"/>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8"/>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8"/>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8"/>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8"/>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8"/>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8"/>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8"/>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8"/>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8"/>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8"/>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8"/>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8"/>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88"/>
          <p:cNvGrpSpPr/>
          <p:nvPr/>
        </p:nvGrpSpPr>
        <p:grpSpPr>
          <a:xfrm>
            <a:off x="2624253" y="2720721"/>
            <a:ext cx="365793" cy="361152"/>
            <a:chOff x="2616191" y="2890461"/>
            <a:chExt cx="365793" cy="361152"/>
          </a:xfrm>
        </p:grpSpPr>
        <p:sp>
          <p:nvSpPr>
            <p:cNvPr id="8372" name="Google Shape;8372;p88"/>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8"/>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8"/>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8"/>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8"/>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8"/>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8"/>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8"/>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8"/>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8"/>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8"/>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88"/>
          <p:cNvGrpSpPr/>
          <p:nvPr/>
        </p:nvGrpSpPr>
        <p:grpSpPr>
          <a:xfrm>
            <a:off x="3058022" y="1776121"/>
            <a:ext cx="402940" cy="388536"/>
            <a:chOff x="3049959" y="1945861"/>
            <a:chExt cx="402940" cy="388536"/>
          </a:xfrm>
        </p:grpSpPr>
        <p:sp>
          <p:nvSpPr>
            <p:cNvPr id="8384" name="Google Shape;8384;p88"/>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8"/>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8"/>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8"/>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8"/>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8"/>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88"/>
          <p:cNvGrpSpPr/>
          <p:nvPr/>
        </p:nvGrpSpPr>
        <p:grpSpPr>
          <a:xfrm>
            <a:off x="2491088" y="4098940"/>
            <a:ext cx="202428" cy="349114"/>
            <a:chOff x="2483025" y="4268679"/>
            <a:chExt cx="202428" cy="349114"/>
          </a:xfrm>
        </p:grpSpPr>
        <p:sp>
          <p:nvSpPr>
            <p:cNvPr id="8391" name="Google Shape;8391;p88"/>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8"/>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8"/>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8"/>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8"/>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8"/>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88"/>
          <p:cNvGrpSpPr/>
          <p:nvPr/>
        </p:nvGrpSpPr>
        <p:grpSpPr>
          <a:xfrm>
            <a:off x="870569" y="2716244"/>
            <a:ext cx="329590" cy="365000"/>
            <a:chOff x="862507" y="2885984"/>
            <a:chExt cx="329590" cy="365000"/>
          </a:xfrm>
        </p:grpSpPr>
        <p:sp>
          <p:nvSpPr>
            <p:cNvPr id="8398" name="Google Shape;8398;p88"/>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8"/>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8"/>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8"/>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8"/>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8"/>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8"/>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8"/>
          <p:cNvGrpSpPr/>
          <p:nvPr/>
        </p:nvGrpSpPr>
        <p:grpSpPr>
          <a:xfrm>
            <a:off x="3090138" y="2702065"/>
            <a:ext cx="318884" cy="379807"/>
            <a:chOff x="3082075" y="2871805"/>
            <a:chExt cx="318884" cy="379807"/>
          </a:xfrm>
        </p:grpSpPr>
        <p:sp>
          <p:nvSpPr>
            <p:cNvPr id="8406" name="Google Shape;8406;p88"/>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8"/>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8"/>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8"/>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8"/>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8"/>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8"/>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8"/>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8"/>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8"/>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8"/>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8"/>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8"/>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8"/>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8"/>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8"/>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8"/>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8"/>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8"/>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8"/>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88"/>
          <p:cNvGrpSpPr/>
          <p:nvPr/>
        </p:nvGrpSpPr>
        <p:grpSpPr>
          <a:xfrm>
            <a:off x="2602843" y="1346755"/>
            <a:ext cx="410187" cy="324244"/>
            <a:chOff x="2594780" y="1516494"/>
            <a:chExt cx="410187" cy="324244"/>
          </a:xfrm>
        </p:grpSpPr>
        <p:sp>
          <p:nvSpPr>
            <p:cNvPr id="8427" name="Google Shape;8427;p88"/>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8"/>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8"/>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8"/>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8"/>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8"/>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8"/>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8"/>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8"/>
          <p:cNvGrpSpPr/>
          <p:nvPr/>
        </p:nvGrpSpPr>
        <p:grpSpPr>
          <a:xfrm>
            <a:off x="1751027" y="1333220"/>
            <a:ext cx="333692" cy="333363"/>
            <a:chOff x="1742965" y="1502959"/>
            <a:chExt cx="333692" cy="333363"/>
          </a:xfrm>
        </p:grpSpPr>
        <p:sp>
          <p:nvSpPr>
            <p:cNvPr id="8436" name="Google Shape;8436;p88"/>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8"/>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8"/>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8"/>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88"/>
          <p:cNvGrpSpPr/>
          <p:nvPr/>
        </p:nvGrpSpPr>
        <p:grpSpPr>
          <a:xfrm>
            <a:off x="3059594" y="1347069"/>
            <a:ext cx="390034" cy="296545"/>
            <a:chOff x="3051531" y="1516809"/>
            <a:chExt cx="390034" cy="296545"/>
          </a:xfrm>
        </p:grpSpPr>
        <p:sp>
          <p:nvSpPr>
            <p:cNvPr id="8441" name="Google Shape;8441;p88"/>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8"/>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8"/>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8"/>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8"/>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8"/>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8"/>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8"/>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8"/>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8"/>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8"/>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8"/>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8"/>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8"/>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8"/>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88"/>
          <p:cNvGrpSpPr/>
          <p:nvPr/>
        </p:nvGrpSpPr>
        <p:grpSpPr>
          <a:xfrm>
            <a:off x="3522963" y="1319280"/>
            <a:ext cx="354145" cy="351869"/>
            <a:chOff x="3514900" y="1489020"/>
            <a:chExt cx="354145" cy="351869"/>
          </a:xfrm>
        </p:grpSpPr>
        <p:sp>
          <p:nvSpPr>
            <p:cNvPr id="8457" name="Google Shape;8457;p88"/>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8"/>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8"/>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8"/>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8"/>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8"/>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8"/>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8"/>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8"/>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8"/>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8"/>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8"/>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8"/>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8"/>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8"/>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8"/>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8"/>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8"/>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8"/>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8"/>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8"/>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8"/>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88"/>
          <p:cNvGrpSpPr/>
          <p:nvPr/>
        </p:nvGrpSpPr>
        <p:grpSpPr>
          <a:xfrm>
            <a:off x="3074387" y="3180706"/>
            <a:ext cx="346598" cy="333183"/>
            <a:chOff x="3066324" y="3350446"/>
            <a:chExt cx="346598" cy="333183"/>
          </a:xfrm>
        </p:grpSpPr>
        <p:sp>
          <p:nvSpPr>
            <p:cNvPr id="8480" name="Google Shape;8480;p88"/>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8"/>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8"/>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8"/>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8"/>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8"/>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8"/>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8"/>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8"/>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8"/>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88"/>
          <p:cNvGrpSpPr/>
          <p:nvPr/>
        </p:nvGrpSpPr>
        <p:grpSpPr>
          <a:xfrm>
            <a:off x="1290817" y="1782350"/>
            <a:ext cx="363278" cy="363338"/>
            <a:chOff x="1282755" y="1952089"/>
            <a:chExt cx="363278" cy="363338"/>
          </a:xfrm>
        </p:grpSpPr>
        <p:sp>
          <p:nvSpPr>
            <p:cNvPr id="8491" name="Google Shape;8491;p88"/>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8"/>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8"/>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8"/>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8"/>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8"/>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8"/>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8"/>
          <p:cNvGrpSpPr/>
          <p:nvPr/>
        </p:nvGrpSpPr>
        <p:grpSpPr>
          <a:xfrm>
            <a:off x="3518156" y="2739542"/>
            <a:ext cx="355133" cy="343574"/>
            <a:chOff x="3510094" y="2909281"/>
            <a:chExt cx="355133" cy="343574"/>
          </a:xfrm>
        </p:grpSpPr>
        <p:sp>
          <p:nvSpPr>
            <p:cNvPr id="8499" name="Google Shape;8499;p88"/>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8"/>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8"/>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8"/>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8"/>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8"/>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8"/>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8"/>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8"/>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8"/>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8"/>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8"/>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8"/>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2" name="Google Shape;8512;p88"/>
          <p:cNvSpPr/>
          <p:nvPr/>
        </p:nvSpPr>
        <p:spPr>
          <a:xfrm>
            <a:off x="2521946" y="1642342"/>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3" name="Google Shape;8513;p88"/>
          <p:cNvGrpSpPr/>
          <p:nvPr/>
        </p:nvGrpSpPr>
        <p:grpSpPr>
          <a:xfrm>
            <a:off x="2171904" y="1337232"/>
            <a:ext cx="382787" cy="331566"/>
            <a:chOff x="2163842" y="1506972"/>
            <a:chExt cx="382787" cy="331566"/>
          </a:xfrm>
        </p:grpSpPr>
        <p:sp>
          <p:nvSpPr>
            <p:cNvPr id="8514" name="Google Shape;8514;p88"/>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8"/>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8"/>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8"/>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8"/>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8"/>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8"/>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8"/>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88"/>
          <p:cNvGrpSpPr/>
          <p:nvPr/>
        </p:nvGrpSpPr>
        <p:grpSpPr>
          <a:xfrm>
            <a:off x="1746940" y="3179913"/>
            <a:ext cx="357918" cy="350536"/>
            <a:chOff x="1738877" y="3349652"/>
            <a:chExt cx="357918" cy="350536"/>
          </a:xfrm>
        </p:grpSpPr>
        <p:sp>
          <p:nvSpPr>
            <p:cNvPr id="8523" name="Google Shape;8523;p88"/>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8"/>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8"/>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8"/>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8"/>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8"/>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8"/>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8"/>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8"/>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8"/>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8"/>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8"/>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8"/>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8"/>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8"/>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8"/>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8"/>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8"/>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88"/>
          <p:cNvGrpSpPr/>
          <p:nvPr/>
        </p:nvGrpSpPr>
        <p:grpSpPr>
          <a:xfrm>
            <a:off x="1979882" y="4107115"/>
            <a:ext cx="383281" cy="333947"/>
            <a:chOff x="1971819" y="4276854"/>
            <a:chExt cx="383281" cy="333947"/>
          </a:xfrm>
        </p:grpSpPr>
        <p:sp>
          <p:nvSpPr>
            <p:cNvPr id="8542" name="Google Shape;8542;p88"/>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8"/>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8"/>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8"/>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8"/>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8"/>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8"/>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8"/>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8"/>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8"/>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8"/>
          <p:cNvGrpSpPr/>
          <p:nvPr/>
        </p:nvGrpSpPr>
        <p:grpSpPr>
          <a:xfrm>
            <a:off x="1833181" y="2716080"/>
            <a:ext cx="175987" cy="361391"/>
            <a:chOff x="1825119" y="2885819"/>
            <a:chExt cx="175987" cy="361391"/>
          </a:xfrm>
        </p:grpSpPr>
        <p:sp>
          <p:nvSpPr>
            <p:cNvPr id="8553" name="Google Shape;8553;p88"/>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8"/>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8"/>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8"/>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8"/>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8"/>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8"/>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8"/>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8"/>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8"/>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8"/>
          <p:cNvGrpSpPr/>
          <p:nvPr/>
        </p:nvGrpSpPr>
        <p:grpSpPr>
          <a:xfrm>
            <a:off x="3512886" y="3236104"/>
            <a:ext cx="369896" cy="226339"/>
            <a:chOff x="3504824" y="3405844"/>
            <a:chExt cx="369896" cy="226339"/>
          </a:xfrm>
        </p:grpSpPr>
        <p:sp>
          <p:nvSpPr>
            <p:cNvPr id="8564" name="Google Shape;8564;p88"/>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8"/>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8"/>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8"/>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8"/>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8"/>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8"/>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8"/>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8"/>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8"/>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8"/>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8"/>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8"/>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8"/>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8"/>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8"/>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88"/>
          <p:cNvGrpSpPr/>
          <p:nvPr/>
        </p:nvGrpSpPr>
        <p:grpSpPr>
          <a:xfrm>
            <a:off x="1303724" y="3649855"/>
            <a:ext cx="345640" cy="342900"/>
            <a:chOff x="1295661" y="3819594"/>
            <a:chExt cx="345640" cy="342900"/>
          </a:xfrm>
        </p:grpSpPr>
        <p:sp>
          <p:nvSpPr>
            <p:cNvPr id="8581" name="Google Shape;8581;p88"/>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8"/>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8"/>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8"/>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8"/>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8"/>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8"/>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8"/>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8"/>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8"/>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8"/>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8"/>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8"/>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8"/>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8"/>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8"/>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8"/>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8"/>
          <p:cNvGrpSpPr/>
          <p:nvPr/>
        </p:nvGrpSpPr>
        <p:grpSpPr>
          <a:xfrm>
            <a:off x="3494635" y="2263730"/>
            <a:ext cx="379328" cy="281738"/>
            <a:chOff x="3486572" y="2433470"/>
            <a:chExt cx="379328" cy="281738"/>
          </a:xfrm>
        </p:grpSpPr>
        <p:sp>
          <p:nvSpPr>
            <p:cNvPr id="8599" name="Google Shape;8599;p88"/>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8"/>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8"/>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8"/>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8"/>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8"/>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8"/>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6" name="Google Shape;8606;p88"/>
          <p:cNvSpPr/>
          <p:nvPr/>
        </p:nvSpPr>
        <p:spPr>
          <a:xfrm>
            <a:off x="3759992" y="253979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7" name="Google Shape;8607;p88"/>
          <p:cNvGrpSpPr/>
          <p:nvPr/>
        </p:nvGrpSpPr>
        <p:grpSpPr>
          <a:xfrm>
            <a:off x="4005212" y="3159894"/>
            <a:ext cx="270733" cy="355762"/>
            <a:chOff x="3997149" y="3329634"/>
            <a:chExt cx="270733" cy="355762"/>
          </a:xfrm>
        </p:grpSpPr>
        <p:sp>
          <p:nvSpPr>
            <p:cNvPr id="8608" name="Google Shape;8608;p88"/>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8"/>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8"/>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8"/>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8"/>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8"/>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8"/>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8"/>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8"/>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8"/>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8"/>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8"/>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8"/>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8"/>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8"/>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8"/>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8"/>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8"/>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8"/>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8"/>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8"/>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8"/>
          <p:cNvGrpSpPr/>
          <p:nvPr/>
        </p:nvGrpSpPr>
        <p:grpSpPr>
          <a:xfrm>
            <a:off x="3962406" y="2729615"/>
            <a:ext cx="345655" cy="343529"/>
            <a:chOff x="3954343" y="2899354"/>
            <a:chExt cx="345655" cy="343529"/>
          </a:xfrm>
        </p:grpSpPr>
        <p:sp>
          <p:nvSpPr>
            <p:cNvPr id="8630" name="Google Shape;8630;p88"/>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8"/>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8"/>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8"/>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8"/>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8"/>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8"/>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8"/>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8"/>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8"/>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8"/>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8"/>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88"/>
          <p:cNvGrpSpPr/>
          <p:nvPr/>
        </p:nvGrpSpPr>
        <p:grpSpPr>
          <a:xfrm>
            <a:off x="2174105" y="3181605"/>
            <a:ext cx="369566" cy="349803"/>
            <a:chOff x="2166043" y="3351344"/>
            <a:chExt cx="369566" cy="349803"/>
          </a:xfrm>
        </p:grpSpPr>
        <p:sp>
          <p:nvSpPr>
            <p:cNvPr id="8643" name="Google Shape;8643;p88"/>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8"/>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8"/>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8"/>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8"/>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8"/>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8"/>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8"/>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8"/>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8"/>
          <p:cNvGrpSpPr/>
          <p:nvPr/>
        </p:nvGrpSpPr>
        <p:grpSpPr>
          <a:xfrm>
            <a:off x="2627712" y="3182593"/>
            <a:ext cx="365793" cy="329275"/>
            <a:chOff x="2619649" y="3352332"/>
            <a:chExt cx="365793" cy="329275"/>
          </a:xfrm>
        </p:grpSpPr>
        <p:sp>
          <p:nvSpPr>
            <p:cNvPr id="8653" name="Google Shape;8653;p88"/>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8"/>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8"/>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8"/>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8"/>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8"/>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8"/>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8"/>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8"/>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8"/>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88"/>
          <p:cNvGrpSpPr/>
          <p:nvPr/>
        </p:nvGrpSpPr>
        <p:grpSpPr>
          <a:xfrm>
            <a:off x="1304197" y="1345501"/>
            <a:ext cx="340624" cy="351944"/>
            <a:chOff x="1293760" y="1498228"/>
            <a:chExt cx="340624" cy="351944"/>
          </a:xfrm>
        </p:grpSpPr>
        <p:sp>
          <p:nvSpPr>
            <p:cNvPr id="8664" name="Google Shape;8664;p88"/>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8"/>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8"/>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8"/>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8"/>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8"/>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8"/>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8"/>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8"/>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8"/>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8"/>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8"/>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8"/>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8"/>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88"/>
          <p:cNvGrpSpPr/>
          <p:nvPr/>
        </p:nvGrpSpPr>
        <p:grpSpPr>
          <a:xfrm>
            <a:off x="857663" y="1782335"/>
            <a:ext cx="406713" cy="383745"/>
            <a:chOff x="849601" y="1952074"/>
            <a:chExt cx="406713" cy="383745"/>
          </a:xfrm>
        </p:grpSpPr>
        <p:sp>
          <p:nvSpPr>
            <p:cNvPr id="8679" name="Google Shape;8679;p88"/>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8"/>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8"/>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8"/>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8"/>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8"/>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8"/>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88"/>
          <p:cNvGrpSpPr/>
          <p:nvPr/>
        </p:nvGrpSpPr>
        <p:grpSpPr>
          <a:xfrm>
            <a:off x="2261934" y="2723626"/>
            <a:ext cx="203985" cy="355417"/>
            <a:chOff x="2253871" y="2893365"/>
            <a:chExt cx="203985" cy="355417"/>
          </a:xfrm>
        </p:grpSpPr>
        <p:sp>
          <p:nvSpPr>
            <p:cNvPr id="8687" name="Google Shape;8687;p88"/>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8"/>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8"/>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8"/>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8"/>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8"/>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8"/>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8"/>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8"/>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8"/>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8"/>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8"/>
          <p:cNvGrpSpPr/>
          <p:nvPr/>
        </p:nvGrpSpPr>
        <p:grpSpPr>
          <a:xfrm>
            <a:off x="2199603" y="2238861"/>
            <a:ext cx="308823" cy="342571"/>
            <a:chOff x="2191541" y="2408601"/>
            <a:chExt cx="308823" cy="342571"/>
          </a:xfrm>
        </p:grpSpPr>
        <p:sp>
          <p:nvSpPr>
            <p:cNvPr id="8699" name="Google Shape;8699;p88"/>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8"/>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8"/>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8"/>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8"/>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8"/>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8"/>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8"/>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8"/>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8"/>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8"/>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8"/>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8"/>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88"/>
          <p:cNvGrpSpPr/>
          <p:nvPr/>
        </p:nvGrpSpPr>
        <p:grpSpPr>
          <a:xfrm>
            <a:off x="855462" y="1333848"/>
            <a:ext cx="342496" cy="341553"/>
            <a:chOff x="847400" y="1503588"/>
            <a:chExt cx="342496" cy="341553"/>
          </a:xfrm>
        </p:grpSpPr>
        <p:sp>
          <p:nvSpPr>
            <p:cNvPr id="8713" name="Google Shape;8713;p88"/>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8"/>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8"/>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8"/>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8"/>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8"/>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8"/>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8"/>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8"/>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8"/>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8"/>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8"/>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8"/>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8"/>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8"/>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8"/>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8"/>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8"/>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8"/>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8"/>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88"/>
          <p:cNvGrpSpPr/>
          <p:nvPr/>
        </p:nvGrpSpPr>
        <p:grpSpPr>
          <a:xfrm>
            <a:off x="1338026" y="2729929"/>
            <a:ext cx="280495" cy="361077"/>
            <a:chOff x="1329963" y="2899669"/>
            <a:chExt cx="280495" cy="361077"/>
          </a:xfrm>
        </p:grpSpPr>
        <p:sp>
          <p:nvSpPr>
            <p:cNvPr id="8734" name="Google Shape;8734;p88"/>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8"/>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8"/>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8"/>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8"/>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8"/>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8"/>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88"/>
          <p:cNvGrpSpPr/>
          <p:nvPr/>
        </p:nvGrpSpPr>
        <p:grpSpPr>
          <a:xfrm>
            <a:off x="945492" y="3631169"/>
            <a:ext cx="195496" cy="343439"/>
            <a:chOff x="937429" y="3800908"/>
            <a:chExt cx="195496" cy="343439"/>
          </a:xfrm>
        </p:grpSpPr>
        <p:sp>
          <p:nvSpPr>
            <p:cNvPr id="8742" name="Google Shape;8742;p88"/>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8"/>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8"/>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8"/>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8"/>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8"/>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8"/>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8"/>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8"/>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8"/>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8"/>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8"/>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8"/>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88"/>
          <p:cNvGrpSpPr/>
          <p:nvPr/>
        </p:nvGrpSpPr>
        <p:grpSpPr>
          <a:xfrm>
            <a:off x="2695722" y="3640916"/>
            <a:ext cx="365164" cy="342511"/>
            <a:chOff x="2611459" y="3810655"/>
            <a:chExt cx="365164" cy="342511"/>
          </a:xfrm>
        </p:grpSpPr>
        <p:sp>
          <p:nvSpPr>
            <p:cNvPr id="8756" name="Google Shape;8756;p88"/>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8"/>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8"/>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8"/>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8"/>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8"/>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8"/>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8"/>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8"/>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8"/>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8"/>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8"/>
          <p:cNvGrpSpPr/>
          <p:nvPr/>
        </p:nvGrpSpPr>
        <p:grpSpPr>
          <a:xfrm>
            <a:off x="3960519" y="1354540"/>
            <a:ext cx="370195" cy="300154"/>
            <a:chOff x="3952456" y="1524280"/>
            <a:chExt cx="370195" cy="300154"/>
          </a:xfrm>
        </p:grpSpPr>
        <p:sp>
          <p:nvSpPr>
            <p:cNvPr id="8768" name="Google Shape;8768;p88"/>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8"/>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8"/>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8"/>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8"/>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8"/>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4" name="Google Shape;8774;p88"/>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8775" name="Google Shape;8775;p88"/>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79"/>
        <p:cNvGrpSpPr/>
        <p:nvPr/>
      </p:nvGrpSpPr>
      <p:grpSpPr>
        <a:xfrm>
          <a:off x="0" y="0"/>
          <a:ext cx="0" cy="0"/>
          <a:chOff x="0" y="0"/>
          <a:chExt cx="0" cy="0"/>
        </a:xfrm>
      </p:grpSpPr>
      <p:grpSp>
        <p:nvGrpSpPr>
          <p:cNvPr id="8780" name="Google Shape;8780;p89"/>
          <p:cNvGrpSpPr/>
          <p:nvPr/>
        </p:nvGrpSpPr>
        <p:grpSpPr>
          <a:xfrm>
            <a:off x="894207" y="1345785"/>
            <a:ext cx="257112" cy="362808"/>
            <a:chOff x="908482" y="1502585"/>
            <a:chExt cx="257112" cy="362808"/>
          </a:xfrm>
        </p:grpSpPr>
        <p:sp>
          <p:nvSpPr>
            <p:cNvPr id="8781" name="Google Shape;8781;p89"/>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9"/>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9"/>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9"/>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9"/>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9"/>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9"/>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9"/>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9"/>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9"/>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9"/>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9"/>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9"/>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9"/>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9"/>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9"/>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9"/>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9"/>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9"/>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9"/>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89"/>
          <p:cNvGrpSpPr/>
          <p:nvPr/>
        </p:nvGrpSpPr>
        <p:grpSpPr>
          <a:xfrm>
            <a:off x="1289262" y="1345916"/>
            <a:ext cx="362939" cy="362677"/>
            <a:chOff x="1303537" y="1502716"/>
            <a:chExt cx="362939" cy="362677"/>
          </a:xfrm>
        </p:grpSpPr>
        <p:sp>
          <p:nvSpPr>
            <p:cNvPr id="8802" name="Google Shape;8802;p89"/>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9"/>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9"/>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9"/>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9"/>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9"/>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9"/>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9"/>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9"/>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9"/>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9"/>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9"/>
          <p:cNvGrpSpPr/>
          <p:nvPr/>
        </p:nvGrpSpPr>
        <p:grpSpPr>
          <a:xfrm>
            <a:off x="1737626" y="1345916"/>
            <a:ext cx="362677" cy="362677"/>
            <a:chOff x="1751901" y="1502716"/>
            <a:chExt cx="362677" cy="362677"/>
          </a:xfrm>
        </p:grpSpPr>
        <p:sp>
          <p:nvSpPr>
            <p:cNvPr id="8814" name="Google Shape;8814;p89"/>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9"/>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9"/>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9"/>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9"/>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9"/>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9"/>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9"/>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9"/>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9"/>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9"/>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9"/>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9"/>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9"/>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9"/>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9"/>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9"/>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9"/>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9"/>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89"/>
          <p:cNvGrpSpPr/>
          <p:nvPr/>
        </p:nvGrpSpPr>
        <p:grpSpPr>
          <a:xfrm>
            <a:off x="3080903" y="1345916"/>
            <a:ext cx="334290" cy="362677"/>
            <a:chOff x="3095178" y="1502716"/>
            <a:chExt cx="334290" cy="362677"/>
          </a:xfrm>
        </p:grpSpPr>
        <p:sp>
          <p:nvSpPr>
            <p:cNvPr id="8834" name="Google Shape;8834;p89"/>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9"/>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9"/>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9"/>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9"/>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9"/>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9"/>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9"/>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9"/>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9"/>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9"/>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9"/>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9"/>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9"/>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9"/>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9"/>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9"/>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89"/>
          <p:cNvGrpSpPr/>
          <p:nvPr/>
        </p:nvGrpSpPr>
        <p:grpSpPr>
          <a:xfrm>
            <a:off x="3528006" y="1348805"/>
            <a:ext cx="366196" cy="357005"/>
            <a:chOff x="3542281" y="1505605"/>
            <a:chExt cx="366196" cy="357005"/>
          </a:xfrm>
        </p:grpSpPr>
        <p:sp>
          <p:nvSpPr>
            <p:cNvPr id="8852" name="Google Shape;8852;p89"/>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9"/>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9"/>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9"/>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9"/>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9"/>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9"/>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9"/>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9"/>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9"/>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9"/>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9"/>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9"/>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9"/>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9"/>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9"/>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9"/>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9"/>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9"/>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9"/>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9"/>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9"/>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9"/>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9"/>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9"/>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89"/>
          <p:cNvGrpSpPr/>
          <p:nvPr/>
        </p:nvGrpSpPr>
        <p:grpSpPr>
          <a:xfrm>
            <a:off x="1734107" y="3227997"/>
            <a:ext cx="364673" cy="340067"/>
            <a:chOff x="1748382" y="3384797"/>
            <a:chExt cx="364673" cy="340067"/>
          </a:xfrm>
        </p:grpSpPr>
        <p:sp>
          <p:nvSpPr>
            <p:cNvPr id="8878" name="Google Shape;8878;p89"/>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9"/>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9"/>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9"/>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9"/>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9"/>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9"/>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9"/>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9"/>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9"/>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9"/>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9"/>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9"/>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9"/>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9"/>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89"/>
          <p:cNvGrpSpPr/>
          <p:nvPr/>
        </p:nvGrpSpPr>
        <p:grpSpPr>
          <a:xfrm>
            <a:off x="2168368" y="3229520"/>
            <a:ext cx="382030" cy="320451"/>
            <a:chOff x="2182643" y="3386320"/>
            <a:chExt cx="382030" cy="320451"/>
          </a:xfrm>
        </p:grpSpPr>
        <p:sp>
          <p:nvSpPr>
            <p:cNvPr id="8894" name="Google Shape;8894;p89"/>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9"/>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9"/>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9"/>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9"/>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9"/>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9"/>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9"/>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9"/>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9"/>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9"/>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9"/>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9"/>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9"/>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9"/>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9"/>
          <p:cNvGrpSpPr/>
          <p:nvPr/>
        </p:nvGrpSpPr>
        <p:grpSpPr>
          <a:xfrm>
            <a:off x="3070111" y="3232540"/>
            <a:ext cx="353880" cy="330745"/>
            <a:chOff x="3084386" y="3389340"/>
            <a:chExt cx="353880" cy="330745"/>
          </a:xfrm>
        </p:grpSpPr>
        <p:sp>
          <p:nvSpPr>
            <p:cNvPr id="8910" name="Google Shape;8910;p89"/>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9"/>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9"/>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9"/>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9"/>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9"/>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9"/>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9"/>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9"/>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9"/>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9"/>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9"/>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9"/>
          <p:cNvGrpSpPr/>
          <p:nvPr/>
        </p:nvGrpSpPr>
        <p:grpSpPr>
          <a:xfrm>
            <a:off x="849224" y="1814106"/>
            <a:ext cx="347078" cy="364016"/>
            <a:chOff x="863499" y="1970906"/>
            <a:chExt cx="347078" cy="364016"/>
          </a:xfrm>
        </p:grpSpPr>
        <p:sp>
          <p:nvSpPr>
            <p:cNvPr id="8923" name="Google Shape;8923;p89"/>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9"/>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9"/>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9"/>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9"/>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9"/>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9"/>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9"/>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9"/>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9"/>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9"/>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9"/>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9"/>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9"/>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9"/>
          <p:cNvGrpSpPr/>
          <p:nvPr/>
        </p:nvGrpSpPr>
        <p:grpSpPr>
          <a:xfrm>
            <a:off x="1735604" y="1814106"/>
            <a:ext cx="364436" cy="364174"/>
            <a:chOff x="1749879" y="1970906"/>
            <a:chExt cx="364436" cy="364174"/>
          </a:xfrm>
        </p:grpSpPr>
        <p:sp>
          <p:nvSpPr>
            <p:cNvPr id="8938" name="Google Shape;8938;p89"/>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9"/>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9"/>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9"/>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9"/>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9"/>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9"/>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9"/>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9"/>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9"/>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9"/>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9"/>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9"/>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9"/>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9"/>
          <p:cNvGrpSpPr/>
          <p:nvPr/>
        </p:nvGrpSpPr>
        <p:grpSpPr>
          <a:xfrm>
            <a:off x="2172150" y="1819358"/>
            <a:ext cx="396106" cy="353985"/>
            <a:chOff x="2186425" y="1976158"/>
            <a:chExt cx="396106" cy="353985"/>
          </a:xfrm>
        </p:grpSpPr>
        <p:sp>
          <p:nvSpPr>
            <p:cNvPr id="8953" name="Google Shape;8953;p89"/>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9"/>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9"/>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9"/>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9"/>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9"/>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9"/>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89"/>
          <p:cNvGrpSpPr/>
          <p:nvPr/>
        </p:nvGrpSpPr>
        <p:grpSpPr>
          <a:xfrm>
            <a:off x="2644882" y="1860612"/>
            <a:ext cx="319190" cy="271240"/>
            <a:chOff x="2659157" y="2017412"/>
            <a:chExt cx="319190" cy="271240"/>
          </a:xfrm>
        </p:grpSpPr>
        <p:sp>
          <p:nvSpPr>
            <p:cNvPr id="8961" name="Google Shape;8961;p89"/>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9"/>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9"/>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9"/>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9"/>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9"/>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9"/>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9"/>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9"/>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9"/>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9"/>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9"/>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9"/>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9"/>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9"/>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9"/>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9"/>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9"/>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9"/>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9"/>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9"/>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9"/>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9"/>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9"/>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9"/>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9"/>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89"/>
          <p:cNvGrpSpPr/>
          <p:nvPr/>
        </p:nvGrpSpPr>
        <p:grpSpPr>
          <a:xfrm>
            <a:off x="3097500" y="1836716"/>
            <a:ext cx="318928" cy="319217"/>
            <a:chOff x="3111775" y="1993516"/>
            <a:chExt cx="318928" cy="319217"/>
          </a:xfrm>
        </p:grpSpPr>
        <p:sp>
          <p:nvSpPr>
            <p:cNvPr id="8988" name="Google Shape;8988;p89"/>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9"/>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9"/>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9"/>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9"/>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9"/>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9"/>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9"/>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9"/>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9"/>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9"/>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9"/>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9"/>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9"/>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9"/>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9"/>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9"/>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9"/>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9"/>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9"/>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9"/>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9"/>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9"/>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9"/>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9"/>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9"/>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9"/>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9"/>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9"/>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9"/>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9"/>
          <p:cNvGrpSpPr/>
          <p:nvPr/>
        </p:nvGrpSpPr>
        <p:grpSpPr>
          <a:xfrm>
            <a:off x="4009510" y="1813607"/>
            <a:ext cx="288807" cy="355377"/>
            <a:chOff x="4023785" y="1970407"/>
            <a:chExt cx="288807" cy="355377"/>
          </a:xfrm>
        </p:grpSpPr>
        <p:sp>
          <p:nvSpPr>
            <p:cNvPr id="9019" name="Google Shape;9019;p89"/>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9"/>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9"/>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9"/>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9"/>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9"/>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9"/>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9"/>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9"/>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9"/>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9"/>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9"/>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9"/>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9"/>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9"/>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9"/>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9"/>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9"/>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9"/>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9"/>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9"/>
          <p:cNvGrpSpPr/>
          <p:nvPr/>
        </p:nvGrpSpPr>
        <p:grpSpPr>
          <a:xfrm>
            <a:off x="3530265" y="3224163"/>
            <a:ext cx="320188" cy="319269"/>
            <a:chOff x="3544540" y="3380963"/>
            <a:chExt cx="320188" cy="319269"/>
          </a:xfrm>
        </p:grpSpPr>
        <p:sp>
          <p:nvSpPr>
            <p:cNvPr id="9040" name="Google Shape;9040;p89"/>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9"/>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9"/>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9"/>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9"/>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9"/>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9"/>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9"/>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9"/>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9"/>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9"/>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9"/>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9"/>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9"/>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9"/>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9"/>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89"/>
          <p:cNvGrpSpPr/>
          <p:nvPr/>
        </p:nvGrpSpPr>
        <p:grpSpPr>
          <a:xfrm>
            <a:off x="3930362" y="3198034"/>
            <a:ext cx="415696" cy="371605"/>
            <a:chOff x="3944637" y="3354834"/>
            <a:chExt cx="415696" cy="371605"/>
          </a:xfrm>
        </p:grpSpPr>
        <p:sp>
          <p:nvSpPr>
            <p:cNvPr id="9057" name="Google Shape;9057;p89"/>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9"/>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9"/>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9"/>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9"/>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9"/>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9"/>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9"/>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9"/>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9"/>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9"/>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9"/>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9"/>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9"/>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9"/>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9"/>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9"/>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89"/>
          <p:cNvGrpSpPr/>
          <p:nvPr/>
        </p:nvGrpSpPr>
        <p:grpSpPr>
          <a:xfrm>
            <a:off x="1300344" y="3664727"/>
            <a:ext cx="346317" cy="332136"/>
            <a:chOff x="1314619" y="3821527"/>
            <a:chExt cx="346317" cy="332136"/>
          </a:xfrm>
        </p:grpSpPr>
        <p:sp>
          <p:nvSpPr>
            <p:cNvPr id="9075" name="Google Shape;9075;p89"/>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9"/>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9"/>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9"/>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9"/>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9"/>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9"/>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9"/>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89"/>
          <p:cNvGrpSpPr/>
          <p:nvPr/>
        </p:nvGrpSpPr>
        <p:grpSpPr>
          <a:xfrm>
            <a:off x="1736864" y="3634134"/>
            <a:ext cx="386258" cy="380507"/>
            <a:chOff x="1751139" y="3790934"/>
            <a:chExt cx="386258" cy="380507"/>
          </a:xfrm>
        </p:grpSpPr>
        <p:sp>
          <p:nvSpPr>
            <p:cNvPr id="9084" name="Google Shape;9084;p89"/>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9"/>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9"/>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9"/>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9"/>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9"/>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9"/>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9"/>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9"/>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9"/>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9"/>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9"/>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9"/>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9"/>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9"/>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9"/>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9"/>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9"/>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89"/>
          <p:cNvGrpSpPr/>
          <p:nvPr/>
        </p:nvGrpSpPr>
        <p:grpSpPr>
          <a:xfrm>
            <a:off x="2175406" y="3664806"/>
            <a:ext cx="395607" cy="318928"/>
            <a:chOff x="2189681" y="3821606"/>
            <a:chExt cx="395607" cy="318928"/>
          </a:xfrm>
        </p:grpSpPr>
        <p:sp>
          <p:nvSpPr>
            <p:cNvPr id="9103" name="Google Shape;9103;p89"/>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9"/>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9"/>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9"/>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9"/>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9"/>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9"/>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9"/>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9"/>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9"/>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9"/>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9"/>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9"/>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9"/>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9"/>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9"/>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9"/>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9"/>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9"/>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9"/>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9"/>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9"/>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9"/>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9"/>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9"/>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9"/>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9"/>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9"/>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9"/>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9"/>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3" name="Google Shape;9133;p89"/>
          <p:cNvSpPr/>
          <p:nvPr/>
        </p:nvSpPr>
        <p:spPr>
          <a:xfrm>
            <a:off x="1274189" y="18832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4" name="Google Shape;9134;p89"/>
          <p:cNvGrpSpPr/>
          <p:nvPr/>
        </p:nvGrpSpPr>
        <p:grpSpPr>
          <a:xfrm>
            <a:off x="1263134" y="1804547"/>
            <a:ext cx="420475" cy="383055"/>
            <a:chOff x="1277409" y="1961347"/>
            <a:chExt cx="420475" cy="383055"/>
          </a:xfrm>
        </p:grpSpPr>
        <p:sp>
          <p:nvSpPr>
            <p:cNvPr id="9135" name="Google Shape;9135;p89"/>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9"/>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9"/>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9"/>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9"/>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9"/>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9"/>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9"/>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9"/>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9"/>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9"/>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9"/>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9"/>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9"/>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9"/>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9"/>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9"/>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9"/>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9"/>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9"/>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9"/>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9"/>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9"/>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9"/>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9"/>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9"/>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9"/>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9"/>
          <p:cNvGrpSpPr/>
          <p:nvPr/>
        </p:nvGrpSpPr>
        <p:grpSpPr>
          <a:xfrm>
            <a:off x="2200800" y="2276019"/>
            <a:ext cx="380008" cy="351648"/>
            <a:chOff x="2215075" y="2432819"/>
            <a:chExt cx="380008" cy="351648"/>
          </a:xfrm>
        </p:grpSpPr>
        <p:sp>
          <p:nvSpPr>
            <p:cNvPr id="9163" name="Google Shape;9163;p89"/>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9"/>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9"/>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9"/>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9"/>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9"/>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9"/>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9"/>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9"/>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9"/>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9"/>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9"/>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9"/>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9"/>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9"/>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9"/>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9"/>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9"/>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9"/>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9"/>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9"/>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9"/>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9"/>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9"/>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9"/>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9"/>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9"/>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9"/>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9"/>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9"/>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9"/>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89"/>
          <p:cNvGrpSpPr/>
          <p:nvPr/>
        </p:nvGrpSpPr>
        <p:grpSpPr>
          <a:xfrm>
            <a:off x="2647141" y="2265542"/>
            <a:ext cx="344059" cy="340671"/>
            <a:chOff x="2661416" y="2422342"/>
            <a:chExt cx="344059" cy="340671"/>
          </a:xfrm>
        </p:grpSpPr>
        <p:sp>
          <p:nvSpPr>
            <p:cNvPr id="9195" name="Google Shape;9195;p89"/>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9"/>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9"/>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9"/>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9"/>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9"/>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9"/>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9"/>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9"/>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9"/>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9"/>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9"/>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9"/>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89"/>
          <p:cNvGrpSpPr/>
          <p:nvPr/>
        </p:nvGrpSpPr>
        <p:grpSpPr>
          <a:xfrm>
            <a:off x="4052235" y="2265542"/>
            <a:ext cx="206876" cy="348470"/>
            <a:chOff x="4066510" y="2422342"/>
            <a:chExt cx="206876" cy="348470"/>
          </a:xfrm>
        </p:grpSpPr>
        <p:sp>
          <p:nvSpPr>
            <p:cNvPr id="9209" name="Google Shape;9209;p89"/>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9"/>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9"/>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9"/>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9"/>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9"/>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9"/>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9"/>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9"/>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9"/>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9"/>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9"/>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89"/>
          <p:cNvSpPr/>
          <p:nvPr/>
        </p:nvSpPr>
        <p:spPr>
          <a:xfrm>
            <a:off x="2943931" y="37349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89"/>
          <p:cNvGrpSpPr/>
          <p:nvPr/>
        </p:nvGrpSpPr>
        <p:grpSpPr>
          <a:xfrm>
            <a:off x="2603418" y="3660525"/>
            <a:ext cx="420475" cy="326491"/>
            <a:chOff x="2617693" y="3817325"/>
            <a:chExt cx="420475" cy="326491"/>
          </a:xfrm>
        </p:grpSpPr>
        <p:sp>
          <p:nvSpPr>
            <p:cNvPr id="9223" name="Google Shape;9223;p89"/>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9"/>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9"/>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9"/>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9"/>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9"/>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9"/>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9"/>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9"/>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9"/>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9"/>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9"/>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9"/>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9"/>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9"/>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9"/>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9"/>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89"/>
          <p:cNvGrpSpPr/>
          <p:nvPr/>
        </p:nvGrpSpPr>
        <p:grpSpPr>
          <a:xfrm>
            <a:off x="3531026" y="2266723"/>
            <a:ext cx="358134" cy="356637"/>
            <a:chOff x="3545301" y="2423523"/>
            <a:chExt cx="358134" cy="356637"/>
          </a:xfrm>
        </p:grpSpPr>
        <p:sp>
          <p:nvSpPr>
            <p:cNvPr id="9241" name="Google Shape;9241;p89"/>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9"/>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9"/>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9"/>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9"/>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9"/>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9"/>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9"/>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9"/>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9"/>
          <p:cNvGrpSpPr/>
          <p:nvPr/>
        </p:nvGrpSpPr>
        <p:grpSpPr>
          <a:xfrm>
            <a:off x="3517187" y="3667799"/>
            <a:ext cx="377251" cy="324232"/>
            <a:chOff x="3531462" y="3824599"/>
            <a:chExt cx="377251" cy="324232"/>
          </a:xfrm>
        </p:grpSpPr>
        <p:sp>
          <p:nvSpPr>
            <p:cNvPr id="9251" name="Google Shape;9251;p89"/>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9"/>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9"/>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9"/>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9"/>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9"/>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9"/>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9"/>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9"/>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9"/>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9"/>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89"/>
          <p:cNvGrpSpPr/>
          <p:nvPr/>
        </p:nvGrpSpPr>
        <p:grpSpPr>
          <a:xfrm>
            <a:off x="4016311" y="3648446"/>
            <a:ext cx="286523" cy="340566"/>
            <a:chOff x="4030586" y="3805246"/>
            <a:chExt cx="286523" cy="340566"/>
          </a:xfrm>
        </p:grpSpPr>
        <p:sp>
          <p:nvSpPr>
            <p:cNvPr id="9263" name="Google Shape;9263;p89"/>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9"/>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9"/>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9"/>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9"/>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9"/>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9"/>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9"/>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9"/>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9"/>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9"/>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9"/>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9"/>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89"/>
          <p:cNvGrpSpPr/>
          <p:nvPr/>
        </p:nvGrpSpPr>
        <p:grpSpPr>
          <a:xfrm>
            <a:off x="2166609" y="2731919"/>
            <a:ext cx="376752" cy="374468"/>
            <a:chOff x="2180884" y="2888719"/>
            <a:chExt cx="376752" cy="374468"/>
          </a:xfrm>
        </p:grpSpPr>
        <p:sp>
          <p:nvSpPr>
            <p:cNvPr id="9277" name="Google Shape;9277;p89"/>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9"/>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9"/>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9"/>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9"/>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9"/>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9"/>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9"/>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9"/>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9"/>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9"/>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9"/>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9"/>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9"/>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89"/>
          <p:cNvGrpSpPr/>
          <p:nvPr/>
        </p:nvGrpSpPr>
        <p:grpSpPr>
          <a:xfrm>
            <a:off x="3940157" y="2786199"/>
            <a:ext cx="378249" cy="265909"/>
            <a:chOff x="3954432" y="2942999"/>
            <a:chExt cx="378249" cy="265909"/>
          </a:xfrm>
        </p:grpSpPr>
        <p:sp>
          <p:nvSpPr>
            <p:cNvPr id="9292" name="Google Shape;9292;p89"/>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9"/>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9"/>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9"/>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9"/>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9"/>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9"/>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9"/>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9"/>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9"/>
          <p:cNvGrpSpPr/>
          <p:nvPr/>
        </p:nvGrpSpPr>
        <p:grpSpPr>
          <a:xfrm>
            <a:off x="1737862" y="4109808"/>
            <a:ext cx="378512" cy="374756"/>
            <a:chOff x="1752137" y="4266608"/>
            <a:chExt cx="378512" cy="374756"/>
          </a:xfrm>
        </p:grpSpPr>
        <p:sp>
          <p:nvSpPr>
            <p:cNvPr id="9302" name="Google Shape;9302;p89"/>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9"/>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9"/>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9"/>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9"/>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9"/>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9"/>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9"/>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9"/>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9"/>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9"/>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9"/>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9"/>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9"/>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9"/>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9"/>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9"/>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9"/>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9"/>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9"/>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9"/>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89"/>
          <p:cNvGrpSpPr/>
          <p:nvPr/>
        </p:nvGrpSpPr>
        <p:grpSpPr>
          <a:xfrm>
            <a:off x="3103513" y="3655746"/>
            <a:ext cx="341065" cy="341065"/>
            <a:chOff x="3117788" y="3812546"/>
            <a:chExt cx="341065" cy="341065"/>
          </a:xfrm>
        </p:grpSpPr>
        <p:sp>
          <p:nvSpPr>
            <p:cNvPr id="9324" name="Google Shape;9324;p89"/>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9"/>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9"/>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9"/>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9"/>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9"/>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89"/>
          <p:cNvGrpSpPr/>
          <p:nvPr/>
        </p:nvGrpSpPr>
        <p:grpSpPr>
          <a:xfrm>
            <a:off x="3980125" y="4143132"/>
            <a:ext cx="338281" cy="322657"/>
            <a:chOff x="3994400" y="4299932"/>
            <a:chExt cx="338281" cy="322657"/>
          </a:xfrm>
        </p:grpSpPr>
        <p:sp>
          <p:nvSpPr>
            <p:cNvPr id="9331" name="Google Shape;9331;p89"/>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9"/>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9"/>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9"/>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9"/>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9"/>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9"/>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9"/>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9" name="Google Shape;9339;p89"/>
          <p:cNvSpPr/>
          <p:nvPr/>
        </p:nvSpPr>
        <p:spPr>
          <a:xfrm>
            <a:off x="3686065" y="18088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9"/>
          <p:cNvSpPr/>
          <p:nvPr/>
        </p:nvSpPr>
        <p:spPr>
          <a:xfrm>
            <a:off x="3686065" y="18088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89"/>
          <p:cNvGrpSpPr/>
          <p:nvPr/>
        </p:nvGrpSpPr>
        <p:grpSpPr>
          <a:xfrm>
            <a:off x="3559151" y="1808828"/>
            <a:ext cx="302358" cy="374993"/>
            <a:chOff x="3573426" y="1965628"/>
            <a:chExt cx="302358" cy="374993"/>
          </a:xfrm>
        </p:grpSpPr>
        <p:sp>
          <p:nvSpPr>
            <p:cNvPr id="9342" name="Google Shape;9342;p89"/>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9"/>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9"/>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9"/>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9"/>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9"/>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9"/>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9"/>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9"/>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9"/>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9"/>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9"/>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9"/>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9"/>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9"/>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9"/>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9"/>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9"/>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9"/>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9"/>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9"/>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9"/>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9"/>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9"/>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9"/>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9"/>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9"/>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9"/>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9"/>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9"/>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9"/>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9"/>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9"/>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9"/>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9"/>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9"/>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9"/>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9"/>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9"/>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9"/>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9"/>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9"/>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9"/>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9"/>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9"/>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9"/>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9"/>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89"/>
          <p:cNvGrpSpPr/>
          <p:nvPr/>
        </p:nvGrpSpPr>
        <p:grpSpPr>
          <a:xfrm>
            <a:off x="3499357" y="2751772"/>
            <a:ext cx="355876" cy="331007"/>
            <a:chOff x="3513632" y="2908572"/>
            <a:chExt cx="355876" cy="331007"/>
          </a:xfrm>
        </p:grpSpPr>
        <p:sp>
          <p:nvSpPr>
            <p:cNvPr id="9390" name="Google Shape;9390;p89"/>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9"/>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9"/>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9"/>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9"/>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9"/>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9"/>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9"/>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9"/>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9"/>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9"/>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9"/>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9"/>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9"/>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9"/>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9"/>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9"/>
          <p:cNvGrpSpPr/>
          <p:nvPr/>
        </p:nvGrpSpPr>
        <p:grpSpPr>
          <a:xfrm>
            <a:off x="2679808" y="2731630"/>
            <a:ext cx="235762" cy="374756"/>
            <a:chOff x="2694083" y="2888430"/>
            <a:chExt cx="235762" cy="374756"/>
          </a:xfrm>
        </p:grpSpPr>
        <p:sp>
          <p:nvSpPr>
            <p:cNvPr id="9407" name="Google Shape;9407;p89"/>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9"/>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9"/>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9"/>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9"/>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9"/>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9"/>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9"/>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9"/>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89"/>
          <p:cNvGrpSpPr/>
          <p:nvPr/>
        </p:nvGrpSpPr>
        <p:grpSpPr>
          <a:xfrm>
            <a:off x="857259" y="4143788"/>
            <a:ext cx="357661" cy="311155"/>
            <a:chOff x="871534" y="4300588"/>
            <a:chExt cx="357661" cy="311155"/>
          </a:xfrm>
        </p:grpSpPr>
        <p:sp>
          <p:nvSpPr>
            <p:cNvPr id="9417" name="Google Shape;9417;p89"/>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9"/>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9"/>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9"/>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9"/>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9"/>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9"/>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9"/>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9"/>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9"/>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9"/>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9"/>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9"/>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9"/>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9"/>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9"/>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9"/>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9"/>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9"/>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9"/>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9"/>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89"/>
          <p:cNvGrpSpPr/>
          <p:nvPr/>
        </p:nvGrpSpPr>
        <p:grpSpPr>
          <a:xfrm>
            <a:off x="901744" y="3664806"/>
            <a:ext cx="250100" cy="336785"/>
            <a:chOff x="916019" y="3821606"/>
            <a:chExt cx="250100" cy="336785"/>
          </a:xfrm>
        </p:grpSpPr>
        <p:sp>
          <p:nvSpPr>
            <p:cNvPr id="9439" name="Google Shape;9439;p89"/>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9"/>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9"/>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9"/>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9"/>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9"/>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9"/>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9"/>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9"/>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9"/>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9"/>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9"/>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9"/>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89"/>
          <p:cNvGrpSpPr/>
          <p:nvPr/>
        </p:nvGrpSpPr>
        <p:grpSpPr>
          <a:xfrm>
            <a:off x="835411" y="2752770"/>
            <a:ext cx="374730" cy="332504"/>
            <a:chOff x="849686" y="2909570"/>
            <a:chExt cx="374730" cy="332504"/>
          </a:xfrm>
        </p:grpSpPr>
        <p:sp>
          <p:nvSpPr>
            <p:cNvPr id="9453" name="Google Shape;9453;p89"/>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9"/>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9"/>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9"/>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9"/>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9"/>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9"/>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9"/>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9"/>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9"/>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9"/>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89"/>
          <p:cNvGrpSpPr/>
          <p:nvPr/>
        </p:nvGrpSpPr>
        <p:grpSpPr>
          <a:xfrm>
            <a:off x="1721292" y="2263441"/>
            <a:ext cx="417718" cy="372866"/>
            <a:chOff x="1735567" y="2420241"/>
            <a:chExt cx="417718" cy="372866"/>
          </a:xfrm>
        </p:grpSpPr>
        <p:sp>
          <p:nvSpPr>
            <p:cNvPr id="9465" name="Google Shape;9465;p89"/>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9"/>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9"/>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9"/>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9"/>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9"/>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9"/>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9"/>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9"/>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9"/>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9"/>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9"/>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89"/>
          <p:cNvGrpSpPr/>
          <p:nvPr/>
        </p:nvGrpSpPr>
        <p:grpSpPr>
          <a:xfrm>
            <a:off x="3585043" y="4142790"/>
            <a:ext cx="251098" cy="309028"/>
            <a:chOff x="3599318" y="4299590"/>
            <a:chExt cx="251098" cy="309028"/>
          </a:xfrm>
        </p:grpSpPr>
        <p:sp>
          <p:nvSpPr>
            <p:cNvPr id="9478" name="Google Shape;9478;p89"/>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9"/>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9"/>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9"/>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9"/>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9"/>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9"/>
          <p:cNvGrpSpPr/>
          <p:nvPr/>
        </p:nvGrpSpPr>
        <p:grpSpPr>
          <a:xfrm>
            <a:off x="3091723" y="2276440"/>
            <a:ext cx="345818" cy="345056"/>
            <a:chOff x="3105998" y="2433240"/>
            <a:chExt cx="345818" cy="345056"/>
          </a:xfrm>
        </p:grpSpPr>
        <p:sp>
          <p:nvSpPr>
            <p:cNvPr id="9485" name="Google Shape;9485;p89"/>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9"/>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9"/>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9"/>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9"/>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9"/>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9"/>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9"/>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9"/>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9"/>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9"/>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89"/>
          <p:cNvGrpSpPr/>
          <p:nvPr/>
        </p:nvGrpSpPr>
        <p:grpSpPr>
          <a:xfrm>
            <a:off x="1723051" y="2743973"/>
            <a:ext cx="374730" cy="350361"/>
            <a:chOff x="1737326" y="2900773"/>
            <a:chExt cx="374730" cy="350361"/>
          </a:xfrm>
        </p:grpSpPr>
        <p:sp>
          <p:nvSpPr>
            <p:cNvPr id="9497" name="Google Shape;9497;p89"/>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9"/>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9"/>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9"/>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9"/>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9"/>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9"/>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9"/>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9"/>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9"/>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9"/>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9"/>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9"/>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9"/>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9"/>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9"/>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9"/>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89"/>
          <p:cNvGrpSpPr/>
          <p:nvPr/>
        </p:nvGrpSpPr>
        <p:grpSpPr>
          <a:xfrm>
            <a:off x="3986401" y="1422596"/>
            <a:ext cx="327226" cy="211603"/>
            <a:chOff x="4000676" y="1579396"/>
            <a:chExt cx="327226" cy="211603"/>
          </a:xfrm>
        </p:grpSpPr>
        <p:sp>
          <p:nvSpPr>
            <p:cNvPr id="9515" name="Google Shape;9515;p89"/>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9"/>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9"/>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9"/>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9"/>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9"/>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9"/>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9"/>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9"/>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9"/>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9"/>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9"/>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9"/>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9"/>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9"/>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9"/>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9"/>
          <p:cNvGrpSpPr/>
          <p:nvPr/>
        </p:nvGrpSpPr>
        <p:grpSpPr>
          <a:xfrm>
            <a:off x="2621248" y="1358784"/>
            <a:ext cx="371054" cy="336469"/>
            <a:chOff x="2635523" y="1515584"/>
            <a:chExt cx="371054" cy="336469"/>
          </a:xfrm>
        </p:grpSpPr>
        <p:sp>
          <p:nvSpPr>
            <p:cNvPr id="9532" name="Google Shape;9532;p89"/>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9"/>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9"/>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9"/>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9"/>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9"/>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9"/>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89"/>
          <p:cNvGrpSpPr/>
          <p:nvPr/>
        </p:nvGrpSpPr>
        <p:grpSpPr>
          <a:xfrm>
            <a:off x="2217632" y="1363931"/>
            <a:ext cx="311627" cy="326569"/>
            <a:chOff x="2231907" y="1520731"/>
            <a:chExt cx="311627" cy="326569"/>
          </a:xfrm>
        </p:grpSpPr>
        <p:sp>
          <p:nvSpPr>
            <p:cNvPr id="9540" name="Google Shape;9540;p89"/>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9"/>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9"/>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9"/>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9"/>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9"/>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9"/>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9"/>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9"/>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9"/>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89"/>
          <p:cNvGrpSpPr/>
          <p:nvPr/>
        </p:nvGrpSpPr>
        <p:grpSpPr>
          <a:xfrm>
            <a:off x="1325974" y="4144733"/>
            <a:ext cx="311890" cy="304695"/>
            <a:chOff x="1340249" y="4301533"/>
            <a:chExt cx="311890" cy="304695"/>
          </a:xfrm>
        </p:grpSpPr>
        <p:sp>
          <p:nvSpPr>
            <p:cNvPr id="9551" name="Google Shape;9551;p89"/>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9"/>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9"/>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9"/>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9"/>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9"/>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9"/>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9"/>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9"/>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9"/>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9"/>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9"/>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9"/>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9"/>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89"/>
          <p:cNvGrpSpPr/>
          <p:nvPr/>
        </p:nvGrpSpPr>
        <p:grpSpPr>
          <a:xfrm>
            <a:off x="1316415" y="3220224"/>
            <a:ext cx="306874" cy="332268"/>
            <a:chOff x="1330690" y="3377024"/>
            <a:chExt cx="306874" cy="332268"/>
          </a:xfrm>
        </p:grpSpPr>
        <p:sp>
          <p:nvSpPr>
            <p:cNvPr id="9566" name="Google Shape;9566;p89"/>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9"/>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9"/>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9"/>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9"/>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9"/>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9"/>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9"/>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9"/>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9"/>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9"/>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9"/>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9"/>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9"/>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9"/>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9"/>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9"/>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9"/>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9"/>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89"/>
          <p:cNvGrpSpPr/>
          <p:nvPr/>
        </p:nvGrpSpPr>
        <p:grpSpPr>
          <a:xfrm>
            <a:off x="2636322" y="3224977"/>
            <a:ext cx="341511" cy="324994"/>
            <a:chOff x="2650597" y="3381777"/>
            <a:chExt cx="341511" cy="324994"/>
          </a:xfrm>
        </p:grpSpPr>
        <p:sp>
          <p:nvSpPr>
            <p:cNvPr id="9586" name="Google Shape;9586;p89"/>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9"/>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9"/>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9"/>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9"/>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9"/>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9"/>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9"/>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9"/>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9"/>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9"/>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9"/>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9"/>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9"/>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9"/>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9"/>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9"/>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9"/>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9"/>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9"/>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9"/>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9"/>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9"/>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9"/>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9"/>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9"/>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9"/>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9"/>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9"/>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9"/>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9"/>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9"/>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9"/>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9"/>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9"/>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89"/>
          <p:cNvGrpSpPr/>
          <p:nvPr/>
        </p:nvGrpSpPr>
        <p:grpSpPr>
          <a:xfrm>
            <a:off x="1281227" y="2280562"/>
            <a:ext cx="402645" cy="323917"/>
            <a:chOff x="1295502" y="2437362"/>
            <a:chExt cx="402645" cy="323917"/>
          </a:xfrm>
        </p:grpSpPr>
        <p:sp>
          <p:nvSpPr>
            <p:cNvPr id="9622" name="Google Shape;9622;p89"/>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9"/>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9"/>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9"/>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9"/>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9"/>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9"/>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9"/>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9"/>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9"/>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9"/>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9"/>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9"/>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9"/>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9"/>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9"/>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89"/>
          <p:cNvGrpSpPr/>
          <p:nvPr/>
        </p:nvGrpSpPr>
        <p:grpSpPr>
          <a:xfrm>
            <a:off x="868315" y="2281560"/>
            <a:ext cx="337310" cy="337047"/>
            <a:chOff x="882590" y="2438360"/>
            <a:chExt cx="337310" cy="337047"/>
          </a:xfrm>
        </p:grpSpPr>
        <p:sp>
          <p:nvSpPr>
            <p:cNvPr id="9639" name="Google Shape;9639;p89"/>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9"/>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9"/>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9"/>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9"/>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9"/>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9"/>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9"/>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9"/>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9"/>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9"/>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9"/>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9"/>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9"/>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9"/>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9"/>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9"/>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9"/>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9"/>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9"/>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9"/>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9"/>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9"/>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9"/>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89"/>
          <p:cNvGrpSpPr/>
          <p:nvPr/>
        </p:nvGrpSpPr>
        <p:grpSpPr>
          <a:xfrm>
            <a:off x="856498" y="3201185"/>
            <a:ext cx="342824" cy="351228"/>
            <a:chOff x="870773" y="3357985"/>
            <a:chExt cx="342824" cy="351228"/>
          </a:xfrm>
        </p:grpSpPr>
        <p:sp>
          <p:nvSpPr>
            <p:cNvPr id="9664" name="Google Shape;9664;p89"/>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9"/>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9"/>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9"/>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9"/>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9"/>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9"/>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9"/>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9"/>
          <p:cNvGrpSpPr/>
          <p:nvPr/>
        </p:nvGrpSpPr>
        <p:grpSpPr>
          <a:xfrm>
            <a:off x="2728809" y="4142790"/>
            <a:ext cx="159372" cy="308896"/>
            <a:chOff x="2743084" y="4299590"/>
            <a:chExt cx="159372" cy="308896"/>
          </a:xfrm>
        </p:grpSpPr>
        <p:sp>
          <p:nvSpPr>
            <p:cNvPr id="9673" name="Google Shape;9673;p89"/>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9"/>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9"/>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9"/>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9"/>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9"/>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9"/>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9"/>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9"/>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9"/>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9"/>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9"/>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9"/>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9"/>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9"/>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89"/>
          <p:cNvGrpSpPr/>
          <p:nvPr/>
        </p:nvGrpSpPr>
        <p:grpSpPr>
          <a:xfrm>
            <a:off x="1279231" y="2782916"/>
            <a:ext cx="374730" cy="272211"/>
            <a:chOff x="1293506" y="2939716"/>
            <a:chExt cx="374730" cy="272211"/>
          </a:xfrm>
        </p:grpSpPr>
        <p:sp>
          <p:nvSpPr>
            <p:cNvPr id="9689" name="Google Shape;9689;p89"/>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9"/>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9"/>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9"/>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9"/>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9"/>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9"/>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9"/>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9"/>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9"/>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9"/>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9"/>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9"/>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9"/>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9"/>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9"/>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9"/>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9"/>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9"/>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9"/>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9"/>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9"/>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9"/>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9"/>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9"/>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9"/>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9"/>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9"/>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9"/>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9"/>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89"/>
          <p:cNvGrpSpPr/>
          <p:nvPr/>
        </p:nvGrpSpPr>
        <p:grpSpPr>
          <a:xfrm>
            <a:off x="2185963" y="4132365"/>
            <a:ext cx="374756" cy="329300"/>
            <a:chOff x="2200238" y="4289165"/>
            <a:chExt cx="374756" cy="329300"/>
          </a:xfrm>
        </p:grpSpPr>
        <p:sp>
          <p:nvSpPr>
            <p:cNvPr id="9720" name="Google Shape;9720;p89"/>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9"/>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9"/>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9"/>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9"/>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9"/>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9"/>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9"/>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9"/>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9"/>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9"/>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9"/>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9"/>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9"/>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9"/>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9"/>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9"/>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9"/>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9"/>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9"/>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9"/>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9"/>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89"/>
          <p:cNvGrpSpPr/>
          <p:nvPr/>
        </p:nvGrpSpPr>
        <p:grpSpPr>
          <a:xfrm>
            <a:off x="3116092" y="4167685"/>
            <a:ext cx="297342" cy="258871"/>
            <a:chOff x="3130367" y="4324485"/>
            <a:chExt cx="297342" cy="258871"/>
          </a:xfrm>
        </p:grpSpPr>
        <p:sp>
          <p:nvSpPr>
            <p:cNvPr id="9743" name="Google Shape;9743;p89"/>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9"/>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9"/>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9"/>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9"/>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9"/>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9"/>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9"/>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9"/>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9"/>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9"/>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9"/>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9"/>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9"/>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9"/>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9"/>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9"/>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9"/>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9"/>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9"/>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9"/>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9"/>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9"/>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89"/>
          <p:cNvGrpSpPr/>
          <p:nvPr/>
        </p:nvGrpSpPr>
        <p:grpSpPr>
          <a:xfrm>
            <a:off x="3046477" y="2746809"/>
            <a:ext cx="390565" cy="359578"/>
            <a:chOff x="3060752" y="2903609"/>
            <a:chExt cx="390565" cy="359578"/>
          </a:xfrm>
        </p:grpSpPr>
        <p:sp>
          <p:nvSpPr>
            <p:cNvPr id="9767" name="Google Shape;9767;p89"/>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9"/>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9"/>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9"/>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9"/>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9"/>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9"/>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9"/>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9"/>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9"/>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9"/>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9"/>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9"/>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9"/>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9"/>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9"/>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9"/>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9"/>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9"/>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9"/>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9"/>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9"/>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9"/>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9"/>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9"/>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9"/>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9"/>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9"/>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9"/>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9"/>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9"/>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9"/>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9"/>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9"/>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89"/>
          <p:cNvGrpSpPr/>
          <p:nvPr/>
        </p:nvGrpSpPr>
        <p:grpSpPr>
          <a:xfrm>
            <a:off x="6216451" y="3658649"/>
            <a:ext cx="364673" cy="339804"/>
            <a:chOff x="6221064" y="3811049"/>
            <a:chExt cx="364673" cy="339804"/>
          </a:xfrm>
        </p:grpSpPr>
        <p:sp>
          <p:nvSpPr>
            <p:cNvPr id="9802" name="Google Shape;9802;p89"/>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9"/>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9"/>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9"/>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9"/>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9"/>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9"/>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9"/>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9"/>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9"/>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9"/>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9"/>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9"/>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9"/>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9"/>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89"/>
          <p:cNvGrpSpPr/>
          <p:nvPr/>
        </p:nvGrpSpPr>
        <p:grpSpPr>
          <a:xfrm>
            <a:off x="5761812" y="4122795"/>
            <a:ext cx="358160" cy="356926"/>
            <a:chOff x="5766424" y="4275195"/>
            <a:chExt cx="358160" cy="356926"/>
          </a:xfrm>
        </p:grpSpPr>
        <p:sp>
          <p:nvSpPr>
            <p:cNvPr id="9818" name="Google Shape;9818;p89"/>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9"/>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9"/>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9"/>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9"/>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9"/>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9"/>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9"/>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9"/>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9"/>
          <p:cNvGrpSpPr/>
          <p:nvPr/>
        </p:nvGrpSpPr>
        <p:grpSpPr>
          <a:xfrm>
            <a:off x="4880448" y="1366388"/>
            <a:ext cx="385786" cy="342588"/>
            <a:chOff x="4885060" y="1518788"/>
            <a:chExt cx="385786" cy="342588"/>
          </a:xfrm>
        </p:grpSpPr>
        <p:sp>
          <p:nvSpPr>
            <p:cNvPr id="9828" name="Google Shape;9828;p89"/>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9"/>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9"/>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9"/>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9"/>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9"/>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9"/>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9"/>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9"/>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9"/>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9"/>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9"/>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9"/>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9"/>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9"/>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9"/>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9"/>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9"/>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9"/>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89"/>
          <p:cNvGrpSpPr/>
          <p:nvPr/>
        </p:nvGrpSpPr>
        <p:grpSpPr>
          <a:xfrm>
            <a:off x="5389865" y="1362133"/>
            <a:ext cx="249076" cy="351096"/>
            <a:chOff x="5394478" y="1514533"/>
            <a:chExt cx="249076" cy="351096"/>
          </a:xfrm>
        </p:grpSpPr>
        <p:sp>
          <p:nvSpPr>
            <p:cNvPr id="9848" name="Google Shape;9848;p89"/>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9"/>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9"/>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9"/>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9"/>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9"/>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9"/>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9"/>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9"/>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9"/>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9"/>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9"/>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9"/>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9"/>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9"/>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9"/>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9"/>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9"/>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9"/>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9"/>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89"/>
          <p:cNvGrpSpPr/>
          <p:nvPr/>
        </p:nvGrpSpPr>
        <p:grpSpPr>
          <a:xfrm>
            <a:off x="5777647" y="1359612"/>
            <a:ext cx="356138" cy="356138"/>
            <a:chOff x="5782259" y="1512012"/>
            <a:chExt cx="356138" cy="356138"/>
          </a:xfrm>
        </p:grpSpPr>
        <p:sp>
          <p:nvSpPr>
            <p:cNvPr id="9869" name="Google Shape;9869;p89"/>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9"/>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9"/>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9"/>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9"/>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9"/>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9"/>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9"/>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9"/>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9"/>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9"/>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9"/>
          <p:cNvGrpSpPr/>
          <p:nvPr/>
        </p:nvGrpSpPr>
        <p:grpSpPr>
          <a:xfrm>
            <a:off x="6224986" y="1365652"/>
            <a:ext cx="343560" cy="343822"/>
            <a:chOff x="6229598" y="1518052"/>
            <a:chExt cx="343560" cy="343822"/>
          </a:xfrm>
        </p:grpSpPr>
        <p:sp>
          <p:nvSpPr>
            <p:cNvPr id="9881" name="Google Shape;9881;p89"/>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9"/>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9"/>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9"/>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9"/>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9"/>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9"/>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9"/>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9"/>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9"/>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9"/>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9"/>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9"/>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9"/>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9"/>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9"/>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9"/>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9"/>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9"/>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9"/>
          <p:cNvGrpSpPr/>
          <p:nvPr/>
        </p:nvGrpSpPr>
        <p:grpSpPr>
          <a:xfrm>
            <a:off x="6665287" y="1353074"/>
            <a:ext cx="345083" cy="369216"/>
            <a:chOff x="6669900" y="1505474"/>
            <a:chExt cx="345083" cy="369216"/>
          </a:xfrm>
        </p:grpSpPr>
        <p:sp>
          <p:nvSpPr>
            <p:cNvPr id="9901" name="Google Shape;9901;p89"/>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9"/>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9"/>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9"/>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9"/>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9"/>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9"/>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9"/>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9"/>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9"/>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9"/>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9"/>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9"/>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9"/>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9"/>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9"/>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9"/>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9"/>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9"/>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9"/>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9"/>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9"/>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9"/>
          <p:cNvGrpSpPr/>
          <p:nvPr/>
        </p:nvGrpSpPr>
        <p:grpSpPr>
          <a:xfrm>
            <a:off x="7112390" y="1365600"/>
            <a:ext cx="333003" cy="344085"/>
            <a:chOff x="7117003" y="1518000"/>
            <a:chExt cx="333003" cy="344085"/>
          </a:xfrm>
        </p:grpSpPr>
        <p:sp>
          <p:nvSpPr>
            <p:cNvPr id="9924" name="Google Shape;9924;p89"/>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9"/>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9"/>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9"/>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9"/>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9"/>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9"/>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9"/>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9"/>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9"/>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9"/>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9"/>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9"/>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9"/>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9"/>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9"/>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9"/>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9"/>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9"/>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9"/>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9"/>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9"/>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9"/>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9"/>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9"/>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9"/>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9"/>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9"/>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9"/>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9"/>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9"/>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9"/>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9"/>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9"/>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9"/>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9"/>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9"/>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9"/>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89"/>
          <p:cNvGrpSpPr/>
          <p:nvPr/>
        </p:nvGrpSpPr>
        <p:grpSpPr>
          <a:xfrm>
            <a:off x="7551431" y="1347559"/>
            <a:ext cx="337283" cy="380192"/>
            <a:chOff x="7556043" y="1499959"/>
            <a:chExt cx="337283" cy="380192"/>
          </a:xfrm>
        </p:grpSpPr>
        <p:sp>
          <p:nvSpPr>
            <p:cNvPr id="9963" name="Google Shape;9963;p89"/>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9"/>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9"/>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9"/>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9"/>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9"/>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9"/>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9"/>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9"/>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9"/>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9"/>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9"/>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9"/>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9"/>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89"/>
          <p:cNvGrpSpPr/>
          <p:nvPr/>
        </p:nvGrpSpPr>
        <p:grpSpPr>
          <a:xfrm>
            <a:off x="4859833" y="3187807"/>
            <a:ext cx="395607" cy="387414"/>
            <a:chOff x="4864446" y="3340207"/>
            <a:chExt cx="395607" cy="387414"/>
          </a:xfrm>
        </p:grpSpPr>
        <p:sp>
          <p:nvSpPr>
            <p:cNvPr id="9978" name="Google Shape;9978;p89"/>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9"/>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9"/>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9"/>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9"/>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9"/>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9"/>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9"/>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9"/>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9"/>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9"/>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9"/>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9"/>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9"/>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9"/>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9"/>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9"/>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9"/>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9"/>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9"/>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9"/>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9"/>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9"/>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9"/>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9"/>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89"/>
          <p:cNvGrpSpPr/>
          <p:nvPr/>
        </p:nvGrpSpPr>
        <p:grpSpPr>
          <a:xfrm>
            <a:off x="5298375" y="3237439"/>
            <a:ext cx="394609" cy="286523"/>
            <a:chOff x="5302988" y="3389839"/>
            <a:chExt cx="394609" cy="286523"/>
          </a:xfrm>
        </p:grpSpPr>
        <p:sp>
          <p:nvSpPr>
            <p:cNvPr id="10004" name="Google Shape;10004;p89"/>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9"/>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9"/>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9"/>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9"/>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9"/>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9"/>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9"/>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9"/>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9"/>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9"/>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9"/>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9"/>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9"/>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9"/>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9"/>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9"/>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9"/>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9"/>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9"/>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9"/>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9"/>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9"/>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9"/>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9"/>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9"/>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9"/>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9"/>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9"/>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9"/>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9"/>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9"/>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9"/>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7" name="Google Shape;10037;p89"/>
          <p:cNvSpPr/>
          <p:nvPr/>
        </p:nvSpPr>
        <p:spPr>
          <a:xfrm>
            <a:off x="5736419"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8" name="Google Shape;10038;p89"/>
          <p:cNvGrpSpPr/>
          <p:nvPr/>
        </p:nvGrpSpPr>
        <p:grpSpPr>
          <a:xfrm>
            <a:off x="5736419" y="3233657"/>
            <a:ext cx="394609" cy="294585"/>
            <a:chOff x="5741031" y="3386057"/>
            <a:chExt cx="394609" cy="294585"/>
          </a:xfrm>
        </p:grpSpPr>
        <p:sp>
          <p:nvSpPr>
            <p:cNvPr id="10039" name="Google Shape;10039;p89"/>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9"/>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9"/>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9"/>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9"/>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9"/>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9"/>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9"/>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9"/>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9"/>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9"/>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9"/>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9"/>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9"/>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9"/>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9"/>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9"/>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9"/>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9"/>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9"/>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9"/>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9"/>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9"/>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9"/>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9"/>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9"/>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9"/>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9"/>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9"/>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9"/>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9" name="Google Shape;10069;p89"/>
          <p:cNvSpPr/>
          <p:nvPr/>
        </p:nvSpPr>
        <p:spPr>
          <a:xfrm>
            <a:off x="6555704"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0" name="Google Shape;10070;p89"/>
          <p:cNvGrpSpPr/>
          <p:nvPr/>
        </p:nvGrpSpPr>
        <p:grpSpPr>
          <a:xfrm>
            <a:off x="6174462" y="3216326"/>
            <a:ext cx="394609" cy="328749"/>
            <a:chOff x="6179074" y="3368726"/>
            <a:chExt cx="394609" cy="328749"/>
          </a:xfrm>
        </p:grpSpPr>
        <p:sp>
          <p:nvSpPr>
            <p:cNvPr id="10071" name="Google Shape;10071;p89"/>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9"/>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9"/>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9"/>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9"/>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9"/>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9"/>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9"/>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9"/>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9"/>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9"/>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9"/>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9"/>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9"/>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9"/>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9"/>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9"/>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9"/>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9"/>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9"/>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9"/>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9"/>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9"/>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9"/>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9"/>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9"/>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9"/>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9"/>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9"/>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9"/>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9"/>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9"/>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9"/>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9"/>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9"/>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9"/>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9"/>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9"/>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9"/>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9"/>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9"/>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9"/>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9"/>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9"/>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9"/>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9"/>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9"/>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9"/>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9"/>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9"/>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9"/>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9"/>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9"/>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9"/>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9"/>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9"/>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9"/>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9"/>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9"/>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9"/>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9"/>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9"/>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9"/>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9"/>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9"/>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9"/>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9"/>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9"/>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9"/>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9"/>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9"/>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9"/>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9"/>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9"/>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9"/>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9"/>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9"/>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9"/>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9"/>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9"/>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9"/>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9"/>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9"/>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89"/>
          <p:cNvGrpSpPr/>
          <p:nvPr/>
        </p:nvGrpSpPr>
        <p:grpSpPr>
          <a:xfrm>
            <a:off x="7050311" y="3215328"/>
            <a:ext cx="394583" cy="331007"/>
            <a:chOff x="7054924" y="3367728"/>
            <a:chExt cx="394583" cy="331007"/>
          </a:xfrm>
        </p:grpSpPr>
        <p:sp>
          <p:nvSpPr>
            <p:cNvPr id="10155" name="Google Shape;10155;p89"/>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9"/>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9"/>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9"/>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9"/>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9"/>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9"/>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9"/>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9"/>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9"/>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9"/>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9"/>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9"/>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9"/>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9"/>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89"/>
          <p:cNvGrpSpPr/>
          <p:nvPr/>
        </p:nvGrpSpPr>
        <p:grpSpPr>
          <a:xfrm>
            <a:off x="7488354" y="3209025"/>
            <a:ext cx="394583" cy="343586"/>
            <a:chOff x="7492967" y="3361425"/>
            <a:chExt cx="394583" cy="343586"/>
          </a:xfrm>
        </p:grpSpPr>
        <p:sp>
          <p:nvSpPr>
            <p:cNvPr id="10171" name="Google Shape;10171;p89"/>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9"/>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9"/>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9"/>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9"/>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9"/>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9"/>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9"/>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9"/>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9"/>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9"/>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9"/>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9"/>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9"/>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9"/>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9"/>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9"/>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9"/>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9"/>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9"/>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9"/>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9"/>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9"/>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89"/>
          <p:cNvGrpSpPr/>
          <p:nvPr/>
        </p:nvGrpSpPr>
        <p:grpSpPr>
          <a:xfrm>
            <a:off x="7930914" y="3200754"/>
            <a:ext cx="385287" cy="360156"/>
            <a:chOff x="7935527" y="3353154"/>
            <a:chExt cx="385287" cy="360156"/>
          </a:xfrm>
        </p:grpSpPr>
        <p:sp>
          <p:nvSpPr>
            <p:cNvPr id="10195" name="Google Shape;10195;p89"/>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9"/>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9"/>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9"/>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9"/>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9"/>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9"/>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9"/>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9"/>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9"/>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9"/>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9"/>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89"/>
          <p:cNvGrpSpPr/>
          <p:nvPr/>
        </p:nvGrpSpPr>
        <p:grpSpPr>
          <a:xfrm>
            <a:off x="5315208" y="1833842"/>
            <a:ext cx="348103" cy="348103"/>
            <a:chOff x="5319821" y="1986242"/>
            <a:chExt cx="348103" cy="348103"/>
          </a:xfrm>
        </p:grpSpPr>
        <p:sp>
          <p:nvSpPr>
            <p:cNvPr id="10208" name="Google Shape;10208;p89"/>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9"/>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9"/>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9"/>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9"/>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9"/>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9"/>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9"/>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9"/>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9"/>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9"/>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9"/>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9"/>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9"/>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9"/>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9"/>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9"/>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9"/>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9"/>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9"/>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9"/>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9"/>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9"/>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9"/>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9"/>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9"/>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9"/>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9"/>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9"/>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9"/>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9"/>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9"/>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9"/>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9"/>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9"/>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9"/>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9"/>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89"/>
          <p:cNvGrpSpPr/>
          <p:nvPr/>
        </p:nvGrpSpPr>
        <p:grpSpPr>
          <a:xfrm>
            <a:off x="5761313" y="1824283"/>
            <a:ext cx="348339" cy="348103"/>
            <a:chOff x="5765926" y="1976683"/>
            <a:chExt cx="348339" cy="348103"/>
          </a:xfrm>
        </p:grpSpPr>
        <p:sp>
          <p:nvSpPr>
            <p:cNvPr id="10246" name="Google Shape;10246;p89"/>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9"/>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9"/>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9"/>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9"/>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9"/>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9"/>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9"/>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9"/>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9"/>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9"/>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9"/>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9"/>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9"/>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89"/>
          <p:cNvGrpSpPr/>
          <p:nvPr/>
        </p:nvGrpSpPr>
        <p:grpSpPr>
          <a:xfrm>
            <a:off x="6186778" y="1829089"/>
            <a:ext cx="389068" cy="347787"/>
            <a:chOff x="6191390" y="1981489"/>
            <a:chExt cx="389068" cy="347787"/>
          </a:xfrm>
        </p:grpSpPr>
        <p:sp>
          <p:nvSpPr>
            <p:cNvPr id="10261" name="Google Shape;10261;p89"/>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9"/>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9"/>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9"/>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9"/>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9"/>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9"/>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89"/>
          <p:cNvGrpSpPr/>
          <p:nvPr/>
        </p:nvGrpSpPr>
        <p:grpSpPr>
          <a:xfrm>
            <a:off x="6653234" y="1855191"/>
            <a:ext cx="348103" cy="295714"/>
            <a:chOff x="6657846" y="2007591"/>
            <a:chExt cx="348103" cy="295714"/>
          </a:xfrm>
        </p:grpSpPr>
        <p:sp>
          <p:nvSpPr>
            <p:cNvPr id="10269" name="Google Shape;10269;p89"/>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9"/>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9"/>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9"/>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9"/>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9"/>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9"/>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9"/>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9"/>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9"/>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9"/>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9"/>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9"/>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9"/>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9"/>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9"/>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9"/>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9"/>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9"/>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9"/>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9"/>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9"/>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9"/>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9"/>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9"/>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9"/>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89"/>
          <p:cNvGrpSpPr/>
          <p:nvPr/>
        </p:nvGrpSpPr>
        <p:grpSpPr>
          <a:xfrm>
            <a:off x="7099575" y="1819504"/>
            <a:ext cx="347341" cy="348103"/>
            <a:chOff x="7104188" y="1971904"/>
            <a:chExt cx="347341" cy="348103"/>
          </a:xfrm>
        </p:grpSpPr>
        <p:sp>
          <p:nvSpPr>
            <p:cNvPr id="10296" name="Google Shape;10296;p89"/>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9"/>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9"/>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9"/>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9"/>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9"/>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9"/>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9"/>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9"/>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9"/>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9"/>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9"/>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9"/>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9"/>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9"/>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9"/>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9"/>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9"/>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9"/>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9"/>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9"/>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9"/>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9"/>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9"/>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9"/>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9"/>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9"/>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9"/>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9"/>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9"/>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9"/>
          <p:cNvGrpSpPr/>
          <p:nvPr/>
        </p:nvGrpSpPr>
        <p:grpSpPr>
          <a:xfrm>
            <a:off x="7546652" y="1819504"/>
            <a:ext cx="344321" cy="348155"/>
            <a:chOff x="7551264" y="1971904"/>
            <a:chExt cx="344321" cy="348155"/>
          </a:xfrm>
        </p:grpSpPr>
        <p:sp>
          <p:nvSpPr>
            <p:cNvPr id="10327" name="Google Shape;10327;p89"/>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9"/>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9"/>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9"/>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9"/>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9"/>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9"/>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9"/>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9"/>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9"/>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9"/>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9"/>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9"/>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9"/>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9"/>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9"/>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9"/>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9"/>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9"/>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89"/>
          <p:cNvGrpSpPr/>
          <p:nvPr/>
        </p:nvGrpSpPr>
        <p:grpSpPr>
          <a:xfrm>
            <a:off x="7988214" y="1365390"/>
            <a:ext cx="317431" cy="344584"/>
            <a:chOff x="7992826" y="1517790"/>
            <a:chExt cx="317431" cy="344584"/>
          </a:xfrm>
        </p:grpSpPr>
        <p:sp>
          <p:nvSpPr>
            <p:cNvPr id="10347" name="Google Shape;10347;p89"/>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9"/>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9"/>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9"/>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9"/>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9"/>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9"/>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9"/>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9"/>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9"/>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9"/>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9"/>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9"/>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9"/>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9"/>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9"/>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9"/>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89"/>
          <p:cNvGrpSpPr/>
          <p:nvPr/>
        </p:nvGrpSpPr>
        <p:grpSpPr>
          <a:xfrm>
            <a:off x="7987452" y="1819504"/>
            <a:ext cx="351621" cy="348103"/>
            <a:chOff x="7992065" y="1971904"/>
            <a:chExt cx="351621" cy="348103"/>
          </a:xfrm>
        </p:grpSpPr>
        <p:sp>
          <p:nvSpPr>
            <p:cNvPr id="10365" name="Google Shape;10365;p89"/>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9"/>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9"/>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9"/>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9"/>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9"/>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9"/>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9"/>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9"/>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9"/>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9"/>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9"/>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9"/>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9"/>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9"/>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9"/>
          <p:cNvGrpSpPr/>
          <p:nvPr/>
        </p:nvGrpSpPr>
        <p:grpSpPr>
          <a:xfrm>
            <a:off x="4906576" y="3641055"/>
            <a:ext cx="296580" cy="364935"/>
            <a:chOff x="4911189" y="3793455"/>
            <a:chExt cx="296580" cy="364935"/>
          </a:xfrm>
        </p:grpSpPr>
        <p:sp>
          <p:nvSpPr>
            <p:cNvPr id="10381" name="Google Shape;10381;p89"/>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9"/>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9"/>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9"/>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9"/>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9"/>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9"/>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9"/>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9"/>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9"/>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9"/>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9"/>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9"/>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9"/>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9"/>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9"/>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9"/>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9"/>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9"/>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9"/>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9"/>
          <p:cNvGrpSpPr/>
          <p:nvPr/>
        </p:nvGrpSpPr>
        <p:grpSpPr>
          <a:xfrm>
            <a:off x="5336820" y="3640871"/>
            <a:ext cx="330272" cy="329117"/>
            <a:chOff x="5341433" y="3793271"/>
            <a:chExt cx="330272" cy="329117"/>
          </a:xfrm>
        </p:grpSpPr>
        <p:sp>
          <p:nvSpPr>
            <p:cNvPr id="10402" name="Google Shape;10402;p89"/>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9"/>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9"/>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9"/>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9"/>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9"/>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9"/>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9"/>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9"/>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9"/>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9"/>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9"/>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9"/>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9"/>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9"/>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9"/>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89"/>
          <p:cNvGrpSpPr/>
          <p:nvPr/>
        </p:nvGrpSpPr>
        <p:grpSpPr>
          <a:xfrm>
            <a:off x="5739438" y="3613850"/>
            <a:ext cx="428511" cy="383186"/>
            <a:chOff x="5744051" y="3766250"/>
            <a:chExt cx="428511" cy="383186"/>
          </a:xfrm>
        </p:grpSpPr>
        <p:sp>
          <p:nvSpPr>
            <p:cNvPr id="10419" name="Google Shape;10419;p89"/>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9"/>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9"/>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9"/>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9"/>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9"/>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9"/>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9"/>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9"/>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9"/>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9"/>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9"/>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9"/>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9"/>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9"/>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9"/>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9"/>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89"/>
          <p:cNvGrpSpPr/>
          <p:nvPr/>
        </p:nvGrpSpPr>
        <p:grpSpPr>
          <a:xfrm>
            <a:off x="6674084" y="3640924"/>
            <a:ext cx="342824" cy="328985"/>
            <a:chOff x="6678697" y="3793324"/>
            <a:chExt cx="342824" cy="328985"/>
          </a:xfrm>
        </p:grpSpPr>
        <p:sp>
          <p:nvSpPr>
            <p:cNvPr id="10437" name="Google Shape;10437;p89"/>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9"/>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9"/>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9"/>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9"/>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9"/>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9"/>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9"/>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9"/>
          <p:cNvGrpSpPr/>
          <p:nvPr/>
        </p:nvGrpSpPr>
        <p:grpSpPr>
          <a:xfrm>
            <a:off x="7097291" y="3609622"/>
            <a:ext cx="398627" cy="392088"/>
            <a:chOff x="7101903" y="3762022"/>
            <a:chExt cx="398627" cy="392088"/>
          </a:xfrm>
        </p:grpSpPr>
        <p:sp>
          <p:nvSpPr>
            <p:cNvPr id="10446" name="Google Shape;10446;p89"/>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9"/>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9"/>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9"/>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9"/>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9"/>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9"/>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9"/>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9"/>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9"/>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9"/>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9"/>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9"/>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9"/>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9"/>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9"/>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9"/>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9"/>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9"/>
          <p:cNvGrpSpPr/>
          <p:nvPr/>
        </p:nvGrpSpPr>
        <p:grpSpPr>
          <a:xfrm>
            <a:off x="7536857" y="3641055"/>
            <a:ext cx="407897" cy="328985"/>
            <a:chOff x="7541469" y="3793455"/>
            <a:chExt cx="407897" cy="328985"/>
          </a:xfrm>
        </p:grpSpPr>
        <p:sp>
          <p:nvSpPr>
            <p:cNvPr id="10465" name="Google Shape;10465;p89"/>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9"/>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9"/>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9"/>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9"/>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9"/>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9"/>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9"/>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9"/>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9"/>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9"/>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9"/>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9"/>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9"/>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9"/>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9"/>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9"/>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9"/>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9"/>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9"/>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9"/>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9"/>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9"/>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9"/>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9"/>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9"/>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9"/>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9"/>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9"/>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9"/>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89"/>
          <p:cNvGrpSpPr/>
          <p:nvPr/>
        </p:nvGrpSpPr>
        <p:grpSpPr>
          <a:xfrm>
            <a:off x="5305676" y="2803912"/>
            <a:ext cx="432292" cy="264412"/>
            <a:chOff x="5310288" y="2956312"/>
            <a:chExt cx="432292" cy="264412"/>
          </a:xfrm>
        </p:grpSpPr>
        <p:sp>
          <p:nvSpPr>
            <p:cNvPr id="10496" name="Google Shape;10496;p89"/>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9"/>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9"/>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9"/>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9"/>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9"/>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9"/>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9"/>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9"/>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9"/>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9"/>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9"/>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9"/>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9"/>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9"/>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9"/>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9"/>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9"/>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9"/>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9"/>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9"/>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9"/>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9"/>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9"/>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9"/>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9"/>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9"/>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9"/>
          <p:cNvGrpSpPr/>
          <p:nvPr/>
        </p:nvGrpSpPr>
        <p:grpSpPr>
          <a:xfrm>
            <a:off x="4874434" y="2279920"/>
            <a:ext cx="398075" cy="340303"/>
            <a:chOff x="4879047" y="2432320"/>
            <a:chExt cx="398075" cy="340303"/>
          </a:xfrm>
        </p:grpSpPr>
        <p:sp>
          <p:nvSpPr>
            <p:cNvPr id="10524" name="Google Shape;10524;p89"/>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9"/>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9"/>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9"/>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9"/>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9"/>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9"/>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9"/>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9"/>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9"/>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9"/>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9"/>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9"/>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9"/>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9"/>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9"/>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9"/>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9"/>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9"/>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9"/>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9"/>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9"/>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9"/>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9"/>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9"/>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9"/>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89"/>
          <p:cNvGrpSpPr/>
          <p:nvPr/>
        </p:nvGrpSpPr>
        <p:grpSpPr>
          <a:xfrm>
            <a:off x="5384088" y="2241423"/>
            <a:ext cx="280982" cy="395896"/>
            <a:chOff x="5388701" y="2393823"/>
            <a:chExt cx="280982" cy="395896"/>
          </a:xfrm>
        </p:grpSpPr>
        <p:sp>
          <p:nvSpPr>
            <p:cNvPr id="10551" name="Google Shape;10551;p89"/>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9"/>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9"/>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9"/>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9"/>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9"/>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9"/>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9"/>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9"/>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9"/>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9"/>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9"/>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9"/>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9"/>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9"/>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9"/>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9"/>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9"/>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9"/>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9"/>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9"/>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9"/>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9"/>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9"/>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9"/>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9"/>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9"/>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9"/>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9"/>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9"/>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89"/>
          <p:cNvGrpSpPr/>
          <p:nvPr/>
        </p:nvGrpSpPr>
        <p:grpSpPr>
          <a:xfrm>
            <a:off x="5738677" y="2286722"/>
            <a:ext cx="444871" cy="316407"/>
            <a:chOff x="5743289" y="2439122"/>
            <a:chExt cx="444871" cy="316407"/>
          </a:xfrm>
        </p:grpSpPr>
        <p:sp>
          <p:nvSpPr>
            <p:cNvPr id="10582" name="Google Shape;10582;p89"/>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9"/>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9"/>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9"/>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9"/>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9"/>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9"/>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9"/>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9"/>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9"/>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9"/>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9"/>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9"/>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9"/>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9"/>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9"/>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9"/>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9"/>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9"/>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9"/>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9"/>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9"/>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9"/>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9"/>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9"/>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9"/>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9"/>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9"/>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9"/>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89"/>
          <p:cNvGrpSpPr/>
          <p:nvPr/>
        </p:nvGrpSpPr>
        <p:grpSpPr>
          <a:xfrm>
            <a:off x="6225747" y="2280183"/>
            <a:ext cx="351359" cy="363412"/>
            <a:chOff x="6230360" y="2432583"/>
            <a:chExt cx="351359" cy="363412"/>
          </a:xfrm>
        </p:grpSpPr>
        <p:sp>
          <p:nvSpPr>
            <p:cNvPr id="10612" name="Google Shape;10612;p89"/>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9"/>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9"/>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9"/>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9"/>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9"/>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9"/>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9"/>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9"/>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9"/>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9"/>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9"/>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9"/>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9"/>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9"/>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9"/>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9"/>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9"/>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9"/>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9"/>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9"/>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9"/>
          <p:cNvGrpSpPr/>
          <p:nvPr/>
        </p:nvGrpSpPr>
        <p:grpSpPr>
          <a:xfrm>
            <a:off x="6629364" y="2307152"/>
            <a:ext cx="387781" cy="286680"/>
            <a:chOff x="6633976" y="2459552"/>
            <a:chExt cx="387781" cy="286680"/>
          </a:xfrm>
        </p:grpSpPr>
        <p:sp>
          <p:nvSpPr>
            <p:cNvPr id="10634" name="Google Shape;10634;p89"/>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9"/>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9"/>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9"/>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9"/>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9"/>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9"/>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89"/>
          <p:cNvGrpSpPr/>
          <p:nvPr/>
        </p:nvGrpSpPr>
        <p:grpSpPr>
          <a:xfrm>
            <a:off x="7086498" y="2276165"/>
            <a:ext cx="376989" cy="348864"/>
            <a:chOff x="7091110" y="2428565"/>
            <a:chExt cx="376989" cy="348864"/>
          </a:xfrm>
        </p:grpSpPr>
        <p:sp>
          <p:nvSpPr>
            <p:cNvPr id="10642" name="Google Shape;10642;p89"/>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9"/>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9"/>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9"/>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9"/>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9"/>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9"/>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9"/>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9"/>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9"/>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9"/>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9"/>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9"/>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9"/>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9"/>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9"/>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9"/>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9"/>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9"/>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9"/>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9"/>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9"/>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9"/>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9"/>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9"/>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9"/>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9"/>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9"/>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9"/>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9"/>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9"/>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89"/>
          <p:cNvGrpSpPr/>
          <p:nvPr/>
        </p:nvGrpSpPr>
        <p:grpSpPr>
          <a:xfrm>
            <a:off x="7531815" y="2262825"/>
            <a:ext cx="369715" cy="375492"/>
            <a:chOff x="7536427" y="2415225"/>
            <a:chExt cx="369715" cy="375492"/>
          </a:xfrm>
        </p:grpSpPr>
        <p:sp>
          <p:nvSpPr>
            <p:cNvPr id="10674" name="Google Shape;10674;p89"/>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9"/>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9"/>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9"/>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9"/>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9"/>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9"/>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9"/>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9"/>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9"/>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9"/>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9"/>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9"/>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9"/>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9"/>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9"/>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9"/>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9"/>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9"/>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9"/>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9"/>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9"/>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9"/>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9"/>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9"/>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9"/>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9"/>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9"/>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9"/>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9"/>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9"/>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9"/>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9"/>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9"/>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9"/>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9"/>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9"/>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89"/>
          <p:cNvGrpSpPr/>
          <p:nvPr/>
        </p:nvGrpSpPr>
        <p:grpSpPr>
          <a:xfrm>
            <a:off x="7976160" y="2276402"/>
            <a:ext cx="353381" cy="358160"/>
            <a:chOff x="7980773" y="2428802"/>
            <a:chExt cx="353381" cy="358160"/>
          </a:xfrm>
        </p:grpSpPr>
        <p:sp>
          <p:nvSpPr>
            <p:cNvPr id="10713" name="Google Shape;10713;p89"/>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9"/>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9"/>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9"/>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9"/>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9"/>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9"/>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9"/>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9"/>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9"/>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9"/>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9"/>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9"/>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9"/>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9"/>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9"/>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9"/>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9"/>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9"/>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9"/>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9"/>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9"/>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9"/>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89"/>
          <p:cNvGrpSpPr/>
          <p:nvPr/>
        </p:nvGrpSpPr>
        <p:grpSpPr>
          <a:xfrm>
            <a:off x="4881445" y="4138840"/>
            <a:ext cx="346343" cy="343953"/>
            <a:chOff x="4886058" y="4291240"/>
            <a:chExt cx="346343" cy="343953"/>
          </a:xfrm>
        </p:grpSpPr>
        <p:sp>
          <p:nvSpPr>
            <p:cNvPr id="10744" name="Google Shape;10744;p89"/>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9"/>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9"/>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9"/>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9"/>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9"/>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9"/>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9"/>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9"/>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9"/>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9"/>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89"/>
          <p:cNvGrpSpPr/>
          <p:nvPr/>
        </p:nvGrpSpPr>
        <p:grpSpPr>
          <a:xfrm>
            <a:off x="5339604" y="4138656"/>
            <a:ext cx="304616" cy="343560"/>
            <a:chOff x="5344216" y="4291056"/>
            <a:chExt cx="304616" cy="343560"/>
          </a:xfrm>
        </p:grpSpPr>
        <p:sp>
          <p:nvSpPr>
            <p:cNvPr id="10758" name="Google Shape;10758;p89"/>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9"/>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9"/>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9"/>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9"/>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9"/>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9"/>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9"/>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9"/>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9"/>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89"/>
          <p:cNvGrpSpPr/>
          <p:nvPr/>
        </p:nvGrpSpPr>
        <p:grpSpPr>
          <a:xfrm>
            <a:off x="6275387" y="4112022"/>
            <a:ext cx="204093" cy="343743"/>
            <a:chOff x="6271562" y="4290872"/>
            <a:chExt cx="204093" cy="343743"/>
          </a:xfrm>
        </p:grpSpPr>
        <p:sp>
          <p:nvSpPr>
            <p:cNvPr id="10770" name="Google Shape;10770;p89"/>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9"/>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9"/>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9"/>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9"/>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9"/>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9"/>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9"/>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9"/>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9"/>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9"/>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89"/>
          <p:cNvGrpSpPr/>
          <p:nvPr/>
        </p:nvGrpSpPr>
        <p:grpSpPr>
          <a:xfrm>
            <a:off x="6634878" y="4176838"/>
            <a:ext cx="344085" cy="267195"/>
            <a:chOff x="6639491" y="4329238"/>
            <a:chExt cx="344085" cy="267195"/>
          </a:xfrm>
        </p:grpSpPr>
        <p:sp>
          <p:nvSpPr>
            <p:cNvPr id="10783" name="Google Shape;10783;p89"/>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9"/>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9"/>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9"/>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9"/>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9"/>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9"/>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9"/>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9"/>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9"/>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9"/>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9"/>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9"/>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9"/>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9"/>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89"/>
          <p:cNvGrpSpPr/>
          <p:nvPr/>
        </p:nvGrpSpPr>
        <p:grpSpPr>
          <a:xfrm>
            <a:off x="7128724" y="4138656"/>
            <a:ext cx="232979" cy="343560"/>
            <a:chOff x="7133336" y="4291056"/>
            <a:chExt cx="232979" cy="343560"/>
          </a:xfrm>
        </p:grpSpPr>
        <p:sp>
          <p:nvSpPr>
            <p:cNvPr id="10802" name="Google Shape;10802;p89"/>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9"/>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9"/>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9"/>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9"/>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9"/>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9"/>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9"/>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9"/>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9"/>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9"/>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9"/>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9"/>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9"/>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9"/>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9"/>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89"/>
          <p:cNvGrpSpPr/>
          <p:nvPr/>
        </p:nvGrpSpPr>
        <p:grpSpPr>
          <a:xfrm>
            <a:off x="7566767" y="4138656"/>
            <a:ext cx="232979" cy="343560"/>
            <a:chOff x="7571379" y="4291056"/>
            <a:chExt cx="232979" cy="343560"/>
          </a:xfrm>
        </p:grpSpPr>
        <p:sp>
          <p:nvSpPr>
            <p:cNvPr id="10820" name="Google Shape;10820;p89"/>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9"/>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9"/>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9"/>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9"/>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9"/>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9"/>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9"/>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9"/>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9"/>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9"/>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9"/>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9"/>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89"/>
          <p:cNvGrpSpPr/>
          <p:nvPr/>
        </p:nvGrpSpPr>
        <p:grpSpPr>
          <a:xfrm>
            <a:off x="6661768" y="3195475"/>
            <a:ext cx="295819" cy="370712"/>
            <a:chOff x="6666381" y="3347875"/>
            <a:chExt cx="295819" cy="370712"/>
          </a:xfrm>
        </p:grpSpPr>
        <p:sp>
          <p:nvSpPr>
            <p:cNvPr id="10837" name="Google Shape;10837;p89"/>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9"/>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9"/>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9"/>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9"/>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9"/>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9"/>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9"/>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9"/>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9"/>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9"/>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9"/>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9"/>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9"/>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9"/>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9"/>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9"/>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9"/>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9"/>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9"/>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9"/>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9"/>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9"/>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9"/>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9"/>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9"/>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9"/>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9"/>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9"/>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9"/>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9"/>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9"/>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9"/>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9"/>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9"/>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9"/>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89"/>
          <p:cNvGrpSpPr/>
          <p:nvPr/>
        </p:nvGrpSpPr>
        <p:grpSpPr>
          <a:xfrm>
            <a:off x="4873147" y="2735059"/>
            <a:ext cx="389567" cy="390329"/>
            <a:chOff x="4877760" y="2887459"/>
            <a:chExt cx="389567" cy="390329"/>
          </a:xfrm>
        </p:grpSpPr>
        <p:sp>
          <p:nvSpPr>
            <p:cNvPr id="10878" name="Google Shape;10878;p89"/>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9"/>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9"/>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9"/>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9"/>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9"/>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9"/>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9"/>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9"/>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9"/>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9"/>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9"/>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9"/>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9"/>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9"/>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9"/>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9"/>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9"/>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9"/>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9"/>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9"/>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9"/>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9"/>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9"/>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9"/>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9"/>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9"/>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9"/>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9"/>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9"/>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9"/>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9"/>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9"/>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9"/>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9"/>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9"/>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9"/>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9"/>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9"/>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9"/>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9"/>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9"/>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9"/>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9"/>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2" name="Google Shape;10922;p89"/>
          <p:cNvSpPr/>
          <p:nvPr/>
        </p:nvSpPr>
        <p:spPr>
          <a:xfrm>
            <a:off x="5906557"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9"/>
          <p:cNvSpPr/>
          <p:nvPr/>
        </p:nvSpPr>
        <p:spPr>
          <a:xfrm>
            <a:off x="5906557"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9"/>
          <p:cNvSpPr/>
          <p:nvPr/>
        </p:nvSpPr>
        <p:spPr>
          <a:xfrm>
            <a:off x="5793482"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9"/>
          <p:cNvSpPr/>
          <p:nvPr/>
        </p:nvSpPr>
        <p:spPr>
          <a:xfrm>
            <a:off x="5793219"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9"/>
          <p:cNvSpPr/>
          <p:nvPr/>
        </p:nvSpPr>
        <p:spPr>
          <a:xfrm>
            <a:off x="5774627"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7" name="Google Shape;10927;p89"/>
          <p:cNvGrpSpPr/>
          <p:nvPr/>
        </p:nvGrpSpPr>
        <p:grpSpPr>
          <a:xfrm>
            <a:off x="5774627" y="2735295"/>
            <a:ext cx="314411" cy="389830"/>
            <a:chOff x="5779239" y="2887695"/>
            <a:chExt cx="314411" cy="389830"/>
          </a:xfrm>
        </p:grpSpPr>
        <p:sp>
          <p:nvSpPr>
            <p:cNvPr id="10928" name="Google Shape;10928;p89"/>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9"/>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9"/>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9"/>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9"/>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9"/>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9"/>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9"/>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9"/>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9"/>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9"/>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9"/>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9"/>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9"/>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9"/>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9"/>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9"/>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9"/>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9"/>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9"/>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9"/>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9"/>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9"/>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9"/>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9"/>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9"/>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9"/>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9"/>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9"/>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9"/>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9"/>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9"/>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9"/>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9"/>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9"/>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9"/>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9"/>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9"/>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9"/>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9"/>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9"/>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9"/>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9"/>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9"/>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89"/>
          <p:cNvGrpSpPr/>
          <p:nvPr/>
        </p:nvGrpSpPr>
        <p:grpSpPr>
          <a:xfrm>
            <a:off x="6185517" y="2788577"/>
            <a:ext cx="389830" cy="283004"/>
            <a:chOff x="6190130" y="2940977"/>
            <a:chExt cx="389830" cy="283004"/>
          </a:xfrm>
        </p:grpSpPr>
        <p:sp>
          <p:nvSpPr>
            <p:cNvPr id="10973" name="Google Shape;10973;p89"/>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9"/>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9"/>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9"/>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9"/>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9"/>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9"/>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9"/>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9"/>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9"/>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9"/>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9"/>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9"/>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9"/>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9"/>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9"/>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9"/>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9"/>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9"/>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9"/>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9"/>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9"/>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9"/>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9"/>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9"/>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9"/>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9"/>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9"/>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9"/>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9"/>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89"/>
          <p:cNvGrpSpPr/>
          <p:nvPr/>
        </p:nvGrpSpPr>
        <p:grpSpPr>
          <a:xfrm>
            <a:off x="6629364" y="2747874"/>
            <a:ext cx="389803" cy="364673"/>
            <a:chOff x="6633976" y="2900274"/>
            <a:chExt cx="389803" cy="364673"/>
          </a:xfrm>
        </p:grpSpPr>
        <p:sp>
          <p:nvSpPr>
            <p:cNvPr id="11004" name="Google Shape;11004;p89"/>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9"/>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9"/>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9"/>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9"/>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9"/>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9"/>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9"/>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9"/>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9"/>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9"/>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9"/>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9"/>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9"/>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9"/>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9"/>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9"/>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89"/>
          <p:cNvGrpSpPr/>
          <p:nvPr/>
        </p:nvGrpSpPr>
        <p:grpSpPr>
          <a:xfrm>
            <a:off x="7513223" y="2733037"/>
            <a:ext cx="364935" cy="382529"/>
            <a:chOff x="7517835" y="2885437"/>
            <a:chExt cx="364935" cy="382529"/>
          </a:xfrm>
        </p:grpSpPr>
        <p:sp>
          <p:nvSpPr>
            <p:cNvPr id="11022" name="Google Shape;11022;p89"/>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9"/>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9"/>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9"/>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9"/>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9"/>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9"/>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9"/>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9"/>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9"/>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9"/>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9"/>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9"/>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9"/>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9"/>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9"/>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9"/>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9"/>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9"/>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9"/>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9"/>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9"/>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9"/>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9"/>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9"/>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9"/>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9"/>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9"/>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9"/>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9"/>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9"/>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9"/>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9"/>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9"/>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9"/>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9"/>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9"/>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89"/>
          <p:cNvGrpSpPr/>
          <p:nvPr/>
        </p:nvGrpSpPr>
        <p:grpSpPr>
          <a:xfrm>
            <a:off x="7082979" y="2734744"/>
            <a:ext cx="358160" cy="385602"/>
            <a:chOff x="7087591" y="2887144"/>
            <a:chExt cx="358160" cy="385602"/>
          </a:xfrm>
        </p:grpSpPr>
        <p:sp>
          <p:nvSpPr>
            <p:cNvPr id="11060" name="Google Shape;11060;p89"/>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9"/>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9"/>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9"/>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9"/>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9"/>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9"/>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9"/>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9"/>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9"/>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9"/>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9"/>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9"/>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9"/>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9"/>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9"/>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9"/>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9"/>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9"/>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89"/>
          <p:cNvGrpSpPr/>
          <p:nvPr/>
        </p:nvGrpSpPr>
        <p:grpSpPr>
          <a:xfrm>
            <a:off x="7946749" y="2733037"/>
            <a:ext cx="382529" cy="382529"/>
            <a:chOff x="7951362" y="2885437"/>
            <a:chExt cx="382529" cy="382529"/>
          </a:xfrm>
        </p:grpSpPr>
        <p:sp>
          <p:nvSpPr>
            <p:cNvPr id="11080" name="Google Shape;11080;p89"/>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9"/>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9"/>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9"/>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9"/>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9"/>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9"/>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9"/>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9"/>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9"/>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9"/>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9"/>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9"/>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9"/>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9"/>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9"/>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9"/>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9"/>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9"/>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9"/>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9"/>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9"/>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9"/>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9"/>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9"/>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9"/>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9"/>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9"/>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9"/>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9"/>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9"/>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9"/>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9"/>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9"/>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9"/>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9"/>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9"/>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9"/>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9"/>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9"/>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9"/>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9"/>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9"/>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9"/>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9"/>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9"/>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9"/>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9"/>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9"/>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89"/>
          <p:cNvGrpSpPr/>
          <p:nvPr/>
        </p:nvGrpSpPr>
        <p:grpSpPr>
          <a:xfrm>
            <a:off x="8049793" y="3662089"/>
            <a:ext cx="276964" cy="336601"/>
            <a:chOff x="8054406" y="3814489"/>
            <a:chExt cx="276964" cy="336601"/>
          </a:xfrm>
        </p:grpSpPr>
        <p:sp>
          <p:nvSpPr>
            <p:cNvPr id="11130" name="Google Shape;11130;p89"/>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9"/>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9"/>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9"/>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9"/>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9"/>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9"/>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9"/>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9"/>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89"/>
          <p:cNvGrpSpPr/>
          <p:nvPr/>
        </p:nvGrpSpPr>
        <p:grpSpPr>
          <a:xfrm>
            <a:off x="7932175" y="4142674"/>
            <a:ext cx="378249" cy="335524"/>
            <a:chOff x="7936787" y="4295074"/>
            <a:chExt cx="378249" cy="335524"/>
          </a:xfrm>
        </p:grpSpPr>
        <p:sp>
          <p:nvSpPr>
            <p:cNvPr id="11140" name="Google Shape;11140;p89"/>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9"/>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9"/>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9"/>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9"/>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9"/>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9"/>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9"/>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9"/>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9"/>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9"/>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9"/>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9"/>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9"/>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9"/>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9"/>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89"/>
          <p:cNvGrpSpPr/>
          <p:nvPr/>
        </p:nvGrpSpPr>
        <p:grpSpPr>
          <a:xfrm>
            <a:off x="4881445" y="1813490"/>
            <a:ext cx="388569" cy="388307"/>
            <a:chOff x="4886058" y="1965890"/>
            <a:chExt cx="388569" cy="388307"/>
          </a:xfrm>
        </p:grpSpPr>
        <p:sp>
          <p:nvSpPr>
            <p:cNvPr id="11157" name="Google Shape;11157;p89"/>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9"/>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9"/>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9"/>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9"/>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9"/>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9"/>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9"/>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9"/>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9"/>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9"/>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8" name="Google Shape;11168;p8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1169" name="Google Shape;11169;p8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73"/>
        <p:cNvGrpSpPr/>
        <p:nvPr/>
      </p:nvGrpSpPr>
      <p:grpSpPr>
        <a:xfrm>
          <a:off x="0" y="0"/>
          <a:ext cx="0" cy="0"/>
          <a:chOff x="0" y="0"/>
          <a:chExt cx="0" cy="0"/>
        </a:xfrm>
      </p:grpSpPr>
      <p:grpSp>
        <p:nvGrpSpPr>
          <p:cNvPr id="11174" name="Google Shape;11174;p90"/>
          <p:cNvGrpSpPr/>
          <p:nvPr/>
        </p:nvGrpSpPr>
        <p:grpSpPr>
          <a:xfrm>
            <a:off x="1738624" y="3196252"/>
            <a:ext cx="292801" cy="359258"/>
            <a:chOff x="1765162" y="3346789"/>
            <a:chExt cx="292801" cy="359258"/>
          </a:xfrm>
        </p:grpSpPr>
        <p:sp>
          <p:nvSpPr>
            <p:cNvPr id="11175" name="Google Shape;11175;p90"/>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0"/>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0"/>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0"/>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0"/>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0"/>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0"/>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0"/>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0"/>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0"/>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0"/>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0"/>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0"/>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0"/>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0"/>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90"/>
          <p:cNvGrpSpPr/>
          <p:nvPr/>
        </p:nvGrpSpPr>
        <p:grpSpPr>
          <a:xfrm>
            <a:off x="3051095" y="2294466"/>
            <a:ext cx="358996" cy="296309"/>
            <a:chOff x="3077632" y="2445004"/>
            <a:chExt cx="358996" cy="296309"/>
          </a:xfrm>
        </p:grpSpPr>
        <p:sp>
          <p:nvSpPr>
            <p:cNvPr id="11191" name="Google Shape;11191;p90"/>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0"/>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0"/>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0"/>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0"/>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0"/>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0"/>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0"/>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0"/>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0"/>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0"/>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0"/>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0"/>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0"/>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0"/>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0"/>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0"/>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0"/>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0"/>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0"/>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0"/>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0"/>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0"/>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0"/>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0"/>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0"/>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90"/>
          <p:cNvGrpSpPr/>
          <p:nvPr/>
        </p:nvGrpSpPr>
        <p:grpSpPr>
          <a:xfrm>
            <a:off x="2608699" y="2281243"/>
            <a:ext cx="359232" cy="323018"/>
            <a:chOff x="2635237" y="2431780"/>
            <a:chExt cx="359232" cy="323018"/>
          </a:xfrm>
        </p:grpSpPr>
        <p:sp>
          <p:nvSpPr>
            <p:cNvPr id="11218" name="Google Shape;11218;p90"/>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0"/>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0"/>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0"/>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0"/>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0"/>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0"/>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0"/>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0"/>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0"/>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0"/>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0"/>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0"/>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0"/>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0"/>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90"/>
          <p:cNvGrpSpPr/>
          <p:nvPr/>
        </p:nvGrpSpPr>
        <p:grpSpPr>
          <a:xfrm>
            <a:off x="3985114" y="3617594"/>
            <a:ext cx="373189" cy="358944"/>
            <a:chOff x="4011651" y="3768132"/>
            <a:chExt cx="373189" cy="358944"/>
          </a:xfrm>
        </p:grpSpPr>
        <p:sp>
          <p:nvSpPr>
            <p:cNvPr id="11234" name="Google Shape;11234;p90"/>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0"/>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0"/>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0"/>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0"/>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0"/>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0"/>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0"/>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0"/>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0"/>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0"/>
          <p:cNvGrpSpPr/>
          <p:nvPr/>
        </p:nvGrpSpPr>
        <p:grpSpPr>
          <a:xfrm>
            <a:off x="2163031" y="1811065"/>
            <a:ext cx="364993" cy="359049"/>
            <a:chOff x="2189568" y="1961603"/>
            <a:chExt cx="364993" cy="359049"/>
          </a:xfrm>
        </p:grpSpPr>
        <p:sp>
          <p:nvSpPr>
            <p:cNvPr id="11245" name="Google Shape;11245;p90"/>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0"/>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0"/>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0"/>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0"/>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0"/>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0"/>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0"/>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0"/>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0"/>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0"/>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0"/>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0"/>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0"/>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0"/>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0"/>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0"/>
          <p:cNvGrpSpPr/>
          <p:nvPr/>
        </p:nvGrpSpPr>
        <p:grpSpPr>
          <a:xfrm>
            <a:off x="2166539" y="2269434"/>
            <a:ext cx="378426" cy="346323"/>
            <a:chOff x="2193077" y="2419971"/>
            <a:chExt cx="378426" cy="346323"/>
          </a:xfrm>
        </p:grpSpPr>
        <p:sp>
          <p:nvSpPr>
            <p:cNvPr id="11262" name="Google Shape;11262;p90"/>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0"/>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0"/>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0"/>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0"/>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0"/>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0"/>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0"/>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0"/>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0"/>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0"/>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0"/>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0"/>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0"/>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0"/>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0"/>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0"/>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0"/>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0"/>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0"/>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0"/>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90"/>
          <p:cNvGrpSpPr/>
          <p:nvPr/>
        </p:nvGrpSpPr>
        <p:grpSpPr>
          <a:xfrm>
            <a:off x="835084" y="2731232"/>
            <a:ext cx="276802" cy="367140"/>
            <a:chOff x="861622" y="2881770"/>
            <a:chExt cx="276802" cy="367140"/>
          </a:xfrm>
        </p:grpSpPr>
        <p:sp>
          <p:nvSpPr>
            <p:cNvPr id="11284" name="Google Shape;11284;p90"/>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0"/>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0"/>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0"/>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0"/>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0"/>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0"/>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0"/>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0"/>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0"/>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0"/>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0"/>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0"/>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0"/>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0"/>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0"/>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0"/>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0"/>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0"/>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0"/>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0"/>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0"/>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90"/>
          <p:cNvGrpSpPr/>
          <p:nvPr/>
        </p:nvGrpSpPr>
        <p:grpSpPr>
          <a:xfrm>
            <a:off x="3941647" y="2731154"/>
            <a:ext cx="369444" cy="367140"/>
            <a:chOff x="3968184" y="2881691"/>
            <a:chExt cx="369444" cy="367140"/>
          </a:xfrm>
        </p:grpSpPr>
        <p:sp>
          <p:nvSpPr>
            <p:cNvPr id="11307" name="Google Shape;11307;p90"/>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0"/>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0"/>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0"/>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0"/>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0"/>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0"/>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0"/>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0"/>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0"/>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0"/>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0"/>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0"/>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0"/>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0"/>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0"/>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0"/>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0"/>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0"/>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0"/>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0"/>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0"/>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0"/>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0"/>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90"/>
          <p:cNvGrpSpPr/>
          <p:nvPr/>
        </p:nvGrpSpPr>
        <p:grpSpPr>
          <a:xfrm>
            <a:off x="3487258" y="2731546"/>
            <a:ext cx="371487" cy="366826"/>
            <a:chOff x="3513796" y="2882084"/>
            <a:chExt cx="371487" cy="366826"/>
          </a:xfrm>
        </p:grpSpPr>
        <p:sp>
          <p:nvSpPr>
            <p:cNvPr id="11332" name="Google Shape;11332;p90"/>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0"/>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0"/>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0"/>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0"/>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0"/>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0"/>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0"/>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0"/>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0"/>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0"/>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0"/>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0"/>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0"/>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0"/>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0"/>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0"/>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0"/>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0"/>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0"/>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0"/>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0"/>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0"/>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0"/>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0"/>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0"/>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0"/>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0"/>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0"/>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0"/>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0"/>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0"/>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0"/>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0"/>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0"/>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0"/>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0"/>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0"/>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0"/>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0"/>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0"/>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0"/>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0"/>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0"/>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0"/>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0"/>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0"/>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0"/>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0"/>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90"/>
          <p:cNvGrpSpPr/>
          <p:nvPr/>
        </p:nvGrpSpPr>
        <p:grpSpPr>
          <a:xfrm>
            <a:off x="847077" y="1349738"/>
            <a:ext cx="335011" cy="359232"/>
            <a:chOff x="873615" y="1500275"/>
            <a:chExt cx="335011" cy="359232"/>
          </a:xfrm>
        </p:grpSpPr>
        <p:sp>
          <p:nvSpPr>
            <p:cNvPr id="11382" name="Google Shape;11382;p90"/>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0"/>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0"/>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0"/>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0"/>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0"/>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0"/>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0"/>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0"/>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0"/>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0"/>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0"/>
          <p:cNvGrpSpPr/>
          <p:nvPr/>
        </p:nvGrpSpPr>
        <p:grpSpPr>
          <a:xfrm>
            <a:off x="2175521" y="3196199"/>
            <a:ext cx="337158" cy="359311"/>
            <a:chOff x="2202058" y="3346737"/>
            <a:chExt cx="337158" cy="359311"/>
          </a:xfrm>
        </p:grpSpPr>
        <p:sp>
          <p:nvSpPr>
            <p:cNvPr id="11394" name="Google Shape;11394;p90"/>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0"/>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0"/>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0"/>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0"/>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0"/>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0"/>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0"/>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0"/>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0"/>
          <p:cNvGrpSpPr/>
          <p:nvPr/>
        </p:nvGrpSpPr>
        <p:grpSpPr>
          <a:xfrm>
            <a:off x="2196521" y="3667634"/>
            <a:ext cx="359232" cy="306050"/>
            <a:chOff x="2223059" y="3818172"/>
            <a:chExt cx="359232" cy="306050"/>
          </a:xfrm>
        </p:grpSpPr>
        <p:sp>
          <p:nvSpPr>
            <p:cNvPr id="11404" name="Google Shape;11404;p90"/>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0"/>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0"/>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0"/>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0"/>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0"/>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0"/>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0"/>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0"/>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90"/>
          <p:cNvGrpSpPr/>
          <p:nvPr/>
        </p:nvGrpSpPr>
        <p:grpSpPr>
          <a:xfrm>
            <a:off x="1699451" y="1841283"/>
            <a:ext cx="378426" cy="298509"/>
            <a:chOff x="1725989" y="1991820"/>
            <a:chExt cx="378426" cy="298509"/>
          </a:xfrm>
        </p:grpSpPr>
        <p:sp>
          <p:nvSpPr>
            <p:cNvPr id="11414" name="Google Shape;11414;p90"/>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0"/>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0"/>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0"/>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0"/>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0"/>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0"/>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0"/>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0"/>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0"/>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0"/>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0"/>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90"/>
          <p:cNvGrpSpPr/>
          <p:nvPr/>
        </p:nvGrpSpPr>
        <p:grpSpPr>
          <a:xfrm>
            <a:off x="1741871" y="3641213"/>
            <a:ext cx="367978" cy="359075"/>
            <a:chOff x="1768409" y="3791751"/>
            <a:chExt cx="367978" cy="359075"/>
          </a:xfrm>
        </p:grpSpPr>
        <p:sp>
          <p:nvSpPr>
            <p:cNvPr id="11427" name="Google Shape;11427;p90"/>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0"/>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0"/>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0"/>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0"/>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0"/>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0"/>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0"/>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0"/>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0"/>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0"/>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0"/>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0"/>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90"/>
          <p:cNvGrpSpPr/>
          <p:nvPr/>
        </p:nvGrpSpPr>
        <p:grpSpPr>
          <a:xfrm>
            <a:off x="2642426" y="3640768"/>
            <a:ext cx="358735" cy="359311"/>
            <a:chOff x="2668963" y="3791306"/>
            <a:chExt cx="358735" cy="359311"/>
          </a:xfrm>
        </p:grpSpPr>
        <p:sp>
          <p:nvSpPr>
            <p:cNvPr id="11441" name="Google Shape;11441;p90"/>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0"/>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0"/>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0"/>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0"/>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0"/>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0"/>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0"/>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0"/>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0"/>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0"/>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0"/>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0"/>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0"/>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0"/>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0"/>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90"/>
          <p:cNvGrpSpPr/>
          <p:nvPr/>
        </p:nvGrpSpPr>
        <p:grpSpPr>
          <a:xfrm>
            <a:off x="823144" y="1844660"/>
            <a:ext cx="363893" cy="291727"/>
            <a:chOff x="849682" y="1995198"/>
            <a:chExt cx="363893" cy="291727"/>
          </a:xfrm>
        </p:grpSpPr>
        <p:sp>
          <p:nvSpPr>
            <p:cNvPr id="11458" name="Google Shape;11458;p90"/>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0"/>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0"/>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0"/>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0"/>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0"/>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0"/>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0"/>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0"/>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0"/>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0"/>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0"/>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0"/>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0"/>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0"/>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0"/>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0"/>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0"/>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90"/>
          <p:cNvGrpSpPr/>
          <p:nvPr/>
        </p:nvGrpSpPr>
        <p:grpSpPr>
          <a:xfrm>
            <a:off x="3038893" y="1839528"/>
            <a:ext cx="378190" cy="302044"/>
            <a:chOff x="3065430" y="1990066"/>
            <a:chExt cx="378190" cy="302044"/>
          </a:xfrm>
        </p:grpSpPr>
        <p:sp>
          <p:nvSpPr>
            <p:cNvPr id="11477" name="Google Shape;11477;p90"/>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0"/>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0"/>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0"/>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0"/>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0"/>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0"/>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0"/>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0"/>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0"/>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0"/>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90"/>
          <p:cNvGrpSpPr/>
          <p:nvPr/>
        </p:nvGrpSpPr>
        <p:grpSpPr>
          <a:xfrm>
            <a:off x="3541697" y="3640873"/>
            <a:ext cx="347501" cy="359284"/>
            <a:chOff x="3568234" y="3791410"/>
            <a:chExt cx="347501" cy="359284"/>
          </a:xfrm>
        </p:grpSpPr>
        <p:sp>
          <p:nvSpPr>
            <p:cNvPr id="11489" name="Google Shape;11489;p90"/>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0"/>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0"/>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0"/>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0"/>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0"/>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0"/>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0"/>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0"/>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0"/>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0"/>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90"/>
          <p:cNvGrpSpPr/>
          <p:nvPr/>
        </p:nvGrpSpPr>
        <p:grpSpPr>
          <a:xfrm>
            <a:off x="1733387" y="1350550"/>
            <a:ext cx="347004" cy="358420"/>
            <a:chOff x="1759925" y="1501087"/>
            <a:chExt cx="347004" cy="358420"/>
          </a:xfrm>
        </p:grpSpPr>
        <p:sp>
          <p:nvSpPr>
            <p:cNvPr id="11501" name="Google Shape;11501;p90"/>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0"/>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0"/>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0"/>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0"/>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0"/>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0"/>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0"/>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0"/>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0"/>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0"/>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0"/>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0"/>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0"/>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0"/>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0"/>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0"/>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0"/>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0"/>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0"/>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0"/>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0"/>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0"/>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0"/>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0"/>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0"/>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0"/>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90"/>
          <p:cNvGrpSpPr/>
          <p:nvPr/>
        </p:nvGrpSpPr>
        <p:grpSpPr>
          <a:xfrm>
            <a:off x="3492757" y="2263123"/>
            <a:ext cx="360227" cy="359311"/>
            <a:chOff x="3519295" y="2413660"/>
            <a:chExt cx="360227" cy="359311"/>
          </a:xfrm>
        </p:grpSpPr>
        <p:sp>
          <p:nvSpPr>
            <p:cNvPr id="11529" name="Google Shape;11529;p90"/>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0"/>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0"/>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0"/>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0"/>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0"/>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0"/>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0"/>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0"/>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0"/>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0"/>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0"/>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0"/>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0"/>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0"/>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0"/>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0"/>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0"/>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0"/>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0"/>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0"/>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0"/>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0"/>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0"/>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0"/>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0"/>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0"/>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0"/>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0"/>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0"/>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0"/>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0"/>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0"/>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0"/>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0"/>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90"/>
          <p:cNvGrpSpPr/>
          <p:nvPr/>
        </p:nvGrpSpPr>
        <p:grpSpPr>
          <a:xfrm>
            <a:off x="1303717" y="3695181"/>
            <a:ext cx="358996" cy="250774"/>
            <a:chOff x="1330255" y="3845718"/>
            <a:chExt cx="358996" cy="250774"/>
          </a:xfrm>
        </p:grpSpPr>
        <p:sp>
          <p:nvSpPr>
            <p:cNvPr id="11565" name="Google Shape;11565;p90"/>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0"/>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0"/>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0"/>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0"/>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0"/>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0"/>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0"/>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0"/>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0"/>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90"/>
          <p:cNvGrpSpPr/>
          <p:nvPr/>
        </p:nvGrpSpPr>
        <p:grpSpPr>
          <a:xfrm>
            <a:off x="3088566" y="3640847"/>
            <a:ext cx="373424" cy="359311"/>
            <a:chOff x="3115103" y="3791384"/>
            <a:chExt cx="373424" cy="359311"/>
          </a:xfrm>
        </p:grpSpPr>
        <p:sp>
          <p:nvSpPr>
            <p:cNvPr id="11576" name="Google Shape;11576;p90"/>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0"/>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0"/>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0"/>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0"/>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0"/>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0"/>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0"/>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0"/>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0"/>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0"/>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0"/>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0"/>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0"/>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90"/>
          <p:cNvGrpSpPr/>
          <p:nvPr/>
        </p:nvGrpSpPr>
        <p:grpSpPr>
          <a:xfrm>
            <a:off x="857316" y="3642104"/>
            <a:ext cx="378190" cy="357059"/>
            <a:chOff x="883853" y="3792641"/>
            <a:chExt cx="378190" cy="357059"/>
          </a:xfrm>
        </p:grpSpPr>
        <p:sp>
          <p:nvSpPr>
            <p:cNvPr id="11591" name="Google Shape;11591;p90"/>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0"/>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0"/>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0"/>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0"/>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0"/>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0"/>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0"/>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0"/>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0"/>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0"/>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0"/>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0"/>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0"/>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0"/>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0"/>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0"/>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0"/>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0"/>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0"/>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0"/>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0"/>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0"/>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0"/>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0"/>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0"/>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90"/>
          <p:cNvGrpSpPr/>
          <p:nvPr/>
        </p:nvGrpSpPr>
        <p:grpSpPr>
          <a:xfrm>
            <a:off x="3907659" y="2334268"/>
            <a:ext cx="401207" cy="214036"/>
            <a:chOff x="3934196" y="2484805"/>
            <a:chExt cx="401207" cy="214036"/>
          </a:xfrm>
        </p:grpSpPr>
        <p:sp>
          <p:nvSpPr>
            <p:cNvPr id="11618" name="Google Shape;11618;p90"/>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0"/>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0"/>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0"/>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0"/>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90"/>
          <p:cNvGrpSpPr/>
          <p:nvPr/>
        </p:nvGrpSpPr>
        <p:grpSpPr>
          <a:xfrm>
            <a:off x="3973357" y="1349659"/>
            <a:ext cx="342474" cy="359232"/>
            <a:chOff x="3999894" y="1500197"/>
            <a:chExt cx="342474" cy="359232"/>
          </a:xfrm>
        </p:grpSpPr>
        <p:sp>
          <p:nvSpPr>
            <p:cNvPr id="11624" name="Google Shape;11624;p90"/>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0"/>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0"/>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0"/>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0"/>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0"/>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0"/>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0"/>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0"/>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0"/>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90"/>
          <p:cNvGrpSpPr/>
          <p:nvPr/>
        </p:nvGrpSpPr>
        <p:grpSpPr>
          <a:xfrm>
            <a:off x="2207257" y="2731625"/>
            <a:ext cx="232601" cy="366747"/>
            <a:chOff x="2233795" y="2882162"/>
            <a:chExt cx="232601" cy="366747"/>
          </a:xfrm>
        </p:grpSpPr>
        <p:sp>
          <p:nvSpPr>
            <p:cNvPr id="11635" name="Google Shape;11635;p90"/>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0"/>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0"/>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0"/>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0"/>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0"/>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0"/>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0"/>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0"/>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0"/>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0"/>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0"/>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0"/>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0"/>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0"/>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0"/>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0"/>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0"/>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90"/>
          <p:cNvGrpSpPr/>
          <p:nvPr/>
        </p:nvGrpSpPr>
        <p:grpSpPr>
          <a:xfrm>
            <a:off x="3497235" y="3253885"/>
            <a:ext cx="362008" cy="244175"/>
            <a:chOff x="3523772" y="3404422"/>
            <a:chExt cx="362008" cy="244175"/>
          </a:xfrm>
        </p:grpSpPr>
        <p:sp>
          <p:nvSpPr>
            <p:cNvPr id="11654" name="Google Shape;11654;p90"/>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0"/>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0"/>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0"/>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0"/>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0"/>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0"/>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0"/>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90"/>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0"/>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0"/>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0"/>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0"/>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0"/>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0"/>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90"/>
          <p:cNvGrpSpPr/>
          <p:nvPr/>
        </p:nvGrpSpPr>
        <p:grpSpPr>
          <a:xfrm>
            <a:off x="3504488" y="1826776"/>
            <a:ext cx="359232" cy="327836"/>
            <a:chOff x="3531026" y="1977314"/>
            <a:chExt cx="359232" cy="327836"/>
          </a:xfrm>
        </p:grpSpPr>
        <p:sp>
          <p:nvSpPr>
            <p:cNvPr id="11670" name="Google Shape;11670;p90"/>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0"/>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0"/>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0"/>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0"/>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0"/>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0"/>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0"/>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0"/>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0"/>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90"/>
          <p:cNvGrpSpPr/>
          <p:nvPr/>
        </p:nvGrpSpPr>
        <p:grpSpPr>
          <a:xfrm>
            <a:off x="3096814" y="1349738"/>
            <a:ext cx="296781" cy="359232"/>
            <a:chOff x="3123351" y="1500275"/>
            <a:chExt cx="296781" cy="359232"/>
          </a:xfrm>
        </p:grpSpPr>
        <p:sp>
          <p:nvSpPr>
            <p:cNvPr id="11681" name="Google Shape;11681;p90"/>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0"/>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0"/>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0"/>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0"/>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0"/>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0"/>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0"/>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0"/>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0"/>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0"/>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90"/>
          <p:cNvGrpSpPr/>
          <p:nvPr/>
        </p:nvGrpSpPr>
        <p:grpSpPr>
          <a:xfrm>
            <a:off x="2632920" y="1349738"/>
            <a:ext cx="332261" cy="359232"/>
            <a:chOff x="2659458" y="1500275"/>
            <a:chExt cx="332261" cy="359232"/>
          </a:xfrm>
        </p:grpSpPr>
        <p:sp>
          <p:nvSpPr>
            <p:cNvPr id="11693" name="Google Shape;11693;p90"/>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0"/>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0"/>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0"/>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0"/>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0"/>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0"/>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0"/>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0"/>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0"/>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0"/>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0"/>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0"/>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0"/>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0"/>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0"/>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0"/>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0"/>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0"/>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0"/>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90"/>
          <p:cNvGrpSpPr/>
          <p:nvPr/>
        </p:nvGrpSpPr>
        <p:grpSpPr>
          <a:xfrm>
            <a:off x="1723646" y="2262992"/>
            <a:ext cx="359730" cy="359441"/>
            <a:chOff x="1750184" y="2413530"/>
            <a:chExt cx="359730" cy="359441"/>
          </a:xfrm>
        </p:grpSpPr>
        <p:sp>
          <p:nvSpPr>
            <p:cNvPr id="11714" name="Google Shape;11714;p90"/>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0"/>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0"/>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0"/>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0"/>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0"/>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0"/>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0"/>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0"/>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0"/>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0"/>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90"/>
          <p:cNvGrpSpPr/>
          <p:nvPr/>
        </p:nvGrpSpPr>
        <p:grpSpPr>
          <a:xfrm>
            <a:off x="2203513" y="1349685"/>
            <a:ext cx="316524" cy="359284"/>
            <a:chOff x="2230050" y="1500223"/>
            <a:chExt cx="316524" cy="359284"/>
          </a:xfrm>
        </p:grpSpPr>
        <p:sp>
          <p:nvSpPr>
            <p:cNvPr id="11726" name="Google Shape;11726;p90"/>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0"/>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0"/>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0"/>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0"/>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0"/>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0"/>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0"/>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0"/>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0"/>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0"/>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0"/>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0"/>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0"/>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0"/>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0"/>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0"/>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0"/>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0"/>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90"/>
          <p:cNvGrpSpPr/>
          <p:nvPr/>
        </p:nvGrpSpPr>
        <p:grpSpPr>
          <a:xfrm>
            <a:off x="2663504" y="4112229"/>
            <a:ext cx="359389" cy="359232"/>
            <a:chOff x="2690042" y="4262767"/>
            <a:chExt cx="359389" cy="359232"/>
          </a:xfrm>
        </p:grpSpPr>
        <p:sp>
          <p:nvSpPr>
            <p:cNvPr id="11747" name="Google Shape;11747;p90"/>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0"/>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0"/>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0"/>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0"/>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0"/>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0"/>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90"/>
          <p:cNvGrpSpPr/>
          <p:nvPr/>
        </p:nvGrpSpPr>
        <p:grpSpPr>
          <a:xfrm>
            <a:off x="2662902" y="2731625"/>
            <a:ext cx="222337" cy="366721"/>
            <a:chOff x="2689440" y="2882162"/>
            <a:chExt cx="222337" cy="366721"/>
          </a:xfrm>
        </p:grpSpPr>
        <p:sp>
          <p:nvSpPr>
            <p:cNvPr id="11755" name="Google Shape;11755;p90"/>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0"/>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0"/>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0"/>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0"/>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0"/>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0"/>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0"/>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0"/>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4" name="Google Shape;11764;p90"/>
          <p:cNvSpPr/>
          <p:nvPr/>
        </p:nvSpPr>
        <p:spPr>
          <a:xfrm>
            <a:off x="2611449" y="2130365"/>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5" name="Google Shape;11765;p90"/>
          <p:cNvGrpSpPr/>
          <p:nvPr/>
        </p:nvGrpSpPr>
        <p:grpSpPr>
          <a:xfrm>
            <a:off x="2611449" y="1829604"/>
            <a:ext cx="359232" cy="322023"/>
            <a:chOff x="2637986" y="1980142"/>
            <a:chExt cx="359232" cy="322023"/>
          </a:xfrm>
        </p:grpSpPr>
        <p:sp>
          <p:nvSpPr>
            <p:cNvPr id="11766" name="Google Shape;11766;p90"/>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0"/>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0"/>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0"/>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0"/>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0"/>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0"/>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0"/>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0"/>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0"/>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0"/>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0"/>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0"/>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90"/>
          <p:cNvGrpSpPr/>
          <p:nvPr/>
        </p:nvGrpSpPr>
        <p:grpSpPr>
          <a:xfrm>
            <a:off x="1279994" y="3196435"/>
            <a:ext cx="323018" cy="359075"/>
            <a:chOff x="1306531" y="3346972"/>
            <a:chExt cx="323018" cy="359075"/>
          </a:xfrm>
        </p:grpSpPr>
        <p:sp>
          <p:nvSpPr>
            <p:cNvPr id="11780" name="Google Shape;11780;p90"/>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0"/>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0"/>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0"/>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0"/>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0"/>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0"/>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0"/>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0"/>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90"/>
          <p:cNvGrpSpPr/>
          <p:nvPr/>
        </p:nvGrpSpPr>
        <p:grpSpPr>
          <a:xfrm>
            <a:off x="1281486" y="2263437"/>
            <a:ext cx="360253" cy="357111"/>
            <a:chOff x="1308024" y="2413975"/>
            <a:chExt cx="360253" cy="357111"/>
          </a:xfrm>
        </p:grpSpPr>
        <p:sp>
          <p:nvSpPr>
            <p:cNvPr id="11790" name="Google Shape;11790;p90"/>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0"/>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0"/>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0"/>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0"/>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0"/>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0"/>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0"/>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0"/>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0"/>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0"/>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0"/>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0"/>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0"/>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0"/>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0"/>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0"/>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0"/>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0"/>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0"/>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0"/>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0"/>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0"/>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0"/>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0"/>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0"/>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0"/>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0"/>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0"/>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0"/>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90"/>
          <p:cNvGrpSpPr/>
          <p:nvPr/>
        </p:nvGrpSpPr>
        <p:grpSpPr>
          <a:xfrm>
            <a:off x="1271981" y="1819785"/>
            <a:ext cx="378452" cy="341321"/>
            <a:chOff x="1298519" y="1970322"/>
            <a:chExt cx="378452" cy="341321"/>
          </a:xfrm>
        </p:grpSpPr>
        <p:sp>
          <p:nvSpPr>
            <p:cNvPr id="11821" name="Google Shape;11821;p90"/>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0"/>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0"/>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0"/>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0"/>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0"/>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0"/>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0"/>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0"/>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0"/>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0"/>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0"/>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0"/>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0"/>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0"/>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0"/>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0"/>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0"/>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0"/>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0"/>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0"/>
          <p:cNvGrpSpPr/>
          <p:nvPr/>
        </p:nvGrpSpPr>
        <p:grpSpPr>
          <a:xfrm>
            <a:off x="3088278" y="3196330"/>
            <a:ext cx="283217" cy="359180"/>
            <a:chOff x="3114815" y="3346868"/>
            <a:chExt cx="283217" cy="359180"/>
          </a:xfrm>
        </p:grpSpPr>
        <p:sp>
          <p:nvSpPr>
            <p:cNvPr id="11842" name="Google Shape;11842;p90"/>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0"/>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0"/>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0"/>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0"/>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0"/>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0"/>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0"/>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0"/>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0"/>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0"/>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0"/>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0"/>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90"/>
          <p:cNvGrpSpPr/>
          <p:nvPr/>
        </p:nvGrpSpPr>
        <p:grpSpPr>
          <a:xfrm>
            <a:off x="3946648" y="3202693"/>
            <a:ext cx="378661" cy="346558"/>
            <a:chOff x="3973186" y="3353231"/>
            <a:chExt cx="378661" cy="346558"/>
          </a:xfrm>
        </p:grpSpPr>
        <p:sp>
          <p:nvSpPr>
            <p:cNvPr id="11856" name="Google Shape;11856;p90"/>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0"/>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0"/>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0"/>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0"/>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0"/>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0"/>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0"/>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0"/>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0"/>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0"/>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0"/>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0"/>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0"/>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0"/>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0"/>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0"/>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0"/>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90"/>
          <p:cNvGrpSpPr/>
          <p:nvPr/>
        </p:nvGrpSpPr>
        <p:grpSpPr>
          <a:xfrm>
            <a:off x="2126319" y="4112465"/>
            <a:ext cx="373241" cy="359127"/>
            <a:chOff x="2152857" y="4263002"/>
            <a:chExt cx="373241" cy="359127"/>
          </a:xfrm>
        </p:grpSpPr>
        <p:sp>
          <p:nvSpPr>
            <p:cNvPr id="11875" name="Google Shape;11875;p90"/>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0"/>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0"/>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0"/>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0"/>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0"/>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0"/>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0"/>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90"/>
          <p:cNvGrpSpPr/>
          <p:nvPr/>
        </p:nvGrpSpPr>
        <p:grpSpPr>
          <a:xfrm>
            <a:off x="833094" y="3196435"/>
            <a:ext cx="303537" cy="359127"/>
            <a:chOff x="859632" y="3346972"/>
            <a:chExt cx="303537" cy="359127"/>
          </a:xfrm>
        </p:grpSpPr>
        <p:sp>
          <p:nvSpPr>
            <p:cNvPr id="11884" name="Google Shape;11884;p90"/>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0"/>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0"/>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0"/>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0"/>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90"/>
          <p:cNvGrpSpPr/>
          <p:nvPr/>
        </p:nvGrpSpPr>
        <p:grpSpPr>
          <a:xfrm>
            <a:off x="1741373" y="2731704"/>
            <a:ext cx="265306" cy="366799"/>
            <a:chOff x="1767911" y="2882241"/>
            <a:chExt cx="265306" cy="366799"/>
          </a:xfrm>
        </p:grpSpPr>
        <p:sp>
          <p:nvSpPr>
            <p:cNvPr id="11890" name="Google Shape;11890;p90"/>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0"/>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0"/>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0"/>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0"/>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0"/>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0"/>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0"/>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0"/>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0"/>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0"/>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0"/>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0"/>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90"/>
          <p:cNvGrpSpPr/>
          <p:nvPr/>
        </p:nvGrpSpPr>
        <p:grpSpPr>
          <a:xfrm>
            <a:off x="1305472" y="1349397"/>
            <a:ext cx="331895" cy="359311"/>
            <a:chOff x="1332009" y="1499935"/>
            <a:chExt cx="331895" cy="359311"/>
          </a:xfrm>
        </p:grpSpPr>
        <p:sp>
          <p:nvSpPr>
            <p:cNvPr id="11906" name="Google Shape;11906;p90"/>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0"/>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0"/>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0"/>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0"/>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0"/>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0"/>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0"/>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0"/>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0"/>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0"/>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0"/>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0"/>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0"/>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0"/>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0"/>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0"/>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90"/>
          <p:cNvGrpSpPr/>
          <p:nvPr/>
        </p:nvGrpSpPr>
        <p:grpSpPr>
          <a:xfrm>
            <a:off x="2636927" y="3196278"/>
            <a:ext cx="289528" cy="359232"/>
            <a:chOff x="2663464" y="3346815"/>
            <a:chExt cx="289528" cy="359232"/>
          </a:xfrm>
        </p:grpSpPr>
        <p:sp>
          <p:nvSpPr>
            <p:cNvPr id="11924" name="Google Shape;11924;p90"/>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0"/>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0"/>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0"/>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0"/>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0"/>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0"/>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0"/>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0"/>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0"/>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0"/>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90"/>
          <p:cNvGrpSpPr/>
          <p:nvPr/>
        </p:nvGrpSpPr>
        <p:grpSpPr>
          <a:xfrm>
            <a:off x="1289237" y="2731389"/>
            <a:ext cx="269051" cy="366983"/>
            <a:chOff x="1315775" y="2881927"/>
            <a:chExt cx="269051" cy="366983"/>
          </a:xfrm>
        </p:grpSpPr>
        <p:sp>
          <p:nvSpPr>
            <p:cNvPr id="11936" name="Google Shape;11936;p90"/>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0"/>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0"/>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0"/>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0"/>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0"/>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0"/>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0"/>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0"/>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0"/>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0"/>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0"/>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0"/>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0"/>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0"/>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90"/>
          <p:cNvGrpSpPr/>
          <p:nvPr/>
        </p:nvGrpSpPr>
        <p:grpSpPr>
          <a:xfrm>
            <a:off x="3950890" y="1829604"/>
            <a:ext cx="359232" cy="322023"/>
            <a:chOff x="3977427" y="1980142"/>
            <a:chExt cx="359232" cy="322023"/>
          </a:xfrm>
        </p:grpSpPr>
        <p:sp>
          <p:nvSpPr>
            <p:cNvPr id="11952" name="Google Shape;11952;p90"/>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0"/>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0"/>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0"/>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0"/>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0"/>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0"/>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0"/>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0"/>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0"/>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90"/>
          <p:cNvGrpSpPr/>
          <p:nvPr/>
        </p:nvGrpSpPr>
        <p:grpSpPr>
          <a:xfrm>
            <a:off x="839091" y="2263071"/>
            <a:ext cx="361720" cy="359180"/>
            <a:chOff x="865628" y="2413608"/>
            <a:chExt cx="361720" cy="359180"/>
          </a:xfrm>
        </p:grpSpPr>
        <p:sp>
          <p:nvSpPr>
            <p:cNvPr id="11963" name="Google Shape;11963;p90"/>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0"/>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0"/>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0"/>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0"/>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0"/>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0"/>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0"/>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0"/>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0"/>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0"/>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0"/>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0"/>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90"/>
          <p:cNvGrpSpPr/>
          <p:nvPr/>
        </p:nvGrpSpPr>
        <p:grpSpPr>
          <a:xfrm>
            <a:off x="3090556" y="2731389"/>
            <a:ext cx="268815" cy="366983"/>
            <a:chOff x="3117093" y="2881927"/>
            <a:chExt cx="268815" cy="366983"/>
          </a:xfrm>
        </p:grpSpPr>
        <p:sp>
          <p:nvSpPr>
            <p:cNvPr id="11977" name="Google Shape;11977;p90"/>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0"/>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0"/>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0"/>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0"/>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0"/>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0"/>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0"/>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0"/>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0"/>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0"/>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0"/>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0"/>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0"/>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0"/>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90"/>
          <p:cNvGrpSpPr/>
          <p:nvPr/>
        </p:nvGrpSpPr>
        <p:grpSpPr>
          <a:xfrm>
            <a:off x="3507971" y="1357462"/>
            <a:ext cx="368502" cy="343521"/>
            <a:chOff x="3534508" y="1508000"/>
            <a:chExt cx="368502" cy="343521"/>
          </a:xfrm>
        </p:grpSpPr>
        <p:sp>
          <p:nvSpPr>
            <p:cNvPr id="11993" name="Google Shape;11993;p90"/>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0"/>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0"/>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0"/>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0"/>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0"/>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0"/>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0"/>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0"/>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0"/>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0"/>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0"/>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0"/>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0"/>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0"/>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90"/>
          <p:cNvGrpSpPr/>
          <p:nvPr/>
        </p:nvGrpSpPr>
        <p:grpSpPr>
          <a:xfrm>
            <a:off x="7131161" y="1349424"/>
            <a:ext cx="279054" cy="354754"/>
            <a:chOff x="7147436" y="1502999"/>
            <a:chExt cx="279054" cy="354754"/>
          </a:xfrm>
        </p:grpSpPr>
        <p:sp>
          <p:nvSpPr>
            <p:cNvPr id="12009" name="Google Shape;12009;p90"/>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0"/>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0"/>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0"/>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0"/>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0"/>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0"/>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0"/>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0"/>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0"/>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0"/>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0"/>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0"/>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0"/>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0"/>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0"/>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90"/>
          <p:cNvGrpSpPr/>
          <p:nvPr/>
        </p:nvGrpSpPr>
        <p:grpSpPr>
          <a:xfrm>
            <a:off x="7586806" y="1819497"/>
            <a:ext cx="276802" cy="354807"/>
            <a:chOff x="7603081" y="1973072"/>
            <a:chExt cx="276802" cy="354807"/>
          </a:xfrm>
        </p:grpSpPr>
        <p:sp>
          <p:nvSpPr>
            <p:cNvPr id="12026" name="Google Shape;12026;p90"/>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0"/>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0"/>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0"/>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0"/>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0"/>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0"/>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0"/>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0"/>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0"/>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0"/>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0"/>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0"/>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0"/>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90"/>
          <p:cNvGrpSpPr/>
          <p:nvPr/>
        </p:nvGrpSpPr>
        <p:grpSpPr>
          <a:xfrm>
            <a:off x="6680517" y="1349424"/>
            <a:ext cx="276802" cy="354754"/>
            <a:chOff x="6696792" y="1502999"/>
            <a:chExt cx="276802" cy="354754"/>
          </a:xfrm>
        </p:grpSpPr>
        <p:sp>
          <p:nvSpPr>
            <p:cNvPr id="12041" name="Google Shape;12041;p90"/>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0"/>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0"/>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0"/>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0"/>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0"/>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0"/>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0"/>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0"/>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0"/>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0"/>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0"/>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0"/>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0"/>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0"/>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6" name="Google Shape;12056;p90"/>
          <p:cNvSpPr/>
          <p:nvPr/>
        </p:nvSpPr>
        <p:spPr>
          <a:xfrm>
            <a:off x="6344511" y="1501824"/>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7" name="Google Shape;12057;p90"/>
          <p:cNvGrpSpPr/>
          <p:nvPr/>
        </p:nvGrpSpPr>
        <p:grpSpPr>
          <a:xfrm>
            <a:off x="6207118" y="1349424"/>
            <a:ext cx="320295" cy="354754"/>
            <a:chOff x="6223393" y="1502999"/>
            <a:chExt cx="320295" cy="354754"/>
          </a:xfrm>
        </p:grpSpPr>
        <p:sp>
          <p:nvSpPr>
            <p:cNvPr id="12058" name="Google Shape;12058;p90"/>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0"/>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0"/>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0"/>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0"/>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0"/>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0"/>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0"/>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0"/>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0"/>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0"/>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0"/>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0"/>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0"/>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0"/>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0"/>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0"/>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0"/>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0"/>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0"/>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0"/>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0"/>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0"/>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90"/>
          <p:cNvGrpSpPr/>
          <p:nvPr/>
        </p:nvGrpSpPr>
        <p:grpSpPr>
          <a:xfrm>
            <a:off x="5294336" y="1349397"/>
            <a:ext cx="339515" cy="354781"/>
            <a:chOff x="5310611" y="1502972"/>
            <a:chExt cx="339515" cy="354781"/>
          </a:xfrm>
        </p:grpSpPr>
        <p:sp>
          <p:nvSpPr>
            <p:cNvPr id="12082" name="Google Shape;12082;p90"/>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0"/>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0"/>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0"/>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0"/>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0"/>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0"/>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0"/>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0"/>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0"/>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0"/>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0"/>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0"/>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0"/>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0"/>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0"/>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90"/>
          <p:cNvGrpSpPr/>
          <p:nvPr/>
        </p:nvGrpSpPr>
        <p:grpSpPr>
          <a:xfrm>
            <a:off x="6237362" y="3636526"/>
            <a:ext cx="274550" cy="354833"/>
            <a:chOff x="6253637" y="3790101"/>
            <a:chExt cx="274550" cy="354833"/>
          </a:xfrm>
        </p:grpSpPr>
        <p:sp>
          <p:nvSpPr>
            <p:cNvPr id="12099" name="Google Shape;12099;p90"/>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0"/>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0"/>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0"/>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0"/>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0"/>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0"/>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0"/>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0"/>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0"/>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0"/>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0"/>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0"/>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0"/>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0"/>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0"/>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0"/>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90"/>
          <p:cNvGrpSpPr/>
          <p:nvPr/>
        </p:nvGrpSpPr>
        <p:grpSpPr>
          <a:xfrm>
            <a:off x="5786456" y="3636605"/>
            <a:ext cx="274576" cy="354754"/>
            <a:chOff x="5802731" y="3790180"/>
            <a:chExt cx="274576" cy="354754"/>
          </a:xfrm>
        </p:grpSpPr>
        <p:sp>
          <p:nvSpPr>
            <p:cNvPr id="12117" name="Google Shape;12117;p90"/>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0"/>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0"/>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0"/>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0"/>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0"/>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0"/>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0"/>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0"/>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0"/>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0"/>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0"/>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0"/>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0"/>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0"/>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0"/>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0"/>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0"/>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0"/>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0"/>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0"/>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90"/>
          <p:cNvGrpSpPr/>
          <p:nvPr/>
        </p:nvGrpSpPr>
        <p:grpSpPr>
          <a:xfrm>
            <a:off x="5335813" y="3636631"/>
            <a:ext cx="274550" cy="354728"/>
            <a:chOff x="5352088" y="3790206"/>
            <a:chExt cx="274550" cy="354728"/>
          </a:xfrm>
        </p:grpSpPr>
        <p:sp>
          <p:nvSpPr>
            <p:cNvPr id="12139" name="Google Shape;12139;p90"/>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0"/>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0"/>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0"/>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0"/>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0"/>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0"/>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0"/>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0"/>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0"/>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0"/>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0"/>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0"/>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0"/>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0"/>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0"/>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0"/>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0"/>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0"/>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0"/>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0"/>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0"/>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0"/>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0"/>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90"/>
          <p:cNvGrpSpPr/>
          <p:nvPr/>
        </p:nvGrpSpPr>
        <p:grpSpPr>
          <a:xfrm>
            <a:off x="4885431" y="3636500"/>
            <a:ext cx="274550" cy="354859"/>
            <a:chOff x="4901706" y="3790075"/>
            <a:chExt cx="274550" cy="354859"/>
          </a:xfrm>
        </p:grpSpPr>
        <p:sp>
          <p:nvSpPr>
            <p:cNvPr id="12164" name="Google Shape;12164;p90"/>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0"/>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0"/>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0"/>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0"/>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0"/>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0"/>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0"/>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0"/>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0"/>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0"/>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0"/>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0"/>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0"/>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0"/>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0"/>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0"/>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90"/>
          <p:cNvGrpSpPr/>
          <p:nvPr/>
        </p:nvGrpSpPr>
        <p:grpSpPr>
          <a:xfrm>
            <a:off x="8036429" y="1349633"/>
            <a:ext cx="275073" cy="354545"/>
            <a:chOff x="8052704" y="1503208"/>
            <a:chExt cx="275073" cy="354545"/>
          </a:xfrm>
        </p:grpSpPr>
        <p:sp>
          <p:nvSpPr>
            <p:cNvPr id="12182" name="Google Shape;12182;p90"/>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0"/>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0"/>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0"/>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0"/>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0"/>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0"/>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0"/>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0"/>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0"/>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0"/>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0"/>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0"/>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0"/>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0"/>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0"/>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0"/>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90"/>
          <p:cNvGrpSpPr/>
          <p:nvPr/>
        </p:nvGrpSpPr>
        <p:grpSpPr>
          <a:xfrm>
            <a:off x="5778470" y="1349424"/>
            <a:ext cx="274550" cy="354754"/>
            <a:chOff x="5794745" y="1502999"/>
            <a:chExt cx="274550" cy="354754"/>
          </a:xfrm>
        </p:grpSpPr>
        <p:sp>
          <p:nvSpPr>
            <p:cNvPr id="12200" name="Google Shape;12200;p90"/>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0"/>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0"/>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0"/>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0"/>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0"/>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0"/>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0"/>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0"/>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0"/>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0"/>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0"/>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0"/>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0"/>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0"/>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0"/>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0"/>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0"/>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0"/>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0"/>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0"/>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0"/>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0"/>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90"/>
          <p:cNvGrpSpPr/>
          <p:nvPr/>
        </p:nvGrpSpPr>
        <p:grpSpPr>
          <a:xfrm>
            <a:off x="4880665" y="1349424"/>
            <a:ext cx="263316" cy="354754"/>
            <a:chOff x="4896940" y="1502999"/>
            <a:chExt cx="263316" cy="354754"/>
          </a:xfrm>
        </p:grpSpPr>
        <p:sp>
          <p:nvSpPr>
            <p:cNvPr id="12224" name="Google Shape;12224;p90"/>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0"/>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0"/>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0"/>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0"/>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0"/>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0"/>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0"/>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0"/>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0"/>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0"/>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0"/>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0"/>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0"/>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0"/>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0"/>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0"/>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0"/>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0"/>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0"/>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0"/>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90"/>
          <p:cNvGrpSpPr/>
          <p:nvPr/>
        </p:nvGrpSpPr>
        <p:grpSpPr>
          <a:xfrm>
            <a:off x="6239117" y="4114507"/>
            <a:ext cx="274550" cy="354728"/>
            <a:chOff x="6255392" y="4268082"/>
            <a:chExt cx="274550" cy="354728"/>
          </a:xfrm>
        </p:grpSpPr>
        <p:sp>
          <p:nvSpPr>
            <p:cNvPr id="12246" name="Google Shape;12246;p90"/>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0"/>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0"/>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0"/>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0"/>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0"/>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0"/>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0"/>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0"/>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0"/>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0"/>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0"/>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0"/>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0"/>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0"/>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0"/>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0"/>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0"/>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0"/>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0"/>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90"/>
          <p:cNvGrpSpPr/>
          <p:nvPr/>
        </p:nvGrpSpPr>
        <p:grpSpPr>
          <a:xfrm>
            <a:off x="7587801" y="3636500"/>
            <a:ext cx="275807" cy="354859"/>
            <a:chOff x="7604076" y="3790075"/>
            <a:chExt cx="275807" cy="354859"/>
          </a:xfrm>
        </p:grpSpPr>
        <p:sp>
          <p:nvSpPr>
            <p:cNvPr id="12267" name="Google Shape;12267;p90"/>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0"/>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0"/>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0"/>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0"/>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0"/>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0"/>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0"/>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0"/>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0"/>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0"/>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0"/>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0"/>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0"/>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0"/>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0"/>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0"/>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0"/>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0"/>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0"/>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0"/>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0"/>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90"/>
          <p:cNvGrpSpPr/>
          <p:nvPr/>
        </p:nvGrpSpPr>
        <p:grpSpPr>
          <a:xfrm>
            <a:off x="7138152" y="3636631"/>
            <a:ext cx="274550" cy="354493"/>
            <a:chOff x="7154427" y="3790206"/>
            <a:chExt cx="274550" cy="354493"/>
          </a:xfrm>
        </p:grpSpPr>
        <p:sp>
          <p:nvSpPr>
            <p:cNvPr id="12290" name="Google Shape;12290;p90"/>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0"/>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0"/>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0"/>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0"/>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0"/>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0"/>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0"/>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0"/>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0"/>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0"/>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0"/>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0"/>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0"/>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0"/>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0"/>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0"/>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0"/>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0"/>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0"/>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90"/>
          <p:cNvGrpSpPr/>
          <p:nvPr/>
        </p:nvGrpSpPr>
        <p:grpSpPr>
          <a:xfrm>
            <a:off x="8038183" y="1819575"/>
            <a:ext cx="274576" cy="354728"/>
            <a:chOff x="8054458" y="1973150"/>
            <a:chExt cx="274576" cy="354728"/>
          </a:xfrm>
        </p:grpSpPr>
        <p:sp>
          <p:nvSpPr>
            <p:cNvPr id="12311" name="Google Shape;12311;p90"/>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0"/>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0"/>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0"/>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0"/>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0"/>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0"/>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0"/>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0"/>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0"/>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0"/>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0"/>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0"/>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0"/>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0"/>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0"/>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0"/>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0"/>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0"/>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0"/>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0"/>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0"/>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90"/>
          <p:cNvGrpSpPr/>
          <p:nvPr/>
        </p:nvGrpSpPr>
        <p:grpSpPr>
          <a:xfrm>
            <a:off x="7137655" y="1819575"/>
            <a:ext cx="274812" cy="354728"/>
            <a:chOff x="7153930" y="1973150"/>
            <a:chExt cx="274812" cy="354728"/>
          </a:xfrm>
        </p:grpSpPr>
        <p:sp>
          <p:nvSpPr>
            <p:cNvPr id="12334" name="Google Shape;12334;p90"/>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0"/>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0"/>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0"/>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0"/>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0"/>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0"/>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0"/>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0"/>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0"/>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0"/>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0"/>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0"/>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0"/>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0"/>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0"/>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0"/>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0"/>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0"/>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90"/>
          <p:cNvGrpSpPr/>
          <p:nvPr/>
        </p:nvGrpSpPr>
        <p:grpSpPr>
          <a:xfrm>
            <a:off x="6687247" y="1819523"/>
            <a:ext cx="274812" cy="354781"/>
            <a:chOff x="6703522" y="1973098"/>
            <a:chExt cx="274812" cy="354781"/>
          </a:xfrm>
        </p:grpSpPr>
        <p:sp>
          <p:nvSpPr>
            <p:cNvPr id="12354" name="Google Shape;12354;p90"/>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0"/>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0"/>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0"/>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0"/>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0"/>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0"/>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0"/>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0"/>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0"/>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0"/>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0"/>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0"/>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0"/>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0"/>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0"/>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0"/>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0"/>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0"/>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0"/>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0"/>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0"/>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0"/>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0"/>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0"/>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90"/>
          <p:cNvGrpSpPr/>
          <p:nvPr/>
        </p:nvGrpSpPr>
        <p:grpSpPr>
          <a:xfrm>
            <a:off x="6237100" y="1819575"/>
            <a:ext cx="274812" cy="354728"/>
            <a:chOff x="6253375" y="1973150"/>
            <a:chExt cx="274812" cy="354728"/>
          </a:xfrm>
        </p:grpSpPr>
        <p:sp>
          <p:nvSpPr>
            <p:cNvPr id="12380" name="Google Shape;12380;p90"/>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0"/>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0"/>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0"/>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0"/>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0"/>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0"/>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0"/>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0"/>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0"/>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0"/>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0"/>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0"/>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0"/>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0"/>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0"/>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0"/>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0"/>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0"/>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0"/>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0"/>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0"/>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0"/>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0"/>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0"/>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0"/>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0"/>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0"/>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0"/>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0"/>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0"/>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0"/>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0"/>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0"/>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0"/>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0"/>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0"/>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0"/>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90"/>
          <p:cNvGrpSpPr/>
          <p:nvPr/>
        </p:nvGrpSpPr>
        <p:grpSpPr>
          <a:xfrm>
            <a:off x="5786221" y="1819575"/>
            <a:ext cx="275309" cy="354728"/>
            <a:chOff x="5802496" y="1973150"/>
            <a:chExt cx="275309" cy="354728"/>
          </a:xfrm>
        </p:grpSpPr>
        <p:sp>
          <p:nvSpPr>
            <p:cNvPr id="12419" name="Google Shape;12419;p90"/>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0"/>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0"/>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0"/>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0"/>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0"/>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0"/>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0"/>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0"/>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0"/>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0"/>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0"/>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0"/>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0"/>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0"/>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0"/>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0"/>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0"/>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0"/>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0"/>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0"/>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0"/>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0"/>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0"/>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0"/>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0"/>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90"/>
          <p:cNvGrpSpPr/>
          <p:nvPr/>
        </p:nvGrpSpPr>
        <p:grpSpPr>
          <a:xfrm>
            <a:off x="5336808" y="1819575"/>
            <a:ext cx="274576" cy="354728"/>
            <a:chOff x="5353083" y="1973150"/>
            <a:chExt cx="274576" cy="354728"/>
          </a:xfrm>
        </p:grpSpPr>
        <p:sp>
          <p:nvSpPr>
            <p:cNvPr id="12446" name="Google Shape;12446;p90"/>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0"/>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0"/>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0"/>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0"/>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0"/>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0"/>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0"/>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0"/>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0"/>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0"/>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0"/>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0"/>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0"/>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0"/>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0"/>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0"/>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0"/>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0"/>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0"/>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0"/>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90"/>
          <p:cNvGrpSpPr/>
          <p:nvPr/>
        </p:nvGrpSpPr>
        <p:grpSpPr>
          <a:xfrm>
            <a:off x="4886426" y="1819575"/>
            <a:ext cx="274812" cy="354728"/>
            <a:chOff x="4902701" y="1973150"/>
            <a:chExt cx="274812" cy="354728"/>
          </a:xfrm>
        </p:grpSpPr>
        <p:sp>
          <p:nvSpPr>
            <p:cNvPr id="12468" name="Google Shape;12468;p90"/>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0"/>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0"/>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0"/>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0"/>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0"/>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0"/>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0"/>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0"/>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0"/>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0"/>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0"/>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0"/>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0"/>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0"/>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0"/>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0"/>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0"/>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0"/>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0"/>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0"/>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0"/>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0"/>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0"/>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0"/>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90"/>
          <p:cNvGrpSpPr/>
          <p:nvPr/>
        </p:nvGrpSpPr>
        <p:grpSpPr>
          <a:xfrm>
            <a:off x="4886426" y="2726414"/>
            <a:ext cx="272560" cy="354676"/>
            <a:chOff x="4902701" y="2879989"/>
            <a:chExt cx="272560" cy="354676"/>
          </a:xfrm>
        </p:grpSpPr>
        <p:sp>
          <p:nvSpPr>
            <p:cNvPr id="12494" name="Google Shape;12494;p90"/>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0"/>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0"/>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0"/>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0"/>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0"/>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0"/>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0"/>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0"/>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0"/>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0"/>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0"/>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0"/>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0"/>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0"/>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0"/>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0"/>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0"/>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0"/>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0"/>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0"/>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0"/>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0"/>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0"/>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90"/>
          <p:cNvGrpSpPr/>
          <p:nvPr/>
        </p:nvGrpSpPr>
        <p:grpSpPr>
          <a:xfrm>
            <a:off x="5787713" y="4114507"/>
            <a:ext cx="274550" cy="354728"/>
            <a:chOff x="5803988" y="4268082"/>
            <a:chExt cx="274550" cy="354728"/>
          </a:xfrm>
        </p:grpSpPr>
        <p:sp>
          <p:nvSpPr>
            <p:cNvPr id="12519" name="Google Shape;12519;p90"/>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0"/>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0"/>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0"/>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0"/>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0"/>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0"/>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0"/>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0"/>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0"/>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0"/>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0"/>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0"/>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0"/>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0"/>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0"/>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0"/>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0"/>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0"/>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0"/>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0"/>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0"/>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90"/>
          <p:cNvGrpSpPr/>
          <p:nvPr/>
        </p:nvGrpSpPr>
        <p:grpSpPr>
          <a:xfrm>
            <a:off x="5336074" y="4114507"/>
            <a:ext cx="274550" cy="354728"/>
            <a:chOff x="5352349" y="4268082"/>
            <a:chExt cx="274550" cy="354728"/>
          </a:xfrm>
        </p:grpSpPr>
        <p:sp>
          <p:nvSpPr>
            <p:cNvPr id="12542" name="Google Shape;12542;p90"/>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0"/>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0"/>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0"/>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0"/>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0"/>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0"/>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0"/>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0"/>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0"/>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0"/>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0"/>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0"/>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0"/>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0"/>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0"/>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0"/>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0"/>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0"/>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0"/>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0"/>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0"/>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90"/>
          <p:cNvGrpSpPr/>
          <p:nvPr/>
        </p:nvGrpSpPr>
        <p:grpSpPr>
          <a:xfrm>
            <a:off x="7590551" y="2265715"/>
            <a:ext cx="274550" cy="354728"/>
            <a:chOff x="7606826" y="2419290"/>
            <a:chExt cx="274550" cy="354728"/>
          </a:xfrm>
        </p:grpSpPr>
        <p:sp>
          <p:nvSpPr>
            <p:cNvPr id="12565" name="Google Shape;12565;p9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90"/>
          <p:cNvGrpSpPr/>
          <p:nvPr/>
        </p:nvGrpSpPr>
        <p:grpSpPr>
          <a:xfrm>
            <a:off x="7139907" y="2265715"/>
            <a:ext cx="274550" cy="354728"/>
            <a:chOff x="7156182" y="2419290"/>
            <a:chExt cx="274550" cy="354728"/>
          </a:xfrm>
        </p:grpSpPr>
        <p:sp>
          <p:nvSpPr>
            <p:cNvPr id="12581" name="Google Shape;12581;p90"/>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0"/>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0"/>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0"/>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0"/>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0"/>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0"/>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0"/>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0"/>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0"/>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0"/>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0"/>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0"/>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0"/>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0"/>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90"/>
          <p:cNvGrpSpPr/>
          <p:nvPr/>
        </p:nvGrpSpPr>
        <p:grpSpPr>
          <a:xfrm>
            <a:off x="6689001" y="2265715"/>
            <a:ext cx="274812" cy="354728"/>
            <a:chOff x="6705276" y="2419290"/>
            <a:chExt cx="274812" cy="354728"/>
          </a:xfrm>
        </p:grpSpPr>
        <p:sp>
          <p:nvSpPr>
            <p:cNvPr id="12597" name="Google Shape;12597;p90"/>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0"/>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0"/>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0"/>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0"/>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0"/>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0"/>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0"/>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0"/>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0"/>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0"/>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0"/>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0"/>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0"/>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0"/>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0"/>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0"/>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0"/>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0"/>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0"/>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0"/>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0"/>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0"/>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0"/>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0"/>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0"/>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0"/>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0"/>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5" name="Google Shape;12625;p90"/>
          <p:cNvGrpSpPr/>
          <p:nvPr/>
        </p:nvGrpSpPr>
        <p:grpSpPr>
          <a:xfrm>
            <a:off x="4886661" y="2265715"/>
            <a:ext cx="274576" cy="354728"/>
            <a:chOff x="4902936" y="2419290"/>
            <a:chExt cx="274576" cy="354728"/>
          </a:xfrm>
        </p:grpSpPr>
        <p:sp>
          <p:nvSpPr>
            <p:cNvPr id="12626" name="Google Shape;12626;p90"/>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0"/>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0"/>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0"/>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0"/>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0"/>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0"/>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0"/>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0"/>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0"/>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0"/>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0"/>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0"/>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0"/>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0"/>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0"/>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0"/>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0"/>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0"/>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0"/>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90"/>
          <p:cNvGrpSpPr/>
          <p:nvPr/>
        </p:nvGrpSpPr>
        <p:grpSpPr>
          <a:xfrm>
            <a:off x="7591781" y="3192219"/>
            <a:ext cx="270334" cy="354754"/>
            <a:chOff x="7608056" y="3345794"/>
            <a:chExt cx="270334" cy="354754"/>
          </a:xfrm>
        </p:grpSpPr>
        <p:sp>
          <p:nvSpPr>
            <p:cNvPr id="12647" name="Google Shape;12647;p90"/>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0"/>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0"/>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0"/>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0"/>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0"/>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0"/>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0"/>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0"/>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0"/>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0"/>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0"/>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0"/>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0"/>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0"/>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0"/>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0"/>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0"/>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0"/>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90"/>
          <p:cNvGrpSpPr/>
          <p:nvPr/>
        </p:nvGrpSpPr>
        <p:grpSpPr>
          <a:xfrm>
            <a:off x="6696490" y="4114507"/>
            <a:ext cx="263316" cy="354728"/>
            <a:chOff x="6712765" y="4268082"/>
            <a:chExt cx="263316" cy="354728"/>
          </a:xfrm>
        </p:grpSpPr>
        <p:sp>
          <p:nvSpPr>
            <p:cNvPr id="12667" name="Google Shape;12667;p90"/>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0"/>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0"/>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0"/>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0"/>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0"/>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0"/>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0"/>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0"/>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0"/>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0"/>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0"/>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0"/>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0"/>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0"/>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0"/>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90"/>
          <p:cNvGrpSpPr/>
          <p:nvPr/>
        </p:nvGrpSpPr>
        <p:grpSpPr>
          <a:xfrm>
            <a:off x="5343066" y="2265584"/>
            <a:ext cx="262819" cy="354859"/>
            <a:chOff x="5359341" y="2419159"/>
            <a:chExt cx="262819" cy="354859"/>
          </a:xfrm>
        </p:grpSpPr>
        <p:sp>
          <p:nvSpPr>
            <p:cNvPr id="12684" name="Google Shape;12684;p90"/>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0"/>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0"/>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0"/>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0"/>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0"/>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0"/>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0"/>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0"/>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0"/>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0"/>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0"/>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0"/>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0"/>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0"/>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0"/>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0"/>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0"/>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0"/>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0"/>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0"/>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90"/>
          <p:cNvGrpSpPr/>
          <p:nvPr/>
        </p:nvGrpSpPr>
        <p:grpSpPr>
          <a:xfrm>
            <a:off x="6693007" y="3636631"/>
            <a:ext cx="263316" cy="354493"/>
            <a:chOff x="6709282" y="3790206"/>
            <a:chExt cx="263316" cy="354493"/>
          </a:xfrm>
        </p:grpSpPr>
        <p:sp>
          <p:nvSpPr>
            <p:cNvPr id="12706" name="Google Shape;12706;p90"/>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0"/>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0"/>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0"/>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0"/>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0"/>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0"/>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0"/>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0"/>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0"/>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0"/>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0"/>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0"/>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0"/>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0"/>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0"/>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90"/>
          <p:cNvGrpSpPr/>
          <p:nvPr/>
        </p:nvGrpSpPr>
        <p:grpSpPr>
          <a:xfrm>
            <a:off x="6244354" y="2265715"/>
            <a:ext cx="263055" cy="354493"/>
            <a:chOff x="6260629" y="2419290"/>
            <a:chExt cx="263055" cy="354493"/>
          </a:xfrm>
        </p:grpSpPr>
        <p:sp>
          <p:nvSpPr>
            <p:cNvPr id="12723" name="Google Shape;12723;p90"/>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0"/>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0"/>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0"/>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0"/>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0"/>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0"/>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0"/>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0"/>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0"/>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0"/>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0"/>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0"/>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0"/>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0"/>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90"/>
          <p:cNvGrpSpPr/>
          <p:nvPr/>
        </p:nvGrpSpPr>
        <p:grpSpPr>
          <a:xfrm>
            <a:off x="6244589" y="2726336"/>
            <a:ext cx="263343" cy="354754"/>
            <a:chOff x="6260864" y="2879911"/>
            <a:chExt cx="263343" cy="354754"/>
          </a:xfrm>
        </p:grpSpPr>
        <p:sp>
          <p:nvSpPr>
            <p:cNvPr id="12739" name="Google Shape;12739;p90"/>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0"/>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0"/>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0"/>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0"/>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0"/>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0"/>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0"/>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0"/>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0"/>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0"/>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0"/>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0"/>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0"/>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0"/>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0"/>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0"/>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0"/>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90"/>
          <p:cNvGrpSpPr/>
          <p:nvPr/>
        </p:nvGrpSpPr>
        <p:grpSpPr>
          <a:xfrm>
            <a:off x="8046693" y="2265715"/>
            <a:ext cx="263316" cy="354728"/>
            <a:chOff x="8062968" y="2419290"/>
            <a:chExt cx="263316" cy="354728"/>
          </a:xfrm>
        </p:grpSpPr>
        <p:sp>
          <p:nvSpPr>
            <p:cNvPr id="12758" name="Google Shape;12758;p9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90"/>
          <p:cNvGrpSpPr/>
          <p:nvPr/>
        </p:nvGrpSpPr>
        <p:grpSpPr>
          <a:xfrm>
            <a:off x="5793448" y="2265715"/>
            <a:ext cx="263316" cy="354728"/>
            <a:chOff x="5809723" y="2419290"/>
            <a:chExt cx="263316" cy="354728"/>
          </a:xfrm>
        </p:grpSpPr>
        <p:sp>
          <p:nvSpPr>
            <p:cNvPr id="12776" name="Google Shape;12776;p90"/>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0"/>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0"/>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0"/>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0"/>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0"/>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0"/>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0"/>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0"/>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0"/>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0"/>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0"/>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0"/>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0"/>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0"/>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0"/>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0"/>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90"/>
          <p:cNvGrpSpPr/>
          <p:nvPr/>
        </p:nvGrpSpPr>
        <p:grpSpPr>
          <a:xfrm>
            <a:off x="7590551" y="1349424"/>
            <a:ext cx="263552" cy="354754"/>
            <a:chOff x="7606826" y="1502999"/>
            <a:chExt cx="263552" cy="354754"/>
          </a:xfrm>
        </p:grpSpPr>
        <p:sp>
          <p:nvSpPr>
            <p:cNvPr id="12794" name="Google Shape;12794;p90"/>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0"/>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0"/>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0"/>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0"/>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0"/>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0"/>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0"/>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0"/>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0"/>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0"/>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0"/>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0"/>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0"/>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0"/>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0"/>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0"/>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0"/>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90"/>
          <p:cNvGrpSpPr/>
          <p:nvPr/>
        </p:nvGrpSpPr>
        <p:grpSpPr>
          <a:xfrm>
            <a:off x="8044180" y="3636500"/>
            <a:ext cx="264076" cy="354623"/>
            <a:chOff x="8060455" y="3790075"/>
            <a:chExt cx="264076" cy="354623"/>
          </a:xfrm>
        </p:grpSpPr>
        <p:sp>
          <p:nvSpPr>
            <p:cNvPr id="12813" name="Google Shape;12813;p90"/>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0"/>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0"/>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0"/>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0"/>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0"/>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0"/>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0"/>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0"/>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0"/>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0"/>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0"/>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0"/>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0"/>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0"/>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0"/>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0"/>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0"/>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0"/>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0"/>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0"/>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0"/>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0"/>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6" name="Google Shape;12836;p90"/>
          <p:cNvGrpSpPr/>
          <p:nvPr/>
        </p:nvGrpSpPr>
        <p:grpSpPr>
          <a:xfrm>
            <a:off x="7598275" y="2726336"/>
            <a:ext cx="263316" cy="354754"/>
            <a:chOff x="7614550" y="2879911"/>
            <a:chExt cx="263316" cy="354754"/>
          </a:xfrm>
        </p:grpSpPr>
        <p:sp>
          <p:nvSpPr>
            <p:cNvPr id="12837" name="Google Shape;12837;p90"/>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0"/>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0"/>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0"/>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0"/>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0"/>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0"/>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0"/>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0"/>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0"/>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0"/>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0"/>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0"/>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0"/>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0"/>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0"/>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0"/>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0"/>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0"/>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90"/>
          <p:cNvGrpSpPr/>
          <p:nvPr/>
        </p:nvGrpSpPr>
        <p:grpSpPr>
          <a:xfrm>
            <a:off x="4884409" y="4114612"/>
            <a:ext cx="274576" cy="354623"/>
            <a:chOff x="4900684" y="4268187"/>
            <a:chExt cx="274576" cy="354623"/>
          </a:xfrm>
        </p:grpSpPr>
        <p:sp>
          <p:nvSpPr>
            <p:cNvPr id="12857" name="Google Shape;12857;p90"/>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0"/>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0"/>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0"/>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0"/>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0"/>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0"/>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0"/>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0"/>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0"/>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0"/>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0"/>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0"/>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0"/>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0"/>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90"/>
          <p:cNvGrpSpPr/>
          <p:nvPr/>
        </p:nvGrpSpPr>
        <p:grpSpPr>
          <a:xfrm>
            <a:off x="7145379" y="3192219"/>
            <a:ext cx="263343" cy="354754"/>
            <a:chOff x="7161654" y="3345794"/>
            <a:chExt cx="263343" cy="354754"/>
          </a:xfrm>
        </p:grpSpPr>
        <p:sp>
          <p:nvSpPr>
            <p:cNvPr id="12873" name="Google Shape;12873;p90"/>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0"/>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0"/>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0"/>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0"/>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0"/>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0"/>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0"/>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0"/>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0"/>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0"/>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0"/>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0"/>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0"/>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0"/>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0"/>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0"/>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0"/>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0"/>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90"/>
          <p:cNvGrpSpPr/>
          <p:nvPr/>
        </p:nvGrpSpPr>
        <p:grpSpPr>
          <a:xfrm>
            <a:off x="6695495" y="3192219"/>
            <a:ext cx="263081" cy="354754"/>
            <a:chOff x="6711770" y="3345794"/>
            <a:chExt cx="263081" cy="354754"/>
          </a:xfrm>
        </p:grpSpPr>
        <p:sp>
          <p:nvSpPr>
            <p:cNvPr id="12893" name="Google Shape;12893;p90"/>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0"/>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0"/>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0"/>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0"/>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0"/>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0"/>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0"/>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0"/>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0"/>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0"/>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0"/>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0"/>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0"/>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0"/>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0"/>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0"/>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90"/>
          <p:cNvGrpSpPr/>
          <p:nvPr/>
        </p:nvGrpSpPr>
        <p:grpSpPr>
          <a:xfrm>
            <a:off x="7147134" y="2726676"/>
            <a:ext cx="263316" cy="354414"/>
            <a:chOff x="7163409" y="2880251"/>
            <a:chExt cx="263316" cy="354414"/>
          </a:xfrm>
        </p:grpSpPr>
        <p:sp>
          <p:nvSpPr>
            <p:cNvPr id="12911" name="Google Shape;12911;p90"/>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0"/>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0"/>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0"/>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0"/>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0"/>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0"/>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0"/>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0"/>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0"/>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0"/>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0"/>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90"/>
          <p:cNvGrpSpPr/>
          <p:nvPr/>
        </p:nvGrpSpPr>
        <p:grpSpPr>
          <a:xfrm>
            <a:off x="6695757" y="2726597"/>
            <a:ext cx="263316" cy="354493"/>
            <a:chOff x="6712032" y="2880172"/>
            <a:chExt cx="263316" cy="354493"/>
          </a:xfrm>
        </p:grpSpPr>
        <p:sp>
          <p:nvSpPr>
            <p:cNvPr id="12924" name="Google Shape;12924;p90"/>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0"/>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0"/>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0"/>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0"/>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0"/>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0"/>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0"/>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0"/>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0"/>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0"/>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0"/>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0"/>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0"/>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0"/>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0"/>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0"/>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0"/>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0"/>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0"/>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0"/>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90"/>
          <p:cNvGrpSpPr/>
          <p:nvPr/>
        </p:nvGrpSpPr>
        <p:grpSpPr>
          <a:xfrm>
            <a:off x="6245349" y="3192219"/>
            <a:ext cx="263316" cy="354754"/>
            <a:chOff x="6261624" y="3345794"/>
            <a:chExt cx="263316" cy="354754"/>
          </a:xfrm>
        </p:grpSpPr>
        <p:sp>
          <p:nvSpPr>
            <p:cNvPr id="12946" name="Google Shape;12946;p90"/>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0"/>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0"/>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0"/>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0"/>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0"/>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0"/>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0"/>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0"/>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0"/>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0"/>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0"/>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0"/>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0"/>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0"/>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0"/>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0"/>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0"/>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0"/>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0"/>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0"/>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0"/>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0"/>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0"/>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0"/>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0"/>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0"/>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0"/>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4" name="Google Shape;12974;p90"/>
          <p:cNvSpPr/>
          <p:nvPr/>
        </p:nvSpPr>
        <p:spPr>
          <a:xfrm>
            <a:off x="5864147" y="3209475"/>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5" name="Google Shape;12975;p90"/>
          <p:cNvGrpSpPr/>
          <p:nvPr/>
        </p:nvGrpSpPr>
        <p:grpSpPr>
          <a:xfrm>
            <a:off x="5795464" y="3192219"/>
            <a:ext cx="263316" cy="354754"/>
            <a:chOff x="5811739" y="3345794"/>
            <a:chExt cx="263316" cy="354754"/>
          </a:xfrm>
        </p:grpSpPr>
        <p:sp>
          <p:nvSpPr>
            <p:cNvPr id="12976" name="Google Shape;12976;p90"/>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0"/>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0"/>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0"/>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0"/>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0"/>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0"/>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0"/>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0"/>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0"/>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0"/>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0"/>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0"/>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0"/>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0"/>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0"/>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0"/>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0"/>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0"/>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0"/>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0"/>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90"/>
          <p:cNvGrpSpPr/>
          <p:nvPr/>
        </p:nvGrpSpPr>
        <p:grpSpPr>
          <a:xfrm>
            <a:off x="5347543" y="3192219"/>
            <a:ext cx="259074" cy="354493"/>
            <a:chOff x="5363818" y="3345794"/>
            <a:chExt cx="259074" cy="354493"/>
          </a:xfrm>
        </p:grpSpPr>
        <p:sp>
          <p:nvSpPr>
            <p:cNvPr id="12998" name="Google Shape;12998;p90"/>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0"/>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0"/>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0"/>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0"/>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0"/>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0"/>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0"/>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0"/>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0"/>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0"/>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0"/>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0"/>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0"/>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0"/>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0"/>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0"/>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0"/>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0"/>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0"/>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0"/>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0"/>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0"/>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0"/>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0"/>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90"/>
          <p:cNvGrpSpPr/>
          <p:nvPr/>
        </p:nvGrpSpPr>
        <p:grpSpPr>
          <a:xfrm>
            <a:off x="4896664" y="3192088"/>
            <a:ext cx="261326" cy="354885"/>
            <a:chOff x="4912939" y="3345663"/>
            <a:chExt cx="261326" cy="354885"/>
          </a:xfrm>
        </p:grpSpPr>
        <p:sp>
          <p:nvSpPr>
            <p:cNvPr id="13024" name="Google Shape;13024;p90"/>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0"/>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0"/>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0"/>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0"/>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0"/>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0"/>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0"/>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0"/>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0"/>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0"/>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0"/>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0"/>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0"/>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0"/>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0"/>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0"/>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0"/>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0"/>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0"/>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0"/>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90"/>
          <p:cNvGrpSpPr/>
          <p:nvPr/>
        </p:nvGrpSpPr>
        <p:grpSpPr>
          <a:xfrm>
            <a:off x="5793448" y="2726336"/>
            <a:ext cx="263081" cy="355016"/>
            <a:chOff x="5809723" y="2879911"/>
            <a:chExt cx="263081" cy="355016"/>
          </a:xfrm>
        </p:grpSpPr>
        <p:sp>
          <p:nvSpPr>
            <p:cNvPr id="13046" name="Google Shape;13046;p90"/>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0"/>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0"/>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0"/>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0"/>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0"/>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0"/>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0"/>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0"/>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0"/>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0"/>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0"/>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0"/>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0"/>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0"/>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0"/>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0"/>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90"/>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0"/>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0"/>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0"/>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0"/>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90"/>
          <p:cNvGrpSpPr/>
          <p:nvPr/>
        </p:nvGrpSpPr>
        <p:grpSpPr>
          <a:xfrm>
            <a:off x="7599794" y="4114481"/>
            <a:ext cx="263316" cy="354754"/>
            <a:chOff x="7616069" y="4268056"/>
            <a:chExt cx="263316" cy="354754"/>
          </a:xfrm>
        </p:grpSpPr>
        <p:sp>
          <p:nvSpPr>
            <p:cNvPr id="13069" name="Google Shape;13069;p90"/>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0"/>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0"/>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0"/>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0"/>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0"/>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0"/>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0"/>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0"/>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0"/>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0"/>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0"/>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0"/>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0"/>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0"/>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0"/>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0"/>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0"/>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0"/>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0"/>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0"/>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90"/>
          <p:cNvGrpSpPr/>
          <p:nvPr/>
        </p:nvGrpSpPr>
        <p:grpSpPr>
          <a:xfrm>
            <a:off x="7148129" y="4114743"/>
            <a:ext cx="263316" cy="354493"/>
            <a:chOff x="7164404" y="4268318"/>
            <a:chExt cx="263316" cy="354493"/>
          </a:xfrm>
        </p:grpSpPr>
        <p:sp>
          <p:nvSpPr>
            <p:cNvPr id="13091" name="Google Shape;13091;p90"/>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0"/>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0"/>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0"/>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0"/>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0"/>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0"/>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0"/>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0"/>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0"/>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0"/>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0"/>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0"/>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0"/>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0"/>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0"/>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90"/>
          <p:cNvGrpSpPr/>
          <p:nvPr/>
        </p:nvGrpSpPr>
        <p:grpSpPr>
          <a:xfrm>
            <a:off x="5342071" y="2726336"/>
            <a:ext cx="263316" cy="354754"/>
            <a:chOff x="5358346" y="2879911"/>
            <a:chExt cx="263316" cy="354754"/>
          </a:xfrm>
        </p:grpSpPr>
        <p:sp>
          <p:nvSpPr>
            <p:cNvPr id="13108" name="Google Shape;13108;p90"/>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0"/>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0"/>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0"/>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0"/>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0"/>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0"/>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0"/>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0"/>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0"/>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0"/>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0"/>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0"/>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0"/>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0"/>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0"/>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0"/>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0"/>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0"/>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0"/>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0"/>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90"/>
          <p:cNvGrpSpPr/>
          <p:nvPr/>
        </p:nvGrpSpPr>
        <p:grpSpPr>
          <a:xfrm>
            <a:off x="8045175" y="3192167"/>
            <a:ext cx="263316" cy="354807"/>
            <a:chOff x="8061450" y="3345742"/>
            <a:chExt cx="263316" cy="354807"/>
          </a:xfrm>
        </p:grpSpPr>
        <p:sp>
          <p:nvSpPr>
            <p:cNvPr id="13130" name="Google Shape;13130;p90"/>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0"/>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0"/>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0"/>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0"/>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0"/>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0"/>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0"/>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0"/>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0"/>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0"/>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0"/>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0"/>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0"/>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0"/>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0"/>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90"/>
          <p:cNvGrpSpPr/>
          <p:nvPr/>
        </p:nvGrpSpPr>
        <p:grpSpPr>
          <a:xfrm>
            <a:off x="8049678" y="2726336"/>
            <a:ext cx="263081" cy="354754"/>
            <a:chOff x="8065953" y="2879911"/>
            <a:chExt cx="263081" cy="354754"/>
          </a:xfrm>
        </p:grpSpPr>
        <p:sp>
          <p:nvSpPr>
            <p:cNvPr id="13147" name="Google Shape;13147;p90"/>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0"/>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0"/>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0"/>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0"/>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0"/>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0"/>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0"/>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0"/>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0"/>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0"/>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0"/>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0"/>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0"/>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0"/>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0"/>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3" name="Google Shape;13163;p90"/>
          <p:cNvGrpSpPr/>
          <p:nvPr/>
        </p:nvGrpSpPr>
        <p:grpSpPr>
          <a:xfrm>
            <a:off x="8047924" y="4114743"/>
            <a:ext cx="270308" cy="354493"/>
            <a:chOff x="8064199" y="4268318"/>
            <a:chExt cx="270308" cy="354493"/>
          </a:xfrm>
        </p:grpSpPr>
        <p:sp>
          <p:nvSpPr>
            <p:cNvPr id="13164" name="Google Shape;13164;p90"/>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0"/>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0"/>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0"/>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0"/>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0"/>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0"/>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0"/>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0"/>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0"/>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0"/>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0"/>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90"/>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90"/>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0"/>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0"/>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0"/>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2" name="Google Shape;13182;p90"/>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3183" name="Google Shape;13183;p90"/>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87"/>
        <p:cNvGrpSpPr/>
        <p:nvPr/>
      </p:nvGrpSpPr>
      <p:grpSpPr>
        <a:xfrm>
          <a:off x="0" y="0"/>
          <a:ext cx="0" cy="0"/>
          <a:chOff x="0" y="0"/>
          <a:chExt cx="0" cy="0"/>
        </a:xfrm>
      </p:grpSpPr>
      <p:grpSp>
        <p:nvGrpSpPr>
          <p:cNvPr id="13188" name="Google Shape;13188;p91"/>
          <p:cNvGrpSpPr/>
          <p:nvPr/>
        </p:nvGrpSpPr>
        <p:grpSpPr>
          <a:xfrm>
            <a:off x="3507933" y="3164345"/>
            <a:ext cx="381482" cy="366926"/>
            <a:chOff x="3511608" y="3348218"/>
            <a:chExt cx="381482" cy="366926"/>
          </a:xfrm>
        </p:grpSpPr>
        <p:sp>
          <p:nvSpPr>
            <p:cNvPr id="13189" name="Google Shape;13189;p91"/>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1"/>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1"/>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1"/>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1"/>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1"/>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1"/>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1"/>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1"/>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1"/>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1"/>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1"/>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1"/>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1"/>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91"/>
          <p:cNvGrpSpPr/>
          <p:nvPr/>
        </p:nvGrpSpPr>
        <p:grpSpPr>
          <a:xfrm>
            <a:off x="1846141" y="3623467"/>
            <a:ext cx="163616" cy="366665"/>
            <a:chOff x="1849816" y="3807339"/>
            <a:chExt cx="163616" cy="366665"/>
          </a:xfrm>
        </p:grpSpPr>
        <p:sp>
          <p:nvSpPr>
            <p:cNvPr id="13204" name="Google Shape;13204;p91"/>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1"/>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1"/>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1"/>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1"/>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1"/>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1"/>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1"/>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1"/>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1"/>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1"/>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1"/>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1"/>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91"/>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8" name="Google Shape;13218;p91"/>
          <p:cNvGrpSpPr/>
          <p:nvPr/>
        </p:nvGrpSpPr>
        <p:grpSpPr>
          <a:xfrm>
            <a:off x="2271082" y="3623441"/>
            <a:ext cx="202292" cy="366430"/>
            <a:chOff x="2274757" y="3807313"/>
            <a:chExt cx="202292" cy="366430"/>
          </a:xfrm>
        </p:grpSpPr>
        <p:sp>
          <p:nvSpPr>
            <p:cNvPr id="13219" name="Google Shape;13219;p91"/>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1"/>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1"/>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1"/>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1"/>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1"/>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1"/>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1"/>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1"/>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1"/>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91"/>
          <p:cNvGrpSpPr/>
          <p:nvPr/>
        </p:nvGrpSpPr>
        <p:grpSpPr>
          <a:xfrm>
            <a:off x="3969041" y="3164345"/>
            <a:ext cx="366404" cy="366665"/>
            <a:chOff x="3972716" y="3348218"/>
            <a:chExt cx="366404" cy="366665"/>
          </a:xfrm>
        </p:grpSpPr>
        <p:sp>
          <p:nvSpPr>
            <p:cNvPr id="13230" name="Google Shape;13230;p91"/>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1"/>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1"/>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1"/>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1"/>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1"/>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1"/>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1"/>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1"/>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1"/>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1"/>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1"/>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2" name="Google Shape;13242;p91"/>
          <p:cNvGrpSpPr/>
          <p:nvPr/>
        </p:nvGrpSpPr>
        <p:grpSpPr>
          <a:xfrm>
            <a:off x="862853" y="3164476"/>
            <a:ext cx="317405" cy="366534"/>
            <a:chOff x="866528" y="3348348"/>
            <a:chExt cx="317405" cy="366534"/>
          </a:xfrm>
        </p:grpSpPr>
        <p:sp>
          <p:nvSpPr>
            <p:cNvPr id="13243" name="Google Shape;13243;p91"/>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1"/>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1"/>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1"/>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1"/>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1"/>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1"/>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1"/>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91"/>
          <p:cNvGrpSpPr/>
          <p:nvPr/>
        </p:nvGrpSpPr>
        <p:grpSpPr>
          <a:xfrm>
            <a:off x="1313143" y="3164423"/>
            <a:ext cx="310872" cy="366848"/>
            <a:chOff x="1316818" y="3348296"/>
            <a:chExt cx="310872" cy="366848"/>
          </a:xfrm>
        </p:grpSpPr>
        <p:sp>
          <p:nvSpPr>
            <p:cNvPr id="13252" name="Google Shape;13252;p91"/>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1"/>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1"/>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1"/>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1"/>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1"/>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1"/>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1"/>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1"/>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1"/>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1"/>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1"/>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1"/>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1"/>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1"/>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1"/>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1"/>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1"/>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1"/>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1"/>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1"/>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1"/>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1"/>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1"/>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91"/>
          <p:cNvGrpSpPr/>
          <p:nvPr/>
        </p:nvGrpSpPr>
        <p:grpSpPr>
          <a:xfrm>
            <a:off x="3101573" y="3164371"/>
            <a:ext cx="305620" cy="366430"/>
            <a:chOff x="3105248" y="3348244"/>
            <a:chExt cx="305620" cy="366430"/>
          </a:xfrm>
        </p:grpSpPr>
        <p:sp>
          <p:nvSpPr>
            <p:cNvPr id="13277" name="Google Shape;13277;p91"/>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1"/>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1"/>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1"/>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1"/>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1"/>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1"/>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91"/>
          <p:cNvGrpSpPr/>
          <p:nvPr/>
        </p:nvGrpSpPr>
        <p:grpSpPr>
          <a:xfrm>
            <a:off x="2658313" y="3164345"/>
            <a:ext cx="304078" cy="366665"/>
            <a:chOff x="2661988" y="3348218"/>
            <a:chExt cx="304078" cy="366665"/>
          </a:xfrm>
        </p:grpSpPr>
        <p:sp>
          <p:nvSpPr>
            <p:cNvPr id="13285" name="Google Shape;13285;p91"/>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1"/>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1"/>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1"/>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1"/>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1"/>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1"/>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1"/>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1"/>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1"/>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1"/>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1"/>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1"/>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1"/>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1"/>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1"/>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1"/>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1"/>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1"/>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91"/>
          <p:cNvGrpSpPr/>
          <p:nvPr/>
        </p:nvGrpSpPr>
        <p:grpSpPr>
          <a:xfrm>
            <a:off x="2209252" y="3165024"/>
            <a:ext cx="307606" cy="366482"/>
            <a:chOff x="2212927" y="3348897"/>
            <a:chExt cx="307606" cy="366482"/>
          </a:xfrm>
        </p:grpSpPr>
        <p:sp>
          <p:nvSpPr>
            <p:cNvPr id="13305" name="Google Shape;13305;p91"/>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1"/>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1"/>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1"/>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1"/>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1"/>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1"/>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1"/>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1"/>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1"/>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91"/>
          <p:cNvGrpSpPr/>
          <p:nvPr/>
        </p:nvGrpSpPr>
        <p:grpSpPr>
          <a:xfrm>
            <a:off x="1760714" y="3164345"/>
            <a:ext cx="310114" cy="366665"/>
            <a:chOff x="1764389" y="3348218"/>
            <a:chExt cx="310114" cy="366665"/>
          </a:xfrm>
        </p:grpSpPr>
        <p:sp>
          <p:nvSpPr>
            <p:cNvPr id="13316" name="Google Shape;13316;p91"/>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1"/>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1"/>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1"/>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1"/>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1"/>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1"/>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1"/>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1"/>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1"/>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1"/>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1"/>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1"/>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1"/>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1"/>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1"/>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1"/>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1"/>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1"/>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1"/>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91"/>
          <p:cNvGrpSpPr/>
          <p:nvPr/>
        </p:nvGrpSpPr>
        <p:grpSpPr>
          <a:xfrm>
            <a:off x="2773897" y="3623415"/>
            <a:ext cx="81716" cy="366717"/>
            <a:chOff x="2777572" y="3807287"/>
            <a:chExt cx="81716" cy="366717"/>
          </a:xfrm>
        </p:grpSpPr>
        <p:sp>
          <p:nvSpPr>
            <p:cNvPr id="13337" name="Google Shape;13337;p91"/>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1"/>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1"/>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1"/>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1"/>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1"/>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1"/>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1"/>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1"/>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1"/>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1"/>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91"/>
          <p:cNvGrpSpPr/>
          <p:nvPr/>
        </p:nvGrpSpPr>
        <p:grpSpPr>
          <a:xfrm>
            <a:off x="3930339" y="4145908"/>
            <a:ext cx="366665" cy="256334"/>
            <a:chOff x="3934014" y="4329780"/>
            <a:chExt cx="366665" cy="256334"/>
          </a:xfrm>
        </p:grpSpPr>
        <p:sp>
          <p:nvSpPr>
            <p:cNvPr id="13349" name="Google Shape;13349;p91"/>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1"/>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1"/>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1"/>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1"/>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1"/>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1"/>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1"/>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1"/>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1"/>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1"/>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1"/>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1"/>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91"/>
          <p:cNvGrpSpPr/>
          <p:nvPr/>
        </p:nvGrpSpPr>
        <p:grpSpPr>
          <a:xfrm>
            <a:off x="943995" y="3623467"/>
            <a:ext cx="194295" cy="366404"/>
            <a:chOff x="947670" y="3807339"/>
            <a:chExt cx="194295" cy="366404"/>
          </a:xfrm>
        </p:grpSpPr>
        <p:sp>
          <p:nvSpPr>
            <p:cNvPr id="13363" name="Google Shape;13363;p91"/>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1"/>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1"/>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1"/>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1"/>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1"/>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1"/>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1"/>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1"/>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1"/>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91"/>
          <p:cNvGrpSpPr/>
          <p:nvPr/>
        </p:nvGrpSpPr>
        <p:grpSpPr>
          <a:xfrm>
            <a:off x="3416704" y="4102685"/>
            <a:ext cx="368939" cy="342283"/>
            <a:chOff x="3420379" y="4286557"/>
            <a:chExt cx="368939" cy="342283"/>
          </a:xfrm>
        </p:grpSpPr>
        <p:sp>
          <p:nvSpPr>
            <p:cNvPr id="13374" name="Google Shape;13374;p91"/>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1"/>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1"/>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1"/>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1"/>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1"/>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1"/>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1"/>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1"/>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1"/>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1"/>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1"/>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1"/>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1"/>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1"/>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1"/>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91"/>
          <p:cNvGrpSpPr/>
          <p:nvPr/>
        </p:nvGrpSpPr>
        <p:grpSpPr>
          <a:xfrm>
            <a:off x="3961515" y="3658380"/>
            <a:ext cx="369801" cy="296813"/>
            <a:chOff x="3965190" y="3842252"/>
            <a:chExt cx="369801" cy="296813"/>
          </a:xfrm>
        </p:grpSpPr>
        <p:sp>
          <p:nvSpPr>
            <p:cNvPr id="13391" name="Google Shape;13391;p91"/>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1"/>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1"/>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1"/>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1"/>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1"/>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1"/>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1"/>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1"/>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1"/>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1"/>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1"/>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1"/>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1"/>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1"/>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1"/>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1"/>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1"/>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1"/>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1"/>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1"/>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91"/>
          <p:cNvGrpSpPr/>
          <p:nvPr/>
        </p:nvGrpSpPr>
        <p:grpSpPr>
          <a:xfrm>
            <a:off x="3502915" y="3649939"/>
            <a:ext cx="396796" cy="313407"/>
            <a:chOff x="3506590" y="3833812"/>
            <a:chExt cx="396796" cy="313407"/>
          </a:xfrm>
        </p:grpSpPr>
        <p:sp>
          <p:nvSpPr>
            <p:cNvPr id="13413" name="Google Shape;13413;p91"/>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1"/>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1"/>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91"/>
          <p:cNvGrpSpPr/>
          <p:nvPr/>
        </p:nvGrpSpPr>
        <p:grpSpPr>
          <a:xfrm>
            <a:off x="2765613" y="1781491"/>
            <a:ext cx="104556" cy="366665"/>
            <a:chOff x="2769288" y="1965364"/>
            <a:chExt cx="104556" cy="366665"/>
          </a:xfrm>
        </p:grpSpPr>
        <p:sp>
          <p:nvSpPr>
            <p:cNvPr id="13417" name="Google Shape;13417;p91"/>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1"/>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1"/>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1"/>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1"/>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1"/>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1"/>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1"/>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1"/>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1"/>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1"/>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1"/>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91"/>
          <p:cNvGrpSpPr/>
          <p:nvPr/>
        </p:nvGrpSpPr>
        <p:grpSpPr>
          <a:xfrm>
            <a:off x="3963004" y="1826988"/>
            <a:ext cx="367162" cy="275698"/>
            <a:chOff x="3966679" y="2010861"/>
            <a:chExt cx="367162" cy="275698"/>
          </a:xfrm>
        </p:grpSpPr>
        <p:sp>
          <p:nvSpPr>
            <p:cNvPr id="13430" name="Google Shape;13430;p91"/>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1"/>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1"/>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1"/>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91"/>
          <p:cNvGrpSpPr/>
          <p:nvPr/>
        </p:nvGrpSpPr>
        <p:grpSpPr>
          <a:xfrm>
            <a:off x="1748902" y="1841622"/>
            <a:ext cx="366404" cy="246220"/>
            <a:chOff x="1752577" y="2025495"/>
            <a:chExt cx="366404" cy="246220"/>
          </a:xfrm>
        </p:grpSpPr>
        <p:sp>
          <p:nvSpPr>
            <p:cNvPr id="13435" name="Google Shape;13435;p91"/>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1"/>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1"/>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1"/>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1"/>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1"/>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1"/>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1"/>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1"/>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1"/>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1"/>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1"/>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1"/>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1"/>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1"/>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1"/>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91"/>
          <p:cNvGrpSpPr/>
          <p:nvPr/>
        </p:nvGrpSpPr>
        <p:grpSpPr>
          <a:xfrm>
            <a:off x="1305878" y="1885708"/>
            <a:ext cx="366404" cy="158363"/>
            <a:chOff x="1309553" y="2069580"/>
            <a:chExt cx="366404" cy="158363"/>
          </a:xfrm>
        </p:grpSpPr>
        <p:sp>
          <p:nvSpPr>
            <p:cNvPr id="13452" name="Google Shape;13452;p91"/>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1"/>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1"/>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1"/>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1"/>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1"/>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1"/>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1"/>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1"/>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1"/>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1"/>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1"/>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1"/>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1"/>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1"/>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1"/>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1"/>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1"/>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1"/>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1"/>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1"/>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1"/>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1"/>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1"/>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1"/>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1"/>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91"/>
          <p:cNvGrpSpPr/>
          <p:nvPr/>
        </p:nvGrpSpPr>
        <p:grpSpPr>
          <a:xfrm>
            <a:off x="862853" y="1904889"/>
            <a:ext cx="366639" cy="119635"/>
            <a:chOff x="866528" y="2088762"/>
            <a:chExt cx="366639" cy="119635"/>
          </a:xfrm>
        </p:grpSpPr>
        <p:sp>
          <p:nvSpPr>
            <p:cNvPr id="13479" name="Google Shape;13479;p91"/>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1"/>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1"/>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1"/>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1"/>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1"/>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1"/>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1"/>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1"/>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1"/>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1"/>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1"/>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1"/>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1"/>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91"/>
          <p:cNvGrpSpPr/>
          <p:nvPr/>
        </p:nvGrpSpPr>
        <p:grpSpPr>
          <a:xfrm>
            <a:off x="2325594" y="1781439"/>
            <a:ext cx="98807" cy="366273"/>
            <a:chOff x="2329269" y="1965312"/>
            <a:chExt cx="98807" cy="366273"/>
          </a:xfrm>
        </p:grpSpPr>
        <p:sp>
          <p:nvSpPr>
            <p:cNvPr id="13494" name="Google Shape;13494;p91"/>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1"/>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1"/>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7" name="Google Shape;13497;p91"/>
          <p:cNvGrpSpPr/>
          <p:nvPr/>
        </p:nvGrpSpPr>
        <p:grpSpPr>
          <a:xfrm>
            <a:off x="3204378" y="1781099"/>
            <a:ext cx="112344" cy="366926"/>
            <a:chOff x="3208053" y="1964972"/>
            <a:chExt cx="112344" cy="366926"/>
          </a:xfrm>
        </p:grpSpPr>
        <p:sp>
          <p:nvSpPr>
            <p:cNvPr id="13498" name="Google Shape;13498;p91"/>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1"/>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1"/>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1"/>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1"/>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1"/>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91"/>
          <p:cNvGrpSpPr/>
          <p:nvPr/>
        </p:nvGrpSpPr>
        <p:grpSpPr>
          <a:xfrm>
            <a:off x="3221704" y="3623467"/>
            <a:ext cx="72413" cy="366404"/>
            <a:chOff x="3225379" y="3807339"/>
            <a:chExt cx="72413" cy="366404"/>
          </a:xfrm>
        </p:grpSpPr>
        <p:sp>
          <p:nvSpPr>
            <p:cNvPr id="13505" name="Google Shape;13505;p91"/>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1"/>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1"/>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1"/>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1"/>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1"/>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1"/>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1"/>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3" name="Google Shape;13513;p91"/>
          <p:cNvGrpSpPr/>
          <p:nvPr/>
        </p:nvGrpSpPr>
        <p:grpSpPr>
          <a:xfrm>
            <a:off x="3520241" y="1827223"/>
            <a:ext cx="366665" cy="275201"/>
            <a:chOff x="3523916" y="2011096"/>
            <a:chExt cx="366665" cy="275201"/>
          </a:xfrm>
        </p:grpSpPr>
        <p:sp>
          <p:nvSpPr>
            <p:cNvPr id="13514" name="Google Shape;13514;p91"/>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1"/>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1"/>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1"/>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1"/>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1"/>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1"/>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1"/>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1"/>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1"/>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1"/>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1"/>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1"/>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1"/>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1"/>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1"/>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1"/>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1"/>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1"/>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1"/>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91"/>
          <p:cNvGrpSpPr/>
          <p:nvPr/>
        </p:nvGrpSpPr>
        <p:grpSpPr>
          <a:xfrm>
            <a:off x="1739102" y="1316124"/>
            <a:ext cx="393791" cy="366744"/>
            <a:chOff x="1742777" y="1499997"/>
            <a:chExt cx="393791" cy="366744"/>
          </a:xfrm>
        </p:grpSpPr>
        <p:sp>
          <p:nvSpPr>
            <p:cNvPr id="13535" name="Google Shape;13535;p91"/>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1"/>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1"/>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1"/>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1"/>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1"/>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1"/>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1"/>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1"/>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1"/>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1"/>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1"/>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1"/>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1"/>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91"/>
          <p:cNvGrpSpPr/>
          <p:nvPr/>
        </p:nvGrpSpPr>
        <p:grpSpPr>
          <a:xfrm>
            <a:off x="4010774" y="1316124"/>
            <a:ext cx="319914" cy="366639"/>
            <a:chOff x="4014449" y="1499997"/>
            <a:chExt cx="319914" cy="366639"/>
          </a:xfrm>
        </p:grpSpPr>
        <p:sp>
          <p:nvSpPr>
            <p:cNvPr id="13550" name="Google Shape;13550;p91"/>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1"/>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1"/>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1"/>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1"/>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91"/>
          <p:cNvGrpSpPr/>
          <p:nvPr/>
        </p:nvGrpSpPr>
        <p:grpSpPr>
          <a:xfrm>
            <a:off x="862592" y="1407588"/>
            <a:ext cx="367397" cy="183711"/>
            <a:chOff x="866267" y="1591460"/>
            <a:chExt cx="367397" cy="183711"/>
          </a:xfrm>
        </p:grpSpPr>
        <p:sp>
          <p:nvSpPr>
            <p:cNvPr id="13556" name="Google Shape;13556;p91"/>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1"/>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1"/>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1"/>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1"/>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1"/>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1"/>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1"/>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1"/>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1"/>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1"/>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1"/>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1"/>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1"/>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1"/>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1"/>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1"/>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1"/>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91"/>
          <p:cNvGrpSpPr/>
          <p:nvPr/>
        </p:nvGrpSpPr>
        <p:grpSpPr>
          <a:xfrm>
            <a:off x="3114168" y="1316019"/>
            <a:ext cx="327440" cy="366744"/>
            <a:chOff x="3117843" y="1499892"/>
            <a:chExt cx="327440" cy="366744"/>
          </a:xfrm>
        </p:grpSpPr>
        <p:sp>
          <p:nvSpPr>
            <p:cNvPr id="13575" name="Google Shape;13575;p91"/>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1"/>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1"/>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1"/>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1"/>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1"/>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1"/>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91"/>
          <p:cNvGrpSpPr/>
          <p:nvPr/>
        </p:nvGrpSpPr>
        <p:grpSpPr>
          <a:xfrm>
            <a:off x="2663330" y="1316124"/>
            <a:ext cx="336770" cy="366639"/>
            <a:chOff x="2667005" y="1499997"/>
            <a:chExt cx="336770" cy="366639"/>
          </a:xfrm>
        </p:grpSpPr>
        <p:sp>
          <p:nvSpPr>
            <p:cNvPr id="13583" name="Google Shape;13583;p91"/>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1"/>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1"/>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1"/>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1"/>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1"/>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1"/>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1"/>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1"/>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1"/>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1"/>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1"/>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1"/>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1"/>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1"/>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1"/>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1"/>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1"/>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1"/>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91"/>
          <p:cNvGrpSpPr/>
          <p:nvPr/>
        </p:nvGrpSpPr>
        <p:grpSpPr>
          <a:xfrm>
            <a:off x="3561191" y="1316124"/>
            <a:ext cx="326473" cy="366639"/>
            <a:chOff x="3564866" y="1499997"/>
            <a:chExt cx="326473" cy="366639"/>
          </a:xfrm>
        </p:grpSpPr>
        <p:sp>
          <p:nvSpPr>
            <p:cNvPr id="13603" name="Google Shape;13603;p91"/>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1"/>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1"/>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1"/>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1"/>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1"/>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1"/>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1"/>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1"/>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2" name="Google Shape;13612;p91"/>
          <p:cNvGrpSpPr/>
          <p:nvPr/>
        </p:nvGrpSpPr>
        <p:grpSpPr>
          <a:xfrm>
            <a:off x="1310399" y="1316124"/>
            <a:ext cx="364392" cy="366639"/>
            <a:chOff x="1314074" y="1499997"/>
            <a:chExt cx="364392" cy="366639"/>
          </a:xfrm>
        </p:grpSpPr>
        <p:sp>
          <p:nvSpPr>
            <p:cNvPr id="13613" name="Google Shape;13613;p91"/>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1"/>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1"/>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1"/>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1"/>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1"/>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1"/>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1"/>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1"/>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1"/>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1"/>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1"/>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5" name="Google Shape;13625;p91"/>
          <p:cNvGrpSpPr/>
          <p:nvPr/>
        </p:nvGrpSpPr>
        <p:grpSpPr>
          <a:xfrm>
            <a:off x="2216804" y="1316124"/>
            <a:ext cx="337005" cy="366639"/>
            <a:chOff x="2220479" y="1499997"/>
            <a:chExt cx="337005" cy="366639"/>
          </a:xfrm>
        </p:grpSpPr>
        <p:sp>
          <p:nvSpPr>
            <p:cNvPr id="13626" name="Google Shape;13626;p91"/>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1"/>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1"/>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1"/>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1"/>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1"/>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1"/>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1"/>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1"/>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1"/>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1"/>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91"/>
          <p:cNvGrpSpPr/>
          <p:nvPr/>
        </p:nvGrpSpPr>
        <p:grpSpPr>
          <a:xfrm>
            <a:off x="4101480" y="2242103"/>
            <a:ext cx="87230" cy="366430"/>
            <a:chOff x="4105155" y="2425976"/>
            <a:chExt cx="87230" cy="366430"/>
          </a:xfrm>
        </p:grpSpPr>
        <p:sp>
          <p:nvSpPr>
            <p:cNvPr id="13638" name="Google Shape;13638;p91"/>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1"/>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1"/>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1"/>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1"/>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1"/>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91"/>
          <p:cNvGrpSpPr/>
          <p:nvPr/>
        </p:nvGrpSpPr>
        <p:grpSpPr>
          <a:xfrm>
            <a:off x="1804434" y="2242129"/>
            <a:ext cx="267884" cy="366639"/>
            <a:chOff x="1808109" y="2426002"/>
            <a:chExt cx="267884" cy="366639"/>
          </a:xfrm>
        </p:grpSpPr>
        <p:sp>
          <p:nvSpPr>
            <p:cNvPr id="13645" name="Google Shape;13645;p91"/>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1"/>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1"/>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1"/>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1"/>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1"/>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1"/>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1"/>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1"/>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1"/>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1"/>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1"/>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1"/>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1"/>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1"/>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1"/>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1"/>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1"/>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1"/>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1"/>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1"/>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91"/>
          <p:cNvGrpSpPr/>
          <p:nvPr/>
        </p:nvGrpSpPr>
        <p:grpSpPr>
          <a:xfrm>
            <a:off x="3599893" y="2242129"/>
            <a:ext cx="207597" cy="366639"/>
            <a:chOff x="3603568" y="2426002"/>
            <a:chExt cx="207597" cy="366639"/>
          </a:xfrm>
        </p:grpSpPr>
        <p:sp>
          <p:nvSpPr>
            <p:cNvPr id="13667" name="Google Shape;13667;p91"/>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1"/>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1"/>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1"/>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1"/>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1"/>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91"/>
          <p:cNvGrpSpPr/>
          <p:nvPr/>
        </p:nvGrpSpPr>
        <p:grpSpPr>
          <a:xfrm>
            <a:off x="2242440" y="2242129"/>
            <a:ext cx="274417" cy="366404"/>
            <a:chOff x="2246115" y="2426002"/>
            <a:chExt cx="274417" cy="366404"/>
          </a:xfrm>
        </p:grpSpPr>
        <p:sp>
          <p:nvSpPr>
            <p:cNvPr id="13674" name="Google Shape;13674;p91"/>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1"/>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1"/>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1"/>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1"/>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1"/>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1"/>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1"/>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91"/>
          <p:cNvGrpSpPr/>
          <p:nvPr/>
        </p:nvGrpSpPr>
        <p:grpSpPr>
          <a:xfrm>
            <a:off x="2692991" y="2242129"/>
            <a:ext cx="256099" cy="366639"/>
            <a:chOff x="2696666" y="2426002"/>
            <a:chExt cx="256099" cy="366639"/>
          </a:xfrm>
        </p:grpSpPr>
        <p:sp>
          <p:nvSpPr>
            <p:cNvPr id="13683" name="Google Shape;13683;p91"/>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1"/>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1"/>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1"/>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1"/>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1"/>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91"/>
          <p:cNvGrpSpPr/>
          <p:nvPr/>
        </p:nvGrpSpPr>
        <p:grpSpPr>
          <a:xfrm>
            <a:off x="3145397" y="2242129"/>
            <a:ext cx="225863" cy="366430"/>
            <a:chOff x="3149072" y="2426002"/>
            <a:chExt cx="225863" cy="366430"/>
          </a:xfrm>
        </p:grpSpPr>
        <p:sp>
          <p:nvSpPr>
            <p:cNvPr id="13690" name="Google Shape;13690;p91"/>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1"/>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1"/>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1"/>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1"/>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1"/>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1"/>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1"/>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1"/>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1"/>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1"/>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91"/>
          <p:cNvGrpSpPr/>
          <p:nvPr/>
        </p:nvGrpSpPr>
        <p:grpSpPr>
          <a:xfrm>
            <a:off x="1357881" y="2242051"/>
            <a:ext cx="283224" cy="366482"/>
            <a:chOff x="1361556" y="2425923"/>
            <a:chExt cx="283224" cy="366482"/>
          </a:xfrm>
        </p:grpSpPr>
        <p:sp>
          <p:nvSpPr>
            <p:cNvPr id="13702" name="Google Shape;13702;p91"/>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1"/>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1"/>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1"/>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1"/>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1"/>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1"/>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1"/>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1"/>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1"/>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1"/>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1"/>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1"/>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1"/>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1"/>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1"/>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1"/>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1"/>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1"/>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1"/>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2" name="Google Shape;13722;p91"/>
          <p:cNvGrpSpPr/>
          <p:nvPr/>
        </p:nvGrpSpPr>
        <p:grpSpPr>
          <a:xfrm>
            <a:off x="3970060" y="2707183"/>
            <a:ext cx="361883" cy="366979"/>
            <a:chOff x="3973735" y="2891056"/>
            <a:chExt cx="361883" cy="366979"/>
          </a:xfrm>
        </p:grpSpPr>
        <p:sp>
          <p:nvSpPr>
            <p:cNvPr id="13723" name="Google Shape;13723;p91"/>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1"/>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1"/>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1"/>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1"/>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1"/>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1"/>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1"/>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1"/>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1"/>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1"/>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1"/>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1"/>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1"/>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1"/>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1"/>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1"/>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1"/>
          <p:cNvGrpSpPr/>
          <p:nvPr/>
        </p:nvGrpSpPr>
        <p:grpSpPr>
          <a:xfrm>
            <a:off x="3524266" y="2732871"/>
            <a:ext cx="366665" cy="315654"/>
            <a:chOff x="3527941" y="2916744"/>
            <a:chExt cx="366665" cy="315654"/>
          </a:xfrm>
        </p:grpSpPr>
        <p:sp>
          <p:nvSpPr>
            <p:cNvPr id="13741" name="Google Shape;13741;p91"/>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1"/>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1"/>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1"/>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1"/>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1"/>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1"/>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1"/>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1"/>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1"/>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1"/>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1"/>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1"/>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1"/>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1"/>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1"/>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1"/>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1"/>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1"/>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1"/>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1"/>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1"/>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1"/>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1"/>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1"/>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1"/>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1"/>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1"/>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1"/>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1"/>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91"/>
          <p:cNvGrpSpPr/>
          <p:nvPr/>
        </p:nvGrpSpPr>
        <p:grpSpPr>
          <a:xfrm>
            <a:off x="2637198" y="2707758"/>
            <a:ext cx="366404" cy="366404"/>
            <a:chOff x="2640873" y="2891631"/>
            <a:chExt cx="366404" cy="366404"/>
          </a:xfrm>
        </p:grpSpPr>
        <p:sp>
          <p:nvSpPr>
            <p:cNvPr id="13772" name="Google Shape;13772;p91"/>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1"/>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1"/>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1"/>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1"/>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1"/>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1"/>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1"/>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1"/>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1"/>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1"/>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1"/>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1"/>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1"/>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91"/>
          <p:cNvGrpSpPr/>
          <p:nvPr/>
        </p:nvGrpSpPr>
        <p:grpSpPr>
          <a:xfrm>
            <a:off x="2193416" y="2754248"/>
            <a:ext cx="366665" cy="273189"/>
            <a:chOff x="2197091" y="2938120"/>
            <a:chExt cx="366665" cy="273189"/>
          </a:xfrm>
        </p:grpSpPr>
        <p:sp>
          <p:nvSpPr>
            <p:cNvPr id="13787" name="Google Shape;13787;p91"/>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1"/>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1"/>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1"/>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1"/>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1"/>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1"/>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1"/>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1"/>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1"/>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1"/>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1"/>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1"/>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1"/>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1"/>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1"/>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1"/>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1"/>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1"/>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1"/>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1"/>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1"/>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1"/>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1"/>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91"/>
          <p:cNvGrpSpPr/>
          <p:nvPr/>
        </p:nvGrpSpPr>
        <p:grpSpPr>
          <a:xfrm>
            <a:off x="1749895" y="2708254"/>
            <a:ext cx="366665" cy="365202"/>
            <a:chOff x="1753570" y="2892127"/>
            <a:chExt cx="366665" cy="365202"/>
          </a:xfrm>
        </p:grpSpPr>
        <p:sp>
          <p:nvSpPr>
            <p:cNvPr id="13812" name="Google Shape;13812;p91"/>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1"/>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1"/>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1"/>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1"/>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1"/>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1"/>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1"/>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1"/>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1"/>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1"/>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1"/>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1"/>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1"/>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1"/>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1"/>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1"/>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1"/>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91"/>
          <p:cNvGrpSpPr/>
          <p:nvPr/>
        </p:nvGrpSpPr>
        <p:grpSpPr>
          <a:xfrm>
            <a:off x="1300076" y="3623467"/>
            <a:ext cx="367684" cy="366561"/>
            <a:chOff x="1303751" y="3807339"/>
            <a:chExt cx="367684" cy="366561"/>
          </a:xfrm>
        </p:grpSpPr>
        <p:sp>
          <p:nvSpPr>
            <p:cNvPr id="13831" name="Google Shape;13831;p91"/>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1"/>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1"/>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1"/>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1"/>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1"/>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1"/>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1"/>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1"/>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1"/>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1"/>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1"/>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1"/>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1"/>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1"/>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1"/>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1"/>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1"/>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1"/>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1"/>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1"/>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1"/>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1"/>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1"/>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1"/>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1"/>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1"/>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1"/>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1"/>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1"/>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1"/>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1"/>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1"/>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1"/>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1"/>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1"/>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1"/>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1"/>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1"/>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1"/>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1"/>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2" name="Google Shape;13872;p91"/>
          <p:cNvSpPr/>
          <p:nvPr/>
        </p:nvSpPr>
        <p:spPr>
          <a:xfrm>
            <a:off x="1317690" y="2722078"/>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3" name="Google Shape;13873;p91"/>
          <p:cNvGrpSpPr/>
          <p:nvPr/>
        </p:nvGrpSpPr>
        <p:grpSpPr>
          <a:xfrm>
            <a:off x="1306374" y="2707549"/>
            <a:ext cx="384749" cy="366613"/>
            <a:chOff x="1310049" y="2891421"/>
            <a:chExt cx="384749" cy="366613"/>
          </a:xfrm>
        </p:grpSpPr>
        <p:sp>
          <p:nvSpPr>
            <p:cNvPr id="13874" name="Google Shape;13874;p91"/>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1"/>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1"/>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1"/>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1"/>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1"/>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1"/>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1"/>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1"/>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1"/>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1"/>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1"/>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1"/>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1"/>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91"/>
          <p:cNvGrpSpPr/>
          <p:nvPr/>
        </p:nvGrpSpPr>
        <p:grpSpPr>
          <a:xfrm>
            <a:off x="845998" y="2707470"/>
            <a:ext cx="383468" cy="366665"/>
            <a:chOff x="849673" y="2891343"/>
            <a:chExt cx="383468" cy="366665"/>
          </a:xfrm>
        </p:grpSpPr>
        <p:sp>
          <p:nvSpPr>
            <p:cNvPr id="13889" name="Google Shape;13889;p91"/>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1"/>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1"/>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1"/>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1"/>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1"/>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1"/>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1"/>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1"/>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1"/>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1"/>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1"/>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1" name="Google Shape;13901;p91"/>
          <p:cNvGrpSpPr/>
          <p:nvPr/>
        </p:nvGrpSpPr>
        <p:grpSpPr>
          <a:xfrm>
            <a:off x="916582" y="2242129"/>
            <a:ext cx="278024" cy="366508"/>
            <a:chOff x="920257" y="2426002"/>
            <a:chExt cx="278024" cy="366508"/>
          </a:xfrm>
        </p:grpSpPr>
        <p:sp>
          <p:nvSpPr>
            <p:cNvPr id="13902" name="Google Shape;13902;p91"/>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1"/>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1"/>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1"/>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1"/>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1"/>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1"/>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1"/>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1"/>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1"/>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1"/>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1"/>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1"/>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91"/>
          <p:cNvGrpSpPr/>
          <p:nvPr/>
        </p:nvGrpSpPr>
        <p:grpSpPr>
          <a:xfrm>
            <a:off x="862853" y="4090611"/>
            <a:ext cx="349810" cy="366665"/>
            <a:chOff x="866528" y="4274484"/>
            <a:chExt cx="349810" cy="366665"/>
          </a:xfrm>
        </p:grpSpPr>
        <p:sp>
          <p:nvSpPr>
            <p:cNvPr id="13916" name="Google Shape;13916;p91"/>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1"/>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1"/>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1"/>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1"/>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1"/>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1"/>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1"/>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1"/>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1"/>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1"/>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91"/>
          <p:cNvGrpSpPr/>
          <p:nvPr/>
        </p:nvGrpSpPr>
        <p:grpSpPr>
          <a:xfrm>
            <a:off x="1385033" y="4090611"/>
            <a:ext cx="330210" cy="366665"/>
            <a:chOff x="1388708" y="4274484"/>
            <a:chExt cx="330210" cy="366665"/>
          </a:xfrm>
        </p:grpSpPr>
        <p:sp>
          <p:nvSpPr>
            <p:cNvPr id="13928" name="Google Shape;13928;p91"/>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1"/>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1"/>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1"/>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1"/>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1"/>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1"/>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1"/>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1"/>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1"/>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1"/>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1"/>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1"/>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1"/>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1"/>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1"/>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1"/>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1"/>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1"/>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1"/>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91"/>
          <p:cNvGrpSpPr/>
          <p:nvPr/>
        </p:nvGrpSpPr>
        <p:grpSpPr>
          <a:xfrm>
            <a:off x="1871019" y="4109453"/>
            <a:ext cx="375446" cy="328982"/>
            <a:chOff x="1874694" y="4293326"/>
            <a:chExt cx="375446" cy="328982"/>
          </a:xfrm>
        </p:grpSpPr>
        <p:sp>
          <p:nvSpPr>
            <p:cNvPr id="13949" name="Google Shape;13949;p91"/>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1"/>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1"/>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1"/>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1"/>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1"/>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1"/>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1"/>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1"/>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1"/>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1"/>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1"/>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1"/>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1"/>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1"/>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1"/>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1"/>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1"/>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1"/>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1"/>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1"/>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1"/>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91"/>
          <p:cNvGrpSpPr/>
          <p:nvPr/>
        </p:nvGrpSpPr>
        <p:grpSpPr>
          <a:xfrm>
            <a:off x="2392441" y="4109218"/>
            <a:ext cx="366665" cy="329714"/>
            <a:chOff x="2396116" y="4293090"/>
            <a:chExt cx="366665" cy="329714"/>
          </a:xfrm>
        </p:grpSpPr>
        <p:sp>
          <p:nvSpPr>
            <p:cNvPr id="13972" name="Google Shape;13972;p91"/>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1"/>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1"/>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1"/>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1"/>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1"/>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1"/>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1"/>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1"/>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1"/>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1"/>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1"/>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1"/>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91"/>
          <p:cNvGrpSpPr/>
          <p:nvPr/>
        </p:nvGrpSpPr>
        <p:grpSpPr>
          <a:xfrm>
            <a:off x="2905082" y="4105951"/>
            <a:ext cx="367162" cy="336116"/>
            <a:chOff x="2908757" y="4289824"/>
            <a:chExt cx="367162" cy="336116"/>
          </a:xfrm>
        </p:grpSpPr>
        <p:sp>
          <p:nvSpPr>
            <p:cNvPr id="13986" name="Google Shape;13986;p91"/>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1"/>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1"/>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1"/>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1"/>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1"/>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1"/>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1"/>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1"/>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1"/>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1"/>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1"/>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1"/>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1"/>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1"/>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1"/>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91"/>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1"/>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1"/>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1"/>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1"/>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1"/>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1"/>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1"/>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1"/>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1"/>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1"/>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91"/>
          <p:cNvGrpSpPr/>
          <p:nvPr/>
        </p:nvGrpSpPr>
        <p:grpSpPr>
          <a:xfrm>
            <a:off x="3078733" y="2735667"/>
            <a:ext cx="368651" cy="310350"/>
            <a:chOff x="3082408" y="2919540"/>
            <a:chExt cx="368651" cy="310350"/>
          </a:xfrm>
        </p:grpSpPr>
        <p:sp>
          <p:nvSpPr>
            <p:cNvPr id="14014" name="Google Shape;14014;p91"/>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1"/>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1"/>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1"/>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1"/>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1"/>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1"/>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1"/>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1"/>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1"/>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1"/>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1"/>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91"/>
          <p:cNvGrpSpPr/>
          <p:nvPr/>
        </p:nvGrpSpPr>
        <p:grpSpPr>
          <a:xfrm>
            <a:off x="7067667" y="2240152"/>
            <a:ext cx="366169" cy="360498"/>
            <a:chOff x="7069130" y="2424800"/>
            <a:chExt cx="366169" cy="360498"/>
          </a:xfrm>
        </p:grpSpPr>
        <p:sp>
          <p:nvSpPr>
            <p:cNvPr id="14027" name="Google Shape;14027;p91"/>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1"/>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1"/>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1"/>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1"/>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1"/>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1"/>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1"/>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1"/>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1"/>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1"/>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1"/>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1"/>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1"/>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1"/>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1"/>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1"/>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1"/>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1"/>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1"/>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91"/>
          <p:cNvGrpSpPr/>
          <p:nvPr/>
        </p:nvGrpSpPr>
        <p:grpSpPr>
          <a:xfrm>
            <a:off x="4884192" y="2240073"/>
            <a:ext cx="281473" cy="360629"/>
            <a:chOff x="4885655" y="2424721"/>
            <a:chExt cx="281473" cy="360629"/>
          </a:xfrm>
        </p:grpSpPr>
        <p:sp>
          <p:nvSpPr>
            <p:cNvPr id="14048" name="Google Shape;14048;p91"/>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1"/>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1"/>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1"/>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1"/>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1"/>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1"/>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1"/>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1"/>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1"/>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1"/>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9" name="Google Shape;14059;p91"/>
          <p:cNvGrpSpPr/>
          <p:nvPr/>
        </p:nvGrpSpPr>
        <p:grpSpPr>
          <a:xfrm>
            <a:off x="6624146" y="2262129"/>
            <a:ext cx="364130" cy="316726"/>
            <a:chOff x="6625609" y="2446777"/>
            <a:chExt cx="364130" cy="316726"/>
          </a:xfrm>
        </p:grpSpPr>
        <p:sp>
          <p:nvSpPr>
            <p:cNvPr id="14060" name="Google Shape;14060;p91"/>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1"/>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1"/>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1"/>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1"/>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1"/>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1"/>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1"/>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1"/>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1"/>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1"/>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1"/>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91"/>
          <p:cNvGrpSpPr/>
          <p:nvPr/>
        </p:nvGrpSpPr>
        <p:grpSpPr>
          <a:xfrm>
            <a:off x="5756181" y="1827703"/>
            <a:ext cx="360628" cy="298825"/>
            <a:chOff x="5757644" y="2012350"/>
            <a:chExt cx="360628" cy="298825"/>
          </a:xfrm>
        </p:grpSpPr>
        <p:sp>
          <p:nvSpPr>
            <p:cNvPr id="14073" name="Google Shape;14073;p91"/>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1"/>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1"/>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1"/>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1"/>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1"/>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1"/>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1"/>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1"/>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1"/>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1"/>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1"/>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1"/>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1"/>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1"/>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1"/>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1"/>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1"/>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1"/>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1"/>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1"/>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1"/>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91"/>
          <p:cNvGrpSpPr/>
          <p:nvPr/>
        </p:nvGrpSpPr>
        <p:grpSpPr>
          <a:xfrm>
            <a:off x="5316162" y="1798826"/>
            <a:ext cx="360628" cy="356839"/>
            <a:chOff x="5317625" y="1983474"/>
            <a:chExt cx="360628" cy="356839"/>
          </a:xfrm>
        </p:grpSpPr>
        <p:sp>
          <p:nvSpPr>
            <p:cNvPr id="14096" name="Google Shape;14096;p91"/>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1"/>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1"/>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1"/>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1"/>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1"/>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1"/>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1"/>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1"/>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1"/>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1"/>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1"/>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1"/>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1"/>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1"/>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1"/>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1"/>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1"/>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1"/>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91"/>
          <p:cNvGrpSpPr/>
          <p:nvPr/>
        </p:nvGrpSpPr>
        <p:grpSpPr>
          <a:xfrm>
            <a:off x="6180364" y="2279037"/>
            <a:ext cx="360629" cy="282989"/>
            <a:chOff x="6181827" y="2463685"/>
            <a:chExt cx="360629" cy="282989"/>
          </a:xfrm>
        </p:grpSpPr>
        <p:sp>
          <p:nvSpPr>
            <p:cNvPr id="14116" name="Google Shape;14116;p91"/>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1"/>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1"/>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1"/>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1"/>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1"/>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1"/>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1"/>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1"/>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1"/>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1"/>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7" name="Google Shape;14127;p91"/>
          <p:cNvGrpSpPr/>
          <p:nvPr/>
        </p:nvGrpSpPr>
        <p:grpSpPr>
          <a:xfrm>
            <a:off x="5344830" y="3156044"/>
            <a:ext cx="291247" cy="360629"/>
            <a:chOff x="5346292" y="3340691"/>
            <a:chExt cx="291247" cy="360628"/>
          </a:xfrm>
        </p:grpSpPr>
        <p:sp>
          <p:nvSpPr>
            <p:cNvPr id="14128" name="Google Shape;14128;p91"/>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1"/>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1"/>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1"/>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1"/>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1"/>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1"/>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1"/>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1"/>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1"/>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1"/>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1"/>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1"/>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1"/>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1"/>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1"/>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1"/>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1"/>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1"/>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1"/>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1"/>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1"/>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1"/>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1"/>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1"/>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91"/>
          <p:cNvGrpSpPr/>
          <p:nvPr/>
        </p:nvGrpSpPr>
        <p:grpSpPr>
          <a:xfrm>
            <a:off x="7967801" y="1797049"/>
            <a:ext cx="337763" cy="360393"/>
            <a:chOff x="7969264" y="1981697"/>
            <a:chExt cx="337763" cy="360393"/>
          </a:xfrm>
        </p:grpSpPr>
        <p:sp>
          <p:nvSpPr>
            <p:cNvPr id="14154" name="Google Shape;14154;p91"/>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1"/>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1"/>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1"/>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1"/>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1"/>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1"/>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1"/>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1"/>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1"/>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1"/>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1"/>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1"/>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1"/>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1"/>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1"/>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1"/>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1"/>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2" name="Google Shape;14172;p91"/>
          <p:cNvGrpSpPr/>
          <p:nvPr/>
        </p:nvGrpSpPr>
        <p:grpSpPr>
          <a:xfrm>
            <a:off x="5734570" y="2245352"/>
            <a:ext cx="360890" cy="350332"/>
            <a:chOff x="5736032" y="2430000"/>
            <a:chExt cx="360890" cy="350332"/>
          </a:xfrm>
        </p:grpSpPr>
        <p:sp>
          <p:nvSpPr>
            <p:cNvPr id="14173" name="Google Shape;14173;p91"/>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1"/>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1"/>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1"/>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1"/>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1"/>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1"/>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1"/>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1"/>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1"/>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1"/>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1"/>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1"/>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1"/>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1"/>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1"/>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1"/>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91"/>
          <p:cNvGrpSpPr/>
          <p:nvPr/>
        </p:nvGrpSpPr>
        <p:grpSpPr>
          <a:xfrm>
            <a:off x="4876405" y="1811344"/>
            <a:ext cx="360628" cy="331778"/>
            <a:chOff x="4877867" y="1995991"/>
            <a:chExt cx="360628" cy="331778"/>
          </a:xfrm>
        </p:grpSpPr>
        <p:sp>
          <p:nvSpPr>
            <p:cNvPr id="14191" name="Google Shape;14191;p91"/>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1"/>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1"/>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1"/>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1"/>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1"/>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1"/>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1"/>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1"/>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1"/>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1"/>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1"/>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1"/>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1"/>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91"/>
          <p:cNvGrpSpPr/>
          <p:nvPr/>
        </p:nvGrpSpPr>
        <p:grpSpPr>
          <a:xfrm>
            <a:off x="7049427" y="2728856"/>
            <a:ext cx="363529" cy="339513"/>
            <a:chOff x="7050889" y="2913503"/>
            <a:chExt cx="363529" cy="339513"/>
          </a:xfrm>
        </p:grpSpPr>
        <p:sp>
          <p:nvSpPr>
            <p:cNvPr id="14206" name="Google Shape;14206;p91"/>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1"/>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1"/>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1"/>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1"/>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1"/>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1"/>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1"/>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1"/>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91"/>
          <p:cNvGrpSpPr/>
          <p:nvPr/>
        </p:nvGrpSpPr>
        <p:grpSpPr>
          <a:xfrm>
            <a:off x="7509437" y="1796814"/>
            <a:ext cx="372937" cy="360629"/>
            <a:chOff x="7510900" y="1981462"/>
            <a:chExt cx="372937" cy="360629"/>
          </a:xfrm>
        </p:grpSpPr>
        <p:sp>
          <p:nvSpPr>
            <p:cNvPr id="14216" name="Google Shape;14216;p91"/>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1"/>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1"/>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1"/>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1"/>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1"/>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1"/>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1"/>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1"/>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1"/>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1"/>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1"/>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1"/>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1"/>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1"/>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1"/>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91"/>
          <p:cNvGrpSpPr/>
          <p:nvPr/>
        </p:nvGrpSpPr>
        <p:grpSpPr>
          <a:xfrm>
            <a:off x="6598014" y="2733612"/>
            <a:ext cx="360629" cy="329975"/>
            <a:chOff x="6599476" y="2918260"/>
            <a:chExt cx="360629" cy="329975"/>
          </a:xfrm>
        </p:grpSpPr>
        <p:sp>
          <p:nvSpPr>
            <p:cNvPr id="14233" name="Google Shape;14233;p91"/>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1"/>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1"/>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1"/>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1"/>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1"/>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1"/>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1"/>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1"/>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1"/>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1"/>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1"/>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1"/>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1"/>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1"/>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1"/>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1"/>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1"/>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1"/>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1"/>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1"/>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1"/>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1"/>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1"/>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1"/>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91"/>
          <p:cNvGrpSpPr/>
          <p:nvPr/>
        </p:nvGrpSpPr>
        <p:grpSpPr>
          <a:xfrm>
            <a:off x="5289037" y="2296886"/>
            <a:ext cx="360628" cy="247292"/>
            <a:chOff x="5290499" y="2481533"/>
            <a:chExt cx="360628" cy="247292"/>
          </a:xfrm>
        </p:grpSpPr>
        <p:sp>
          <p:nvSpPr>
            <p:cNvPr id="14259" name="Google Shape;14259;p91"/>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1"/>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1"/>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1"/>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1"/>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1"/>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1"/>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1"/>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1"/>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1"/>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1"/>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1"/>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1"/>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1"/>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1"/>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1"/>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1"/>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1"/>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1"/>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1"/>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1"/>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1"/>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1"/>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1"/>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1"/>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1"/>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1"/>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91"/>
          <p:cNvGrpSpPr/>
          <p:nvPr/>
        </p:nvGrpSpPr>
        <p:grpSpPr>
          <a:xfrm>
            <a:off x="6200460" y="1796866"/>
            <a:ext cx="351325" cy="360576"/>
            <a:chOff x="6201923" y="1981514"/>
            <a:chExt cx="351325" cy="360576"/>
          </a:xfrm>
        </p:grpSpPr>
        <p:sp>
          <p:nvSpPr>
            <p:cNvPr id="14287" name="Google Shape;14287;p91"/>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1"/>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1"/>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1"/>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1"/>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1"/>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1"/>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4" name="Google Shape;14294;p91"/>
          <p:cNvGrpSpPr/>
          <p:nvPr/>
        </p:nvGrpSpPr>
        <p:grpSpPr>
          <a:xfrm>
            <a:off x="4892999" y="3156044"/>
            <a:ext cx="312884" cy="360785"/>
            <a:chOff x="4894461" y="3340691"/>
            <a:chExt cx="312884" cy="360785"/>
          </a:xfrm>
        </p:grpSpPr>
        <p:sp>
          <p:nvSpPr>
            <p:cNvPr id="14295" name="Google Shape;14295;p91"/>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1"/>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1"/>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1"/>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1"/>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1"/>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1"/>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1"/>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1"/>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1"/>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1"/>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1"/>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1"/>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1"/>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1"/>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1"/>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91"/>
          <p:cNvGrpSpPr/>
          <p:nvPr/>
        </p:nvGrpSpPr>
        <p:grpSpPr>
          <a:xfrm>
            <a:off x="5337774" y="1316603"/>
            <a:ext cx="245541" cy="360628"/>
            <a:chOff x="5339237" y="1501251"/>
            <a:chExt cx="245541" cy="360628"/>
          </a:xfrm>
        </p:grpSpPr>
        <p:sp>
          <p:nvSpPr>
            <p:cNvPr id="14312" name="Google Shape;14312;p91"/>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1"/>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1"/>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1"/>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1"/>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1"/>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1"/>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1"/>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1"/>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1"/>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1"/>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1"/>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1"/>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1"/>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1"/>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1"/>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1"/>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1"/>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1"/>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1"/>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1"/>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1"/>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1"/>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1"/>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1"/>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1"/>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1"/>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1"/>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1"/>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1"/>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1"/>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1"/>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1"/>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1"/>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1"/>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1"/>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1"/>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1"/>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1"/>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1"/>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1"/>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1"/>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91"/>
          <p:cNvGrpSpPr/>
          <p:nvPr/>
        </p:nvGrpSpPr>
        <p:grpSpPr>
          <a:xfrm>
            <a:off x="7958001" y="2289568"/>
            <a:ext cx="370428" cy="261926"/>
            <a:chOff x="7959464" y="2474216"/>
            <a:chExt cx="370428" cy="261926"/>
          </a:xfrm>
        </p:grpSpPr>
        <p:sp>
          <p:nvSpPr>
            <p:cNvPr id="14355" name="Google Shape;14355;p91"/>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1"/>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1"/>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1"/>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1"/>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1"/>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1"/>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1"/>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1"/>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1"/>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1"/>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1"/>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91"/>
          <p:cNvGrpSpPr/>
          <p:nvPr/>
        </p:nvGrpSpPr>
        <p:grpSpPr>
          <a:xfrm>
            <a:off x="7517225" y="2273262"/>
            <a:ext cx="360629" cy="294461"/>
            <a:chOff x="7518687" y="2457909"/>
            <a:chExt cx="360629" cy="294461"/>
          </a:xfrm>
        </p:grpSpPr>
        <p:sp>
          <p:nvSpPr>
            <p:cNvPr id="14368" name="Google Shape;14368;p91"/>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1"/>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1"/>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1"/>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1"/>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1"/>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1"/>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1"/>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1"/>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1"/>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1"/>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1"/>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1"/>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1"/>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1"/>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1"/>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1"/>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1"/>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1"/>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91"/>
          <p:cNvGrpSpPr/>
          <p:nvPr/>
        </p:nvGrpSpPr>
        <p:grpSpPr>
          <a:xfrm>
            <a:off x="7084758" y="1796919"/>
            <a:ext cx="343799" cy="360524"/>
            <a:chOff x="7086220" y="1981566"/>
            <a:chExt cx="343799" cy="360524"/>
          </a:xfrm>
        </p:grpSpPr>
        <p:sp>
          <p:nvSpPr>
            <p:cNvPr id="14388" name="Google Shape;14388;p91"/>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1"/>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1"/>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1"/>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1"/>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1"/>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1"/>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1"/>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1"/>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1"/>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1"/>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1"/>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1"/>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1"/>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1"/>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1"/>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91"/>
          <p:cNvGrpSpPr/>
          <p:nvPr/>
        </p:nvGrpSpPr>
        <p:grpSpPr>
          <a:xfrm>
            <a:off x="6139650" y="2742915"/>
            <a:ext cx="368416" cy="311369"/>
            <a:chOff x="6141112" y="2927563"/>
            <a:chExt cx="368416" cy="311369"/>
          </a:xfrm>
        </p:grpSpPr>
        <p:sp>
          <p:nvSpPr>
            <p:cNvPr id="14405" name="Google Shape;14405;p91"/>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1"/>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1"/>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1"/>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1"/>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1"/>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1"/>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91"/>
          <p:cNvGrpSpPr/>
          <p:nvPr/>
        </p:nvGrpSpPr>
        <p:grpSpPr>
          <a:xfrm>
            <a:off x="7519237" y="2718298"/>
            <a:ext cx="335489" cy="360629"/>
            <a:chOff x="7520699" y="2902946"/>
            <a:chExt cx="335489" cy="360629"/>
          </a:xfrm>
        </p:grpSpPr>
        <p:sp>
          <p:nvSpPr>
            <p:cNvPr id="14413" name="Google Shape;14413;p91"/>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1"/>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1"/>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1"/>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1"/>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1"/>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1"/>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1"/>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1"/>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1"/>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1"/>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1"/>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1"/>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1"/>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1"/>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91"/>
          <p:cNvGrpSpPr/>
          <p:nvPr/>
        </p:nvGrpSpPr>
        <p:grpSpPr>
          <a:xfrm>
            <a:off x="7986878" y="2718298"/>
            <a:ext cx="308886" cy="360628"/>
            <a:chOff x="7988340" y="2902946"/>
            <a:chExt cx="308886" cy="360628"/>
          </a:xfrm>
        </p:grpSpPr>
        <p:sp>
          <p:nvSpPr>
            <p:cNvPr id="14429" name="Google Shape;14429;p91"/>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1"/>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1"/>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1"/>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1"/>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1"/>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1"/>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1"/>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1"/>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1"/>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1"/>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1"/>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1"/>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1"/>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1"/>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1"/>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1"/>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1"/>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1"/>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1"/>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1"/>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1"/>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1"/>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91"/>
          <p:cNvGrpSpPr/>
          <p:nvPr/>
        </p:nvGrpSpPr>
        <p:grpSpPr>
          <a:xfrm>
            <a:off x="5688577" y="2718351"/>
            <a:ext cx="362902" cy="360498"/>
            <a:chOff x="5690039" y="2902998"/>
            <a:chExt cx="362902" cy="360498"/>
          </a:xfrm>
        </p:grpSpPr>
        <p:sp>
          <p:nvSpPr>
            <p:cNvPr id="14453" name="Google Shape;14453;p91"/>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1"/>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1"/>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1"/>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1"/>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1"/>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1"/>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0" name="Google Shape;14460;p91"/>
          <p:cNvGrpSpPr/>
          <p:nvPr/>
        </p:nvGrpSpPr>
        <p:grpSpPr>
          <a:xfrm>
            <a:off x="4870473" y="1316342"/>
            <a:ext cx="258503" cy="360890"/>
            <a:chOff x="4871935" y="1500990"/>
            <a:chExt cx="258503" cy="360890"/>
          </a:xfrm>
        </p:grpSpPr>
        <p:sp>
          <p:nvSpPr>
            <p:cNvPr id="14461" name="Google Shape;14461;p91"/>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1"/>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1"/>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1"/>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1"/>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1"/>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1"/>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1"/>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1"/>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1"/>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1"/>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1"/>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1"/>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1"/>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5" name="Google Shape;14475;p91"/>
          <p:cNvSpPr/>
          <p:nvPr/>
        </p:nvSpPr>
        <p:spPr>
          <a:xfrm>
            <a:off x="6341184"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6" name="Google Shape;14476;p91"/>
          <p:cNvGrpSpPr/>
          <p:nvPr/>
        </p:nvGrpSpPr>
        <p:grpSpPr>
          <a:xfrm>
            <a:off x="6264302" y="1316603"/>
            <a:ext cx="234983" cy="360628"/>
            <a:chOff x="6265764" y="1501251"/>
            <a:chExt cx="234983" cy="360628"/>
          </a:xfrm>
        </p:grpSpPr>
        <p:sp>
          <p:nvSpPr>
            <p:cNvPr id="14477" name="Google Shape;14477;p91"/>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1"/>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1"/>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1"/>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1"/>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1"/>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1"/>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1"/>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1"/>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1"/>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1"/>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1"/>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9" name="Google Shape;14489;p91"/>
          <p:cNvGrpSpPr/>
          <p:nvPr/>
        </p:nvGrpSpPr>
        <p:grpSpPr>
          <a:xfrm>
            <a:off x="6192176" y="3217351"/>
            <a:ext cx="360628" cy="238250"/>
            <a:chOff x="6193639" y="3401998"/>
            <a:chExt cx="360628" cy="238250"/>
          </a:xfrm>
        </p:grpSpPr>
        <p:sp>
          <p:nvSpPr>
            <p:cNvPr id="14490" name="Google Shape;14490;p91"/>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1"/>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1"/>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1"/>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1"/>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1"/>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1"/>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1"/>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1"/>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1"/>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1"/>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1" name="Google Shape;14501;p91"/>
          <p:cNvGrpSpPr/>
          <p:nvPr/>
        </p:nvGrpSpPr>
        <p:grpSpPr>
          <a:xfrm>
            <a:off x="5800162" y="1316603"/>
            <a:ext cx="246037" cy="360629"/>
            <a:chOff x="5801625" y="1501251"/>
            <a:chExt cx="246037" cy="360629"/>
          </a:xfrm>
        </p:grpSpPr>
        <p:sp>
          <p:nvSpPr>
            <p:cNvPr id="14502" name="Google Shape;14502;p91"/>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1"/>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1"/>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1"/>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1"/>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1"/>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1"/>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1"/>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1"/>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1"/>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1"/>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1"/>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1"/>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1"/>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1"/>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1"/>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1"/>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1"/>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1"/>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91"/>
          <p:cNvGrpSpPr/>
          <p:nvPr/>
        </p:nvGrpSpPr>
        <p:grpSpPr>
          <a:xfrm>
            <a:off x="6640218" y="1796814"/>
            <a:ext cx="352083" cy="360864"/>
            <a:chOff x="6641680" y="1981462"/>
            <a:chExt cx="352083" cy="360864"/>
          </a:xfrm>
        </p:grpSpPr>
        <p:sp>
          <p:nvSpPr>
            <p:cNvPr id="14522" name="Google Shape;14522;p91"/>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1"/>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1"/>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1"/>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1"/>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1"/>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1"/>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1"/>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1"/>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1"/>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1"/>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1"/>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1"/>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1"/>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1"/>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1"/>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1"/>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1"/>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1"/>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1"/>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1"/>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1"/>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1"/>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1"/>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1"/>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1"/>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1"/>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1"/>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0" name="Google Shape;14550;p91"/>
          <p:cNvGrpSpPr/>
          <p:nvPr/>
        </p:nvGrpSpPr>
        <p:grpSpPr>
          <a:xfrm>
            <a:off x="7203870" y="1316603"/>
            <a:ext cx="198032" cy="360629"/>
            <a:chOff x="7205332" y="1501251"/>
            <a:chExt cx="198032" cy="360629"/>
          </a:xfrm>
        </p:grpSpPr>
        <p:sp>
          <p:nvSpPr>
            <p:cNvPr id="14551" name="Google Shape;14551;p91"/>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1"/>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1"/>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1"/>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1"/>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1"/>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1"/>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1"/>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1"/>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1"/>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1"/>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1"/>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1"/>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1"/>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1"/>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1"/>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1"/>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1"/>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1"/>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1"/>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91"/>
          <p:cNvGrpSpPr/>
          <p:nvPr/>
        </p:nvGrpSpPr>
        <p:grpSpPr>
          <a:xfrm>
            <a:off x="7686851" y="1316603"/>
            <a:ext cx="153058" cy="360628"/>
            <a:chOff x="7688313" y="1501251"/>
            <a:chExt cx="153058" cy="360628"/>
          </a:xfrm>
        </p:grpSpPr>
        <p:sp>
          <p:nvSpPr>
            <p:cNvPr id="14572" name="Google Shape;14572;p91"/>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1"/>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1"/>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1"/>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1"/>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1"/>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1"/>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1"/>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1"/>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1"/>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1"/>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1"/>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1"/>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1"/>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1"/>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1"/>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91"/>
          <p:cNvGrpSpPr/>
          <p:nvPr/>
        </p:nvGrpSpPr>
        <p:grpSpPr>
          <a:xfrm>
            <a:off x="8148716" y="1316603"/>
            <a:ext cx="150811" cy="360628"/>
            <a:chOff x="8150179" y="1501251"/>
            <a:chExt cx="150811" cy="360628"/>
          </a:xfrm>
        </p:grpSpPr>
        <p:sp>
          <p:nvSpPr>
            <p:cNvPr id="14589" name="Google Shape;14589;p91"/>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1"/>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1"/>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1"/>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1"/>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1"/>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1"/>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1"/>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1"/>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8" name="Google Shape;14598;p91"/>
          <p:cNvSpPr/>
          <p:nvPr/>
        </p:nvSpPr>
        <p:spPr>
          <a:xfrm>
            <a:off x="4946623"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9" name="Google Shape;14599;p91"/>
          <p:cNvGrpSpPr/>
          <p:nvPr/>
        </p:nvGrpSpPr>
        <p:grpSpPr>
          <a:xfrm>
            <a:off x="4876405" y="2718298"/>
            <a:ext cx="170149" cy="360629"/>
            <a:chOff x="4877867" y="2902946"/>
            <a:chExt cx="170149" cy="360629"/>
          </a:xfrm>
        </p:grpSpPr>
        <p:sp>
          <p:nvSpPr>
            <p:cNvPr id="14600" name="Google Shape;14600;p91"/>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1"/>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1"/>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1"/>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1"/>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1"/>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1"/>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1"/>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1"/>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1"/>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1"/>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1"/>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1"/>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91"/>
          <p:cNvGrpSpPr/>
          <p:nvPr/>
        </p:nvGrpSpPr>
        <p:grpSpPr>
          <a:xfrm>
            <a:off x="6740227" y="1316028"/>
            <a:ext cx="207962" cy="361203"/>
            <a:chOff x="6741689" y="1500676"/>
            <a:chExt cx="207962" cy="361203"/>
          </a:xfrm>
        </p:grpSpPr>
        <p:sp>
          <p:nvSpPr>
            <p:cNvPr id="14614" name="Google Shape;14614;p91"/>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1"/>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1"/>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1"/>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1"/>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1"/>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1"/>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1"/>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1"/>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1"/>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1"/>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1"/>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1"/>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1"/>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1"/>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1"/>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91"/>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1"/>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1"/>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3" name="Google Shape;14633;p91"/>
          <p:cNvGrpSpPr/>
          <p:nvPr/>
        </p:nvGrpSpPr>
        <p:grpSpPr>
          <a:xfrm>
            <a:off x="5751164" y="3245757"/>
            <a:ext cx="360628" cy="181464"/>
            <a:chOff x="5752627" y="3430404"/>
            <a:chExt cx="360628" cy="181464"/>
          </a:xfrm>
        </p:grpSpPr>
        <p:sp>
          <p:nvSpPr>
            <p:cNvPr id="14634" name="Google Shape;14634;p91"/>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1"/>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1"/>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1"/>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1"/>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1"/>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1"/>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1"/>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1"/>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1"/>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1"/>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1"/>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1"/>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1"/>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1"/>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1"/>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1"/>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1"/>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1"/>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1"/>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1"/>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1"/>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1"/>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1"/>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1"/>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1"/>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1"/>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1"/>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91"/>
          <p:cNvGrpSpPr/>
          <p:nvPr/>
        </p:nvGrpSpPr>
        <p:grpSpPr>
          <a:xfrm>
            <a:off x="5234237" y="2718351"/>
            <a:ext cx="361909" cy="360759"/>
            <a:chOff x="5235700" y="2902998"/>
            <a:chExt cx="361909" cy="360759"/>
          </a:xfrm>
        </p:grpSpPr>
        <p:sp>
          <p:nvSpPr>
            <p:cNvPr id="14663" name="Google Shape;14663;p91"/>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1"/>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1"/>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1"/>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1"/>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1"/>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1"/>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91"/>
          <p:cNvGrpSpPr/>
          <p:nvPr/>
        </p:nvGrpSpPr>
        <p:grpSpPr>
          <a:xfrm>
            <a:off x="6633450" y="3210321"/>
            <a:ext cx="360367" cy="252309"/>
            <a:chOff x="6634912" y="3394969"/>
            <a:chExt cx="360367" cy="252309"/>
          </a:xfrm>
        </p:grpSpPr>
        <p:sp>
          <p:nvSpPr>
            <p:cNvPr id="14671" name="Google Shape;14671;p91"/>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1"/>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91"/>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1"/>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1"/>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91"/>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1"/>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1"/>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1"/>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1"/>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1"/>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1"/>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1"/>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4" name="Google Shape;14684;p91"/>
          <p:cNvGrpSpPr/>
          <p:nvPr/>
        </p:nvGrpSpPr>
        <p:grpSpPr>
          <a:xfrm>
            <a:off x="7057867" y="3156148"/>
            <a:ext cx="377170" cy="360655"/>
            <a:chOff x="7059330" y="3340796"/>
            <a:chExt cx="377170" cy="360655"/>
          </a:xfrm>
        </p:grpSpPr>
        <p:sp>
          <p:nvSpPr>
            <p:cNvPr id="14685" name="Google Shape;14685;p91"/>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1"/>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1"/>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1"/>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1"/>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1"/>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1"/>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1"/>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1"/>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1"/>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1"/>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1"/>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91"/>
          <p:cNvGrpSpPr/>
          <p:nvPr/>
        </p:nvGrpSpPr>
        <p:grpSpPr>
          <a:xfrm>
            <a:off x="7956486" y="3190983"/>
            <a:ext cx="360629" cy="291012"/>
            <a:chOff x="7957948" y="3375631"/>
            <a:chExt cx="360629" cy="291012"/>
          </a:xfrm>
        </p:grpSpPr>
        <p:sp>
          <p:nvSpPr>
            <p:cNvPr id="14698" name="Google Shape;14698;p91"/>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1"/>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1"/>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1"/>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1"/>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1"/>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1"/>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1"/>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1"/>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1"/>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1"/>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1"/>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1"/>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1"/>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1"/>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1"/>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1"/>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1"/>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6" name="Google Shape;14716;p91"/>
          <p:cNvGrpSpPr/>
          <p:nvPr/>
        </p:nvGrpSpPr>
        <p:grpSpPr>
          <a:xfrm>
            <a:off x="6197194" y="3683241"/>
            <a:ext cx="347562" cy="227954"/>
            <a:chOff x="6198656" y="3867888"/>
            <a:chExt cx="347562" cy="227954"/>
          </a:xfrm>
        </p:grpSpPr>
        <p:sp>
          <p:nvSpPr>
            <p:cNvPr id="14717" name="Google Shape;14717;p91"/>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1"/>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1"/>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1"/>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1"/>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1"/>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1"/>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1"/>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1"/>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1"/>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1"/>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91"/>
          <p:cNvGrpSpPr/>
          <p:nvPr/>
        </p:nvGrpSpPr>
        <p:grpSpPr>
          <a:xfrm>
            <a:off x="5705432" y="3634504"/>
            <a:ext cx="349392" cy="325454"/>
            <a:chOff x="5706895" y="3819151"/>
            <a:chExt cx="349392" cy="325454"/>
          </a:xfrm>
        </p:grpSpPr>
        <p:sp>
          <p:nvSpPr>
            <p:cNvPr id="14729" name="Google Shape;14729;p91"/>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1"/>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1"/>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1"/>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1"/>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1"/>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1"/>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1"/>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1"/>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1"/>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1"/>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1"/>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1"/>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1"/>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1"/>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91"/>
          <p:cNvGrpSpPr/>
          <p:nvPr/>
        </p:nvGrpSpPr>
        <p:grpSpPr>
          <a:xfrm>
            <a:off x="7647155" y="3156096"/>
            <a:ext cx="97265" cy="360393"/>
            <a:chOff x="7648618" y="3340744"/>
            <a:chExt cx="97265" cy="360393"/>
          </a:xfrm>
        </p:grpSpPr>
        <p:sp>
          <p:nvSpPr>
            <p:cNvPr id="14745" name="Google Shape;14745;p91"/>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1"/>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1"/>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91"/>
          <p:cNvGrpSpPr/>
          <p:nvPr/>
        </p:nvGrpSpPr>
        <p:grpSpPr>
          <a:xfrm>
            <a:off x="7162894" y="3606019"/>
            <a:ext cx="385507" cy="382501"/>
            <a:chOff x="7164356" y="3790667"/>
            <a:chExt cx="385507" cy="382501"/>
          </a:xfrm>
        </p:grpSpPr>
        <p:sp>
          <p:nvSpPr>
            <p:cNvPr id="14749" name="Google Shape;14749;p91"/>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1"/>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1"/>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1"/>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1"/>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1"/>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1"/>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1"/>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1"/>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1"/>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1"/>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1"/>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1"/>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1"/>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1"/>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1"/>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1"/>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1"/>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1"/>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1"/>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1"/>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1"/>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1"/>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1"/>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91"/>
          <p:cNvGrpSpPr/>
          <p:nvPr/>
        </p:nvGrpSpPr>
        <p:grpSpPr>
          <a:xfrm>
            <a:off x="6668937" y="3641821"/>
            <a:ext cx="387911" cy="310846"/>
            <a:chOff x="6670400" y="3826468"/>
            <a:chExt cx="387911" cy="310846"/>
          </a:xfrm>
        </p:grpSpPr>
        <p:sp>
          <p:nvSpPr>
            <p:cNvPr id="14774" name="Google Shape;14774;p91"/>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1"/>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1"/>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1"/>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1"/>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1"/>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1"/>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1"/>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1"/>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1"/>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1"/>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1"/>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1"/>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1"/>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1"/>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1"/>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1"/>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1"/>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91"/>
          <p:cNvGrpSpPr/>
          <p:nvPr/>
        </p:nvGrpSpPr>
        <p:grpSpPr>
          <a:xfrm>
            <a:off x="7660718" y="3618798"/>
            <a:ext cx="302823" cy="360498"/>
            <a:chOff x="7662181" y="3803446"/>
            <a:chExt cx="302823" cy="360498"/>
          </a:xfrm>
        </p:grpSpPr>
        <p:sp>
          <p:nvSpPr>
            <p:cNvPr id="14793" name="Google Shape;14793;p91"/>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1"/>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1"/>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1"/>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1"/>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1"/>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1"/>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1"/>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1"/>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1"/>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91"/>
          <p:cNvGrpSpPr/>
          <p:nvPr/>
        </p:nvGrpSpPr>
        <p:grpSpPr>
          <a:xfrm>
            <a:off x="5205099" y="3619347"/>
            <a:ext cx="363895" cy="355663"/>
            <a:chOff x="5206562" y="3803994"/>
            <a:chExt cx="363895" cy="355663"/>
          </a:xfrm>
        </p:grpSpPr>
        <p:sp>
          <p:nvSpPr>
            <p:cNvPr id="14804" name="Google Shape;14804;p91"/>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1"/>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1"/>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1"/>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1"/>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1"/>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1"/>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1"/>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1"/>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1"/>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1"/>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91"/>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1"/>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1"/>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8" name="Google Shape;14818;p9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4819" name="Google Shape;14819;p9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23"/>
        <p:cNvGrpSpPr/>
        <p:nvPr/>
      </p:nvGrpSpPr>
      <p:grpSpPr>
        <a:xfrm>
          <a:off x="0" y="0"/>
          <a:ext cx="0" cy="0"/>
          <a:chOff x="0" y="0"/>
          <a:chExt cx="0" cy="0"/>
        </a:xfrm>
      </p:grpSpPr>
      <p:grpSp>
        <p:nvGrpSpPr>
          <p:cNvPr id="14824" name="Google Shape;14824;p92"/>
          <p:cNvGrpSpPr/>
          <p:nvPr/>
        </p:nvGrpSpPr>
        <p:grpSpPr>
          <a:xfrm>
            <a:off x="4655438" y="1588417"/>
            <a:ext cx="369948" cy="370132"/>
            <a:chOff x="4682526" y="1512217"/>
            <a:chExt cx="369948" cy="370132"/>
          </a:xfrm>
        </p:grpSpPr>
        <p:sp>
          <p:nvSpPr>
            <p:cNvPr id="14825" name="Google Shape;14825;p92"/>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2"/>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2"/>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2"/>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2"/>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2"/>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2"/>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2"/>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2"/>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2"/>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92"/>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2"/>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2"/>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2"/>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2"/>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92"/>
          <p:cNvGrpSpPr/>
          <p:nvPr/>
        </p:nvGrpSpPr>
        <p:grpSpPr>
          <a:xfrm>
            <a:off x="3565345" y="2056412"/>
            <a:ext cx="381542" cy="370079"/>
            <a:chOff x="3592433" y="1980212"/>
            <a:chExt cx="381542" cy="370079"/>
          </a:xfrm>
        </p:grpSpPr>
        <p:sp>
          <p:nvSpPr>
            <p:cNvPr id="14841" name="Google Shape;14841;p92"/>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2"/>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2"/>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2"/>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2"/>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2"/>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2"/>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2"/>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2"/>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2"/>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2"/>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2"/>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92"/>
          <p:cNvGrpSpPr/>
          <p:nvPr/>
        </p:nvGrpSpPr>
        <p:grpSpPr>
          <a:xfrm>
            <a:off x="1371494" y="3049690"/>
            <a:ext cx="371391" cy="235126"/>
            <a:chOff x="1398582" y="2973490"/>
            <a:chExt cx="371391" cy="235126"/>
          </a:xfrm>
        </p:grpSpPr>
        <p:sp>
          <p:nvSpPr>
            <p:cNvPr id="14854" name="Google Shape;14854;p92"/>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2"/>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2"/>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2"/>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2"/>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2"/>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2"/>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2"/>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2"/>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2"/>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2"/>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2"/>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2"/>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2"/>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2"/>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9" name="Google Shape;14869;p92"/>
          <p:cNvGrpSpPr/>
          <p:nvPr/>
        </p:nvGrpSpPr>
        <p:grpSpPr>
          <a:xfrm>
            <a:off x="823707" y="1588417"/>
            <a:ext cx="370132" cy="370132"/>
            <a:chOff x="850795" y="1512217"/>
            <a:chExt cx="370132" cy="370132"/>
          </a:xfrm>
        </p:grpSpPr>
        <p:sp>
          <p:nvSpPr>
            <p:cNvPr id="14870" name="Google Shape;14870;p92"/>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2"/>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2"/>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2"/>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2"/>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2"/>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2"/>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2"/>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2"/>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2"/>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2"/>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92"/>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2"/>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2"/>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2"/>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2"/>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2"/>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2"/>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92"/>
          <p:cNvGrpSpPr/>
          <p:nvPr/>
        </p:nvGrpSpPr>
        <p:grpSpPr>
          <a:xfrm>
            <a:off x="8011409" y="2982279"/>
            <a:ext cx="236568" cy="370105"/>
            <a:chOff x="8038497" y="2906079"/>
            <a:chExt cx="236568" cy="370105"/>
          </a:xfrm>
        </p:grpSpPr>
        <p:sp>
          <p:nvSpPr>
            <p:cNvPr id="14889" name="Google Shape;14889;p92"/>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2"/>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2"/>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2"/>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2"/>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2"/>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2"/>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6" name="Google Shape;14896;p92"/>
          <p:cNvGrpSpPr/>
          <p:nvPr/>
        </p:nvGrpSpPr>
        <p:grpSpPr>
          <a:xfrm>
            <a:off x="6297042" y="1642503"/>
            <a:ext cx="370630" cy="261802"/>
            <a:chOff x="6324130" y="1566303"/>
            <a:chExt cx="370630" cy="261802"/>
          </a:xfrm>
        </p:grpSpPr>
        <p:sp>
          <p:nvSpPr>
            <p:cNvPr id="14897" name="Google Shape;14897;p92"/>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2"/>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2"/>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2"/>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2"/>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2"/>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2"/>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2"/>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92"/>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2"/>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2"/>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2"/>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2"/>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92"/>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92"/>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2"/>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2"/>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4" name="Google Shape;14914;p92"/>
          <p:cNvGrpSpPr/>
          <p:nvPr/>
        </p:nvGrpSpPr>
        <p:grpSpPr>
          <a:xfrm>
            <a:off x="5205192" y="2102787"/>
            <a:ext cx="370840" cy="353213"/>
            <a:chOff x="5232280" y="2026587"/>
            <a:chExt cx="370840" cy="353213"/>
          </a:xfrm>
        </p:grpSpPr>
        <p:sp>
          <p:nvSpPr>
            <p:cNvPr id="14915" name="Google Shape;14915;p92"/>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2"/>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2"/>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2"/>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2"/>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2"/>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2"/>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2"/>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2"/>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2"/>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5" name="Google Shape;14925;p92"/>
          <p:cNvGrpSpPr/>
          <p:nvPr/>
        </p:nvGrpSpPr>
        <p:grpSpPr>
          <a:xfrm>
            <a:off x="7941873" y="2511529"/>
            <a:ext cx="379548" cy="365331"/>
            <a:chOff x="7968961" y="2435329"/>
            <a:chExt cx="379548" cy="365331"/>
          </a:xfrm>
        </p:grpSpPr>
        <p:sp>
          <p:nvSpPr>
            <p:cNvPr id="14926" name="Google Shape;14926;p92"/>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2"/>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2"/>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2"/>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2"/>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2"/>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2" name="Google Shape;14932;p92"/>
          <p:cNvGrpSpPr/>
          <p:nvPr/>
        </p:nvGrpSpPr>
        <p:grpSpPr>
          <a:xfrm>
            <a:off x="4109591" y="2191523"/>
            <a:ext cx="373305" cy="223217"/>
            <a:chOff x="4136679" y="2115323"/>
            <a:chExt cx="373305" cy="223217"/>
          </a:xfrm>
        </p:grpSpPr>
        <p:sp>
          <p:nvSpPr>
            <p:cNvPr id="14933" name="Google Shape;14933;p92"/>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2"/>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2"/>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2"/>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2"/>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2"/>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92"/>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2"/>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2"/>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2"/>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92"/>
          <p:cNvGrpSpPr/>
          <p:nvPr/>
        </p:nvGrpSpPr>
        <p:grpSpPr>
          <a:xfrm>
            <a:off x="7396735" y="2540277"/>
            <a:ext cx="372046" cy="307730"/>
            <a:chOff x="7423823" y="2464077"/>
            <a:chExt cx="372046" cy="307730"/>
          </a:xfrm>
        </p:grpSpPr>
        <p:sp>
          <p:nvSpPr>
            <p:cNvPr id="14944" name="Google Shape;14944;p92"/>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2"/>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2"/>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2"/>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2"/>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2"/>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2"/>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2"/>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2"/>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2"/>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2"/>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2"/>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92"/>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92"/>
          <p:cNvGrpSpPr/>
          <p:nvPr/>
        </p:nvGrpSpPr>
        <p:grpSpPr>
          <a:xfrm>
            <a:off x="3855423" y="3441356"/>
            <a:ext cx="295061" cy="370263"/>
            <a:chOff x="3882511" y="3365156"/>
            <a:chExt cx="295061" cy="370263"/>
          </a:xfrm>
        </p:grpSpPr>
        <p:sp>
          <p:nvSpPr>
            <p:cNvPr id="14958" name="Google Shape;14958;p92"/>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2"/>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2"/>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2"/>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2"/>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92"/>
          <p:cNvGrpSpPr/>
          <p:nvPr/>
        </p:nvGrpSpPr>
        <p:grpSpPr>
          <a:xfrm>
            <a:off x="5202700" y="1588417"/>
            <a:ext cx="370132" cy="370132"/>
            <a:chOff x="5229788" y="1512217"/>
            <a:chExt cx="370132" cy="370132"/>
          </a:xfrm>
        </p:grpSpPr>
        <p:sp>
          <p:nvSpPr>
            <p:cNvPr id="14964" name="Google Shape;14964;p92"/>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2"/>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2"/>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2"/>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2"/>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2"/>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2"/>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2"/>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2"/>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2"/>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2"/>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2"/>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2"/>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2"/>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2"/>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2"/>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2"/>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92"/>
          <p:cNvGrpSpPr/>
          <p:nvPr/>
        </p:nvGrpSpPr>
        <p:grpSpPr>
          <a:xfrm>
            <a:off x="6014781" y="3441592"/>
            <a:ext cx="373882" cy="370053"/>
            <a:chOff x="6041869" y="3365392"/>
            <a:chExt cx="373882" cy="370053"/>
          </a:xfrm>
        </p:grpSpPr>
        <p:sp>
          <p:nvSpPr>
            <p:cNvPr id="14982" name="Google Shape;14982;p92"/>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92"/>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2"/>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2"/>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2"/>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2"/>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2"/>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2"/>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2"/>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2"/>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92"/>
          <p:cNvGrpSpPr/>
          <p:nvPr/>
        </p:nvGrpSpPr>
        <p:grpSpPr>
          <a:xfrm>
            <a:off x="4657221" y="2163693"/>
            <a:ext cx="374748" cy="279140"/>
            <a:chOff x="4684309" y="2087493"/>
            <a:chExt cx="374748" cy="279140"/>
          </a:xfrm>
        </p:grpSpPr>
        <p:sp>
          <p:nvSpPr>
            <p:cNvPr id="14993" name="Google Shape;14993;p92"/>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2"/>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2"/>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2"/>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2"/>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2"/>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2"/>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2"/>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2"/>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2"/>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2"/>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2"/>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92"/>
          <p:cNvGrpSpPr/>
          <p:nvPr/>
        </p:nvGrpSpPr>
        <p:grpSpPr>
          <a:xfrm>
            <a:off x="7494022" y="2982331"/>
            <a:ext cx="175400" cy="370053"/>
            <a:chOff x="7521110" y="2906131"/>
            <a:chExt cx="175400" cy="370053"/>
          </a:xfrm>
        </p:grpSpPr>
        <p:sp>
          <p:nvSpPr>
            <p:cNvPr id="15006" name="Google Shape;15006;p92"/>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2"/>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2"/>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2"/>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2"/>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2"/>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2"/>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2"/>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2"/>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92"/>
          <p:cNvGrpSpPr/>
          <p:nvPr/>
        </p:nvGrpSpPr>
        <p:grpSpPr>
          <a:xfrm>
            <a:off x="3559837" y="1599486"/>
            <a:ext cx="371023" cy="347915"/>
            <a:chOff x="3586925" y="1523286"/>
            <a:chExt cx="371023" cy="347915"/>
          </a:xfrm>
        </p:grpSpPr>
        <p:sp>
          <p:nvSpPr>
            <p:cNvPr id="15016" name="Google Shape;15016;p92"/>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2"/>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2"/>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2"/>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2"/>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2"/>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2"/>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2"/>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2"/>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2"/>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2"/>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2"/>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2"/>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92"/>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2"/>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2"/>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2"/>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2"/>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2"/>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92"/>
          <p:cNvGrpSpPr/>
          <p:nvPr/>
        </p:nvGrpSpPr>
        <p:grpSpPr>
          <a:xfrm>
            <a:off x="6848921" y="2551661"/>
            <a:ext cx="370158" cy="285120"/>
            <a:chOff x="6876009" y="2475461"/>
            <a:chExt cx="370158" cy="285120"/>
          </a:xfrm>
        </p:grpSpPr>
        <p:sp>
          <p:nvSpPr>
            <p:cNvPr id="15036" name="Google Shape;15036;p92"/>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2"/>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2"/>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2"/>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2"/>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2"/>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2"/>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2"/>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2"/>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92"/>
          <p:cNvGrpSpPr/>
          <p:nvPr/>
        </p:nvGrpSpPr>
        <p:grpSpPr>
          <a:xfrm>
            <a:off x="6301134" y="2522047"/>
            <a:ext cx="370158" cy="344269"/>
            <a:chOff x="6328222" y="2445847"/>
            <a:chExt cx="370158" cy="344269"/>
          </a:xfrm>
        </p:grpSpPr>
        <p:sp>
          <p:nvSpPr>
            <p:cNvPr id="15046" name="Google Shape;15046;p92"/>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2"/>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2"/>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2"/>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2"/>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2"/>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2"/>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2"/>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4" name="Google Shape;15054;p92"/>
          <p:cNvGrpSpPr/>
          <p:nvPr/>
        </p:nvGrpSpPr>
        <p:grpSpPr>
          <a:xfrm>
            <a:off x="5222452" y="2509142"/>
            <a:ext cx="351639" cy="370184"/>
            <a:chOff x="5249540" y="2432942"/>
            <a:chExt cx="351639" cy="370184"/>
          </a:xfrm>
        </p:grpSpPr>
        <p:sp>
          <p:nvSpPr>
            <p:cNvPr id="15055" name="Google Shape;15055;p92"/>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2"/>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2"/>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2"/>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2"/>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2"/>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2"/>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2" name="Google Shape;15062;p92"/>
          <p:cNvGrpSpPr/>
          <p:nvPr/>
        </p:nvGrpSpPr>
        <p:grpSpPr>
          <a:xfrm>
            <a:off x="4109959" y="2558376"/>
            <a:ext cx="371102" cy="271585"/>
            <a:chOff x="4137047" y="2482176"/>
            <a:chExt cx="371102" cy="271585"/>
          </a:xfrm>
        </p:grpSpPr>
        <p:sp>
          <p:nvSpPr>
            <p:cNvPr id="15063" name="Google Shape;15063;p92"/>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2"/>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2"/>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2"/>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92"/>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92"/>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2"/>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2"/>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2"/>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2"/>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2"/>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92"/>
          <p:cNvGrpSpPr/>
          <p:nvPr/>
        </p:nvGrpSpPr>
        <p:grpSpPr>
          <a:xfrm>
            <a:off x="4659346" y="2509116"/>
            <a:ext cx="367377" cy="370079"/>
            <a:chOff x="4686434" y="2432916"/>
            <a:chExt cx="367377" cy="370079"/>
          </a:xfrm>
        </p:grpSpPr>
        <p:sp>
          <p:nvSpPr>
            <p:cNvPr id="15075" name="Google Shape;15075;p92"/>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2"/>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2"/>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2"/>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2"/>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2"/>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2"/>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2"/>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2"/>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2"/>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2"/>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92"/>
          <p:cNvGrpSpPr/>
          <p:nvPr/>
        </p:nvGrpSpPr>
        <p:grpSpPr>
          <a:xfrm>
            <a:off x="6301134" y="2132506"/>
            <a:ext cx="372099" cy="293986"/>
            <a:chOff x="6328222" y="2056306"/>
            <a:chExt cx="372099" cy="293986"/>
          </a:xfrm>
        </p:grpSpPr>
        <p:sp>
          <p:nvSpPr>
            <p:cNvPr id="15087" name="Google Shape;15087;p92"/>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2"/>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2"/>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2"/>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92"/>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92"/>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2"/>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2"/>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2"/>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6" name="Google Shape;15096;p92"/>
          <p:cNvGrpSpPr/>
          <p:nvPr/>
        </p:nvGrpSpPr>
        <p:grpSpPr>
          <a:xfrm>
            <a:off x="5762239" y="2509168"/>
            <a:ext cx="352531" cy="370132"/>
            <a:chOff x="5789327" y="2432968"/>
            <a:chExt cx="352531" cy="370132"/>
          </a:xfrm>
        </p:grpSpPr>
        <p:sp>
          <p:nvSpPr>
            <p:cNvPr id="15097" name="Google Shape;15097;p92"/>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2"/>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92"/>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2"/>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2"/>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2"/>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2"/>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2"/>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2"/>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2"/>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7" name="Google Shape;15107;p92"/>
          <p:cNvGrpSpPr/>
          <p:nvPr/>
        </p:nvGrpSpPr>
        <p:grpSpPr>
          <a:xfrm>
            <a:off x="847524" y="2056334"/>
            <a:ext cx="322314" cy="370158"/>
            <a:chOff x="874612" y="1980134"/>
            <a:chExt cx="322314" cy="370158"/>
          </a:xfrm>
        </p:grpSpPr>
        <p:sp>
          <p:nvSpPr>
            <p:cNvPr id="15108" name="Google Shape;15108;p92"/>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2"/>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2"/>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2"/>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2"/>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2"/>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2"/>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2"/>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2"/>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2"/>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2"/>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2"/>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2"/>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92"/>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92"/>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2"/>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2"/>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5" name="Google Shape;15125;p92"/>
          <p:cNvGrpSpPr/>
          <p:nvPr/>
        </p:nvGrpSpPr>
        <p:grpSpPr>
          <a:xfrm>
            <a:off x="3012574" y="2590980"/>
            <a:ext cx="374223" cy="329764"/>
            <a:chOff x="3039662" y="2514780"/>
            <a:chExt cx="374223" cy="329764"/>
          </a:xfrm>
        </p:grpSpPr>
        <p:sp>
          <p:nvSpPr>
            <p:cNvPr id="15126" name="Google Shape;15126;p92"/>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2"/>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2"/>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2"/>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2"/>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2"/>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2"/>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2"/>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2"/>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2"/>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2"/>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2"/>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2"/>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2"/>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2"/>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92"/>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2"/>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2"/>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92"/>
          <p:cNvGrpSpPr/>
          <p:nvPr/>
        </p:nvGrpSpPr>
        <p:grpSpPr>
          <a:xfrm>
            <a:off x="1919281" y="2639322"/>
            <a:ext cx="374066" cy="233395"/>
            <a:chOff x="1946369" y="2563122"/>
            <a:chExt cx="374066" cy="233395"/>
          </a:xfrm>
        </p:grpSpPr>
        <p:sp>
          <p:nvSpPr>
            <p:cNvPr id="15145" name="Google Shape;15145;p92"/>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2"/>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2"/>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92"/>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92"/>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2"/>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2"/>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2"/>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3" name="Google Shape;15153;p92"/>
          <p:cNvGrpSpPr/>
          <p:nvPr/>
        </p:nvGrpSpPr>
        <p:grpSpPr>
          <a:xfrm>
            <a:off x="4108175" y="2982384"/>
            <a:ext cx="374040" cy="370184"/>
            <a:chOff x="4135263" y="2906184"/>
            <a:chExt cx="374040" cy="370184"/>
          </a:xfrm>
        </p:grpSpPr>
        <p:sp>
          <p:nvSpPr>
            <p:cNvPr id="15154" name="Google Shape;15154;p92"/>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2"/>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2"/>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92"/>
          <p:cNvGrpSpPr/>
          <p:nvPr/>
        </p:nvGrpSpPr>
        <p:grpSpPr>
          <a:xfrm>
            <a:off x="4656513" y="2982384"/>
            <a:ext cx="372676" cy="370184"/>
            <a:chOff x="4683601" y="2906184"/>
            <a:chExt cx="372676" cy="370184"/>
          </a:xfrm>
        </p:grpSpPr>
        <p:sp>
          <p:nvSpPr>
            <p:cNvPr id="15158" name="Google Shape;15158;p92"/>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2"/>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2"/>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2"/>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2"/>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2"/>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92"/>
          <p:cNvGrpSpPr/>
          <p:nvPr/>
        </p:nvGrpSpPr>
        <p:grpSpPr>
          <a:xfrm>
            <a:off x="843720" y="2982253"/>
            <a:ext cx="329134" cy="370132"/>
            <a:chOff x="870808" y="2906053"/>
            <a:chExt cx="329134" cy="370132"/>
          </a:xfrm>
        </p:grpSpPr>
        <p:sp>
          <p:nvSpPr>
            <p:cNvPr id="15165" name="Google Shape;15165;p92"/>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2"/>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2"/>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2"/>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2"/>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2"/>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2"/>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92"/>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92"/>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2"/>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92"/>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2"/>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2"/>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2"/>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2"/>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2"/>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2"/>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2"/>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92"/>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92"/>
          <p:cNvGrpSpPr/>
          <p:nvPr/>
        </p:nvGrpSpPr>
        <p:grpSpPr>
          <a:xfrm>
            <a:off x="1916790" y="2985269"/>
            <a:ext cx="374774" cy="364282"/>
            <a:chOff x="1943878" y="2909069"/>
            <a:chExt cx="374774" cy="364282"/>
          </a:xfrm>
        </p:grpSpPr>
        <p:sp>
          <p:nvSpPr>
            <p:cNvPr id="15185" name="Google Shape;15185;p92"/>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2"/>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2"/>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2"/>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2"/>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2"/>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2"/>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2"/>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92"/>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92"/>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2"/>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2"/>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2"/>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2"/>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2"/>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2"/>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2"/>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2"/>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2"/>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2"/>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2"/>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6" name="Google Shape;15206;p92"/>
          <p:cNvGrpSpPr/>
          <p:nvPr/>
        </p:nvGrpSpPr>
        <p:grpSpPr>
          <a:xfrm>
            <a:off x="1100984" y="3441461"/>
            <a:ext cx="328872" cy="370158"/>
            <a:chOff x="1128072" y="3365261"/>
            <a:chExt cx="328872" cy="370158"/>
          </a:xfrm>
        </p:grpSpPr>
        <p:sp>
          <p:nvSpPr>
            <p:cNvPr id="15207" name="Google Shape;15207;p92"/>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2"/>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2"/>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2"/>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92"/>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92"/>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2"/>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2"/>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2"/>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2"/>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2"/>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2"/>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2"/>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2"/>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2"/>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2"/>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2"/>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2"/>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2"/>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2"/>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2"/>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2"/>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2"/>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92"/>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92"/>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2"/>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2"/>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2"/>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2"/>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2"/>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2"/>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2"/>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2"/>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2"/>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2"/>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2"/>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92"/>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2"/>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2"/>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2"/>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2"/>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2"/>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2"/>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92"/>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92"/>
          <p:cNvGrpSpPr/>
          <p:nvPr/>
        </p:nvGrpSpPr>
        <p:grpSpPr>
          <a:xfrm>
            <a:off x="5749779" y="1591381"/>
            <a:ext cx="370866" cy="364151"/>
            <a:chOff x="5776868" y="1515181"/>
            <a:chExt cx="370866" cy="364151"/>
          </a:xfrm>
        </p:grpSpPr>
        <p:sp>
          <p:nvSpPr>
            <p:cNvPr id="15252" name="Google Shape;15252;p92"/>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2"/>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2"/>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2"/>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2"/>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2"/>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2"/>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2"/>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2"/>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2"/>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2"/>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2"/>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2"/>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2"/>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2"/>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2"/>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2"/>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92"/>
          <p:cNvGrpSpPr/>
          <p:nvPr/>
        </p:nvGrpSpPr>
        <p:grpSpPr>
          <a:xfrm>
            <a:off x="3550761" y="2509142"/>
            <a:ext cx="393660" cy="370079"/>
            <a:chOff x="3577849" y="2432942"/>
            <a:chExt cx="393660" cy="370079"/>
          </a:xfrm>
        </p:grpSpPr>
        <p:sp>
          <p:nvSpPr>
            <p:cNvPr id="15270" name="Google Shape;15270;p92"/>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2"/>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2"/>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2"/>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2"/>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2"/>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2"/>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2"/>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2"/>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2"/>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92"/>
          <p:cNvGrpSpPr/>
          <p:nvPr/>
        </p:nvGrpSpPr>
        <p:grpSpPr>
          <a:xfrm>
            <a:off x="2466911" y="3003237"/>
            <a:ext cx="370132" cy="328164"/>
            <a:chOff x="2493999" y="2927037"/>
            <a:chExt cx="370132" cy="328164"/>
          </a:xfrm>
        </p:grpSpPr>
        <p:sp>
          <p:nvSpPr>
            <p:cNvPr id="15281" name="Google Shape;15281;p92"/>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2"/>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2"/>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2"/>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2"/>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2"/>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2"/>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2"/>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2"/>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2"/>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2"/>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2"/>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92"/>
          <p:cNvGrpSpPr/>
          <p:nvPr/>
        </p:nvGrpSpPr>
        <p:grpSpPr>
          <a:xfrm>
            <a:off x="3562329" y="3026896"/>
            <a:ext cx="370315" cy="281028"/>
            <a:chOff x="3589417" y="2950696"/>
            <a:chExt cx="370315" cy="281028"/>
          </a:xfrm>
        </p:grpSpPr>
        <p:sp>
          <p:nvSpPr>
            <p:cNvPr id="15294" name="Google Shape;15294;p92"/>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2"/>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2"/>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2"/>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2"/>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2"/>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2"/>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2"/>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2"/>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2"/>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2"/>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2"/>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2"/>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2"/>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2"/>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2"/>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2"/>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2"/>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2"/>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2"/>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4" name="Google Shape;15314;p92"/>
          <p:cNvGrpSpPr/>
          <p:nvPr/>
        </p:nvGrpSpPr>
        <p:grpSpPr>
          <a:xfrm>
            <a:off x="3005623" y="2987918"/>
            <a:ext cx="396125" cy="359062"/>
            <a:chOff x="3032711" y="2911718"/>
            <a:chExt cx="396125" cy="359062"/>
          </a:xfrm>
        </p:grpSpPr>
        <p:sp>
          <p:nvSpPr>
            <p:cNvPr id="15315" name="Google Shape;15315;p92"/>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2"/>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2"/>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2"/>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2"/>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2"/>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2"/>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2"/>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2"/>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2"/>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2"/>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2"/>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92"/>
          <p:cNvGrpSpPr/>
          <p:nvPr/>
        </p:nvGrpSpPr>
        <p:grpSpPr>
          <a:xfrm>
            <a:off x="7390676" y="1589597"/>
            <a:ext cx="373174" cy="367692"/>
            <a:chOff x="7417764" y="1513397"/>
            <a:chExt cx="373174" cy="367692"/>
          </a:xfrm>
        </p:grpSpPr>
        <p:sp>
          <p:nvSpPr>
            <p:cNvPr id="15328" name="Google Shape;15328;p92"/>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2"/>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2"/>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2"/>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2"/>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2"/>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2"/>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2"/>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2"/>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2"/>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2"/>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2"/>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2"/>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2"/>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2"/>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2"/>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2"/>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2"/>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2"/>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92"/>
          <p:cNvGrpSpPr/>
          <p:nvPr/>
        </p:nvGrpSpPr>
        <p:grpSpPr>
          <a:xfrm>
            <a:off x="6844856" y="1590568"/>
            <a:ext cx="370132" cy="365672"/>
            <a:chOff x="6871944" y="1514368"/>
            <a:chExt cx="370132" cy="365672"/>
          </a:xfrm>
        </p:grpSpPr>
        <p:sp>
          <p:nvSpPr>
            <p:cNvPr id="15348" name="Google Shape;15348;p92"/>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2"/>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2"/>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2"/>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2"/>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2"/>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2"/>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2"/>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2"/>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2"/>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2"/>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2"/>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2"/>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2"/>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2"/>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2"/>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2"/>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2"/>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92"/>
          <p:cNvGrpSpPr/>
          <p:nvPr/>
        </p:nvGrpSpPr>
        <p:grpSpPr>
          <a:xfrm>
            <a:off x="6534843" y="3441461"/>
            <a:ext cx="400375" cy="370184"/>
            <a:chOff x="6561931" y="3365261"/>
            <a:chExt cx="400375" cy="370184"/>
          </a:xfrm>
        </p:grpSpPr>
        <p:sp>
          <p:nvSpPr>
            <p:cNvPr id="15367" name="Google Shape;15367;p92"/>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2"/>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2"/>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2"/>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2"/>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2"/>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2"/>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2"/>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2"/>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2"/>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2"/>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2"/>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9" name="Google Shape;15379;p92"/>
          <p:cNvGrpSpPr/>
          <p:nvPr/>
        </p:nvGrpSpPr>
        <p:grpSpPr>
          <a:xfrm>
            <a:off x="1915032" y="2062052"/>
            <a:ext cx="378315" cy="358695"/>
            <a:chOff x="1942120" y="1985852"/>
            <a:chExt cx="378315" cy="358695"/>
          </a:xfrm>
        </p:grpSpPr>
        <p:sp>
          <p:nvSpPr>
            <p:cNvPr id="15380" name="Google Shape;15380;p92"/>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2"/>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2"/>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2"/>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2"/>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2"/>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2"/>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2"/>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2"/>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2"/>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2"/>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2"/>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2"/>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2"/>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2"/>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2"/>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2"/>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2"/>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2"/>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2"/>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92"/>
          <p:cNvGrpSpPr/>
          <p:nvPr/>
        </p:nvGrpSpPr>
        <p:grpSpPr>
          <a:xfrm>
            <a:off x="1374327" y="2505418"/>
            <a:ext cx="364282" cy="374197"/>
            <a:chOff x="1401415" y="2429218"/>
            <a:chExt cx="364282" cy="374197"/>
          </a:xfrm>
        </p:grpSpPr>
        <p:sp>
          <p:nvSpPr>
            <p:cNvPr id="15401" name="Google Shape;15401;p92"/>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2"/>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2"/>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2"/>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2"/>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2"/>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2"/>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2"/>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2"/>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2"/>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2"/>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2"/>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2"/>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2"/>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2"/>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6" name="Google Shape;15416;p92"/>
          <p:cNvGrpSpPr/>
          <p:nvPr/>
        </p:nvGrpSpPr>
        <p:grpSpPr>
          <a:xfrm>
            <a:off x="7083339" y="3441461"/>
            <a:ext cx="400401" cy="370184"/>
            <a:chOff x="7110427" y="3365261"/>
            <a:chExt cx="400401" cy="370184"/>
          </a:xfrm>
        </p:grpSpPr>
        <p:sp>
          <p:nvSpPr>
            <p:cNvPr id="15417" name="Google Shape;15417;p92"/>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2"/>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2"/>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2"/>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2"/>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2"/>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2"/>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92"/>
          <p:cNvGrpSpPr/>
          <p:nvPr/>
        </p:nvGrpSpPr>
        <p:grpSpPr>
          <a:xfrm>
            <a:off x="7631861" y="3439337"/>
            <a:ext cx="400375" cy="370132"/>
            <a:chOff x="7658949" y="3363137"/>
            <a:chExt cx="400375" cy="370132"/>
          </a:xfrm>
        </p:grpSpPr>
        <p:sp>
          <p:nvSpPr>
            <p:cNvPr id="15425" name="Google Shape;15425;p92"/>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2"/>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2"/>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2"/>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2"/>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92"/>
          <p:cNvGrpSpPr/>
          <p:nvPr/>
        </p:nvGrpSpPr>
        <p:grpSpPr>
          <a:xfrm>
            <a:off x="3277393" y="3455589"/>
            <a:ext cx="356623" cy="370105"/>
            <a:chOff x="3307156" y="3365314"/>
            <a:chExt cx="356623" cy="370105"/>
          </a:xfrm>
        </p:grpSpPr>
        <p:sp>
          <p:nvSpPr>
            <p:cNvPr id="15431" name="Google Shape;15431;p92"/>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2"/>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2"/>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2"/>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2"/>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2"/>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2"/>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2"/>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2"/>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2"/>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2"/>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2"/>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2"/>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2"/>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2"/>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6" name="Google Shape;15446;p92"/>
          <p:cNvGrpSpPr/>
          <p:nvPr/>
        </p:nvGrpSpPr>
        <p:grpSpPr>
          <a:xfrm>
            <a:off x="7395319" y="2056307"/>
            <a:ext cx="372807" cy="370079"/>
            <a:chOff x="7422407" y="1980107"/>
            <a:chExt cx="372807" cy="370079"/>
          </a:xfrm>
        </p:grpSpPr>
        <p:sp>
          <p:nvSpPr>
            <p:cNvPr id="15447" name="Google Shape;15447;p92"/>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2"/>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2"/>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2"/>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2"/>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2"/>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2"/>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2"/>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2"/>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2"/>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2"/>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2"/>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2"/>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92"/>
          <p:cNvGrpSpPr/>
          <p:nvPr/>
        </p:nvGrpSpPr>
        <p:grpSpPr>
          <a:xfrm>
            <a:off x="6889053" y="2982384"/>
            <a:ext cx="289737" cy="370394"/>
            <a:chOff x="6916141" y="2906184"/>
            <a:chExt cx="289737" cy="370394"/>
          </a:xfrm>
        </p:grpSpPr>
        <p:sp>
          <p:nvSpPr>
            <p:cNvPr id="15461" name="Google Shape;15461;p92"/>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2"/>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2"/>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2"/>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2"/>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2"/>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2"/>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2"/>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2"/>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2"/>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2"/>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2"/>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2"/>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2"/>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2"/>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2"/>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2"/>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2"/>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2"/>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2"/>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2"/>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2" name="Google Shape;15482;p92"/>
          <p:cNvGrpSpPr/>
          <p:nvPr/>
        </p:nvGrpSpPr>
        <p:grpSpPr>
          <a:xfrm>
            <a:off x="7943106" y="2089777"/>
            <a:ext cx="372676" cy="331731"/>
            <a:chOff x="7970194" y="2013577"/>
            <a:chExt cx="372676" cy="331731"/>
          </a:xfrm>
        </p:grpSpPr>
        <p:sp>
          <p:nvSpPr>
            <p:cNvPr id="15483" name="Google Shape;15483;p92"/>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2"/>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2"/>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2"/>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2"/>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2"/>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2"/>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2"/>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2"/>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2"/>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92"/>
          <p:cNvGrpSpPr/>
          <p:nvPr/>
        </p:nvGrpSpPr>
        <p:grpSpPr>
          <a:xfrm>
            <a:off x="1389645" y="1588390"/>
            <a:ext cx="332964" cy="370158"/>
            <a:chOff x="1416733" y="1512190"/>
            <a:chExt cx="332964" cy="370158"/>
          </a:xfrm>
        </p:grpSpPr>
        <p:sp>
          <p:nvSpPr>
            <p:cNvPr id="15494" name="Google Shape;15494;p92"/>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2"/>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2"/>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2"/>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2"/>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2"/>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2"/>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2"/>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2"/>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2"/>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2"/>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2"/>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2"/>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2"/>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2"/>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2"/>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2"/>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2"/>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2"/>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3" name="Google Shape;15513;p92"/>
          <p:cNvGrpSpPr/>
          <p:nvPr/>
        </p:nvGrpSpPr>
        <p:grpSpPr>
          <a:xfrm>
            <a:off x="5219278" y="2982305"/>
            <a:ext cx="342852" cy="370079"/>
            <a:chOff x="5246366" y="2906105"/>
            <a:chExt cx="342852" cy="370079"/>
          </a:xfrm>
        </p:grpSpPr>
        <p:sp>
          <p:nvSpPr>
            <p:cNvPr id="15514" name="Google Shape;15514;p92"/>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2"/>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2"/>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2"/>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2"/>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2"/>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0" name="Google Shape;15520;p92"/>
          <p:cNvGrpSpPr/>
          <p:nvPr/>
        </p:nvGrpSpPr>
        <p:grpSpPr>
          <a:xfrm>
            <a:off x="822579" y="2511083"/>
            <a:ext cx="371259" cy="366249"/>
            <a:chOff x="849667" y="2434883"/>
            <a:chExt cx="371259" cy="366249"/>
          </a:xfrm>
        </p:grpSpPr>
        <p:sp>
          <p:nvSpPr>
            <p:cNvPr id="15521" name="Google Shape;15521;p92"/>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2"/>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2"/>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2"/>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2"/>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2"/>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2"/>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2"/>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2"/>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2"/>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2"/>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2"/>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2"/>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92"/>
          <p:cNvGrpSpPr/>
          <p:nvPr/>
        </p:nvGrpSpPr>
        <p:grpSpPr>
          <a:xfrm>
            <a:off x="4389938" y="3441566"/>
            <a:ext cx="332728" cy="370053"/>
            <a:chOff x="4417026" y="3365366"/>
            <a:chExt cx="332728" cy="370053"/>
          </a:xfrm>
        </p:grpSpPr>
        <p:sp>
          <p:nvSpPr>
            <p:cNvPr id="15535" name="Google Shape;15535;p92"/>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2"/>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2"/>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2"/>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2"/>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2"/>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2"/>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2"/>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2"/>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2"/>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2"/>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2"/>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2"/>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2"/>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2"/>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2"/>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2"/>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2"/>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3" name="Google Shape;15553;p92"/>
          <p:cNvGrpSpPr/>
          <p:nvPr/>
        </p:nvGrpSpPr>
        <p:grpSpPr>
          <a:xfrm>
            <a:off x="2469980" y="2056386"/>
            <a:ext cx="363994" cy="370105"/>
            <a:chOff x="2497068" y="1980186"/>
            <a:chExt cx="363994" cy="370105"/>
          </a:xfrm>
        </p:grpSpPr>
        <p:sp>
          <p:nvSpPr>
            <p:cNvPr id="15554" name="Google Shape;15554;p92"/>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2"/>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2"/>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2"/>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2"/>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2"/>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2"/>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2"/>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2"/>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2"/>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2"/>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2"/>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2"/>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2"/>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2"/>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2"/>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2"/>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2"/>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2"/>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2"/>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2"/>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92"/>
          <p:cNvGrpSpPr/>
          <p:nvPr/>
        </p:nvGrpSpPr>
        <p:grpSpPr>
          <a:xfrm>
            <a:off x="5793190" y="2982358"/>
            <a:ext cx="294904" cy="370027"/>
            <a:chOff x="5820278" y="2906158"/>
            <a:chExt cx="294904" cy="370027"/>
          </a:xfrm>
        </p:grpSpPr>
        <p:sp>
          <p:nvSpPr>
            <p:cNvPr id="15576" name="Google Shape;15576;p92"/>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2"/>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2"/>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2"/>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2"/>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2"/>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2"/>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3" name="Google Shape;15583;p92"/>
          <p:cNvGrpSpPr/>
          <p:nvPr/>
        </p:nvGrpSpPr>
        <p:grpSpPr>
          <a:xfrm>
            <a:off x="4919731" y="3459429"/>
            <a:ext cx="370132" cy="334223"/>
            <a:chOff x="4946819" y="3383229"/>
            <a:chExt cx="370132" cy="334223"/>
          </a:xfrm>
        </p:grpSpPr>
        <p:sp>
          <p:nvSpPr>
            <p:cNvPr id="15584" name="Google Shape;15584;p92"/>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2"/>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2"/>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2"/>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2"/>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2"/>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2"/>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2"/>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2"/>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92"/>
          <p:cNvGrpSpPr/>
          <p:nvPr/>
        </p:nvGrpSpPr>
        <p:grpSpPr>
          <a:xfrm>
            <a:off x="3011315" y="1615434"/>
            <a:ext cx="375482" cy="316072"/>
            <a:chOff x="3038403" y="1539234"/>
            <a:chExt cx="375482" cy="316072"/>
          </a:xfrm>
        </p:grpSpPr>
        <p:sp>
          <p:nvSpPr>
            <p:cNvPr id="15594" name="Google Shape;15594;p9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95" name="Google Shape;15595;p92"/>
            <p:cNvGrpSpPr/>
            <p:nvPr/>
          </p:nvGrpSpPr>
          <p:grpSpPr>
            <a:xfrm>
              <a:off x="3038403" y="1539234"/>
              <a:ext cx="375482" cy="316072"/>
              <a:chOff x="3038403" y="1539234"/>
              <a:chExt cx="375482" cy="316072"/>
            </a:xfrm>
          </p:grpSpPr>
          <p:sp>
            <p:nvSpPr>
              <p:cNvPr id="15596" name="Google Shape;15596;p92"/>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2"/>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2"/>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2"/>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2"/>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2"/>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2"/>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2"/>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2"/>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05" name="Google Shape;15605;p92"/>
          <p:cNvGrpSpPr/>
          <p:nvPr/>
        </p:nvGrpSpPr>
        <p:grpSpPr>
          <a:xfrm>
            <a:off x="6305777" y="2982331"/>
            <a:ext cx="360846" cy="370184"/>
            <a:chOff x="6332865" y="2906131"/>
            <a:chExt cx="360846" cy="370184"/>
          </a:xfrm>
        </p:grpSpPr>
        <p:sp>
          <p:nvSpPr>
            <p:cNvPr id="15606" name="Google Shape;15606;p92"/>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2"/>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2"/>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2"/>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2"/>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2"/>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2"/>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2"/>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2"/>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2"/>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2"/>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92"/>
          <p:cNvGrpSpPr/>
          <p:nvPr/>
        </p:nvGrpSpPr>
        <p:grpSpPr>
          <a:xfrm>
            <a:off x="4107991" y="1594266"/>
            <a:ext cx="370132" cy="358223"/>
            <a:chOff x="4135079" y="1518066"/>
            <a:chExt cx="370132" cy="358223"/>
          </a:xfrm>
        </p:grpSpPr>
        <p:sp>
          <p:nvSpPr>
            <p:cNvPr id="15618" name="Google Shape;15618;p92"/>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2"/>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2"/>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2"/>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2"/>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2"/>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2"/>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2"/>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2"/>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2"/>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2"/>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2"/>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2"/>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2"/>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2"/>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2"/>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2"/>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2"/>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2"/>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7" name="Google Shape;15637;p92"/>
          <p:cNvGrpSpPr/>
          <p:nvPr/>
        </p:nvGrpSpPr>
        <p:grpSpPr>
          <a:xfrm>
            <a:off x="6851780" y="2056334"/>
            <a:ext cx="361240" cy="370158"/>
            <a:chOff x="6878869" y="1980134"/>
            <a:chExt cx="361240" cy="370158"/>
          </a:xfrm>
        </p:grpSpPr>
        <p:sp>
          <p:nvSpPr>
            <p:cNvPr id="15638" name="Google Shape;15638;p92"/>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2"/>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2"/>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2"/>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2"/>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2"/>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2"/>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2"/>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2"/>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2"/>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2"/>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2"/>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2"/>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92"/>
          <p:cNvGrpSpPr/>
          <p:nvPr/>
        </p:nvGrpSpPr>
        <p:grpSpPr>
          <a:xfrm>
            <a:off x="2466911" y="2626233"/>
            <a:ext cx="370132" cy="259467"/>
            <a:chOff x="2493999" y="2550033"/>
            <a:chExt cx="370132" cy="259467"/>
          </a:xfrm>
        </p:grpSpPr>
        <p:sp>
          <p:nvSpPr>
            <p:cNvPr id="15652" name="Google Shape;15652;p92"/>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2"/>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2"/>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2"/>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2"/>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2"/>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2"/>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2"/>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2"/>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2"/>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2"/>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2"/>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2"/>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2"/>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2"/>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2"/>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2"/>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2"/>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2"/>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1" name="Google Shape;15671;p92"/>
          <p:cNvGrpSpPr/>
          <p:nvPr/>
        </p:nvGrpSpPr>
        <p:grpSpPr>
          <a:xfrm>
            <a:off x="1672614" y="3441461"/>
            <a:ext cx="281054" cy="370158"/>
            <a:chOff x="1699703" y="3365261"/>
            <a:chExt cx="281054" cy="370158"/>
          </a:xfrm>
        </p:grpSpPr>
        <p:sp>
          <p:nvSpPr>
            <p:cNvPr id="15672" name="Google Shape;15672;p92"/>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2"/>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2"/>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2"/>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2"/>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2"/>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2"/>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2"/>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2"/>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2"/>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2"/>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2"/>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2"/>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5" name="Google Shape;15685;p92"/>
          <p:cNvGrpSpPr/>
          <p:nvPr/>
        </p:nvGrpSpPr>
        <p:grpSpPr>
          <a:xfrm>
            <a:off x="7939722" y="1595630"/>
            <a:ext cx="369974" cy="355626"/>
            <a:chOff x="7966810" y="1519430"/>
            <a:chExt cx="369974" cy="355626"/>
          </a:xfrm>
        </p:grpSpPr>
        <p:sp>
          <p:nvSpPr>
            <p:cNvPr id="15686" name="Google Shape;15686;p92"/>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2"/>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2"/>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2"/>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2"/>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2"/>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2"/>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2"/>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2"/>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2"/>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2"/>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2"/>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2"/>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2"/>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2"/>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2"/>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2" name="Google Shape;15702;p92"/>
          <p:cNvGrpSpPr/>
          <p:nvPr/>
        </p:nvGrpSpPr>
        <p:grpSpPr>
          <a:xfrm>
            <a:off x="2765540" y="3441540"/>
            <a:ext cx="290445" cy="370079"/>
            <a:chOff x="2792628" y="3365340"/>
            <a:chExt cx="290445" cy="370079"/>
          </a:xfrm>
        </p:grpSpPr>
        <p:sp>
          <p:nvSpPr>
            <p:cNvPr id="15703" name="Google Shape;15703;p92"/>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2"/>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2"/>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2"/>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2"/>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2"/>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2"/>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2"/>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2"/>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2"/>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2"/>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2"/>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2"/>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2"/>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7" name="Google Shape;15717;p92"/>
          <p:cNvGrpSpPr/>
          <p:nvPr/>
        </p:nvGrpSpPr>
        <p:grpSpPr>
          <a:xfrm>
            <a:off x="1362497" y="2064517"/>
            <a:ext cx="388125" cy="353790"/>
            <a:chOff x="1389585" y="1988317"/>
            <a:chExt cx="388125" cy="353790"/>
          </a:xfrm>
        </p:grpSpPr>
        <p:sp>
          <p:nvSpPr>
            <p:cNvPr id="15718" name="Google Shape;15718;p92"/>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2"/>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2"/>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2"/>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2"/>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2"/>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2"/>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2"/>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2"/>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2"/>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2"/>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2"/>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2"/>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2"/>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2"/>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2"/>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2"/>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2"/>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2"/>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2"/>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2"/>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2"/>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0" name="Google Shape;15740;p92"/>
          <p:cNvGrpSpPr/>
          <p:nvPr/>
        </p:nvGrpSpPr>
        <p:grpSpPr>
          <a:xfrm>
            <a:off x="2465836" y="1588390"/>
            <a:ext cx="370158" cy="370158"/>
            <a:chOff x="2492924" y="1512190"/>
            <a:chExt cx="370158" cy="370158"/>
          </a:xfrm>
        </p:grpSpPr>
        <p:sp>
          <p:nvSpPr>
            <p:cNvPr id="15741" name="Google Shape;15741;p92"/>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2"/>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2"/>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2"/>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2"/>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2"/>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2"/>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2"/>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2"/>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2"/>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2"/>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2"/>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2"/>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2"/>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2"/>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2"/>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2"/>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2"/>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2"/>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2"/>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2"/>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2"/>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3" name="Google Shape;15763;p92"/>
          <p:cNvGrpSpPr/>
          <p:nvPr/>
        </p:nvGrpSpPr>
        <p:grpSpPr>
          <a:xfrm>
            <a:off x="1906481" y="1588443"/>
            <a:ext cx="393975" cy="370105"/>
            <a:chOff x="1933569" y="1512243"/>
            <a:chExt cx="393975" cy="370105"/>
          </a:xfrm>
        </p:grpSpPr>
        <p:sp>
          <p:nvSpPr>
            <p:cNvPr id="15764" name="Google Shape;15764;p92"/>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2"/>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2"/>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2"/>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2"/>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2"/>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2"/>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2"/>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2"/>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2"/>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2"/>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2"/>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2"/>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2"/>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2"/>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2"/>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2"/>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2"/>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2"/>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2"/>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2"/>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2"/>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2"/>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2"/>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2"/>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2"/>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2"/>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2"/>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92"/>
          <p:cNvGrpSpPr/>
          <p:nvPr/>
        </p:nvGrpSpPr>
        <p:grpSpPr>
          <a:xfrm>
            <a:off x="2209018" y="3441592"/>
            <a:ext cx="306471" cy="370000"/>
            <a:chOff x="2236106" y="3365392"/>
            <a:chExt cx="306471" cy="370000"/>
          </a:xfrm>
        </p:grpSpPr>
        <p:sp>
          <p:nvSpPr>
            <p:cNvPr id="15793" name="Google Shape;15793;p92"/>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2"/>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2"/>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2"/>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2"/>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2"/>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2"/>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2"/>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2"/>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2"/>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2"/>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2"/>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2"/>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2"/>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92"/>
          <p:cNvGrpSpPr/>
          <p:nvPr/>
        </p:nvGrpSpPr>
        <p:grpSpPr>
          <a:xfrm>
            <a:off x="5465735" y="3461763"/>
            <a:ext cx="375325" cy="329606"/>
            <a:chOff x="5492823" y="3385563"/>
            <a:chExt cx="375325" cy="329606"/>
          </a:xfrm>
        </p:grpSpPr>
        <p:sp>
          <p:nvSpPr>
            <p:cNvPr id="15808" name="Google Shape;15808;p92"/>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2"/>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2"/>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2"/>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2"/>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2"/>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2"/>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2"/>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2"/>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2"/>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2"/>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2"/>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2"/>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2"/>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2"/>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2"/>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2"/>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2"/>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2"/>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2"/>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8" name="Google Shape;15828;p92"/>
          <p:cNvGrpSpPr/>
          <p:nvPr/>
        </p:nvGrpSpPr>
        <p:grpSpPr>
          <a:xfrm>
            <a:off x="3014699" y="2077318"/>
            <a:ext cx="370158" cy="328164"/>
            <a:chOff x="3041787" y="2001118"/>
            <a:chExt cx="370158" cy="328164"/>
          </a:xfrm>
        </p:grpSpPr>
        <p:sp>
          <p:nvSpPr>
            <p:cNvPr id="15829" name="Google Shape;15829;p92"/>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2"/>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2"/>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2"/>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2"/>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2"/>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2"/>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2"/>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2"/>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2"/>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2"/>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2"/>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2"/>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2"/>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2"/>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2"/>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2"/>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2"/>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7" name="Google Shape;15847;p92"/>
          <p:cNvGrpSpPr/>
          <p:nvPr/>
        </p:nvGrpSpPr>
        <p:grpSpPr>
          <a:xfrm>
            <a:off x="5752796" y="2115325"/>
            <a:ext cx="372309" cy="328216"/>
            <a:chOff x="5779884" y="2039125"/>
            <a:chExt cx="372309" cy="328216"/>
          </a:xfrm>
        </p:grpSpPr>
        <p:sp>
          <p:nvSpPr>
            <p:cNvPr id="15848" name="Google Shape;15848;p92"/>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2"/>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2"/>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2"/>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2"/>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2"/>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2"/>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2"/>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2"/>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2"/>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2"/>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2"/>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2"/>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1" name="Google Shape;15861;p92"/>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65"/>
        <p:cNvGrpSpPr/>
        <p:nvPr/>
      </p:nvGrpSpPr>
      <p:grpSpPr>
        <a:xfrm>
          <a:off x="0" y="0"/>
          <a:ext cx="0" cy="0"/>
          <a:chOff x="0" y="0"/>
          <a:chExt cx="0" cy="0"/>
        </a:xfrm>
      </p:grpSpPr>
      <p:grpSp>
        <p:nvGrpSpPr>
          <p:cNvPr id="15866" name="Google Shape;15866;p93"/>
          <p:cNvGrpSpPr/>
          <p:nvPr/>
        </p:nvGrpSpPr>
        <p:grpSpPr>
          <a:xfrm>
            <a:off x="853009" y="1981993"/>
            <a:ext cx="354610" cy="372358"/>
            <a:chOff x="878066" y="1981993"/>
            <a:chExt cx="354610" cy="372358"/>
          </a:xfrm>
        </p:grpSpPr>
        <p:sp>
          <p:nvSpPr>
            <p:cNvPr id="15867" name="Google Shape;15867;p93"/>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3"/>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3"/>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3"/>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3"/>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3"/>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3"/>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3"/>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3"/>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3"/>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3"/>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3"/>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3"/>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3"/>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93"/>
          <p:cNvGrpSpPr/>
          <p:nvPr/>
        </p:nvGrpSpPr>
        <p:grpSpPr>
          <a:xfrm>
            <a:off x="1320737" y="1982386"/>
            <a:ext cx="371650" cy="371624"/>
            <a:chOff x="1345794" y="1982386"/>
            <a:chExt cx="371650" cy="371624"/>
          </a:xfrm>
        </p:grpSpPr>
        <p:sp>
          <p:nvSpPr>
            <p:cNvPr id="15882" name="Google Shape;15882;p93"/>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3"/>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3"/>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3"/>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3"/>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3"/>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3"/>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3"/>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3"/>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3"/>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3"/>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3"/>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3"/>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3"/>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3"/>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3"/>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3"/>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3"/>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3"/>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3"/>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3"/>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3"/>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3"/>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3"/>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3"/>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3"/>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3"/>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3"/>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3"/>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3"/>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3"/>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3"/>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3"/>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3"/>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3"/>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3"/>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3"/>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93"/>
          <p:cNvGrpSpPr/>
          <p:nvPr/>
        </p:nvGrpSpPr>
        <p:grpSpPr>
          <a:xfrm>
            <a:off x="1796408" y="1981993"/>
            <a:ext cx="372410" cy="372410"/>
            <a:chOff x="1821465" y="1981993"/>
            <a:chExt cx="372410" cy="372410"/>
          </a:xfrm>
        </p:grpSpPr>
        <p:sp>
          <p:nvSpPr>
            <p:cNvPr id="15920" name="Google Shape;15920;p93"/>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3"/>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3"/>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3"/>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3"/>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3"/>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3"/>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3"/>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3"/>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3"/>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3"/>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3"/>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3"/>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3"/>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4" name="Google Shape;15934;p93"/>
          <p:cNvGrpSpPr/>
          <p:nvPr/>
        </p:nvGrpSpPr>
        <p:grpSpPr>
          <a:xfrm>
            <a:off x="2251291" y="1981809"/>
            <a:ext cx="415901" cy="372699"/>
            <a:chOff x="2276348" y="1981809"/>
            <a:chExt cx="415901" cy="372699"/>
          </a:xfrm>
        </p:grpSpPr>
        <p:sp>
          <p:nvSpPr>
            <p:cNvPr id="15935" name="Google Shape;15935;p93"/>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3"/>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3"/>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3"/>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3"/>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3"/>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3"/>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2" name="Google Shape;15942;p93"/>
          <p:cNvGrpSpPr/>
          <p:nvPr/>
        </p:nvGrpSpPr>
        <p:grpSpPr>
          <a:xfrm>
            <a:off x="2749297" y="2009990"/>
            <a:ext cx="372017" cy="316310"/>
            <a:chOff x="2774354" y="2009990"/>
            <a:chExt cx="372017" cy="316310"/>
          </a:xfrm>
        </p:grpSpPr>
        <p:sp>
          <p:nvSpPr>
            <p:cNvPr id="15943" name="Google Shape;15943;p93"/>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3"/>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3"/>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3"/>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3"/>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3"/>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3"/>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3"/>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3"/>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3"/>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3"/>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3"/>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3"/>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3"/>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3"/>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3"/>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3"/>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3"/>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3"/>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3"/>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3"/>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3"/>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3"/>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3"/>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3"/>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3"/>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9" name="Google Shape;15969;p93"/>
          <p:cNvGrpSpPr/>
          <p:nvPr/>
        </p:nvGrpSpPr>
        <p:grpSpPr>
          <a:xfrm>
            <a:off x="3697625" y="1981993"/>
            <a:ext cx="375818" cy="372043"/>
            <a:chOff x="3722682" y="1981993"/>
            <a:chExt cx="375818" cy="372043"/>
          </a:xfrm>
        </p:grpSpPr>
        <p:sp>
          <p:nvSpPr>
            <p:cNvPr id="15970" name="Google Shape;15970;p93"/>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3"/>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3"/>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3"/>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3"/>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3"/>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3"/>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3"/>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3"/>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3"/>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3"/>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3"/>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3"/>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3"/>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3"/>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93"/>
          <p:cNvGrpSpPr/>
          <p:nvPr/>
        </p:nvGrpSpPr>
        <p:grpSpPr>
          <a:xfrm>
            <a:off x="4176337" y="1981809"/>
            <a:ext cx="373538" cy="372305"/>
            <a:chOff x="4201394" y="1981809"/>
            <a:chExt cx="373538" cy="372305"/>
          </a:xfrm>
        </p:grpSpPr>
        <p:sp>
          <p:nvSpPr>
            <p:cNvPr id="15986" name="Google Shape;15986;p93"/>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3"/>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3"/>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3"/>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3"/>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3"/>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3"/>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3"/>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3"/>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3"/>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3"/>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3"/>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3"/>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3"/>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3"/>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3"/>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93"/>
          <p:cNvGrpSpPr/>
          <p:nvPr/>
        </p:nvGrpSpPr>
        <p:grpSpPr>
          <a:xfrm>
            <a:off x="4634601" y="1500266"/>
            <a:ext cx="422743" cy="377784"/>
            <a:chOff x="4659658" y="1500266"/>
            <a:chExt cx="422743" cy="377784"/>
          </a:xfrm>
        </p:grpSpPr>
        <p:sp>
          <p:nvSpPr>
            <p:cNvPr id="16003" name="Google Shape;16003;p93"/>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3"/>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3"/>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3"/>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3"/>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3"/>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3"/>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3"/>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3"/>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3"/>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3"/>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3"/>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3"/>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3"/>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3"/>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3"/>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3"/>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93"/>
          <p:cNvGrpSpPr/>
          <p:nvPr/>
        </p:nvGrpSpPr>
        <p:grpSpPr>
          <a:xfrm>
            <a:off x="5186349" y="1513504"/>
            <a:ext cx="260394" cy="351202"/>
            <a:chOff x="5211406" y="1513504"/>
            <a:chExt cx="260394" cy="351202"/>
          </a:xfrm>
        </p:grpSpPr>
        <p:sp>
          <p:nvSpPr>
            <p:cNvPr id="16021" name="Google Shape;16021;p93"/>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3"/>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3"/>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3"/>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3"/>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3"/>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3"/>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3"/>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3"/>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3"/>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3"/>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3"/>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3"/>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93"/>
          <p:cNvGrpSpPr/>
          <p:nvPr/>
        </p:nvGrpSpPr>
        <p:grpSpPr>
          <a:xfrm>
            <a:off x="5607545" y="1513216"/>
            <a:ext cx="366722" cy="351779"/>
            <a:chOff x="5632602" y="1513216"/>
            <a:chExt cx="366722" cy="351779"/>
          </a:xfrm>
        </p:grpSpPr>
        <p:sp>
          <p:nvSpPr>
            <p:cNvPr id="16035" name="Google Shape;16035;p93"/>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3"/>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3"/>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3"/>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3"/>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3"/>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3"/>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3"/>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3" name="Google Shape;16043;p93"/>
          <p:cNvGrpSpPr/>
          <p:nvPr/>
        </p:nvGrpSpPr>
        <p:grpSpPr>
          <a:xfrm>
            <a:off x="6064315" y="1527136"/>
            <a:ext cx="401902" cy="323965"/>
            <a:chOff x="6089372" y="1527136"/>
            <a:chExt cx="401902" cy="323965"/>
          </a:xfrm>
        </p:grpSpPr>
        <p:sp>
          <p:nvSpPr>
            <p:cNvPr id="16044" name="Google Shape;16044;p93"/>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3"/>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3"/>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3"/>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3"/>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3"/>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3"/>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3"/>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3"/>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3"/>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3"/>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3"/>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3"/>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3"/>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3"/>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3"/>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3"/>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3"/>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3"/>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3"/>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3"/>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3"/>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3"/>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3"/>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3"/>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3"/>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3"/>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3"/>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3"/>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3"/>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4" name="Google Shape;16074;p93"/>
          <p:cNvGrpSpPr/>
          <p:nvPr/>
        </p:nvGrpSpPr>
        <p:grpSpPr>
          <a:xfrm>
            <a:off x="6554378" y="1527897"/>
            <a:ext cx="370103" cy="322445"/>
            <a:chOff x="6579435" y="1527897"/>
            <a:chExt cx="370103" cy="322445"/>
          </a:xfrm>
        </p:grpSpPr>
        <p:sp>
          <p:nvSpPr>
            <p:cNvPr id="16075" name="Google Shape;16075;p93"/>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3"/>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3"/>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3"/>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3"/>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3"/>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3"/>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3"/>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3"/>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3"/>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3"/>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3"/>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3"/>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3"/>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3"/>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3"/>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3"/>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3"/>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3"/>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3"/>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3"/>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93"/>
          <p:cNvGrpSpPr/>
          <p:nvPr/>
        </p:nvGrpSpPr>
        <p:grpSpPr>
          <a:xfrm>
            <a:off x="6963830" y="1538854"/>
            <a:ext cx="499920" cy="300136"/>
            <a:chOff x="6988887" y="1538854"/>
            <a:chExt cx="499920" cy="300136"/>
          </a:xfrm>
        </p:grpSpPr>
        <p:sp>
          <p:nvSpPr>
            <p:cNvPr id="16097" name="Google Shape;16097;p93"/>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3"/>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3"/>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3"/>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3"/>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3"/>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3"/>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3"/>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3"/>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3"/>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3"/>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3"/>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3"/>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0" name="Google Shape;16110;p93"/>
          <p:cNvGrpSpPr/>
          <p:nvPr/>
        </p:nvGrpSpPr>
        <p:grpSpPr>
          <a:xfrm>
            <a:off x="8025302" y="1520687"/>
            <a:ext cx="279321" cy="336837"/>
            <a:chOff x="8050359" y="1520687"/>
            <a:chExt cx="279321" cy="336837"/>
          </a:xfrm>
        </p:grpSpPr>
        <p:sp>
          <p:nvSpPr>
            <p:cNvPr id="16111" name="Google Shape;16111;p93"/>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3"/>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3"/>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3"/>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3"/>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3"/>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3"/>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3"/>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3"/>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3"/>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3"/>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3"/>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3"/>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93"/>
          <p:cNvGrpSpPr/>
          <p:nvPr/>
        </p:nvGrpSpPr>
        <p:grpSpPr>
          <a:xfrm>
            <a:off x="6068850" y="2461832"/>
            <a:ext cx="364441" cy="339091"/>
            <a:chOff x="6093907" y="2461832"/>
            <a:chExt cx="364441" cy="339091"/>
          </a:xfrm>
        </p:grpSpPr>
        <p:sp>
          <p:nvSpPr>
            <p:cNvPr id="16125" name="Google Shape;16125;p93"/>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3"/>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3"/>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3"/>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3"/>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3"/>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3"/>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3"/>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3"/>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3"/>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5" name="Google Shape;16135;p93"/>
          <p:cNvGrpSpPr/>
          <p:nvPr/>
        </p:nvGrpSpPr>
        <p:grpSpPr>
          <a:xfrm>
            <a:off x="4651274" y="1980866"/>
            <a:ext cx="377680" cy="377680"/>
            <a:chOff x="4676331" y="1980866"/>
            <a:chExt cx="377680" cy="377680"/>
          </a:xfrm>
        </p:grpSpPr>
        <p:sp>
          <p:nvSpPr>
            <p:cNvPr id="16136" name="Google Shape;16136;p93"/>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3"/>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3"/>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3"/>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3"/>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3"/>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3"/>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3"/>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3"/>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3"/>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3"/>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3"/>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3"/>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3"/>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3"/>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3"/>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3"/>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3"/>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3"/>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93"/>
          <p:cNvGrpSpPr/>
          <p:nvPr/>
        </p:nvGrpSpPr>
        <p:grpSpPr>
          <a:xfrm>
            <a:off x="7501185" y="1522968"/>
            <a:ext cx="357651" cy="332275"/>
            <a:chOff x="7526242" y="1522968"/>
            <a:chExt cx="357651" cy="332275"/>
          </a:xfrm>
        </p:grpSpPr>
        <p:sp>
          <p:nvSpPr>
            <p:cNvPr id="16156" name="Google Shape;16156;p93"/>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3"/>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3"/>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3"/>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3"/>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3"/>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3"/>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3"/>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3"/>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3"/>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3"/>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3"/>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3"/>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3"/>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3"/>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3"/>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93"/>
          <p:cNvGrpSpPr/>
          <p:nvPr/>
        </p:nvGrpSpPr>
        <p:grpSpPr>
          <a:xfrm>
            <a:off x="3225729" y="1982386"/>
            <a:ext cx="371650" cy="371624"/>
            <a:chOff x="3250786" y="1982386"/>
            <a:chExt cx="371650" cy="371624"/>
          </a:xfrm>
        </p:grpSpPr>
        <p:sp>
          <p:nvSpPr>
            <p:cNvPr id="16173" name="Google Shape;16173;p93"/>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3"/>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3"/>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3"/>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3"/>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3"/>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3"/>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3"/>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3"/>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3"/>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3"/>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3"/>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3"/>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3"/>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3"/>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3"/>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3"/>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3"/>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3"/>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3"/>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3"/>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3"/>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3"/>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3"/>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3"/>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3"/>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3"/>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3"/>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3"/>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3"/>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93"/>
          <p:cNvGrpSpPr/>
          <p:nvPr/>
        </p:nvGrpSpPr>
        <p:grpSpPr>
          <a:xfrm>
            <a:off x="1317329" y="2916322"/>
            <a:ext cx="373538" cy="331515"/>
            <a:chOff x="1342386" y="2916322"/>
            <a:chExt cx="373538" cy="331515"/>
          </a:xfrm>
        </p:grpSpPr>
        <p:sp>
          <p:nvSpPr>
            <p:cNvPr id="16204" name="Google Shape;16204;p93"/>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3"/>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3"/>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3"/>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3"/>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3"/>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3"/>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3"/>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3"/>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3"/>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3"/>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93"/>
          <p:cNvGrpSpPr/>
          <p:nvPr/>
        </p:nvGrpSpPr>
        <p:grpSpPr>
          <a:xfrm>
            <a:off x="2269065" y="2946600"/>
            <a:ext cx="373931" cy="271351"/>
            <a:chOff x="2294122" y="2946600"/>
            <a:chExt cx="373931" cy="271351"/>
          </a:xfrm>
        </p:grpSpPr>
        <p:sp>
          <p:nvSpPr>
            <p:cNvPr id="16216" name="Google Shape;16216;p93"/>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3"/>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3"/>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3"/>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3"/>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3"/>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3"/>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3"/>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3"/>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3"/>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3"/>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3"/>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3"/>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3"/>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3"/>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3"/>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3"/>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3"/>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3"/>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3"/>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3"/>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3"/>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3"/>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3"/>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3"/>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3"/>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3"/>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3"/>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3"/>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3"/>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93"/>
          <p:cNvGrpSpPr/>
          <p:nvPr/>
        </p:nvGrpSpPr>
        <p:grpSpPr>
          <a:xfrm>
            <a:off x="2744762" y="2907251"/>
            <a:ext cx="373905" cy="349682"/>
            <a:chOff x="2769819" y="2907251"/>
            <a:chExt cx="373905" cy="349682"/>
          </a:xfrm>
        </p:grpSpPr>
        <p:sp>
          <p:nvSpPr>
            <p:cNvPr id="16247" name="Google Shape;16247;p93"/>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3"/>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3"/>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3"/>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3"/>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3"/>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3"/>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3"/>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3"/>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3"/>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3"/>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3"/>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3"/>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3"/>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3"/>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3"/>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3"/>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4" name="Google Shape;16264;p93"/>
          <p:cNvGrpSpPr/>
          <p:nvPr/>
        </p:nvGrpSpPr>
        <p:grpSpPr>
          <a:xfrm>
            <a:off x="3221193" y="2895245"/>
            <a:ext cx="375792" cy="373800"/>
            <a:chOff x="3246251" y="2895245"/>
            <a:chExt cx="375792" cy="373800"/>
          </a:xfrm>
        </p:grpSpPr>
        <p:sp>
          <p:nvSpPr>
            <p:cNvPr id="16265" name="Google Shape;16265;p93"/>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3"/>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3"/>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3"/>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3"/>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3"/>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3"/>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3"/>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3"/>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3"/>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3"/>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3"/>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3"/>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3"/>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93"/>
          <p:cNvGrpSpPr/>
          <p:nvPr/>
        </p:nvGrpSpPr>
        <p:grpSpPr>
          <a:xfrm>
            <a:off x="3766125" y="2895454"/>
            <a:ext cx="234650" cy="373590"/>
            <a:chOff x="3791182" y="2895454"/>
            <a:chExt cx="234650" cy="373590"/>
          </a:xfrm>
        </p:grpSpPr>
        <p:sp>
          <p:nvSpPr>
            <p:cNvPr id="16280" name="Google Shape;16280;p93"/>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3"/>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3"/>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3"/>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3"/>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3"/>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3"/>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3"/>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3"/>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93"/>
          <p:cNvGrpSpPr/>
          <p:nvPr/>
        </p:nvGrpSpPr>
        <p:grpSpPr>
          <a:xfrm>
            <a:off x="7017938" y="2489463"/>
            <a:ext cx="364441" cy="256225"/>
            <a:chOff x="7042995" y="2489463"/>
            <a:chExt cx="364441" cy="256225"/>
          </a:xfrm>
        </p:grpSpPr>
        <p:sp>
          <p:nvSpPr>
            <p:cNvPr id="16290" name="Google Shape;16290;p93"/>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3"/>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3"/>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3"/>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3"/>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3"/>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3"/>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3"/>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3"/>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9" name="Google Shape;16299;p93"/>
          <p:cNvGrpSpPr/>
          <p:nvPr/>
        </p:nvGrpSpPr>
        <p:grpSpPr>
          <a:xfrm>
            <a:off x="7492115" y="2437007"/>
            <a:ext cx="364284" cy="361243"/>
            <a:chOff x="7517172" y="2437007"/>
            <a:chExt cx="364284" cy="361243"/>
          </a:xfrm>
        </p:grpSpPr>
        <p:sp>
          <p:nvSpPr>
            <p:cNvPr id="16300" name="Google Shape;16300;p93"/>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3"/>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3"/>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3"/>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3"/>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3"/>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3"/>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3"/>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3"/>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3"/>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3"/>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3"/>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3"/>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3"/>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3"/>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3"/>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3"/>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3"/>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3"/>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3"/>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3"/>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1" name="Google Shape;16321;p93"/>
          <p:cNvGrpSpPr/>
          <p:nvPr/>
        </p:nvGrpSpPr>
        <p:grpSpPr>
          <a:xfrm>
            <a:off x="7981418" y="2436954"/>
            <a:ext cx="335290" cy="361321"/>
            <a:chOff x="8006475" y="2436954"/>
            <a:chExt cx="335290" cy="361321"/>
          </a:xfrm>
        </p:grpSpPr>
        <p:sp>
          <p:nvSpPr>
            <p:cNvPr id="16322" name="Google Shape;16322;p93"/>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3"/>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3"/>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3"/>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3"/>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3"/>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3"/>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3"/>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3"/>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3"/>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3"/>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3"/>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3"/>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3"/>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3"/>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3"/>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3"/>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3"/>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3"/>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1" name="Google Shape;16341;p93"/>
          <p:cNvGrpSpPr/>
          <p:nvPr/>
        </p:nvGrpSpPr>
        <p:grpSpPr>
          <a:xfrm>
            <a:off x="5571604" y="2909139"/>
            <a:ext cx="394326" cy="349682"/>
            <a:chOff x="5596661" y="2909139"/>
            <a:chExt cx="394326" cy="349682"/>
          </a:xfrm>
        </p:grpSpPr>
        <p:sp>
          <p:nvSpPr>
            <p:cNvPr id="16342" name="Google Shape;16342;p93"/>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3"/>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3"/>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3"/>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3"/>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3"/>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3"/>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3"/>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3"/>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3"/>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3"/>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3"/>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3"/>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3"/>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3"/>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3"/>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93"/>
          <p:cNvGrpSpPr/>
          <p:nvPr/>
        </p:nvGrpSpPr>
        <p:grpSpPr>
          <a:xfrm>
            <a:off x="849601" y="2914408"/>
            <a:ext cx="356891" cy="335709"/>
            <a:chOff x="874658" y="2914408"/>
            <a:chExt cx="356891" cy="335709"/>
          </a:xfrm>
        </p:grpSpPr>
        <p:sp>
          <p:nvSpPr>
            <p:cNvPr id="16359" name="Google Shape;16359;p93"/>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3"/>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3"/>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3"/>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3"/>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3"/>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3"/>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3"/>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3"/>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3"/>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3"/>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3"/>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3"/>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3"/>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3"/>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3"/>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3"/>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3"/>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3"/>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3"/>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9" name="Google Shape;16379;p93"/>
          <p:cNvGrpSpPr/>
          <p:nvPr/>
        </p:nvGrpSpPr>
        <p:grpSpPr>
          <a:xfrm>
            <a:off x="4205855" y="2929193"/>
            <a:ext cx="308813" cy="306165"/>
            <a:chOff x="4230912" y="2929193"/>
            <a:chExt cx="308813" cy="306165"/>
          </a:xfrm>
        </p:grpSpPr>
        <p:sp>
          <p:nvSpPr>
            <p:cNvPr id="16380" name="Google Shape;16380;p93"/>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3"/>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3"/>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3"/>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3"/>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3"/>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3"/>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3"/>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3"/>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3"/>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3"/>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3"/>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3"/>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3"/>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3"/>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93"/>
          <p:cNvGrpSpPr/>
          <p:nvPr/>
        </p:nvGrpSpPr>
        <p:grpSpPr>
          <a:xfrm>
            <a:off x="4602829" y="3401089"/>
            <a:ext cx="409111" cy="267944"/>
            <a:chOff x="4627886" y="3401089"/>
            <a:chExt cx="409111" cy="267944"/>
          </a:xfrm>
        </p:grpSpPr>
        <p:sp>
          <p:nvSpPr>
            <p:cNvPr id="16396" name="Google Shape;16396;p93"/>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3"/>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3"/>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3"/>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3"/>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3"/>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3"/>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3"/>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3"/>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3"/>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3"/>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93"/>
          <p:cNvGrpSpPr/>
          <p:nvPr/>
        </p:nvGrpSpPr>
        <p:grpSpPr>
          <a:xfrm>
            <a:off x="4627419" y="2898915"/>
            <a:ext cx="386016" cy="384495"/>
            <a:chOff x="4652476" y="2898915"/>
            <a:chExt cx="386016" cy="384495"/>
          </a:xfrm>
        </p:grpSpPr>
        <p:sp>
          <p:nvSpPr>
            <p:cNvPr id="16408" name="Google Shape;16408;p93"/>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3"/>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3"/>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3"/>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3"/>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3"/>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3"/>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3"/>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3"/>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93"/>
          <p:cNvGrpSpPr/>
          <p:nvPr/>
        </p:nvGrpSpPr>
        <p:grpSpPr>
          <a:xfrm>
            <a:off x="5131874" y="2922194"/>
            <a:ext cx="324699" cy="347611"/>
            <a:chOff x="5156931" y="2922194"/>
            <a:chExt cx="324699" cy="347611"/>
          </a:xfrm>
        </p:grpSpPr>
        <p:sp>
          <p:nvSpPr>
            <p:cNvPr id="16418" name="Google Shape;16418;p93"/>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3"/>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3"/>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3"/>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3"/>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3"/>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3"/>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3"/>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3"/>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3"/>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3"/>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3"/>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3"/>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3"/>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3"/>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3"/>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4" name="Google Shape;16434;p93"/>
          <p:cNvGrpSpPr/>
          <p:nvPr/>
        </p:nvGrpSpPr>
        <p:grpSpPr>
          <a:xfrm>
            <a:off x="6061274" y="2905337"/>
            <a:ext cx="364441" cy="364834"/>
            <a:chOff x="6086331" y="2905337"/>
            <a:chExt cx="364441" cy="364834"/>
          </a:xfrm>
        </p:grpSpPr>
        <p:sp>
          <p:nvSpPr>
            <p:cNvPr id="16435" name="Google Shape;16435;p93"/>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3"/>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3"/>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3"/>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3"/>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3"/>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93"/>
          <p:cNvGrpSpPr/>
          <p:nvPr/>
        </p:nvGrpSpPr>
        <p:grpSpPr>
          <a:xfrm>
            <a:off x="6529002" y="2907251"/>
            <a:ext cx="377706" cy="377680"/>
            <a:chOff x="6554059" y="2907251"/>
            <a:chExt cx="377706" cy="377680"/>
          </a:xfrm>
        </p:grpSpPr>
        <p:sp>
          <p:nvSpPr>
            <p:cNvPr id="16442" name="Google Shape;16442;p93"/>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3"/>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3"/>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3"/>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3"/>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3"/>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3"/>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3"/>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3"/>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3"/>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3"/>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3"/>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3"/>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3"/>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3"/>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3"/>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3"/>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3"/>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3"/>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3"/>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3"/>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3" name="Google Shape;16463;p93"/>
          <p:cNvGrpSpPr/>
          <p:nvPr/>
        </p:nvGrpSpPr>
        <p:grpSpPr>
          <a:xfrm>
            <a:off x="7466739" y="2945446"/>
            <a:ext cx="400801" cy="317542"/>
            <a:chOff x="7491796" y="2945446"/>
            <a:chExt cx="400801" cy="317542"/>
          </a:xfrm>
        </p:grpSpPr>
        <p:sp>
          <p:nvSpPr>
            <p:cNvPr id="16464" name="Google Shape;16464;p93"/>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3"/>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3"/>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3"/>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3"/>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3"/>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3"/>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3"/>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3"/>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3"/>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3"/>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3"/>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3"/>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3"/>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3"/>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3"/>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3"/>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3"/>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3"/>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3"/>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3"/>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3"/>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93"/>
          <p:cNvGrpSpPr/>
          <p:nvPr/>
        </p:nvGrpSpPr>
        <p:grpSpPr>
          <a:xfrm>
            <a:off x="7020586" y="2907723"/>
            <a:ext cx="345304" cy="365857"/>
            <a:chOff x="7045643" y="2907723"/>
            <a:chExt cx="345304" cy="365857"/>
          </a:xfrm>
        </p:grpSpPr>
        <p:sp>
          <p:nvSpPr>
            <p:cNvPr id="16487" name="Google Shape;16487;p93"/>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3"/>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3"/>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3"/>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3"/>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3"/>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3"/>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3"/>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3"/>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3"/>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3"/>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3"/>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3"/>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3"/>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3"/>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3"/>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3"/>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3"/>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3"/>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93"/>
          <p:cNvGrpSpPr/>
          <p:nvPr/>
        </p:nvGrpSpPr>
        <p:grpSpPr>
          <a:xfrm>
            <a:off x="7967786" y="2907251"/>
            <a:ext cx="347794" cy="366328"/>
            <a:chOff x="7992843" y="2907251"/>
            <a:chExt cx="347794" cy="366328"/>
          </a:xfrm>
        </p:grpSpPr>
        <p:sp>
          <p:nvSpPr>
            <p:cNvPr id="16507" name="Google Shape;16507;p93"/>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3"/>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3"/>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3"/>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3"/>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3"/>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3"/>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3"/>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3"/>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3"/>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3"/>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3"/>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3"/>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3"/>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3"/>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3"/>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3"/>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3"/>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3"/>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3"/>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3"/>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3"/>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3"/>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3"/>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3"/>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3"/>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3"/>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3"/>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3"/>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3"/>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3"/>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3"/>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3"/>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0" name="Google Shape;16540;p93"/>
          <p:cNvGrpSpPr/>
          <p:nvPr/>
        </p:nvGrpSpPr>
        <p:grpSpPr>
          <a:xfrm>
            <a:off x="848841" y="1512377"/>
            <a:ext cx="398127" cy="353457"/>
            <a:chOff x="873898" y="1512377"/>
            <a:chExt cx="398127" cy="353457"/>
          </a:xfrm>
        </p:grpSpPr>
        <p:sp>
          <p:nvSpPr>
            <p:cNvPr id="16541" name="Google Shape;16541;p93"/>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3"/>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3"/>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3"/>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3"/>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3"/>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3"/>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3"/>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3"/>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3"/>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3"/>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3"/>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3"/>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3"/>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3"/>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3"/>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3"/>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3"/>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3"/>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0" name="Google Shape;16560;p93"/>
          <p:cNvGrpSpPr/>
          <p:nvPr/>
        </p:nvGrpSpPr>
        <p:grpSpPr>
          <a:xfrm>
            <a:off x="1399067" y="1515680"/>
            <a:ext cx="246762" cy="347139"/>
            <a:chOff x="1424125" y="1515680"/>
            <a:chExt cx="246762" cy="347139"/>
          </a:xfrm>
        </p:grpSpPr>
        <p:sp>
          <p:nvSpPr>
            <p:cNvPr id="16561" name="Google Shape;16561;p93"/>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3"/>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3"/>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3"/>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3"/>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3"/>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3"/>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3"/>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3"/>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3"/>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3"/>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3"/>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3"/>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3"/>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3"/>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3"/>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3"/>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3"/>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3"/>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3"/>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1" name="Google Shape;16581;p93"/>
          <p:cNvGrpSpPr/>
          <p:nvPr/>
        </p:nvGrpSpPr>
        <p:grpSpPr>
          <a:xfrm>
            <a:off x="2294441" y="1512744"/>
            <a:ext cx="352697" cy="352723"/>
            <a:chOff x="2319498" y="1512744"/>
            <a:chExt cx="352697" cy="352723"/>
          </a:xfrm>
        </p:grpSpPr>
        <p:sp>
          <p:nvSpPr>
            <p:cNvPr id="16582" name="Google Shape;16582;p93"/>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3"/>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3"/>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3"/>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3"/>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3"/>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3"/>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3"/>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3"/>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3"/>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3"/>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3"/>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3"/>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3"/>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3"/>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3"/>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3"/>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3"/>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3"/>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1" name="Google Shape;16601;p93"/>
          <p:cNvGrpSpPr/>
          <p:nvPr/>
        </p:nvGrpSpPr>
        <p:grpSpPr>
          <a:xfrm>
            <a:off x="4211544" y="1512666"/>
            <a:ext cx="312981" cy="352697"/>
            <a:chOff x="4236601" y="1512666"/>
            <a:chExt cx="312981" cy="352697"/>
          </a:xfrm>
        </p:grpSpPr>
        <p:sp>
          <p:nvSpPr>
            <p:cNvPr id="16602" name="Google Shape;16602;p93"/>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3"/>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3"/>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3"/>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3"/>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3"/>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3"/>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3"/>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3"/>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3"/>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3"/>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3"/>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3"/>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3"/>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93"/>
          <p:cNvGrpSpPr/>
          <p:nvPr/>
        </p:nvGrpSpPr>
        <p:grpSpPr>
          <a:xfrm>
            <a:off x="824618" y="3347716"/>
            <a:ext cx="346300" cy="375818"/>
            <a:chOff x="849675" y="3347716"/>
            <a:chExt cx="346300" cy="375818"/>
          </a:xfrm>
        </p:grpSpPr>
        <p:sp>
          <p:nvSpPr>
            <p:cNvPr id="16617" name="Google Shape;16617;p93"/>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3"/>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3"/>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3"/>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3"/>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3"/>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3"/>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3"/>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3"/>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3"/>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3"/>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3"/>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3"/>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3"/>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3"/>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3"/>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3"/>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93"/>
          <p:cNvGrpSpPr/>
          <p:nvPr/>
        </p:nvGrpSpPr>
        <p:grpSpPr>
          <a:xfrm>
            <a:off x="1299162" y="3399202"/>
            <a:ext cx="376578" cy="272846"/>
            <a:chOff x="1324219" y="3399202"/>
            <a:chExt cx="376578" cy="272846"/>
          </a:xfrm>
        </p:grpSpPr>
        <p:sp>
          <p:nvSpPr>
            <p:cNvPr id="16635" name="Google Shape;16635;p93"/>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3"/>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3"/>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3"/>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3"/>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3"/>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3"/>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3"/>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3"/>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3"/>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3"/>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3"/>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3"/>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3"/>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3"/>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3"/>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3"/>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3"/>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3"/>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3"/>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3"/>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3"/>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3"/>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3"/>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3"/>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3"/>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3"/>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3"/>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3"/>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3"/>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3"/>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3"/>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3"/>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8" name="Google Shape;16668;p93"/>
          <p:cNvGrpSpPr/>
          <p:nvPr/>
        </p:nvGrpSpPr>
        <p:grpSpPr>
          <a:xfrm>
            <a:off x="1773706" y="3395401"/>
            <a:ext cx="376185" cy="280448"/>
            <a:chOff x="1798763" y="3395401"/>
            <a:chExt cx="376185" cy="280448"/>
          </a:xfrm>
        </p:grpSpPr>
        <p:sp>
          <p:nvSpPr>
            <p:cNvPr id="16669" name="Google Shape;16669;p93"/>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3"/>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3"/>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3"/>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3"/>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3"/>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3"/>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3"/>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3"/>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3"/>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3"/>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3"/>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3"/>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3"/>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3"/>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3"/>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3"/>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3"/>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3"/>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3"/>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3"/>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3"/>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3"/>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3"/>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3"/>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3"/>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3"/>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3"/>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3"/>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3"/>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3"/>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0" name="Google Shape;16700;p93"/>
          <p:cNvGrpSpPr/>
          <p:nvPr/>
        </p:nvGrpSpPr>
        <p:grpSpPr>
          <a:xfrm>
            <a:off x="2248250" y="3378754"/>
            <a:ext cx="375818" cy="313374"/>
            <a:chOff x="2273307" y="3378754"/>
            <a:chExt cx="375818" cy="313374"/>
          </a:xfrm>
        </p:grpSpPr>
        <p:sp>
          <p:nvSpPr>
            <p:cNvPr id="16701" name="Google Shape;16701;p93"/>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3"/>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3"/>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3"/>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3"/>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3"/>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3"/>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3"/>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3"/>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3"/>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3"/>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3"/>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3"/>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3"/>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3"/>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3"/>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3"/>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3"/>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3"/>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3"/>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3"/>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3"/>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3"/>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3"/>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3"/>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3"/>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3"/>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3"/>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3"/>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3"/>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3"/>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3"/>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3"/>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3"/>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3"/>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3"/>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3"/>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3"/>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3"/>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3"/>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3"/>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3"/>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3"/>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3"/>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3"/>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3"/>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3"/>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3"/>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3"/>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3"/>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3"/>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3"/>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3"/>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3"/>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3"/>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3"/>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3"/>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3"/>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3"/>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3"/>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3"/>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3"/>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3"/>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3"/>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3"/>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3"/>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3"/>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3"/>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3"/>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3"/>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3"/>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3"/>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3"/>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3"/>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3"/>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3"/>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3"/>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3"/>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3"/>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3"/>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3"/>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3"/>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3"/>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3"/>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5" name="Google Shape;16785;p93"/>
          <p:cNvGrpSpPr/>
          <p:nvPr/>
        </p:nvGrpSpPr>
        <p:grpSpPr>
          <a:xfrm>
            <a:off x="2722427" y="3359460"/>
            <a:ext cx="377706" cy="352330"/>
            <a:chOff x="2747484" y="3359460"/>
            <a:chExt cx="377706" cy="352330"/>
          </a:xfrm>
        </p:grpSpPr>
        <p:sp>
          <p:nvSpPr>
            <p:cNvPr id="16786" name="Google Shape;16786;p93"/>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3"/>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3"/>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3"/>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3"/>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3"/>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3"/>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3"/>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3"/>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3"/>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3"/>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3"/>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3"/>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3"/>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3"/>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1" name="Google Shape;16801;p93"/>
          <p:cNvGrpSpPr/>
          <p:nvPr/>
        </p:nvGrpSpPr>
        <p:grpSpPr>
          <a:xfrm>
            <a:off x="3671148" y="3371938"/>
            <a:ext cx="375792" cy="327373"/>
            <a:chOff x="3696205" y="3371938"/>
            <a:chExt cx="375792" cy="327373"/>
          </a:xfrm>
        </p:grpSpPr>
        <p:sp>
          <p:nvSpPr>
            <p:cNvPr id="16802" name="Google Shape;16802;p93"/>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3"/>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3"/>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3"/>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3"/>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3"/>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3"/>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3"/>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3"/>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3"/>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3"/>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3"/>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3"/>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3"/>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3"/>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3"/>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3"/>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3"/>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3"/>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3"/>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3"/>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3"/>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3"/>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93"/>
          <p:cNvGrpSpPr/>
          <p:nvPr/>
        </p:nvGrpSpPr>
        <p:grpSpPr>
          <a:xfrm>
            <a:off x="6542267" y="2436849"/>
            <a:ext cx="366722" cy="342892"/>
            <a:chOff x="6567324" y="2436849"/>
            <a:chExt cx="366722" cy="342892"/>
          </a:xfrm>
        </p:grpSpPr>
        <p:sp>
          <p:nvSpPr>
            <p:cNvPr id="16826" name="Google Shape;16826;p93"/>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3"/>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3"/>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3"/>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3"/>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3"/>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3"/>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3"/>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3"/>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3"/>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3"/>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3"/>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8" name="Google Shape;16838;p93"/>
          <p:cNvGrpSpPr/>
          <p:nvPr/>
        </p:nvGrpSpPr>
        <p:grpSpPr>
          <a:xfrm>
            <a:off x="4183913" y="3361347"/>
            <a:ext cx="299349" cy="348188"/>
            <a:chOff x="4208970" y="3361347"/>
            <a:chExt cx="299349" cy="348188"/>
          </a:xfrm>
        </p:grpSpPr>
        <p:sp>
          <p:nvSpPr>
            <p:cNvPr id="16839" name="Google Shape;16839;p93"/>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3"/>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3"/>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3"/>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3"/>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3"/>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3"/>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3"/>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3"/>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3"/>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3"/>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3"/>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3"/>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3"/>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93"/>
          <p:cNvGrpSpPr/>
          <p:nvPr/>
        </p:nvGrpSpPr>
        <p:grpSpPr>
          <a:xfrm>
            <a:off x="2761776" y="1512351"/>
            <a:ext cx="366722" cy="353667"/>
            <a:chOff x="2786833" y="1512351"/>
            <a:chExt cx="366722" cy="353667"/>
          </a:xfrm>
        </p:grpSpPr>
        <p:sp>
          <p:nvSpPr>
            <p:cNvPr id="16854" name="Google Shape;16854;p93"/>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3"/>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3"/>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3"/>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3"/>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3"/>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3"/>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3"/>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3"/>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3"/>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3"/>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3"/>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3"/>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3"/>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3"/>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3"/>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3"/>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3"/>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3"/>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3"/>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93"/>
          <p:cNvGrpSpPr/>
          <p:nvPr/>
        </p:nvGrpSpPr>
        <p:grpSpPr>
          <a:xfrm>
            <a:off x="1820264" y="1512744"/>
            <a:ext cx="352723" cy="353090"/>
            <a:chOff x="1845321" y="1512744"/>
            <a:chExt cx="352723" cy="353090"/>
          </a:xfrm>
        </p:grpSpPr>
        <p:sp>
          <p:nvSpPr>
            <p:cNvPr id="16875" name="Google Shape;16875;p93"/>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3"/>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3"/>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3"/>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3"/>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3"/>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3"/>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3"/>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3"/>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3"/>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3"/>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93"/>
          <p:cNvGrpSpPr/>
          <p:nvPr/>
        </p:nvGrpSpPr>
        <p:grpSpPr>
          <a:xfrm>
            <a:off x="3189395" y="3340533"/>
            <a:ext cx="392465" cy="389896"/>
            <a:chOff x="3214452" y="3340533"/>
            <a:chExt cx="392465" cy="389896"/>
          </a:xfrm>
        </p:grpSpPr>
        <p:sp>
          <p:nvSpPr>
            <p:cNvPr id="16887" name="Google Shape;16887;p93"/>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3"/>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3"/>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3"/>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3"/>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3"/>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3"/>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3"/>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3"/>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3"/>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3"/>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3"/>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3"/>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3"/>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3"/>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3"/>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3"/>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3"/>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3"/>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3"/>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3"/>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3"/>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3"/>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3"/>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3"/>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2" name="Google Shape;16912;p93"/>
          <p:cNvGrpSpPr/>
          <p:nvPr/>
        </p:nvGrpSpPr>
        <p:grpSpPr>
          <a:xfrm>
            <a:off x="3302172" y="1499899"/>
            <a:ext cx="234650" cy="378440"/>
            <a:chOff x="3327229" y="1499899"/>
            <a:chExt cx="234650" cy="378440"/>
          </a:xfrm>
        </p:grpSpPr>
        <p:sp>
          <p:nvSpPr>
            <p:cNvPr id="16913" name="Google Shape;16913;p93"/>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3"/>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3"/>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3"/>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3"/>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3"/>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3"/>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3"/>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3"/>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3"/>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3"/>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3"/>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3"/>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3"/>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3"/>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3"/>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3"/>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3"/>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3"/>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3"/>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3"/>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93"/>
          <p:cNvGrpSpPr/>
          <p:nvPr/>
        </p:nvGrpSpPr>
        <p:grpSpPr>
          <a:xfrm>
            <a:off x="3710496" y="1530151"/>
            <a:ext cx="366722" cy="317962"/>
            <a:chOff x="3735553" y="1530151"/>
            <a:chExt cx="366722" cy="317962"/>
          </a:xfrm>
        </p:grpSpPr>
        <p:sp>
          <p:nvSpPr>
            <p:cNvPr id="16935" name="Google Shape;16935;p93"/>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3"/>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3"/>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3"/>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3"/>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3"/>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3"/>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3"/>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3"/>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3"/>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3"/>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3"/>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7" name="Google Shape;16947;p93"/>
          <p:cNvGrpSpPr/>
          <p:nvPr/>
        </p:nvGrpSpPr>
        <p:grpSpPr>
          <a:xfrm>
            <a:off x="841265" y="2469775"/>
            <a:ext cx="379226" cy="322733"/>
            <a:chOff x="866322" y="2469775"/>
            <a:chExt cx="379226" cy="322733"/>
          </a:xfrm>
        </p:grpSpPr>
        <p:sp>
          <p:nvSpPr>
            <p:cNvPr id="16948" name="Google Shape;16948;p93"/>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3"/>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3"/>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3"/>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3"/>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3"/>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3"/>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3"/>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3"/>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3"/>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3"/>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3"/>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3"/>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3"/>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3"/>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3"/>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3"/>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3"/>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3"/>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3"/>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3"/>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3"/>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3"/>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3"/>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3"/>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3"/>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93"/>
          <p:cNvGrpSpPr/>
          <p:nvPr/>
        </p:nvGrpSpPr>
        <p:grpSpPr>
          <a:xfrm>
            <a:off x="1303330" y="2500814"/>
            <a:ext cx="404183" cy="289151"/>
            <a:chOff x="1328387" y="2500814"/>
            <a:chExt cx="404183" cy="289151"/>
          </a:xfrm>
        </p:grpSpPr>
        <p:sp>
          <p:nvSpPr>
            <p:cNvPr id="16975" name="Google Shape;16975;p93"/>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3"/>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3"/>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3"/>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3"/>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3"/>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3"/>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3"/>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3"/>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3"/>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3"/>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3"/>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3"/>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3"/>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3"/>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3"/>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3"/>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3"/>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3"/>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3"/>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3"/>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3"/>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3"/>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3"/>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3"/>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3"/>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3"/>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3"/>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3"/>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4" name="Google Shape;17004;p93"/>
          <p:cNvGrpSpPr/>
          <p:nvPr/>
        </p:nvGrpSpPr>
        <p:grpSpPr>
          <a:xfrm>
            <a:off x="1796408" y="2495702"/>
            <a:ext cx="365988" cy="270801"/>
            <a:chOff x="1821465" y="2495702"/>
            <a:chExt cx="365988" cy="270801"/>
          </a:xfrm>
        </p:grpSpPr>
        <p:sp>
          <p:nvSpPr>
            <p:cNvPr id="17005" name="Google Shape;17005;p93"/>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3"/>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3"/>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3"/>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3"/>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3"/>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3"/>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2" name="Google Shape;17012;p93"/>
          <p:cNvGrpSpPr/>
          <p:nvPr/>
        </p:nvGrpSpPr>
        <p:grpSpPr>
          <a:xfrm>
            <a:off x="3700666" y="2455776"/>
            <a:ext cx="354977" cy="351202"/>
            <a:chOff x="3725723" y="2455776"/>
            <a:chExt cx="354977" cy="351202"/>
          </a:xfrm>
        </p:grpSpPr>
        <p:sp>
          <p:nvSpPr>
            <p:cNvPr id="17013" name="Google Shape;17013;p93"/>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3"/>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3"/>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3"/>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3"/>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3"/>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3"/>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93"/>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3"/>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3"/>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3"/>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3"/>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3"/>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6" name="Google Shape;17026;p93"/>
          <p:cNvGrpSpPr/>
          <p:nvPr/>
        </p:nvGrpSpPr>
        <p:grpSpPr>
          <a:xfrm>
            <a:off x="5201108" y="1977641"/>
            <a:ext cx="230482" cy="388847"/>
            <a:chOff x="5226165" y="1977641"/>
            <a:chExt cx="230482" cy="388847"/>
          </a:xfrm>
        </p:grpSpPr>
        <p:sp>
          <p:nvSpPr>
            <p:cNvPr id="17027" name="Google Shape;17027;p93"/>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3"/>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3"/>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3"/>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3"/>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3"/>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3"/>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3"/>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3"/>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3"/>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3"/>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3"/>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9" name="Google Shape;17039;p93"/>
          <p:cNvGrpSpPr/>
          <p:nvPr/>
        </p:nvGrpSpPr>
        <p:grpSpPr>
          <a:xfrm>
            <a:off x="5607545" y="2025510"/>
            <a:ext cx="370130" cy="287264"/>
            <a:chOff x="5632602" y="2025510"/>
            <a:chExt cx="370130" cy="287264"/>
          </a:xfrm>
        </p:grpSpPr>
        <p:sp>
          <p:nvSpPr>
            <p:cNvPr id="17040" name="Google Shape;17040;p93"/>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3"/>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3"/>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3"/>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3"/>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3"/>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3"/>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3"/>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3"/>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3"/>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3"/>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3"/>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3"/>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3"/>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3"/>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3"/>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3"/>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3"/>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8" name="Google Shape;17058;p93"/>
          <p:cNvGrpSpPr/>
          <p:nvPr/>
        </p:nvGrpSpPr>
        <p:grpSpPr>
          <a:xfrm>
            <a:off x="4187321" y="2456537"/>
            <a:ext cx="331515" cy="330021"/>
            <a:chOff x="4212378" y="2456537"/>
            <a:chExt cx="331515" cy="330021"/>
          </a:xfrm>
        </p:grpSpPr>
        <p:sp>
          <p:nvSpPr>
            <p:cNvPr id="17059" name="Google Shape;17059;p93"/>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3"/>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3"/>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3"/>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3"/>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3"/>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3"/>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3"/>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3"/>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93"/>
          <p:cNvGrpSpPr/>
          <p:nvPr/>
        </p:nvGrpSpPr>
        <p:grpSpPr>
          <a:xfrm>
            <a:off x="6150956" y="1977825"/>
            <a:ext cx="235411" cy="347427"/>
            <a:chOff x="6176013" y="1977825"/>
            <a:chExt cx="235411" cy="347427"/>
          </a:xfrm>
        </p:grpSpPr>
        <p:sp>
          <p:nvSpPr>
            <p:cNvPr id="17069" name="Google Shape;17069;p93"/>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3"/>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3"/>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3"/>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3"/>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3"/>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3"/>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3"/>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3"/>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3"/>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3"/>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3"/>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3"/>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3"/>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3"/>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3"/>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3"/>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6" name="Google Shape;17086;p93"/>
          <p:cNvGrpSpPr/>
          <p:nvPr/>
        </p:nvGrpSpPr>
        <p:grpSpPr>
          <a:xfrm>
            <a:off x="6627020" y="1977458"/>
            <a:ext cx="235778" cy="347794"/>
            <a:chOff x="6652077" y="1977458"/>
            <a:chExt cx="235778" cy="347794"/>
          </a:xfrm>
        </p:grpSpPr>
        <p:sp>
          <p:nvSpPr>
            <p:cNvPr id="17087" name="Google Shape;17087;p93"/>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3"/>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3"/>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3"/>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3"/>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3"/>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3"/>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3"/>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3"/>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3"/>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3"/>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3"/>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3"/>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3"/>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3"/>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3"/>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3" name="Google Shape;17103;p93"/>
          <p:cNvGrpSpPr/>
          <p:nvPr/>
        </p:nvGrpSpPr>
        <p:grpSpPr>
          <a:xfrm>
            <a:off x="7047456" y="1997512"/>
            <a:ext cx="394352" cy="308052"/>
            <a:chOff x="7072513" y="1997512"/>
            <a:chExt cx="394352" cy="308052"/>
          </a:xfrm>
        </p:grpSpPr>
        <p:sp>
          <p:nvSpPr>
            <p:cNvPr id="17104" name="Google Shape;17104;p93"/>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3"/>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3"/>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3"/>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3"/>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3"/>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3"/>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3"/>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3"/>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3"/>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3"/>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5" name="Google Shape;17115;p93"/>
          <p:cNvGrpSpPr/>
          <p:nvPr/>
        </p:nvGrpSpPr>
        <p:grpSpPr>
          <a:xfrm>
            <a:off x="7551151" y="1977825"/>
            <a:ext cx="292533" cy="347454"/>
            <a:chOff x="7576208" y="1977825"/>
            <a:chExt cx="292533" cy="347454"/>
          </a:xfrm>
        </p:grpSpPr>
        <p:sp>
          <p:nvSpPr>
            <p:cNvPr id="17116" name="Google Shape;17116;p93"/>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3"/>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3"/>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3"/>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3"/>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3"/>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3"/>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3"/>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3"/>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3"/>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3"/>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3"/>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3"/>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9" name="Google Shape;17129;p93"/>
          <p:cNvGrpSpPr/>
          <p:nvPr/>
        </p:nvGrpSpPr>
        <p:grpSpPr>
          <a:xfrm>
            <a:off x="7998825" y="1977458"/>
            <a:ext cx="320557" cy="347794"/>
            <a:chOff x="8023882" y="1977458"/>
            <a:chExt cx="320557" cy="347794"/>
          </a:xfrm>
        </p:grpSpPr>
        <p:sp>
          <p:nvSpPr>
            <p:cNvPr id="17130" name="Google Shape;17130;p93"/>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3"/>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3"/>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3"/>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3"/>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3"/>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3"/>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3"/>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3"/>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3"/>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3"/>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3"/>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3"/>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3"/>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3"/>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3"/>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3"/>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3"/>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3"/>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3"/>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3"/>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3"/>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3"/>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3"/>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3"/>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3"/>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3"/>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3"/>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3"/>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3"/>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3"/>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3"/>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3"/>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3"/>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3"/>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3"/>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3"/>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3"/>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3"/>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3"/>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93"/>
          <p:cNvGrpSpPr/>
          <p:nvPr/>
        </p:nvGrpSpPr>
        <p:grpSpPr>
          <a:xfrm>
            <a:off x="5602617" y="2444819"/>
            <a:ext cx="345147" cy="342630"/>
            <a:chOff x="5627674" y="2444819"/>
            <a:chExt cx="345147" cy="342630"/>
          </a:xfrm>
        </p:grpSpPr>
        <p:sp>
          <p:nvSpPr>
            <p:cNvPr id="17171" name="Google Shape;17171;p93"/>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3"/>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3"/>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3"/>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3"/>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93"/>
          <p:cNvGrpSpPr/>
          <p:nvPr/>
        </p:nvGrpSpPr>
        <p:grpSpPr>
          <a:xfrm>
            <a:off x="4628939" y="2440257"/>
            <a:ext cx="396607" cy="348555"/>
            <a:chOff x="4653996" y="2440257"/>
            <a:chExt cx="396607" cy="348555"/>
          </a:xfrm>
        </p:grpSpPr>
        <p:sp>
          <p:nvSpPr>
            <p:cNvPr id="17177" name="Google Shape;17177;p93"/>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3"/>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3"/>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3"/>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3"/>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3"/>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3"/>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3"/>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3"/>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3"/>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3"/>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3"/>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3"/>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3"/>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3"/>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3"/>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3"/>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3"/>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93"/>
          <p:cNvGrpSpPr/>
          <p:nvPr/>
        </p:nvGrpSpPr>
        <p:grpSpPr>
          <a:xfrm>
            <a:off x="1829334" y="2895140"/>
            <a:ext cx="301630" cy="374272"/>
            <a:chOff x="1854391" y="2895140"/>
            <a:chExt cx="301630" cy="374272"/>
          </a:xfrm>
        </p:grpSpPr>
        <p:sp>
          <p:nvSpPr>
            <p:cNvPr id="17196" name="Google Shape;17196;p93"/>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3"/>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3"/>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3"/>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3"/>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3"/>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3"/>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3"/>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3"/>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3"/>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3"/>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3"/>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3"/>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3"/>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3"/>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3"/>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3"/>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3"/>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3"/>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3"/>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3"/>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3"/>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3"/>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3"/>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3"/>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3"/>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3"/>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3"/>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3"/>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3"/>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3"/>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3"/>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3"/>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3"/>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3"/>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3"/>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3"/>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3"/>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3"/>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3"/>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3"/>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3"/>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3"/>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3"/>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3"/>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3"/>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3"/>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3"/>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3"/>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5" name="Google Shape;17245;p93"/>
          <p:cNvGrpSpPr/>
          <p:nvPr/>
        </p:nvGrpSpPr>
        <p:grpSpPr>
          <a:xfrm>
            <a:off x="5147760" y="2438370"/>
            <a:ext cx="289518" cy="357651"/>
            <a:chOff x="5172817" y="2438370"/>
            <a:chExt cx="289518" cy="357651"/>
          </a:xfrm>
        </p:grpSpPr>
        <p:sp>
          <p:nvSpPr>
            <p:cNvPr id="17246" name="Google Shape;17246;p93"/>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3"/>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3"/>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3"/>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3"/>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3"/>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3"/>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3"/>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3"/>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3"/>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3"/>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93"/>
          <p:cNvGrpSpPr/>
          <p:nvPr/>
        </p:nvGrpSpPr>
        <p:grpSpPr>
          <a:xfrm>
            <a:off x="3209449" y="2484534"/>
            <a:ext cx="388297" cy="293320"/>
            <a:chOff x="3234506" y="2484534"/>
            <a:chExt cx="388297" cy="293320"/>
          </a:xfrm>
        </p:grpSpPr>
        <p:sp>
          <p:nvSpPr>
            <p:cNvPr id="17258" name="Google Shape;17258;p93"/>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3"/>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3"/>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3"/>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3"/>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3"/>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3"/>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3"/>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3"/>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3"/>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3"/>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3"/>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3"/>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3"/>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3"/>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3"/>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4" name="Google Shape;17274;p93"/>
          <p:cNvGrpSpPr/>
          <p:nvPr/>
        </p:nvGrpSpPr>
        <p:grpSpPr>
          <a:xfrm>
            <a:off x="6040092" y="3367036"/>
            <a:ext cx="362553" cy="356498"/>
            <a:chOff x="6065149" y="3367036"/>
            <a:chExt cx="362553" cy="356498"/>
          </a:xfrm>
        </p:grpSpPr>
        <p:sp>
          <p:nvSpPr>
            <p:cNvPr id="17275" name="Google Shape;17275;p93"/>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3"/>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3"/>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3"/>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3"/>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0" name="Google Shape;17280;p93"/>
          <p:cNvGrpSpPr/>
          <p:nvPr/>
        </p:nvGrpSpPr>
        <p:grpSpPr>
          <a:xfrm>
            <a:off x="6515764" y="3367036"/>
            <a:ext cx="362553" cy="356498"/>
            <a:chOff x="6540821" y="3367036"/>
            <a:chExt cx="362553" cy="356498"/>
          </a:xfrm>
        </p:grpSpPr>
        <p:sp>
          <p:nvSpPr>
            <p:cNvPr id="17281" name="Google Shape;17281;p93"/>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3"/>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3"/>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3"/>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3"/>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3"/>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3"/>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93"/>
          <p:cNvGrpSpPr/>
          <p:nvPr/>
        </p:nvGrpSpPr>
        <p:grpSpPr>
          <a:xfrm>
            <a:off x="2277401" y="2474704"/>
            <a:ext cx="354479" cy="312561"/>
            <a:chOff x="2302458" y="2474704"/>
            <a:chExt cx="354479" cy="312561"/>
          </a:xfrm>
        </p:grpSpPr>
        <p:sp>
          <p:nvSpPr>
            <p:cNvPr id="17289" name="Google Shape;17289;p93"/>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3"/>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3"/>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3"/>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3"/>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3"/>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3"/>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3"/>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3"/>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3"/>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3"/>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3"/>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1" name="Google Shape;17301;p93"/>
          <p:cNvGrpSpPr/>
          <p:nvPr/>
        </p:nvGrpSpPr>
        <p:grpSpPr>
          <a:xfrm>
            <a:off x="2806053" y="2442538"/>
            <a:ext cx="246002" cy="348922"/>
            <a:chOff x="2831110" y="2442538"/>
            <a:chExt cx="246002" cy="348922"/>
          </a:xfrm>
        </p:grpSpPr>
        <p:sp>
          <p:nvSpPr>
            <p:cNvPr id="17302" name="Google Shape;17302;p93"/>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3"/>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3"/>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3"/>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3"/>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3"/>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3"/>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3"/>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3"/>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3"/>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3"/>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3"/>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3"/>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3"/>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93"/>
          <p:cNvGrpSpPr/>
          <p:nvPr/>
        </p:nvGrpSpPr>
        <p:grpSpPr>
          <a:xfrm>
            <a:off x="6991435" y="3367036"/>
            <a:ext cx="362947" cy="356498"/>
            <a:chOff x="7016492" y="3367036"/>
            <a:chExt cx="362947" cy="356498"/>
          </a:xfrm>
        </p:grpSpPr>
        <p:sp>
          <p:nvSpPr>
            <p:cNvPr id="17317" name="Google Shape;17317;p93"/>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3"/>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3"/>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3"/>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3"/>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3"/>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3" name="Google Shape;17323;p93"/>
          <p:cNvGrpSpPr/>
          <p:nvPr/>
        </p:nvGrpSpPr>
        <p:grpSpPr>
          <a:xfrm>
            <a:off x="4806717" y="3817357"/>
            <a:ext cx="362947" cy="356576"/>
            <a:chOff x="5108852" y="3817357"/>
            <a:chExt cx="362947" cy="356576"/>
          </a:xfrm>
        </p:grpSpPr>
        <p:sp>
          <p:nvSpPr>
            <p:cNvPr id="17324" name="Google Shape;17324;p93"/>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3"/>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3"/>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3"/>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8" name="Google Shape;17328;p93"/>
          <p:cNvGrpSpPr/>
          <p:nvPr/>
        </p:nvGrpSpPr>
        <p:grpSpPr>
          <a:xfrm>
            <a:off x="5703585" y="3817357"/>
            <a:ext cx="362947" cy="356576"/>
            <a:chOff x="6005720" y="3817357"/>
            <a:chExt cx="362947" cy="356576"/>
          </a:xfrm>
        </p:grpSpPr>
        <p:sp>
          <p:nvSpPr>
            <p:cNvPr id="17329" name="Google Shape;17329;p93"/>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3"/>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3"/>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3"/>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93"/>
          <p:cNvGrpSpPr/>
          <p:nvPr/>
        </p:nvGrpSpPr>
        <p:grpSpPr>
          <a:xfrm>
            <a:off x="5564395" y="3367036"/>
            <a:ext cx="362580" cy="356498"/>
            <a:chOff x="5589452" y="3367036"/>
            <a:chExt cx="362580" cy="356498"/>
          </a:xfrm>
        </p:grpSpPr>
        <p:sp>
          <p:nvSpPr>
            <p:cNvPr id="17334" name="Google Shape;17334;p93"/>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3"/>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3"/>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7" name="Google Shape;17337;p93"/>
          <p:cNvGrpSpPr/>
          <p:nvPr/>
        </p:nvGrpSpPr>
        <p:grpSpPr>
          <a:xfrm>
            <a:off x="7462964" y="3362475"/>
            <a:ext cx="372017" cy="365621"/>
            <a:chOff x="7488021" y="3362475"/>
            <a:chExt cx="372017" cy="365621"/>
          </a:xfrm>
        </p:grpSpPr>
        <p:sp>
          <p:nvSpPr>
            <p:cNvPr id="17338" name="Google Shape;17338;p93"/>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3"/>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3"/>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3"/>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3"/>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3"/>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3"/>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3"/>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3"/>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3"/>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8" name="Google Shape;17348;p93"/>
          <p:cNvGrpSpPr/>
          <p:nvPr/>
        </p:nvGrpSpPr>
        <p:grpSpPr>
          <a:xfrm>
            <a:off x="5088724" y="3367036"/>
            <a:ext cx="362553" cy="356498"/>
            <a:chOff x="5113781" y="3367036"/>
            <a:chExt cx="362553" cy="356498"/>
          </a:xfrm>
        </p:grpSpPr>
        <p:sp>
          <p:nvSpPr>
            <p:cNvPr id="17349" name="Google Shape;17349;p93"/>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3"/>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1" name="Google Shape;17351;p93"/>
          <p:cNvSpPr/>
          <p:nvPr/>
        </p:nvSpPr>
        <p:spPr>
          <a:xfrm>
            <a:off x="5147760"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52" name="Google Shape;17352;p93"/>
          <p:cNvGrpSpPr/>
          <p:nvPr/>
        </p:nvGrpSpPr>
        <p:grpSpPr>
          <a:xfrm>
            <a:off x="7943564" y="3365489"/>
            <a:ext cx="375818" cy="357651"/>
            <a:chOff x="7968621" y="3365489"/>
            <a:chExt cx="375818" cy="357651"/>
          </a:xfrm>
        </p:grpSpPr>
        <p:sp>
          <p:nvSpPr>
            <p:cNvPr id="17353" name="Google Shape;17353;p93"/>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3"/>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3"/>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3"/>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3"/>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3"/>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3"/>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3"/>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3"/>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3"/>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3"/>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3"/>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5" name="Google Shape;17365;p93"/>
          <p:cNvGrpSpPr/>
          <p:nvPr/>
        </p:nvGrpSpPr>
        <p:grpSpPr>
          <a:xfrm>
            <a:off x="5255151" y="3817357"/>
            <a:ext cx="362947" cy="356576"/>
            <a:chOff x="5557286" y="3817357"/>
            <a:chExt cx="362947" cy="356576"/>
          </a:xfrm>
        </p:grpSpPr>
        <p:grpSp>
          <p:nvGrpSpPr>
            <p:cNvPr id="17366" name="Google Shape;17366;p93"/>
            <p:cNvGrpSpPr/>
            <p:nvPr/>
          </p:nvGrpSpPr>
          <p:grpSpPr>
            <a:xfrm>
              <a:off x="5557286" y="3817357"/>
              <a:ext cx="362947" cy="356576"/>
              <a:chOff x="5557286" y="3817357"/>
              <a:chExt cx="362947" cy="356576"/>
            </a:xfrm>
          </p:grpSpPr>
          <p:sp>
            <p:nvSpPr>
              <p:cNvPr id="17367" name="Google Shape;17367;p93"/>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3"/>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3"/>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70" name="Google Shape;17370;p93"/>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1" name="Google Shape;17371;p93"/>
          <p:cNvGrpSpPr/>
          <p:nvPr/>
        </p:nvGrpSpPr>
        <p:grpSpPr>
          <a:xfrm>
            <a:off x="4358284" y="3817357"/>
            <a:ext cx="362947" cy="356576"/>
            <a:chOff x="4660419" y="3817357"/>
            <a:chExt cx="362947" cy="356576"/>
          </a:xfrm>
        </p:grpSpPr>
        <p:grpSp>
          <p:nvGrpSpPr>
            <p:cNvPr id="17372" name="Google Shape;17372;p93"/>
            <p:cNvGrpSpPr/>
            <p:nvPr/>
          </p:nvGrpSpPr>
          <p:grpSpPr>
            <a:xfrm>
              <a:off x="4660419" y="3817357"/>
              <a:ext cx="362947" cy="356576"/>
              <a:chOff x="4660419" y="3817357"/>
              <a:chExt cx="362947" cy="356576"/>
            </a:xfrm>
          </p:grpSpPr>
          <p:sp>
            <p:nvSpPr>
              <p:cNvPr id="17373" name="Google Shape;17373;p93"/>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3"/>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5" name="Google Shape;17375;p93"/>
            <p:cNvGrpSpPr/>
            <p:nvPr/>
          </p:nvGrpSpPr>
          <p:grpSpPr>
            <a:xfrm>
              <a:off x="4694459" y="3856408"/>
              <a:ext cx="282308" cy="265356"/>
              <a:chOff x="4690600" y="3853050"/>
              <a:chExt cx="289488" cy="272132"/>
            </a:xfrm>
          </p:grpSpPr>
          <p:sp>
            <p:nvSpPr>
              <p:cNvPr id="17376" name="Google Shape;17376;p93"/>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3"/>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78" name="Google Shape;17378;p93"/>
          <p:cNvGrpSpPr/>
          <p:nvPr/>
        </p:nvGrpSpPr>
        <p:grpSpPr>
          <a:xfrm>
            <a:off x="6159823" y="3813323"/>
            <a:ext cx="369882" cy="364325"/>
            <a:chOff x="1190200" y="238125"/>
            <a:chExt cx="5306767" cy="5212083"/>
          </a:xfrm>
        </p:grpSpPr>
        <p:grpSp>
          <p:nvGrpSpPr>
            <p:cNvPr id="17379" name="Google Shape;17379;p93"/>
            <p:cNvGrpSpPr/>
            <p:nvPr/>
          </p:nvGrpSpPr>
          <p:grpSpPr>
            <a:xfrm>
              <a:off x="1190200" y="238125"/>
              <a:ext cx="5212075" cy="5212075"/>
              <a:chOff x="1190200" y="238125"/>
              <a:chExt cx="5212075" cy="5212075"/>
            </a:xfrm>
          </p:grpSpPr>
          <p:sp>
            <p:nvSpPr>
              <p:cNvPr id="17380" name="Google Shape;17380;p93"/>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3"/>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82" name="Google Shape;17382;p93"/>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93"/>
          <p:cNvGrpSpPr/>
          <p:nvPr/>
        </p:nvGrpSpPr>
        <p:grpSpPr>
          <a:xfrm>
            <a:off x="3461049" y="3817357"/>
            <a:ext cx="363314" cy="356576"/>
            <a:chOff x="3763184" y="3817357"/>
            <a:chExt cx="363314" cy="356576"/>
          </a:xfrm>
        </p:grpSpPr>
        <p:sp>
          <p:nvSpPr>
            <p:cNvPr id="17384" name="Google Shape;17384;p9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93"/>
          <p:cNvGrpSpPr/>
          <p:nvPr/>
        </p:nvGrpSpPr>
        <p:grpSpPr>
          <a:xfrm>
            <a:off x="3909850" y="3817357"/>
            <a:ext cx="362947" cy="356576"/>
            <a:chOff x="4211985" y="3817357"/>
            <a:chExt cx="362947" cy="356576"/>
          </a:xfrm>
        </p:grpSpPr>
        <p:sp>
          <p:nvSpPr>
            <p:cNvPr id="17390" name="Google Shape;17390;p93"/>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3"/>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3"/>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93"/>
          <p:cNvGrpSpPr/>
          <p:nvPr/>
        </p:nvGrpSpPr>
        <p:grpSpPr>
          <a:xfrm>
            <a:off x="3012615" y="3817357"/>
            <a:ext cx="362920" cy="356865"/>
            <a:chOff x="3314750" y="3817357"/>
            <a:chExt cx="362920" cy="356865"/>
          </a:xfrm>
        </p:grpSpPr>
        <p:grpSp>
          <p:nvGrpSpPr>
            <p:cNvPr id="17394" name="Google Shape;17394;p93"/>
            <p:cNvGrpSpPr/>
            <p:nvPr/>
          </p:nvGrpSpPr>
          <p:grpSpPr>
            <a:xfrm>
              <a:off x="3314750" y="3817357"/>
              <a:ext cx="362920" cy="356865"/>
              <a:chOff x="3314750" y="3817357"/>
              <a:chExt cx="362920" cy="356865"/>
            </a:xfrm>
          </p:grpSpPr>
          <p:sp>
            <p:nvSpPr>
              <p:cNvPr id="17395" name="Google Shape;17395;p9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93"/>
            <p:cNvGrpSpPr/>
            <p:nvPr/>
          </p:nvGrpSpPr>
          <p:grpSpPr>
            <a:xfrm>
              <a:off x="3394986" y="3894612"/>
              <a:ext cx="202339" cy="202323"/>
              <a:chOff x="935197" y="1793977"/>
              <a:chExt cx="256451" cy="256430"/>
            </a:xfrm>
          </p:grpSpPr>
          <p:sp>
            <p:nvSpPr>
              <p:cNvPr id="17398" name="Google Shape;17398;p9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00" name="Google Shape;17400;p93"/>
          <p:cNvGrpSpPr/>
          <p:nvPr/>
        </p:nvGrpSpPr>
        <p:grpSpPr>
          <a:xfrm>
            <a:off x="2564181" y="3817357"/>
            <a:ext cx="362920" cy="356865"/>
            <a:chOff x="2866317" y="3817357"/>
            <a:chExt cx="362920" cy="356865"/>
          </a:xfrm>
        </p:grpSpPr>
        <p:sp>
          <p:nvSpPr>
            <p:cNvPr id="17401" name="Google Shape;17401;p9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4" name="Google Shape;17404;p93"/>
          <p:cNvSpPr txBox="1">
            <a:spLocks noGrp="1"/>
          </p:cNvSpPr>
          <p:nvPr>
            <p:ph type="title"/>
          </p:nvPr>
        </p:nvSpPr>
        <p:spPr>
          <a:xfrm>
            <a:off x="716700"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408"/>
        <p:cNvGrpSpPr/>
        <p:nvPr/>
      </p:nvGrpSpPr>
      <p:grpSpPr>
        <a:xfrm>
          <a:off x="0" y="0"/>
          <a:ext cx="0" cy="0"/>
          <a:chOff x="0" y="0"/>
          <a:chExt cx="0" cy="0"/>
        </a:xfrm>
      </p:grpSpPr>
      <p:pic>
        <p:nvPicPr>
          <p:cNvPr id="17409" name="Google Shape;17409;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44"/>
          <p:cNvSpPr txBox="1">
            <a:spLocks noGrp="1"/>
          </p:cNvSpPr>
          <p:nvPr>
            <p:ph type="title"/>
          </p:nvPr>
        </p:nvSpPr>
        <p:spPr>
          <a:xfrm>
            <a:off x="2939143" y="2469719"/>
            <a:ext cx="6772060" cy="1559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4000" dirty="0"/>
              <a:t>YTD 93.8% </a:t>
            </a:r>
            <a:br>
              <a:rPr lang="en-US" sz="4000" dirty="0"/>
            </a:br>
            <a:r>
              <a:rPr lang="en-US" sz="4000" dirty="0"/>
              <a:t>(last meeting 92.9%)</a:t>
            </a:r>
            <a:br>
              <a:rPr lang="en-US" sz="4000" dirty="0"/>
            </a:br>
            <a:r>
              <a:rPr lang="en-US" sz="4000" dirty="0"/>
              <a:t>-$167,937.19</a:t>
            </a:r>
            <a:endParaRPr sz="4000" dirty="0"/>
          </a:p>
        </p:txBody>
      </p:sp>
      <p:pic>
        <p:nvPicPr>
          <p:cNvPr id="546" name="Google Shape;546;p44"/>
          <p:cNvPicPr preferRelativeResize="0"/>
          <p:nvPr/>
        </p:nvPicPr>
        <p:blipFill>
          <a:blip r:embed="rId3">
            <a:alphaModFix/>
          </a:blip>
          <a:stretch>
            <a:fillRect/>
          </a:stretch>
        </p:blipFill>
        <p:spPr>
          <a:xfrm rot="4814336" flipH="1">
            <a:off x="-286329" y="971822"/>
            <a:ext cx="2272833" cy="2845380"/>
          </a:xfrm>
          <a:prstGeom prst="rect">
            <a:avLst/>
          </a:prstGeom>
          <a:noFill/>
          <a:ln>
            <a:noFill/>
          </a:ln>
        </p:spPr>
      </p:pic>
      <p:pic>
        <p:nvPicPr>
          <p:cNvPr id="547" name="Google Shape;547;p44"/>
          <p:cNvPicPr preferRelativeResize="0"/>
          <p:nvPr/>
        </p:nvPicPr>
        <p:blipFill>
          <a:blip r:embed="rId4">
            <a:alphaModFix/>
          </a:blip>
          <a:stretch>
            <a:fillRect/>
          </a:stretch>
        </p:blipFill>
        <p:spPr>
          <a:xfrm rot="3898764">
            <a:off x="401322" y="2750589"/>
            <a:ext cx="1158101" cy="1946979"/>
          </a:xfrm>
          <a:prstGeom prst="rect">
            <a:avLst/>
          </a:prstGeom>
          <a:noFill/>
          <a:ln>
            <a:noFill/>
          </a:ln>
        </p:spPr>
      </p:pic>
      <p:pic>
        <p:nvPicPr>
          <p:cNvPr id="548" name="Google Shape;548;p44"/>
          <p:cNvPicPr preferRelativeResize="0"/>
          <p:nvPr/>
        </p:nvPicPr>
        <p:blipFill>
          <a:blip r:embed="rId5">
            <a:alphaModFix/>
          </a:blip>
          <a:stretch>
            <a:fillRect/>
          </a:stretch>
        </p:blipFill>
        <p:spPr>
          <a:xfrm rot="-3130201">
            <a:off x="2109109" y="-256201"/>
            <a:ext cx="1648614" cy="1272621"/>
          </a:xfrm>
          <a:prstGeom prst="rect">
            <a:avLst/>
          </a:prstGeom>
          <a:noFill/>
          <a:ln>
            <a:noFill/>
          </a:ln>
        </p:spPr>
      </p:pic>
      <p:pic>
        <p:nvPicPr>
          <p:cNvPr id="549" name="Google Shape;549;p44"/>
          <p:cNvPicPr preferRelativeResize="0"/>
          <p:nvPr/>
        </p:nvPicPr>
        <p:blipFill>
          <a:blip r:embed="rId6">
            <a:alphaModFix/>
          </a:blip>
          <a:stretch>
            <a:fillRect/>
          </a:stretch>
        </p:blipFill>
        <p:spPr>
          <a:xfrm rot="2098173" flipH="1">
            <a:off x="-482338" y="2321883"/>
            <a:ext cx="1252700" cy="1070489"/>
          </a:xfrm>
          <a:prstGeom prst="rect">
            <a:avLst/>
          </a:prstGeom>
          <a:noFill/>
          <a:ln>
            <a:noFill/>
          </a:ln>
        </p:spPr>
      </p:pic>
      <p:pic>
        <p:nvPicPr>
          <p:cNvPr id="550" name="Google Shape;550;p44"/>
          <p:cNvPicPr preferRelativeResize="0"/>
          <p:nvPr/>
        </p:nvPicPr>
        <p:blipFill>
          <a:blip r:embed="rId7">
            <a:alphaModFix/>
          </a:blip>
          <a:stretch>
            <a:fillRect/>
          </a:stretch>
        </p:blipFill>
        <p:spPr>
          <a:xfrm rot="-6557623" flipH="1">
            <a:off x="-319968" y="4023408"/>
            <a:ext cx="1576260" cy="1547604"/>
          </a:xfrm>
          <a:prstGeom prst="rect">
            <a:avLst/>
          </a:prstGeom>
          <a:noFill/>
          <a:ln>
            <a:noFill/>
          </a:ln>
        </p:spPr>
      </p:pic>
      <p:pic>
        <p:nvPicPr>
          <p:cNvPr id="551" name="Google Shape;551;p44"/>
          <p:cNvPicPr preferRelativeResize="0"/>
          <p:nvPr/>
        </p:nvPicPr>
        <p:blipFill>
          <a:blip r:embed="rId8">
            <a:alphaModFix/>
          </a:blip>
          <a:stretch>
            <a:fillRect/>
          </a:stretch>
        </p:blipFill>
        <p:spPr>
          <a:xfrm rot="10800000">
            <a:off x="-319726" y="3167501"/>
            <a:ext cx="1592825" cy="1342700"/>
          </a:xfrm>
          <a:prstGeom prst="rect">
            <a:avLst/>
          </a:prstGeom>
          <a:noFill/>
          <a:ln>
            <a:noFill/>
          </a:ln>
        </p:spPr>
      </p:pic>
      <p:pic>
        <p:nvPicPr>
          <p:cNvPr id="552" name="Google Shape;552;p44"/>
          <p:cNvPicPr preferRelativeResize="0"/>
          <p:nvPr/>
        </p:nvPicPr>
        <p:blipFill>
          <a:blip r:embed="rId4">
            <a:alphaModFix/>
          </a:blip>
          <a:stretch>
            <a:fillRect/>
          </a:stretch>
        </p:blipFill>
        <p:spPr>
          <a:xfrm rot="7931797" flipH="1">
            <a:off x="-410175" y="644181"/>
            <a:ext cx="1108376" cy="1863353"/>
          </a:xfrm>
          <a:prstGeom prst="rect">
            <a:avLst/>
          </a:prstGeom>
          <a:noFill/>
          <a:ln>
            <a:noFill/>
          </a:ln>
        </p:spPr>
      </p:pic>
      <p:pic>
        <p:nvPicPr>
          <p:cNvPr id="553" name="Google Shape;553;p44"/>
          <p:cNvPicPr preferRelativeResize="0"/>
          <p:nvPr/>
        </p:nvPicPr>
        <p:blipFill>
          <a:blip r:embed="rId3">
            <a:alphaModFix/>
          </a:blip>
          <a:stretch>
            <a:fillRect/>
          </a:stretch>
        </p:blipFill>
        <p:spPr>
          <a:xfrm rot="9782248">
            <a:off x="-565634" y="-508314"/>
            <a:ext cx="1419306" cy="1776849"/>
          </a:xfrm>
          <a:prstGeom prst="rect">
            <a:avLst/>
          </a:prstGeom>
          <a:noFill/>
          <a:ln>
            <a:noFill/>
          </a:ln>
        </p:spPr>
      </p:pic>
      <p:pic>
        <p:nvPicPr>
          <p:cNvPr id="554" name="Google Shape;554;p44"/>
          <p:cNvPicPr preferRelativeResize="0"/>
          <p:nvPr/>
        </p:nvPicPr>
        <p:blipFill>
          <a:blip r:embed="rId9">
            <a:alphaModFix/>
          </a:blip>
          <a:stretch>
            <a:fillRect/>
          </a:stretch>
        </p:blipFill>
        <p:spPr>
          <a:xfrm rot="10800000" flipH="1">
            <a:off x="2287815" y="3107268"/>
            <a:ext cx="418375" cy="369868"/>
          </a:xfrm>
          <a:prstGeom prst="rect">
            <a:avLst/>
          </a:prstGeom>
          <a:noFill/>
          <a:ln>
            <a:noFill/>
          </a:ln>
        </p:spPr>
      </p:pic>
      <p:pic>
        <p:nvPicPr>
          <p:cNvPr id="555" name="Google Shape;555;p44"/>
          <p:cNvPicPr preferRelativeResize="0"/>
          <p:nvPr/>
        </p:nvPicPr>
        <p:blipFill>
          <a:blip r:embed="rId6">
            <a:alphaModFix/>
          </a:blip>
          <a:stretch>
            <a:fillRect/>
          </a:stretch>
        </p:blipFill>
        <p:spPr>
          <a:xfrm rot="-9512407">
            <a:off x="273170" y="-623382"/>
            <a:ext cx="1153829" cy="985982"/>
          </a:xfrm>
          <a:prstGeom prst="rect">
            <a:avLst/>
          </a:prstGeom>
          <a:noFill/>
          <a:ln>
            <a:noFill/>
          </a:ln>
        </p:spPr>
      </p:pic>
      <p:pic>
        <p:nvPicPr>
          <p:cNvPr id="556" name="Google Shape;556;p44"/>
          <p:cNvPicPr preferRelativeResize="0"/>
          <p:nvPr/>
        </p:nvPicPr>
        <p:blipFill>
          <a:blip r:embed="rId8">
            <a:alphaModFix/>
          </a:blip>
          <a:stretch>
            <a:fillRect/>
          </a:stretch>
        </p:blipFill>
        <p:spPr>
          <a:xfrm rot="5400000" flipH="1">
            <a:off x="-231917" y="624756"/>
            <a:ext cx="1085693" cy="915200"/>
          </a:xfrm>
          <a:prstGeom prst="rect">
            <a:avLst/>
          </a:prstGeom>
          <a:noFill/>
          <a:ln>
            <a:noFill/>
          </a:ln>
        </p:spPr>
      </p:pic>
      <p:pic>
        <p:nvPicPr>
          <p:cNvPr id="557" name="Google Shape;557;p44"/>
          <p:cNvPicPr preferRelativeResize="0"/>
          <p:nvPr/>
        </p:nvPicPr>
        <p:blipFill>
          <a:blip r:embed="rId10">
            <a:alphaModFix/>
          </a:blip>
          <a:stretch>
            <a:fillRect/>
          </a:stretch>
        </p:blipFill>
        <p:spPr>
          <a:xfrm rot="6824112" flipH="1">
            <a:off x="506870" y="-585451"/>
            <a:ext cx="1960933" cy="1424850"/>
          </a:xfrm>
          <a:prstGeom prst="rect">
            <a:avLst/>
          </a:prstGeom>
          <a:noFill/>
          <a:ln>
            <a:noFill/>
          </a:ln>
        </p:spPr>
      </p:pic>
      <p:pic>
        <p:nvPicPr>
          <p:cNvPr id="558" name="Google Shape;558;p44"/>
          <p:cNvPicPr preferRelativeResize="0"/>
          <p:nvPr/>
        </p:nvPicPr>
        <p:blipFill>
          <a:blip r:embed="rId7">
            <a:alphaModFix/>
          </a:blip>
          <a:stretch>
            <a:fillRect/>
          </a:stretch>
        </p:blipFill>
        <p:spPr>
          <a:xfrm rot="9907619">
            <a:off x="2262077" y="4248316"/>
            <a:ext cx="1415765" cy="1390012"/>
          </a:xfrm>
          <a:prstGeom prst="rect">
            <a:avLst/>
          </a:prstGeom>
          <a:noFill/>
          <a:ln>
            <a:noFill/>
          </a:ln>
        </p:spPr>
      </p:pic>
      <p:pic>
        <p:nvPicPr>
          <p:cNvPr id="559" name="Google Shape;559;p44"/>
          <p:cNvPicPr preferRelativeResize="0"/>
          <p:nvPr/>
        </p:nvPicPr>
        <p:blipFill>
          <a:blip r:embed="rId11">
            <a:alphaModFix/>
          </a:blip>
          <a:stretch>
            <a:fillRect/>
          </a:stretch>
        </p:blipFill>
        <p:spPr>
          <a:xfrm rot="5400000">
            <a:off x="2281964" y="3483003"/>
            <a:ext cx="926925" cy="915189"/>
          </a:xfrm>
          <a:prstGeom prst="rect">
            <a:avLst/>
          </a:prstGeom>
          <a:noFill/>
          <a:ln>
            <a:noFill/>
          </a:ln>
        </p:spPr>
      </p:pic>
      <p:pic>
        <p:nvPicPr>
          <p:cNvPr id="560" name="Google Shape;560;p44"/>
          <p:cNvPicPr preferRelativeResize="0"/>
          <p:nvPr/>
        </p:nvPicPr>
        <p:blipFill>
          <a:blip r:embed="rId7">
            <a:alphaModFix/>
          </a:blip>
          <a:stretch>
            <a:fillRect/>
          </a:stretch>
        </p:blipFill>
        <p:spPr>
          <a:xfrm rot="-2877599">
            <a:off x="1582005" y="-555972"/>
            <a:ext cx="1167969" cy="1146743"/>
          </a:xfrm>
          <a:prstGeom prst="rect">
            <a:avLst/>
          </a:prstGeom>
          <a:noFill/>
          <a:ln>
            <a:noFill/>
          </a:ln>
        </p:spPr>
      </p:pic>
      <p:pic>
        <p:nvPicPr>
          <p:cNvPr id="561" name="Google Shape;561;p44"/>
          <p:cNvPicPr preferRelativeResize="0"/>
          <p:nvPr/>
        </p:nvPicPr>
        <p:blipFill>
          <a:blip r:embed="rId12">
            <a:alphaModFix/>
          </a:blip>
          <a:stretch>
            <a:fillRect/>
          </a:stretch>
        </p:blipFill>
        <p:spPr>
          <a:xfrm rot="5400000">
            <a:off x="1694904" y="1408210"/>
            <a:ext cx="418376" cy="475800"/>
          </a:xfrm>
          <a:prstGeom prst="rect">
            <a:avLst/>
          </a:prstGeom>
          <a:noFill/>
          <a:ln>
            <a:noFill/>
          </a:ln>
        </p:spPr>
      </p:pic>
      <p:pic>
        <p:nvPicPr>
          <p:cNvPr id="562" name="Google Shape;562;p44"/>
          <p:cNvPicPr preferRelativeResize="0"/>
          <p:nvPr/>
        </p:nvPicPr>
        <p:blipFill>
          <a:blip r:embed="rId11">
            <a:alphaModFix/>
          </a:blip>
          <a:stretch>
            <a:fillRect/>
          </a:stretch>
        </p:blipFill>
        <p:spPr>
          <a:xfrm rot="5400000">
            <a:off x="1659777" y="582561"/>
            <a:ext cx="1012425" cy="999575"/>
          </a:xfrm>
          <a:prstGeom prst="rect">
            <a:avLst/>
          </a:prstGeom>
          <a:noFill/>
          <a:ln>
            <a:noFill/>
          </a:ln>
        </p:spPr>
      </p:pic>
      <p:pic>
        <p:nvPicPr>
          <p:cNvPr id="563" name="Google Shape;563;p44"/>
          <p:cNvPicPr preferRelativeResize="0"/>
          <p:nvPr/>
        </p:nvPicPr>
        <p:blipFill>
          <a:blip r:embed="rId13">
            <a:alphaModFix/>
          </a:blip>
          <a:stretch>
            <a:fillRect/>
          </a:stretch>
        </p:blipFill>
        <p:spPr>
          <a:xfrm rot="5400000">
            <a:off x="613153" y="572157"/>
            <a:ext cx="1067350" cy="1038750"/>
          </a:xfrm>
          <a:prstGeom prst="rect">
            <a:avLst/>
          </a:prstGeom>
          <a:noFill/>
          <a:ln>
            <a:noFill/>
          </a:ln>
        </p:spPr>
      </p:pic>
      <p:pic>
        <p:nvPicPr>
          <p:cNvPr id="564" name="Google Shape;564;p44"/>
          <p:cNvPicPr preferRelativeResize="0"/>
          <p:nvPr/>
        </p:nvPicPr>
        <p:blipFill>
          <a:blip r:embed="rId14">
            <a:alphaModFix/>
          </a:blip>
          <a:stretch>
            <a:fillRect/>
          </a:stretch>
        </p:blipFill>
        <p:spPr>
          <a:xfrm rot="10403454">
            <a:off x="634790" y="3647044"/>
            <a:ext cx="2251883" cy="2074105"/>
          </a:xfrm>
          <a:prstGeom prst="rect">
            <a:avLst/>
          </a:prstGeom>
          <a:noFill/>
          <a:ln>
            <a:noFill/>
          </a:ln>
        </p:spPr>
      </p:pic>
      <p:pic>
        <p:nvPicPr>
          <p:cNvPr id="565" name="Google Shape;565;p44"/>
          <p:cNvPicPr preferRelativeResize="0"/>
          <p:nvPr/>
        </p:nvPicPr>
        <p:blipFill>
          <a:blip r:embed="rId15">
            <a:alphaModFix/>
          </a:blip>
          <a:stretch>
            <a:fillRect/>
          </a:stretch>
        </p:blipFill>
        <p:spPr>
          <a:xfrm rot="2383392">
            <a:off x="1380595" y="4018518"/>
            <a:ext cx="1570792" cy="2071391"/>
          </a:xfrm>
          <a:prstGeom prst="rect">
            <a:avLst/>
          </a:prstGeom>
          <a:noFill/>
          <a:ln>
            <a:noFill/>
          </a:ln>
        </p:spPr>
      </p:pic>
      <p:sp>
        <p:nvSpPr>
          <p:cNvPr id="3" name="Title 2">
            <a:extLst>
              <a:ext uri="{FF2B5EF4-FFF2-40B4-BE49-F238E27FC236}">
                <a16:creationId xmlns:a16="http://schemas.microsoft.com/office/drawing/2014/main" id="{8AE7D3FB-A0DC-E42F-C8F7-5ACF05F7E952}"/>
              </a:ext>
            </a:extLst>
          </p:cNvPr>
          <p:cNvSpPr>
            <a:spLocks noGrp="1"/>
          </p:cNvSpPr>
          <p:nvPr>
            <p:ph type="title" idx="2"/>
          </p:nvPr>
        </p:nvSpPr>
        <p:spPr>
          <a:xfrm>
            <a:off x="3506346" y="126974"/>
            <a:ext cx="5637654" cy="1880581"/>
          </a:xfrm>
        </p:spPr>
        <p:txBody>
          <a:bodyPr/>
          <a:lstStyle/>
          <a:p>
            <a:r>
              <a:rPr lang="en-US" dirty="0"/>
              <a:t>Attendance Impact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Shape 569"/>
        <p:cNvGrpSpPr/>
        <p:nvPr/>
      </p:nvGrpSpPr>
      <p:grpSpPr>
        <a:xfrm>
          <a:off x="0" y="0"/>
          <a:ext cx="0" cy="0"/>
          <a:chOff x="0" y="0"/>
          <a:chExt cx="0" cy="0"/>
        </a:xfrm>
      </p:grpSpPr>
      <p:pic>
        <p:nvPicPr>
          <p:cNvPr id="570" name="Google Shape;570;p45"/>
          <p:cNvPicPr preferRelativeResize="0"/>
          <p:nvPr/>
        </p:nvPicPr>
        <p:blipFill>
          <a:blip r:embed="rId3">
            <a:alphaModFix/>
          </a:blip>
          <a:stretch>
            <a:fillRect/>
          </a:stretch>
        </p:blipFill>
        <p:spPr>
          <a:xfrm rot="4298392" flipH="1">
            <a:off x="8586792" y="-203436"/>
            <a:ext cx="1138090" cy="1117398"/>
          </a:xfrm>
          <a:prstGeom prst="rect">
            <a:avLst/>
          </a:prstGeom>
          <a:noFill/>
          <a:ln>
            <a:noFill/>
          </a:ln>
        </p:spPr>
      </p:pic>
      <p:sp>
        <p:nvSpPr>
          <p:cNvPr id="571" name="Google Shape;571;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ansita"/>
                <a:ea typeface="Sansita"/>
                <a:cs typeface="Sansita"/>
                <a:sym typeface="Sansita"/>
              </a:rPr>
              <a:t>Do you need</a:t>
            </a:r>
            <a:r>
              <a:rPr lang="en"/>
              <a:t> longer text?</a:t>
            </a:r>
            <a:endParaRPr/>
          </a:p>
        </p:txBody>
      </p:sp>
      <p:sp>
        <p:nvSpPr>
          <p:cNvPr id="572" name="Google Shape;572;p45"/>
          <p:cNvSpPr txBox="1">
            <a:spLocks noGrp="1"/>
          </p:cNvSpPr>
          <p:nvPr>
            <p:ph type="subTitle" idx="1"/>
          </p:nvPr>
        </p:nvSpPr>
        <p:spPr>
          <a:xfrm>
            <a:off x="4736175" y="1378675"/>
            <a:ext cx="3227700" cy="287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sp>
        <p:nvSpPr>
          <p:cNvPr id="573" name="Google Shape;573;p45"/>
          <p:cNvSpPr txBox="1">
            <a:spLocks noGrp="1"/>
          </p:cNvSpPr>
          <p:nvPr>
            <p:ph type="subTitle" idx="2"/>
          </p:nvPr>
        </p:nvSpPr>
        <p:spPr>
          <a:xfrm>
            <a:off x="1180125" y="1376725"/>
            <a:ext cx="32262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pic>
        <p:nvPicPr>
          <p:cNvPr id="574" name="Google Shape;574;p45"/>
          <p:cNvPicPr preferRelativeResize="0"/>
          <p:nvPr/>
        </p:nvPicPr>
        <p:blipFill>
          <a:blip r:embed="rId4">
            <a:alphaModFix/>
          </a:blip>
          <a:stretch>
            <a:fillRect/>
          </a:stretch>
        </p:blipFill>
        <p:spPr>
          <a:xfrm rot="-8678917" flipH="1">
            <a:off x="8050263" y="-955626"/>
            <a:ext cx="1108376" cy="1863352"/>
          </a:xfrm>
          <a:prstGeom prst="rect">
            <a:avLst/>
          </a:prstGeom>
          <a:noFill/>
          <a:ln>
            <a:noFill/>
          </a:ln>
        </p:spPr>
      </p:pic>
      <p:pic>
        <p:nvPicPr>
          <p:cNvPr id="575" name="Google Shape;575;p45"/>
          <p:cNvPicPr preferRelativeResize="0"/>
          <p:nvPr/>
        </p:nvPicPr>
        <p:blipFill>
          <a:blip r:embed="rId5">
            <a:alphaModFix/>
          </a:blip>
          <a:stretch>
            <a:fillRect/>
          </a:stretch>
        </p:blipFill>
        <p:spPr>
          <a:xfrm rot="1615048">
            <a:off x="8387525" y="409883"/>
            <a:ext cx="1252699" cy="1153802"/>
          </a:xfrm>
          <a:prstGeom prst="rect">
            <a:avLst/>
          </a:prstGeom>
          <a:noFill/>
          <a:ln>
            <a:noFill/>
          </a:ln>
        </p:spPr>
      </p:pic>
      <p:pic>
        <p:nvPicPr>
          <p:cNvPr id="576" name="Google Shape;576;p45"/>
          <p:cNvPicPr preferRelativeResize="0"/>
          <p:nvPr/>
        </p:nvPicPr>
        <p:blipFill>
          <a:blip r:embed="rId6">
            <a:alphaModFix/>
          </a:blip>
          <a:stretch>
            <a:fillRect/>
          </a:stretch>
        </p:blipFill>
        <p:spPr>
          <a:xfrm rot="10800000" flipH="1">
            <a:off x="8524650" y="1531288"/>
            <a:ext cx="418376" cy="475800"/>
          </a:xfrm>
          <a:prstGeom prst="rect">
            <a:avLst/>
          </a:prstGeom>
          <a:noFill/>
          <a:ln>
            <a:noFill/>
          </a:ln>
        </p:spPr>
      </p:pic>
      <p:pic>
        <p:nvPicPr>
          <p:cNvPr id="577" name="Google Shape;577;p45"/>
          <p:cNvPicPr preferRelativeResize="0"/>
          <p:nvPr/>
        </p:nvPicPr>
        <p:blipFill>
          <a:blip r:embed="rId7">
            <a:alphaModFix/>
          </a:blip>
          <a:stretch>
            <a:fillRect/>
          </a:stretch>
        </p:blipFill>
        <p:spPr>
          <a:xfrm rot="10800000" flipH="1">
            <a:off x="7205249" y="-194502"/>
            <a:ext cx="848950" cy="838200"/>
          </a:xfrm>
          <a:prstGeom prst="rect">
            <a:avLst/>
          </a:prstGeom>
          <a:noFill/>
          <a:ln>
            <a:noFill/>
          </a:ln>
        </p:spPr>
      </p:pic>
      <p:pic>
        <p:nvPicPr>
          <p:cNvPr id="578" name="Google Shape;578;p45"/>
          <p:cNvPicPr preferRelativeResize="0"/>
          <p:nvPr/>
        </p:nvPicPr>
        <p:blipFill>
          <a:blip r:embed="rId8">
            <a:alphaModFix/>
          </a:blip>
          <a:stretch>
            <a:fillRect/>
          </a:stretch>
        </p:blipFill>
        <p:spPr>
          <a:xfrm rot="10800000" flipH="1">
            <a:off x="5949525" y="-346059"/>
            <a:ext cx="689025" cy="670575"/>
          </a:xfrm>
          <a:prstGeom prst="rect">
            <a:avLst/>
          </a:prstGeom>
          <a:noFill/>
          <a:ln>
            <a:noFill/>
          </a:ln>
        </p:spPr>
      </p:pic>
      <p:pic>
        <p:nvPicPr>
          <p:cNvPr id="579" name="Google Shape;579;p45"/>
          <p:cNvPicPr preferRelativeResize="0"/>
          <p:nvPr/>
        </p:nvPicPr>
        <p:blipFill>
          <a:blip r:embed="rId9">
            <a:alphaModFix/>
          </a:blip>
          <a:stretch>
            <a:fillRect/>
          </a:stretch>
        </p:blipFill>
        <p:spPr>
          <a:xfrm rot="-9631510" flipH="1">
            <a:off x="7978100" y="4443485"/>
            <a:ext cx="1252700" cy="966991"/>
          </a:xfrm>
          <a:prstGeom prst="rect">
            <a:avLst/>
          </a:prstGeom>
          <a:noFill/>
          <a:ln>
            <a:noFill/>
          </a:ln>
        </p:spPr>
      </p:pic>
      <p:pic>
        <p:nvPicPr>
          <p:cNvPr id="580" name="Google Shape;580;p45"/>
          <p:cNvPicPr preferRelativeResize="0"/>
          <p:nvPr/>
        </p:nvPicPr>
        <p:blipFill>
          <a:blip r:embed="rId10">
            <a:alphaModFix/>
          </a:blip>
          <a:stretch>
            <a:fillRect/>
          </a:stretch>
        </p:blipFill>
        <p:spPr>
          <a:xfrm rot="10800000" flipH="1">
            <a:off x="8366215" y="3950710"/>
            <a:ext cx="418375" cy="369868"/>
          </a:xfrm>
          <a:prstGeom prst="rect">
            <a:avLst/>
          </a:prstGeom>
          <a:noFill/>
          <a:ln>
            <a:noFill/>
          </a:ln>
        </p:spPr>
      </p:pic>
      <p:pic>
        <p:nvPicPr>
          <p:cNvPr id="581" name="Google Shape;581;p45"/>
          <p:cNvPicPr preferRelativeResize="0"/>
          <p:nvPr/>
        </p:nvPicPr>
        <p:blipFill>
          <a:blip r:embed="rId6">
            <a:alphaModFix/>
          </a:blip>
          <a:stretch>
            <a:fillRect/>
          </a:stretch>
        </p:blipFill>
        <p:spPr>
          <a:xfrm rot="10800000" flipH="1">
            <a:off x="7852738" y="4572038"/>
            <a:ext cx="418376" cy="475800"/>
          </a:xfrm>
          <a:prstGeom prst="rect">
            <a:avLst/>
          </a:prstGeom>
          <a:noFill/>
          <a:ln>
            <a:noFill/>
          </a:ln>
        </p:spPr>
      </p:pic>
      <p:pic>
        <p:nvPicPr>
          <p:cNvPr id="582" name="Google Shape;582;p45"/>
          <p:cNvPicPr preferRelativeResize="0"/>
          <p:nvPr/>
        </p:nvPicPr>
        <p:blipFill>
          <a:blip r:embed="rId11">
            <a:alphaModFix/>
          </a:blip>
          <a:stretch>
            <a:fillRect/>
          </a:stretch>
        </p:blipFill>
        <p:spPr>
          <a:xfrm rot="2843944">
            <a:off x="1068169" y="4562760"/>
            <a:ext cx="1186290" cy="1485132"/>
          </a:xfrm>
          <a:prstGeom prst="rect">
            <a:avLst/>
          </a:prstGeom>
          <a:noFill/>
          <a:ln>
            <a:noFill/>
          </a:ln>
        </p:spPr>
      </p:pic>
      <p:pic>
        <p:nvPicPr>
          <p:cNvPr id="583" name="Google Shape;583;p45"/>
          <p:cNvPicPr preferRelativeResize="0"/>
          <p:nvPr/>
        </p:nvPicPr>
        <p:blipFill>
          <a:blip r:embed="rId12">
            <a:alphaModFix/>
          </a:blip>
          <a:stretch>
            <a:fillRect/>
          </a:stretch>
        </p:blipFill>
        <p:spPr>
          <a:xfrm rot="10800000">
            <a:off x="-371920" y="3675288"/>
            <a:ext cx="1252700" cy="1056000"/>
          </a:xfrm>
          <a:prstGeom prst="rect">
            <a:avLst/>
          </a:prstGeom>
          <a:noFill/>
          <a:ln>
            <a:noFill/>
          </a:ln>
        </p:spPr>
      </p:pic>
      <p:pic>
        <p:nvPicPr>
          <p:cNvPr id="584" name="Google Shape;584;p45"/>
          <p:cNvPicPr preferRelativeResize="0"/>
          <p:nvPr/>
        </p:nvPicPr>
        <p:blipFill>
          <a:blip r:embed="rId5">
            <a:alphaModFix/>
          </a:blip>
          <a:stretch>
            <a:fillRect/>
          </a:stretch>
        </p:blipFill>
        <p:spPr>
          <a:xfrm rot="10800000">
            <a:off x="-482328" y="4233046"/>
            <a:ext cx="1252700" cy="1153802"/>
          </a:xfrm>
          <a:prstGeom prst="rect">
            <a:avLst/>
          </a:prstGeom>
          <a:noFill/>
          <a:ln>
            <a:noFill/>
          </a:ln>
        </p:spPr>
      </p:pic>
      <p:pic>
        <p:nvPicPr>
          <p:cNvPr id="585" name="Google Shape;585;p45"/>
          <p:cNvPicPr preferRelativeResize="0"/>
          <p:nvPr/>
        </p:nvPicPr>
        <p:blipFill>
          <a:blip r:embed="rId8">
            <a:alphaModFix/>
          </a:blip>
          <a:stretch>
            <a:fillRect/>
          </a:stretch>
        </p:blipFill>
        <p:spPr>
          <a:xfrm rot="10800000" flipH="1">
            <a:off x="8521813" y="4219165"/>
            <a:ext cx="984100" cy="957750"/>
          </a:xfrm>
          <a:prstGeom prst="rect">
            <a:avLst/>
          </a:prstGeom>
          <a:noFill/>
          <a:ln>
            <a:noFill/>
          </a:ln>
        </p:spPr>
      </p:pic>
      <p:pic>
        <p:nvPicPr>
          <p:cNvPr id="586" name="Google Shape;586;p45"/>
          <p:cNvPicPr preferRelativeResize="0"/>
          <p:nvPr/>
        </p:nvPicPr>
        <p:blipFill>
          <a:blip r:embed="rId10">
            <a:alphaModFix/>
          </a:blip>
          <a:stretch>
            <a:fillRect/>
          </a:stretch>
        </p:blipFill>
        <p:spPr>
          <a:xfrm rot="10800000" flipH="1">
            <a:off x="504028" y="4090285"/>
            <a:ext cx="418375" cy="369868"/>
          </a:xfrm>
          <a:prstGeom prst="rect">
            <a:avLst/>
          </a:prstGeom>
          <a:noFill/>
          <a:ln>
            <a:noFill/>
          </a:ln>
        </p:spPr>
      </p:pic>
      <p:pic>
        <p:nvPicPr>
          <p:cNvPr id="587" name="Google Shape;587;p45"/>
          <p:cNvPicPr preferRelativeResize="0"/>
          <p:nvPr/>
        </p:nvPicPr>
        <p:blipFill>
          <a:blip r:embed="rId6">
            <a:alphaModFix/>
          </a:blip>
          <a:stretch>
            <a:fillRect/>
          </a:stretch>
        </p:blipFill>
        <p:spPr>
          <a:xfrm rot="10800000" flipH="1">
            <a:off x="246475" y="4572038"/>
            <a:ext cx="418376" cy="475800"/>
          </a:xfrm>
          <a:prstGeom prst="rect">
            <a:avLst/>
          </a:prstGeom>
          <a:noFill/>
          <a:ln>
            <a:noFill/>
          </a:ln>
        </p:spPr>
      </p:pic>
      <p:pic>
        <p:nvPicPr>
          <p:cNvPr id="588" name="Google Shape;588;p45"/>
          <p:cNvPicPr preferRelativeResize="0"/>
          <p:nvPr/>
        </p:nvPicPr>
        <p:blipFill>
          <a:blip r:embed="rId6">
            <a:alphaModFix/>
          </a:blip>
          <a:stretch>
            <a:fillRect/>
          </a:stretch>
        </p:blipFill>
        <p:spPr>
          <a:xfrm rot="10800000" flipH="1">
            <a:off x="1013125" y="4516138"/>
            <a:ext cx="418376" cy="475800"/>
          </a:xfrm>
          <a:prstGeom prst="rect">
            <a:avLst/>
          </a:prstGeom>
          <a:noFill/>
          <a:ln>
            <a:noFill/>
          </a:ln>
        </p:spPr>
      </p:pic>
      <p:pic>
        <p:nvPicPr>
          <p:cNvPr id="589" name="Google Shape;589;p45"/>
          <p:cNvPicPr preferRelativeResize="0"/>
          <p:nvPr/>
        </p:nvPicPr>
        <p:blipFill>
          <a:blip r:embed="rId3">
            <a:alphaModFix/>
          </a:blip>
          <a:stretch>
            <a:fillRect/>
          </a:stretch>
        </p:blipFill>
        <p:spPr>
          <a:xfrm rot="-7403579" flipH="1">
            <a:off x="9963" y="4568866"/>
            <a:ext cx="1262044" cy="1239099"/>
          </a:xfrm>
          <a:prstGeom prst="rect">
            <a:avLst/>
          </a:prstGeom>
          <a:noFill/>
          <a:ln>
            <a:noFill/>
          </a:ln>
        </p:spPr>
      </p:pic>
      <p:pic>
        <p:nvPicPr>
          <p:cNvPr id="590" name="Google Shape;590;p45"/>
          <p:cNvPicPr preferRelativeResize="0"/>
          <p:nvPr/>
        </p:nvPicPr>
        <p:blipFill>
          <a:blip r:embed="rId10">
            <a:alphaModFix/>
          </a:blip>
          <a:stretch>
            <a:fillRect/>
          </a:stretch>
        </p:blipFill>
        <p:spPr>
          <a:xfrm rot="10800000" flipH="1">
            <a:off x="246465" y="3160835"/>
            <a:ext cx="418375" cy="369868"/>
          </a:xfrm>
          <a:prstGeom prst="rect">
            <a:avLst/>
          </a:prstGeom>
          <a:noFill/>
          <a:ln>
            <a:noFill/>
          </a:ln>
        </p:spPr>
      </p:pic>
      <p:pic>
        <p:nvPicPr>
          <p:cNvPr id="591" name="Google Shape;591;p45"/>
          <p:cNvPicPr preferRelativeResize="0"/>
          <p:nvPr/>
        </p:nvPicPr>
        <p:blipFill>
          <a:blip r:embed="rId6">
            <a:alphaModFix/>
          </a:blip>
          <a:stretch>
            <a:fillRect/>
          </a:stretch>
        </p:blipFill>
        <p:spPr>
          <a:xfrm rot="10800000" flipH="1">
            <a:off x="-5562" y="3251613"/>
            <a:ext cx="418376" cy="475800"/>
          </a:xfrm>
          <a:prstGeom prst="rect">
            <a:avLst/>
          </a:prstGeom>
          <a:noFill/>
          <a:ln>
            <a:noFill/>
          </a:ln>
        </p:spPr>
      </p:pic>
      <p:pic>
        <p:nvPicPr>
          <p:cNvPr id="592" name="Google Shape;592;p45"/>
          <p:cNvPicPr preferRelativeResize="0"/>
          <p:nvPr/>
        </p:nvPicPr>
        <p:blipFill>
          <a:blip r:embed="rId10">
            <a:alphaModFix/>
          </a:blip>
          <a:stretch>
            <a:fillRect/>
          </a:stretch>
        </p:blipFill>
        <p:spPr>
          <a:xfrm rot="10800000" flipH="1">
            <a:off x="-65172" y="2790960"/>
            <a:ext cx="418375" cy="369868"/>
          </a:xfrm>
          <a:prstGeom prst="rect">
            <a:avLst/>
          </a:prstGeom>
          <a:noFill/>
          <a:ln>
            <a:noFill/>
          </a:ln>
        </p:spPr>
      </p:pic>
      <p:pic>
        <p:nvPicPr>
          <p:cNvPr id="593" name="Google Shape;593;p45"/>
          <p:cNvPicPr preferRelativeResize="0"/>
          <p:nvPr/>
        </p:nvPicPr>
        <p:blipFill>
          <a:blip r:embed="rId6">
            <a:alphaModFix/>
          </a:blip>
          <a:stretch>
            <a:fillRect/>
          </a:stretch>
        </p:blipFill>
        <p:spPr>
          <a:xfrm rot="10800000" flipH="1">
            <a:off x="412813" y="-137624"/>
            <a:ext cx="418376" cy="475800"/>
          </a:xfrm>
          <a:prstGeom prst="rect">
            <a:avLst/>
          </a:prstGeom>
          <a:noFill/>
          <a:ln>
            <a:noFill/>
          </a:ln>
        </p:spPr>
      </p:pic>
      <p:pic>
        <p:nvPicPr>
          <p:cNvPr id="594" name="Google Shape;594;p45"/>
          <p:cNvPicPr preferRelativeResize="0"/>
          <p:nvPr/>
        </p:nvPicPr>
        <p:blipFill>
          <a:blip r:embed="rId7">
            <a:alphaModFix/>
          </a:blip>
          <a:stretch>
            <a:fillRect/>
          </a:stretch>
        </p:blipFill>
        <p:spPr>
          <a:xfrm rot="10800000" flipH="1">
            <a:off x="-223576" y="-137615"/>
            <a:ext cx="848950" cy="8382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8"/>
        <p:cNvGrpSpPr/>
        <p:nvPr/>
      </p:nvGrpSpPr>
      <p:grpSpPr>
        <a:xfrm>
          <a:off x="0" y="0"/>
          <a:ext cx="0" cy="0"/>
          <a:chOff x="0" y="0"/>
          <a:chExt cx="0" cy="0"/>
        </a:xfrm>
      </p:grpSpPr>
      <p:grpSp>
        <p:nvGrpSpPr>
          <p:cNvPr id="599" name="Google Shape;599;p46"/>
          <p:cNvGrpSpPr/>
          <p:nvPr/>
        </p:nvGrpSpPr>
        <p:grpSpPr>
          <a:xfrm>
            <a:off x="5893978" y="1511967"/>
            <a:ext cx="2408689" cy="4337753"/>
            <a:chOff x="6937775" y="2393000"/>
            <a:chExt cx="1859705" cy="3349099"/>
          </a:xfrm>
        </p:grpSpPr>
        <p:pic>
          <p:nvPicPr>
            <p:cNvPr id="600" name="Google Shape;600;p46"/>
            <p:cNvPicPr preferRelativeResize="0"/>
            <p:nvPr/>
          </p:nvPicPr>
          <p:blipFill>
            <a:blip r:embed="rId3">
              <a:alphaModFix/>
            </a:blip>
            <a:stretch>
              <a:fillRect/>
            </a:stretch>
          </p:blipFill>
          <p:spPr>
            <a:xfrm rot="-6728863" flipH="1">
              <a:off x="7459094" y="4423452"/>
              <a:ext cx="1157626" cy="1136593"/>
            </a:xfrm>
            <a:prstGeom prst="rect">
              <a:avLst/>
            </a:prstGeom>
            <a:noFill/>
            <a:ln>
              <a:noFill/>
            </a:ln>
          </p:spPr>
        </p:pic>
        <p:pic>
          <p:nvPicPr>
            <p:cNvPr id="601" name="Google Shape;601;p46"/>
            <p:cNvPicPr preferRelativeResize="0"/>
            <p:nvPr/>
          </p:nvPicPr>
          <p:blipFill>
            <a:blip r:embed="rId4">
              <a:alphaModFix/>
            </a:blip>
            <a:stretch>
              <a:fillRect/>
            </a:stretch>
          </p:blipFill>
          <p:spPr>
            <a:xfrm>
              <a:off x="6937775" y="2393000"/>
              <a:ext cx="1859705" cy="3126460"/>
            </a:xfrm>
            <a:prstGeom prst="rect">
              <a:avLst/>
            </a:prstGeom>
            <a:noFill/>
            <a:ln>
              <a:noFill/>
            </a:ln>
          </p:spPr>
        </p:pic>
      </p:grpSp>
      <p:pic>
        <p:nvPicPr>
          <p:cNvPr id="602" name="Google Shape;602;p46"/>
          <p:cNvPicPr preferRelativeResize="0"/>
          <p:nvPr/>
        </p:nvPicPr>
        <p:blipFill>
          <a:blip r:embed="rId5">
            <a:alphaModFix/>
          </a:blip>
          <a:stretch>
            <a:fillRect/>
          </a:stretch>
        </p:blipFill>
        <p:spPr>
          <a:xfrm rot="-7655118">
            <a:off x="7606527" y="-480701"/>
            <a:ext cx="1419306" cy="1776848"/>
          </a:xfrm>
          <a:prstGeom prst="rect">
            <a:avLst/>
          </a:prstGeom>
          <a:noFill/>
          <a:ln>
            <a:noFill/>
          </a:ln>
        </p:spPr>
      </p:pic>
      <p:sp>
        <p:nvSpPr>
          <p:cNvPr id="603" name="Google Shape;603;p46"/>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Sansita"/>
                <a:ea typeface="Sansita"/>
                <a:cs typeface="Sansita"/>
                <a:sym typeface="Sansita"/>
              </a:rPr>
              <a:t>TEA Interventions </a:t>
            </a:r>
            <a:endParaRPr dirty="0"/>
          </a:p>
        </p:txBody>
      </p:sp>
      <p:sp>
        <p:nvSpPr>
          <p:cNvPr id="604" name="Google Shape;604;p46"/>
          <p:cNvSpPr txBox="1">
            <a:spLocks noGrp="1"/>
          </p:cNvSpPr>
          <p:nvPr>
            <p:ph type="subTitle" idx="1"/>
          </p:nvPr>
        </p:nvSpPr>
        <p:spPr>
          <a:xfrm>
            <a:off x="720000" y="1756650"/>
            <a:ext cx="4294800" cy="193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1600" dirty="0"/>
              <a:t>Areas of focus to remove interventions</a:t>
            </a:r>
            <a:endParaRPr sz="1600" dirty="0"/>
          </a:p>
          <a:p>
            <a:pPr marL="457200" lvl="0" indent="-317500" algn="l" rtl="0">
              <a:spcBef>
                <a:spcPts val="1000"/>
              </a:spcBef>
              <a:spcAft>
                <a:spcPts val="0"/>
              </a:spcAft>
              <a:buSzPts val="1400"/>
              <a:buChar char="●"/>
            </a:pPr>
            <a:r>
              <a:rPr lang="en-US" sz="1600" dirty="0"/>
              <a:t>Schools with a D or F rating over multiple years</a:t>
            </a:r>
            <a:endParaRPr sz="1600" dirty="0"/>
          </a:p>
          <a:p>
            <a:pPr marL="457200" lvl="0" indent="-317500" algn="l" rtl="0">
              <a:spcBef>
                <a:spcPts val="0"/>
              </a:spcBef>
              <a:spcAft>
                <a:spcPts val="0"/>
              </a:spcAft>
              <a:buSzPts val="1400"/>
              <a:buChar char="●"/>
            </a:pPr>
            <a:r>
              <a:rPr lang="en-US" sz="1600" dirty="0"/>
              <a:t>SPED Compliance </a:t>
            </a:r>
            <a:endParaRPr sz="1600" dirty="0"/>
          </a:p>
          <a:p>
            <a:pPr marL="457200" lvl="0" indent="-317500" algn="l" rtl="0">
              <a:spcBef>
                <a:spcPts val="0"/>
              </a:spcBef>
              <a:spcAft>
                <a:spcPts val="0"/>
              </a:spcAft>
              <a:buSzPts val="1400"/>
              <a:buChar char="●"/>
            </a:pPr>
            <a:r>
              <a:rPr lang="en-US" sz="1600" dirty="0"/>
              <a:t>Board Members agenda aligned to positive student outcomes</a:t>
            </a:r>
            <a:endParaRPr sz="1600" dirty="0"/>
          </a:p>
        </p:txBody>
      </p:sp>
      <p:pic>
        <p:nvPicPr>
          <p:cNvPr id="605" name="Google Shape;605;p46"/>
          <p:cNvPicPr preferRelativeResize="0"/>
          <p:nvPr/>
        </p:nvPicPr>
        <p:blipFill>
          <a:blip r:embed="rId6">
            <a:alphaModFix/>
          </a:blip>
          <a:stretch>
            <a:fillRect/>
          </a:stretch>
        </p:blipFill>
        <p:spPr>
          <a:xfrm rot="-174883">
            <a:off x="8443201" y="328425"/>
            <a:ext cx="1421299" cy="1097147"/>
          </a:xfrm>
          <a:prstGeom prst="rect">
            <a:avLst/>
          </a:prstGeom>
          <a:noFill/>
          <a:ln>
            <a:noFill/>
          </a:ln>
        </p:spPr>
      </p:pic>
      <p:pic>
        <p:nvPicPr>
          <p:cNvPr id="606" name="Google Shape;606;p46"/>
          <p:cNvPicPr preferRelativeResize="0"/>
          <p:nvPr/>
        </p:nvPicPr>
        <p:blipFill>
          <a:blip r:embed="rId7">
            <a:alphaModFix/>
          </a:blip>
          <a:stretch>
            <a:fillRect/>
          </a:stretch>
        </p:blipFill>
        <p:spPr>
          <a:xfrm rot="10800000">
            <a:off x="1452573" y="4604001"/>
            <a:ext cx="1161175" cy="978850"/>
          </a:xfrm>
          <a:prstGeom prst="rect">
            <a:avLst/>
          </a:prstGeom>
          <a:noFill/>
          <a:ln>
            <a:noFill/>
          </a:ln>
        </p:spPr>
      </p:pic>
      <p:pic>
        <p:nvPicPr>
          <p:cNvPr id="607" name="Google Shape;607;p46"/>
          <p:cNvPicPr preferRelativeResize="0"/>
          <p:nvPr/>
        </p:nvPicPr>
        <p:blipFill>
          <a:blip r:embed="rId8">
            <a:alphaModFix/>
          </a:blip>
          <a:stretch>
            <a:fillRect/>
          </a:stretch>
        </p:blipFill>
        <p:spPr>
          <a:xfrm rot="10800000" flipH="1">
            <a:off x="443543" y="3879118"/>
            <a:ext cx="418375" cy="369868"/>
          </a:xfrm>
          <a:prstGeom prst="rect">
            <a:avLst/>
          </a:prstGeom>
          <a:noFill/>
          <a:ln>
            <a:noFill/>
          </a:ln>
        </p:spPr>
      </p:pic>
      <p:pic>
        <p:nvPicPr>
          <p:cNvPr id="608" name="Google Shape;608;p46"/>
          <p:cNvPicPr preferRelativeResize="0"/>
          <p:nvPr/>
        </p:nvPicPr>
        <p:blipFill>
          <a:blip r:embed="rId9">
            <a:alphaModFix/>
          </a:blip>
          <a:stretch>
            <a:fillRect/>
          </a:stretch>
        </p:blipFill>
        <p:spPr>
          <a:xfrm rot="-4450783">
            <a:off x="6490866" y="-447144"/>
            <a:ext cx="1153829" cy="985981"/>
          </a:xfrm>
          <a:prstGeom prst="rect">
            <a:avLst/>
          </a:prstGeom>
          <a:noFill/>
          <a:ln>
            <a:noFill/>
          </a:ln>
        </p:spPr>
      </p:pic>
      <p:pic>
        <p:nvPicPr>
          <p:cNvPr id="609" name="Google Shape;609;p46"/>
          <p:cNvPicPr preferRelativeResize="0"/>
          <p:nvPr/>
        </p:nvPicPr>
        <p:blipFill>
          <a:blip r:embed="rId7">
            <a:alphaModFix/>
          </a:blip>
          <a:stretch>
            <a:fillRect/>
          </a:stretch>
        </p:blipFill>
        <p:spPr>
          <a:xfrm rot="5400000" flipH="1">
            <a:off x="8621009" y="2040231"/>
            <a:ext cx="1085693" cy="915200"/>
          </a:xfrm>
          <a:prstGeom prst="rect">
            <a:avLst/>
          </a:prstGeom>
          <a:noFill/>
          <a:ln>
            <a:noFill/>
          </a:ln>
        </p:spPr>
      </p:pic>
      <p:pic>
        <p:nvPicPr>
          <p:cNvPr id="610" name="Google Shape;610;p46"/>
          <p:cNvPicPr preferRelativeResize="0"/>
          <p:nvPr/>
        </p:nvPicPr>
        <p:blipFill>
          <a:blip r:embed="rId10">
            <a:alphaModFix/>
          </a:blip>
          <a:stretch>
            <a:fillRect/>
          </a:stretch>
        </p:blipFill>
        <p:spPr>
          <a:xfrm rot="8254557" flipH="1">
            <a:off x="7809339" y="-304700"/>
            <a:ext cx="1960932" cy="1424850"/>
          </a:xfrm>
          <a:prstGeom prst="rect">
            <a:avLst/>
          </a:prstGeom>
          <a:noFill/>
          <a:ln>
            <a:noFill/>
          </a:ln>
        </p:spPr>
      </p:pic>
      <p:pic>
        <p:nvPicPr>
          <p:cNvPr id="611" name="Google Shape;611;p46"/>
          <p:cNvPicPr preferRelativeResize="0"/>
          <p:nvPr/>
        </p:nvPicPr>
        <p:blipFill>
          <a:blip r:embed="rId3">
            <a:alphaModFix/>
          </a:blip>
          <a:stretch>
            <a:fillRect/>
          </a:stretch>
        </p:blipFill>
        <p:spPr>
          <a:xfrm rot="9907620">
            <a:off x="-379522" y="3917377"/>
            <a:ext cx="985118" cy="967198"/>
          </a:xfrm>
          <a:prstGeom prst="rect">
            <a:avLst/>
          </a:prstGeom>
          <a:noFill/>
          <a:ln>
            <a:noFill/>
          </a:ln>
        </p:spPr>
      </p:pic>
      <p:pic>
        <p:nvPicPr>
          <p:cNvPr id="612" name="Google Shape;612;p46"/>
          <p:cNvPicPr preferRelativeResize="0"/>
          <p:nvPr/>
        </p:nvPicPr>
        <p:blipFill>
          <a:blip r:embed="rId11">
            <a:alphaModFix/>
          </a:blip>
          <a:stretch>
            <a:fillRect/>
          </a:stretch>
        </p:blipFill>
        <p:spPr>
          <a:xfrm rot="5400000">
            <a:off x="2210142" y="4319991"/>
            <a:ext cx="575300" cy="568025"/>
          </a:xfrm>
          <a:prstGeom prst="rect">
            <a:avLst/>
          </a:prstGeom>
          <a:noFill/>
          <a:ln>
            <a:noFill/>
          </a:ln>
        </p:spPr>
      </p:pic>
      <p:pic>
        <p:nvPicPr>
          <p:cNvPr id="613" name="Google Shape;613;p46"/>
          <p:cNvPicPr preferRelativeResize="0"/>
          <p:nvPr/>
        </p:nvPicPr>
        <p:blipFill>
          <a:blip r:embed="rId3">
            <a:alphaModFix/>
          </a:blip>
          <a:stretch>
            <a:fillRect/>
          </a:stretch>
        </p:blipFill>
        <p:spPr>
          <a:xfrm rot="-690344">
            <a:off x="6892871" y="-275473"/>
            <a:ext cx="1167969" cy="1146742"/>
          </a:xfrm>
          <a:prstGeom prst="rect">
            <a:avLst/>
          </a:prstGeom>
          <a:noFill/>
          <a:ln>
            <a:noFill/>
          </a:ln>
        </p:spPr>
      </p:pic>
      <p:pic>
        <p:nvPicPr>
          <p:cNvPr id="614" name="Google Shape;614;p46"/>
          <p:cNvPicPr preferRelativeResize="0"/>
          <p:nvPr/>
        </p:nvPicPr>
        <p:blipFill>
          <a:blip r:embed="rId12">
            <a:alphaModFix/>
          </a:blip>
          <a:stretch>
            <a:fillRect/>
          </a:stretch>
        </p:blipFill>
        <p:spPr>
          <a:xfrm rot="5400000">
            <a:off x="8630217" y="2671160"/>
            <a:ext cx="418376" cy="475800"/>
          </a:xfrm>
          <a:prstGeom prst="rect">
            <a:avLst/>
          </a:prstGeom>
          <a:noFill/>
          <a:ln>
            <a:noFill/>
          </a:ln>
        </p:spPr>
      </p:pic>
      <p:pic>
        <p:nvPicPr>
          <p:cNvPr id="615" name="Google Shape;615;p46"/>
          <p:cNvPicPr preferRelativeResize="0"/>
          <p:nvPr/>
        </p:nvPicPr>
        <p:blipFill>
          <a:blip r:embed="rId11">
            <a:alphaModFix/>
          </a:blip>
          <a:stretch>
            <a:fillRect/>
          </a:stretch>
        </p:blipFill>
        <p:spPr>
          <a:xfrm rot="5400000">
            <a:off x="-299477" y="3122628"/>
            <a:ext cx="688900" cy="680150"/>
          </a:xfrm>
          <a:prstGeom prst="rect">
            <a:avLst/>
          </a:prstGeom>
          <a:noFill/>
          <a:ln>
            <a:noFill/>
          </a:ln>
        </p:spPr>
      </p:pic>
      <p:pic>
        <p:nvPicPr>
          <p:cNvPr id="616" name="Google Shape;616;p46"/>
          <p:cNvPicPr preferRelativeResize="0"/>
          <p:nvPr/>
        </p:nvPicPr>
        <p:blipFill>
          <a:blip r:embed="rId13">
            <a:alphaModFix/>
          </a:blip>
          <a:stretch>
            <a:fillRect/>
          </a:stretch>
        </p:blipFill>
        <p:spPr>
          <a:xfrm rot="9503852">
            <a:off x="139435" y="4334512"/>
            <a:ext cx="1334288" cy="1228948"/>
          </a:xfrm>
          <a:prstGeom prst="rect">
            <a:avLst/>
          </a:prstGeom>
          <a:noFill/>
          <a:ln>
            <a:noFill/>
          </a:ln>
        </p:spPr>
      </p:pic>
      <p:pic>
        <p:nvPicPr>
          <p:cNvPr id="617" name="Google Shape;617;p46"/>
          <p:cNvPicPr preferRelativeResize="0"/>
          <p:nvPr/>
        </p:nvPicPr>
        <p:blipFill>
          <a:blip r:embed="rId14">
            <a:alphaModFix/>
          </a:blip>
          <a:stretch>
            <a:fillRect/>
          </a:stretch>
        </p:blipFill>
        <p:spPr>
          <a:xfrm rot="-675479" flipH="1">
            <a:off x="719998" y="4264078"/>
            <a:ext cx="1038750" cy="1369816"/>
          </a:xfrm>
          <a:prstGeom prst="rect">
            <a:avLst/>
          </a:prstGeom>
          <a:noFill/>
          <a:ln>
            <a:noFill/>
          </a:ln>
        </p:spPr>
      </p:pic>
      <p:pic>
        <p:nvPicPr>
          <p:cNvPr id="618" name="Google Shape;618;p46"/>
          <p:cNvPicPr preferRelativeResize="0"/>
          <p:nvPr/>
        </p:nvPicPr>
        <p:blipFill>
          <a:blip r:embed="rId15">
            <a:alphaModFix/>
          </a:blip>
          <a:stretch>
            <a:fillRect/>
          </a:stretch>
        </p:blipFill>
        <p:spPr>
          <a:xfrm rot="5400000">
            <a:off x="-339832" y="4330645"/>
            <a:ext cx="1067350" cy="1038750"/>
          </a:xfrm>
          <a:prstGeom prst="rect">
            <a:avLst/>
          </a:prstGeom>
          <a:noFill/>
          <a:ln>
            <a:noFill/>
          </a:ln>
        </p:spPr>
      </p:pic>
      <p:grpSp>
        <p:nvGrpSpPr>
          <p:cNvPr id="619" name="Google Shape;619;p46"/>
          <p:cNvGrpSpPr/>
          <p:nvPr/>
        </p:nvGrpSpPr>
        <p:grpSpPr>
          <a:xfrm>
            <a:off x="5313625" y="2478550"/>
            <a:ext cx="1859717" cy="3287368"/>
            <a:chOff x="5014788" y="2327650"/>
            <a:chExt cx="1859717" cy="3287368"/>
          </a:xfrm>
        </p:grpSpPr>
        <p:pic>
          <p:nvPicPr>
            <p:cNvPr id="620" name="Google Shape;620;p46"/>
            <p:cNvPicPr preferRelativeResize="0"/>
            <p:nvPr/>
          </p:nvPicPr>
          <p:blipFill>
            <a:blip r:embed="rId3">
              <a:alphaModFix/>
            </a:blip>
            <a:stretch>
              <a:fillRect/>
            </a:stretch>
          </p:blipFill>
          <p:spPr>
            <a:xfrm rot="6819566">
              <a:off x="5190333" y="4276652"/>
              <a:ext cx="1167970" cy="1146743"/>
            </a:xfrm>
            <a:prstGeom prst="rect">
              <a:avLst/>
            </a:prstGeom>
            <a:noFill/>
            <a:ln>
              <a:noFill/>
            </a:ln>
          </p:spPr>
        </p:pic>
        <p:pic>
          <p:nvPicPr>
            <p:cNvPr id="621" name="Google Shape;621;p46"/>
            <p:cNvPicPr preferRelativeResize="0"/>
            <p:nvPr/>
          </p:nvPicPr>
          <p:blipFill>
            <a:blip r:embed="rId4">
              <a:alphaModFix/>
            </a:blip>
            <a:stretch>
              <a:fillRect/>
            </a:stretch>
          </p:blipFill>
          <p:spPr>
            <a:xfrm>
              <a:off x="5014800" y="2327650"/>
              <a:ext cx="1859705" cy="3126460"/>
            </a:xfrm>
            <a:prstGeom prst="rect">
              <a:avLst/>
            </a:prstGeom>
            <a:noFill/>
            <a:ln>
              <a:noFill/>
            </a:ln>
          </p:spPr>
        </p:pic>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25"/>
        <p:cNvGrpSpPr/>
        <p:nvPr/>
      </p:nvGrpSpPr>
      <p:grpSpPr>
        <a:xfrm>
          <a:off x="0" y="0"/>
          <a:ext cx="0" cy="0"/>
          <a:chOff x="0" y="0"/>
          <a:chExt cx="0" cy="0"/>
        </a:xfrm>
      </p:grpSpPr>
      <p:sp>
        <p:nvSpPr>
          <p:cNvPr id="626" name="Google Shape;626;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Sansita"/>
                <a:ea typeface="Sansita"/>
                <a:cs typeface="Sansita"/>
                <a:sym typeface="Sansita"/>
              </a:rPr>
              <a:t>Testing Updates</a:t>
            </a:r>
            <a:endParaRPr dirty="0"/>
          </a:p>
        </p:txBody>
      </p:sp>
      <p:sp>
        <p:nvSpPr>
          <p:cNvPr id="627" name="Google Shape;627;p47"/>
          <p:cNvSpPr txBox="1">
            <a:spLocks noGrp="1"/>
          </p:cNvSpPr>
          <p:nvPr>
            <p:ph type="subTitle" idx="1"/>
          </p:nvPr>
        </p:nvSpPr>
        <p:spPr>
          <a:xfrm>
            <a:off x="4494473" y="2515798"/>
            <a:ext cx="3388002" cy="1340527"/>
          </a:xfrm>
          <a:prstGeom prst="rect">
            <a:avLst/>
          </a:prstGeom>
        </p:spPr>
        <p:txBody>
          <a:bodyPr spcFirstLastPara="1" wrap="square" lIns="91425" tIns="91425" rIns="91425" bIns="91425" anchor="t" anchorCtr="0">
            <a:noAutofit/>
          </a:bodyPr>
          <a:lstStyle/>
          <a:p>
            <a:pPr marL="0" indent="0"/>
            <a:r>
              <a:rPr lang="en" dirty="0"/>
              <a:t>CIRCLE (PK): Opens April 24th</a:t>
            </a:r>
          </a:p>
          <a:p>
            <a:pPr marL="0" indent="0"/>
            <a:r>
              <a:rPr lang="en" dirty="0"/>
              <a:t>TXKEA (K): Opens May 2nd</a:t>
            </a:r>
          </a:p>
          <a:p>
            <a:pPr marL="0" indent="0"/>
            <a:r>
              <a:rPr lang="en" dirty="0"/>
              <a:t>HFWE #3 (1</a:t>
            </a:r>
            <a:r>
              <a:rPr lang="en" baseline="30000" dirty="0"/>
              <a:t>st</a:t>
            </a:r>
            <a:r>
              <a:rPr lang="en" dirty="0"/>
              <a:t>/2</a:t>
            </a:r>
            <a:r>
              <a:rPr lang="en" baseline="30000" dirty="0"/>
              <a:t>nd</a:t>
            </a:r>
            <a:r>
              <a:rPr lang="en" dirty="0"/>
              <a:t>): May 8th</a:t>
            </a:r>
          </a:p>
          <a:p>
            <a:pPr marL="0" indent="0"/>
            <a:r>
              <a:rPr lang="en" dirty="0"/>
              <a:t>EOY BRR (K-5): Opens May 2nd</a:t>
            </a:r>
          </a:p>
          <a:p>
            <a:pPr marL="0" indent="0"/>
            <a:r>
              <a:rPr lang="en" dirty="0"/>
              <a:t>DFA Assessments (K):</a:t>
            </a:r>
            <a:r>
              <a:rPr lang="en-US" dirty="0"/>
              <a:t> May 15th</a:t>
            </a:r>
          </a:p>
        </p:txBody>
      </p:sp>
      <p:sp>
        <p:nvSpPr>
          <p:cNvPr id="628" name="Google Shape;628;p47"/>
          <p:cNvSpPr txBox="1">
            <a:spLocks noGrp="1"/>
          </p:cNvSpPr>
          <p:nvPr>
            <p:ph type="subTitle" idx="2"/>
          </p:nvPr>
        </p:nvSpPr>
        <p:spPr>
          <a:xfrm>
            <a:off x="1641434" y="2619943"/>
            <a:ext cx="2745479" cy="126124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highlight>
                  <a:srgbClr val="FFFF00"/>
                </a:highlight>
              </a:rPr>
              <a:t>April 25</a:t>
            </a:r>
            <a:r>
              <a:rPr lang="en" baseline="30000" dirty="0">
                <a:highlight>
                  <a:srgbClr val="FFFF00"/>
                </a:highlight>
              </a:rPr>
              <a:t>th</a:t>
            </a:r>
            <a:r>
              <a:rPr lang="en" dirty="0">
                <a:highlight>
                  <a:srgbClr val="FFFF00"/>
                </a:highlight>
              </a:rPr>
              <a:t>-May 9</a:t>
            </a:r>
            <a:r>
              <a:rPr lang="en" baseline="30000" dirty="0">
                <a:highlight>
                  <a:srgbClr val="FFFF00"/>
                </a:highlight>
              </a:rPr>
              <a:t>th</a:t>
            </a:r>
            <a:endParaRPr lang="en" dirty="0">
              <a:highlight>
                <a:srgbClr val="FFFF00"/>
              </a:highlight>
            </a:endParaRPr>
          </a:p>
          <a:p>
            <a:pPr marL="0" lvl="0" indent="0" algn="ctr" rtl="0">
              <a:spcBef>
                <a:spcPts val="0"/>
              </a:spcBef>
              <a:spcAft>
                <a:spcPts val="0"/>
              </a:spcAft>
              <a:buNone/>
            </a:pPr>
            <a:r>
              <a:rPr lang="en" dirty="0"/>
              <a:t>No testing on Mondays</a:t>
            </a:r>
          </a:p>
          <a:p>
            <a:pPr marL="0" lvl="0" indent="0" algn="ctr" rtl="0">
              <a:spcBef>
                <a:spcPts val="0"/>
              </a:spcBef>
              <a:spcAft>
                <a:spcPts val="0"/>
              </a:spcAft>
              <a:buNone/>
            </a:pPr>
            <a:r>
              <a:rPr lang="en" dirty="0"/>
              <a:t>Fridays are designated for makeup testing as necessary. </a:t>
            </a:r>
            <a:endParaRPr dirty="0"/>
          </a:p>
        </p:txBody>
      </p:sp>
      <p:sp>
        <p:nvSpPr>
          <p:cNvPr id="629" name="Google Shape;629;p47"/>
          <p:cNvSpPr txBox="1">
            <a:spLocks noGrp="1"/>
          </p:cNvSpPr>
          <p:nvPr>
            <p:ph type="subTitle" idx="3"/>
          </p:nvPr>
        </p:nvSpPr>
        <p:spPr>
          <a:xfrm>
            <a:off x="1625712" y="2203025"/>
            <a:ext cx="2688300" cy="46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STAAR Testing </a:t>
            </a:r>
            <a:endParaRPr dirty="0"/>
          </a:p>
        </p:txBody>
      </p:sp>
      <p:sp>
        <p:nvSpPr>
          <p:cNvPr id="630" name="Google Shape;630;p47"/>
          <p:cNvSpPr txBox="1">
            <a:spLocks noGrp="1"/>
          </p:cNvSpPr>
          <p:nvPr>
            <p:ph type="subTitle" idx="4"/>
          </p:nvPr>
        </p:nvSpPr>
        <p:spPr>
          <a:xfrm>
            <a:off x="4833588" y="2203025"/>
            <a:ext cx="2684700" cy="46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EOY Testing </a:t>
            </a:r>
            <a:endParaRPr dirty="0"/>
          </a:p>
        </p:txBody>
      </p:sp>
      <p:pic>
        <p:nvPicPr>
          <p:cNvPr id="631" name="Google Shape;631;p47"/>
          <p:cNvPicPr preferRelativeResize="0"/>
          <p:nvPr/>
        </p:nvPicPr>
        <p:blipFill>
          <a:blip r:embed="rId3">
            <a:alphaModFix/>
          </a:blip>
          <a:stretch>
            <a:fillRect/>
          </a:stretch>
        </p:blipFill>
        <p:spPr>
          <a:xfrm rot="2098173" flipH="1">
            <a:off x="-482325" y="1531888"/>
            <a:ext cx="1252700" cy="1070489"/>
          </a:xfrm>
          <a:prstGeom prst="rect">
            <a:avLst/>
          </a:prstGeom>
          <a:noFill/>
          <a:ln>
            <a:noFill/>
          </a:ln>
        </p:spPr>
      </p:pic>
      <p:pic>
        <p:nvPicPr>
          <p:cNvPr id="632" name="Google Shape;632;p47"/>
          <p:cNvPicPr preferRelativeResize="0"/>
          <p:nvPr/>
        </p:nvPicPr>
        <p:blipFill>
          <a:blip r:embed="rId4">
            <a:alphaModFix/>
          </a:blip>
          <a:stretch>
            <a:fillRect/>
          </a:stretch>
        </p:blipFill>
        <p:spPr>
          <a:xfrm rot="5399992" flipH="1">
            <a:off x="8414090" y="1965713"/>
            <a:ext cx="1424856" cy="1099875"/>
          </a:xfrm>
          <a:prstGeom prst="rect">
            <a:avLst/>
          </a:prstGeom>
          <a:noFill/>
          <a:ln>
            <a:noFill/>
          </a:ln>
        </p:spPr>
      </p:pic>
      <p:pic>
        <p:nvPicPr>
          <p:cNvPr id="633" name="Google Shape;633;p47"/>
          <p:cNvPicPr preferRelativeResize="0"/>
          <p:nvPr/>
        </p:nvPicPr>
        <p:blipFill>
          <a:blip r:embed="rId5">
            <a:alphaModFix/>
          </a:blip>
          <a:stretch>
            <a:fillRect/>
          </a:stretch>
        </p:blipFill>
        <p:spPr>
          <a:xfrm rot="-8100000">
            <a:off x="6996144" y="3759074"/>
            <a:ext cx="2197587" cy="2335800"/>
          </a:xfrm>
          <a:prstGeom prst="rect">
            <a:avLst/>
          </a:prstGeom>
          <a:noFill/>
          <a:ln>
            <a:noFill/>
          </a:ln>
        </p:spPr>
      </p:pic>
      <p:pic>
        <p:nvPicPr>
          <p:cNvPr id="634" name="Google Shape;634;p47"/>
          <p:cNvPicPr preferRelativeResize="0"/>
          <p:nvPr/>
        </p:nvPicPr>
        <p:blipFill>
          <a:blip r:embed="rId6">
            <a:alphaModFix/>
          </a:blip>
          <a:stretch>
            <a:fillRect/>
          </a:stretch>
        </p:blipFill>
        <p:spPr>
          <a:xfrm rot="-8457942" flipH="1">
            <a:off x="8463650" y="-902651"/>
            <a:ext cx="1108376" cy="1863352"/>
          </a:xfrm>
          <a:prstGeom prst="rect">
            <a:avLst/>
          </a:prstGeom>
          <a:noFill/>
          <a:ln>
            <a:noFill/>
          </a:ln>
        </p:spPr>
      </p:pic>
      <p:pic>
        <p:nvPicPr>
          <p:cNvPr id="635" name="Google Shape;635;p47"/>
          <p:cNvPicPr preferRelativeResize="0"/>
          <p:nvPr/>
        </p:nvPicPr>
        <p:blipFill>
          <a:blip r:embed="rId7">
            <a:alphaModFix/>
          </a:blip>
          <a:stretch>
            <a:fillRect/>
          </a:stretch>
        </p:blipFill>
        <p:spPr>
          <a:xfrm rot="-9425349" flipH="1">
            <a:off x="8391481" y="718175"/>
            <a:ext cx="1252700" cy="1651912"/>
          </a:xfrm>
          <a:prstGeom prst="rect">
            <a:avLst/>
          </a:prstGeom>
          <a:noFill/>
          <a:ln>
            <a:noFill/>
          </a:ln>
        </p:spPr>
      </p:pic>
      <p:pic>
        <p:nvPicPr>
          <p:cNvPr id="636" name="Google Shape;636;p47"/>
          <p:cNvPicPr preferRelativeResize="0"/>
          <p:nvPr/>
        </p:nvPicPr>
        <p:blipFill>
          <a:blip r:embed="rId8">
            <a:alphaModFix/>
          </a:blip>
          <a:stretch>
            <a:fillRect/>
          </a:stretch>
        </p:blipFill>
        <p:spPr>
          <a:xfrm rot="4527773" flipH="1">
            <a:off x="8448792" y="493365"/>
            <a:ext cx="1138090" cy="1117398"/>
          </a:xfrm>
          <a:prstGeom prst="rect">
            <a:avLst/>
          </a:prstGeom>
          <a:noFill/>
          <a:ln>
            <a:noFill/>
          </a:ln>
        </p:spPr>
      </p:pic>
      <p:pic>
        <p:nvPicPr>
          <p:cNvPr id="637" name="Google Shape;637;p47"/>
          <p:cNvPicPr preferRelativeResize="0"/>
          <p:nvPr/>
        </p:nvPicPr>
        <p:blipFill>
          <a:blip r:embed="rId9">
            <a:alphaModFix/>
          </a:blip>
          <a:stretch>
            <a:fillRect/>
          </a:stretch>
        </p:blipFill>
        <p:spPr>
          <a:xfrm rot="10800000" flipH="1">
            <a:off x="8274440" y="2106010"/>
            <a:ext cx="418375" cy="369868"/>
          </a:xfrm>
          <a:prstGeom prst="rect">
            <a:avLst/>
          </a:prstGeom>
          <a:noFill/>
          <a:ln>
            <a:noFill/>
          </a:ln>
        </p:spPr>
      </p:pic>
      <p:pic>
        <p:nvPicPr>
          <p:cNvPr id="638" name="Google Shape;638;p47"/>
          <p:cNvPicPr preferRelativeResize="0"/>
          <p:nvPr/>
        </p:nvPicPr>
        <p:blipFill>
          <a:blip r:embed="rId9">
            <a:alphaModFix/>
          </a:blip>
          <a:stretch>
            <a:fillRect/>
          </a:stretch>
        </p:blipFill>
        <p:spPr>
          <a:xfrm rot="10800000" flipH="1">
            <a:off x="8694490" y="2516735"/>
            <a:ext cx="418375" cy="369868"/>
          </a:xfrm>
          <a:prstGeom prst="rect">
            <a:avLst/>
          </a:prstGeom>
          <a:noFill/>
          <a:ln>
            <a:noFill/>
          </a:ln>
        </p:spPr>
      </p:pic>
      <p:pic>
        <p:nvPicPr>
          <p:cNvPr id="639" name="Google Shape;639;p47"/>
          <p:cNvPicPr preferRelativeResize="0"/>
          <p:nvPr/>
        </p:nvPicPr>
        <p:blipFill>
          <a:blip r:embed="rId10">
            <a:alphaModFix/>
          </a:blip>
          <a:stretch>
            <a:fillRect/>
          </a:stretch>
        </p:blipFill>
        <p:spPr>
          <a:xfrm rot="10800000">
            <a:off x="-250595" y="2245251"/>
            <a:ext cx="1252700" cy="1056000"/>
          </a:xfrm>
          <a:prstGeom prst="rect">
            <a:avLst/>
          </a:prstGeom>
          <a:noFill/>
          <a:ln>
            <a:noFill/>
          </a:ln>
        </p:spPr>
      </p:pic>
      <p:pic>
        <p:nvPicPr>
          <p:cNvPr id="640" name="Google Shape;640;p47"/>
          <p:cNvPicPr preferRelativeResize="0"/>
          <p:nvPr/>
        </p:nvPicPr>
        <p:blipFill>
          <a:blip r:embed="rId6">
            <a:alphaModFix/>
          </a:blip>
          <a:stretch>
            <a:fillRect/>
          </a:stretch>
        </p:blipFill>
        <p:spPr>
          <a:xfrm rot="7262306" flipH="1">
            <a:off x="-258030" y="-172508"/>
            <a:ext cx="804112" cy="1351839"/>
          </a:xfrm>
          <a:prstGeom prst="rect">
            <a:avLst/>
          </a:prstGeom>
          <a:noFill/>
          <a:ln>
            <a:noFill/>
          </a:ln>
        </p:spPr>
      </p:pic>
      <p:pic>
        <p:nvPicPr>
          <p:cNvPr id="641" name="Google Shape;641;p47"/>
          <p:cNvPicPr preferRelativeResize="0"/>
          <p:nvPr/>
        </p:nvPicPr>
        <p:blipFill>
          <a:blip r:embed="rId11">
            <a:alphaModFix/>
          </a:blip>
          <a:stretch>
            <a:fillRect/>
          </a:stretch>
        </p:blipFill>
        <p:spPr>
          <a:xfrm rot="8100002">
            <a:off x="-695636" y="557317"/>
            <a:ext cx="1254550" cy="1570588"/>
          </a:xfrm>
          <a:prstGeom prst="rect">
            <a:avLst/>
          </a:prstGeom>
          <a:noFill/>
          <a:ln>
            <a:noFill/>
          </a:ln>
        </p:spPr>
      </p:pic>
      <p:pic>
        <p:nvPicPr>
          <p:cNvPr id="642" name="Google Shape;642;p47"/>
          <p:cNvPicPr preferRelativeResize="0"/>
          <p:nvPr/>
        </p:nvPicPr>
        <p:blipFill>
          <a:blip r:embed="rId3">
            <a:alphaModFix/>
          </a:blip>
          <a:stretch>
            <a:fillRect/>
          </a:stretch>
        </p:blipFill>
        <p:spPr>
          <a:xfrm rot="-8391349" flipH="1">
            <a:off x="8120575" y="4489501"/>
            <a:ext cx="1252699" cy="1070489"/>
          </a:xfrm>
          <a:prstGeom prst="rect">
            <a:avLst/>
          </a:prstGeom>
          <a:noFill/>
          <a:ln>
            <a:noFill/>
          </a:ln>
        </p:spPr>
      </p:pic>
      <p:pic>
        <p:nvPicPr>
          <p:cNvPr id="643" name="Google Shape;643;p47"/>
          <p:cNvPicPr preferRelativeResize="0"/>
          <p:nvPr/>
        </p:nvPicPr>
        <p:blipFill>
          <a:blip r:embed="rId4">
            <a:alphaModFix/>
          </a:blip>
          <a:stretch>
            <a:fillRect/>
          </a:stretch>
        </p:blipFill>
        <p:spPr>
          <a:xfrm rot="10800000" flipH="1">
            <a:off x="8424000" y="4178335"/>
            <a:ext cx="1252700" cy="966990"/>
          </a:xfrm>
          <a:prstGeom prst="rect">
            <a:avLst/>
          </a:prstGeom>
          <a:noFill/>
          <a:ln>
            <a:noFill/>
          </a:ln>
        </p:spPr>
      </p:pic>
      <p:pic>
        <p:nvPicPr>
          <p:cNvPr id="644" name="Google Shape;644;p47"/>
          <p:cNvPicPr preferRelativeResize="0"/>
          <p:nvPr/>
        </p:nvPicPr>
        <p:blipFill>
          <a:blip r:embed="rId12">
            <a:alphaModFix/>
          </a:blip>
          <a:stretch>
            <a:fillRect/>
          </a:stretch>
        </p:blipFill>
        <p:spPr>
          <a:xfrm rot="10800000" flipH="1">
            <a:off x="8411638" y="3288178"/>
            <a:ext cx="984100" cy="957750"/>
          </a:xfrm>
          <a:prstGeom prst="rect">
            <a:avLst/>
          </a:prstGeom>
          <a:noFill/>
          <a:ln>
            <a:noFill/>
          </a:ln>
        </p:spPr>
      </p:pic>
      <p:pic>
        <p:nvPicPr>
          <p:cNvPr id="645" name="Google Shape;645;p47"/>
          <p:cNvPicPr preferRelativeResize="0"/>
          <p:nvPr/>
        </p:nvPicPr>
        <p:blipFill>
          <a:blip r:embed="rId9">
            <a:alphaModFix/>
          </a:blip>
          <a:stretch>
            <a:fillRect/>
          </a:stretch>
        </p:blipFill>
        <p:spPr>
          <a:xfrm rot="10800000" flipH="1">
            <a:off x="8221590" y="4331460"/>
            <a:ext cx="418375" cy="369868"/>
          </a:xfrm>
          <a:prstGeom prst="rect">
            <a:avLst/>
          </a:prstGeom>
          <a:noFill/>
          <a:ln>
            <a:noFill/>
          </a:ln>
        </p:spPr>
      </p:pic>
      <p:pic>
        <p:nvPicPr>
          <p:cNvPr id="646" name="Google Shape;646;p47"/>
          <p:cNvPicPr preferRelativeResize="0"/>
          <p:nvPr/>
        </p:nvPicPr>
        <p:blipFill>
          <a:blip r:embed="rId10">
            <a:alphaModFix/>
          </a:blip>
          <a:stretch>
            <a:fillRect/>
          </a:stretch>
        </p:blipFill>
        <p:spPr>
          <a:xfrm rot="10800000">
            <a:off x="8371702" y="3087363"/>
            <a:ext cx="750450" cy="632600"/>
          </a:xfrm>
          <a:prstGeom prst="rect">
            <a:avLst/>
          </a:prstGeom>
          <a:noFill/>
          <a:ln>
            <a:noFill/>
          </a:ln>
        </p:spPr>
      </p:pic>
      <p:pic>
        <p:nvPicPr>
          <p:cNvPr id="647" name="Google Shape;647;p47"/>
          <p:cNvPicPr preferRelativeResize="0"/>
          <p:nvPr/>
        </p:nvPicPr>
        <p:blipFill>
          <a:blip r:embed="rId13">
            <a:alphaModFix/>
          </a:blip>
          <a:stretch>
            <a:fillRect/>
          </a:stretch>
        </p:blipFill>
        <p:spPr>
          <a:xfrm rot="10800000">
            <a:off x="-250603" y="4350071"/>
            <a:ext cx="1252700" cy="1153802"/>
          </a:xfrm>
          <a:prstGeom prst="rect">
            <a:avLst/>
          </a:prstGeom>
          <a:noFill/>
          <a:ln>
            <a:noFill/>
          </a:ln>
        </p:spPr>
      </p:pic>
      <p:pic>
        <p:nvPicPr>
          <p:cNvPr id="648" name="Google Shape;648;p47"/>
          <p:cNvPicPr preferRelativeResize="0"/>
          <p:nvPr/>
        </p:nvPicPr>
        <p:blipFill>
          <a:blip r:embed="rId9">
            <a:alphaModFix/>
          </a:blip>
          <a:stretch>
            <a:fillRect/>
          </a:stretch>
        </p:blipFill>
        <p:spPr>
          <a:xfrm rot="10800000" flipH="1">
            <a:off x="583715" y="4604010"/>
            <a:ext cx="418375" cy="369868"/>
          </a:xfrm>
          <a:prstGeom prst="rect">
            <a:avLst/>
          </a:prstGeom>
          <a:noFill/>
          <a:ln>
            <a:noFill/>
          </a:ln>
        </p:spPr>
      </p:pic>
      <p:pic>
        <p:nvPicPr>
          <p:cNvPr id="649" name="Google Shape;649;p47"/>
          <p:cNvPicPr preferRelativeResize="0"/>
          <p:nvPr/>
        </p:nvPicPr>
        <p:blipFill>
          <a:blip r:embed="rId14">
            <a:alphaModFix/>
          </a:blip>
          <a:stretch>
            <a:fillRect/>
          </a:stretch>
        </p:blipFill>
        <p:spPr>
          <a:xfrm rot="10800000" flipH="1">
            <a:off x="8119350" y="4786838"/>
            <a:ext cx="418376" cy="475800"/>
          </a:xfrm>
          <a:prstGeom prst="rect">
            <a:avLst/>
          </a:prstGeom>
          <a:noFill/>
          <a:ln>
            <a:noFill/>
          </a:ln>
        </p:spPr>
      </p:pic>
      <p:pic>
        <p:nvPicPr>
          <p:cNvPr id="650" name="Google Shape;650;p47"/>
          <p:cNvPicPr preferRelativeResize="0"/>
          <p:nvPr/>
        </p:nvPicPr>
        <p:blipFill>
          <a:blip r:embed="rId14">
            <a:alphaModFix/>
          </a:blip>
          <a:stretch>
            <a:fillRect/>
          </a:stretch>
        </p:blipFill>
        <p:spPr>
          <a:xfrm rot="10800000" flipH="1">
            <a:off x="713225" y="4211763"/>
            <a:ext cx="418376" cy="475800"/>
          </a:xfrm>
          <a:prstGeom prst="rect">
            <a:avLst/>
          </a:prstGeom>
          <a:noFill/>
          <a:ln>
            <a:noFill/>
          </a:ln>
        </p:spPr>
      </p:pic>
      <p:pic>
        <p:nvPicPr>
          <p:cNvPr id="651" name="Google Shape;651;p47"/>
          <p:cNvPicPr preferRelativeResize="0"/>
          <p:nvPr/>
        </p:nvPicPr>
        <p:blipFill>
          <a:blip r:embed="rId8">
            <a:alphaModFix/>
          </a:blip>
          <a:stretch>
            <a:fillRect/>
          </a:stretch>
        </p:blipFill>
        <p:spPr>
          <a:xfrm rot="-6557620" flipH="1">
            <a:off x="-543499" y="3583753"/>
            <a:ext cx="1262044" cy="1239099"/>
          </a:xfrm>
          <a:prstGeom prst="rect">
            <a:avLst/>
          </a:prstGeom>
          <a:noFill/>
          <a:ln>
            <a:noFill/>
          </a:ln>
        </p:spPr>
      </p:pic>
      <p:pic>
        <p:nvPicPr>
          <p:cNvPr id="652" name="Google Shape;652;p47"/>
          <p:cNvPicPr preferRelativeResize="0"/>
          <p:nvPr/>
        </p:nvPicPr>
        <p:blipFill>
          <a:blip r:embed="rId9">
            <a:alphaModFix/>
          </a:blip>
          <a:stretch>
            <a:fillRect/>
          </a:stretch>
        </p:blipFill>
        <p:spPr>
          <a:xfrm rot="10800000" flipH="1">
            <a:off x="418365" y="3878623"/>
            <a:ext cx="418375" cy="369868"/>
          </a:xfrm>
          <a:prstGeom prst="rect">
            <a:avLst/>
          </a:prstGeom>
          <a:noFill/>
          <a:ln>
            <a:noFill/>
          </a:ln>
        </p:spPr>
      </p:pic>
      <p:pic>
        <p:nvPicPr>
          <p:cNvPr id="653" name="Google Shape;653;p47"/>
          <p:cNvPicPr preferRelativeResize="0"/>
          <p:nvPr/>
        </p:nvPicPr>
        <p:blipFill>
          <a:blip r:embed="rId14">
            <a:alphaModFix/>
          </a:blip>
          <a:stretch>
            <a:fillRect/>
          </a:stretch>
        </p:blipFill>
        <p:spPr>
          <a:xfrm rot="10800000" flipH="1">
            <a:off x="0" y="3301238"/>
            <a:ext cx="418376" cy="475800"/>
          </a:xfrm>
          <a:prstGeom prst="rect">
            <a:avLst/>
          </a:prstGeom>
          <a:noFill/>
          <a:ln>
            <a:noFill/>
          </a:ln>
        </p:spPr>
      </p:pic>
      <p:grpSp>
        <p:nvGrpSpPr>
          <p:cNvPr id="654" name="Google Shape;654;p47"/>
          <p:cNvGrpSpPr/>
          <p:nvPr/>
        </p:nvGrpSpPr>
        <p:grpSpPr>
          <a:xfrm>
            <a:off x="5970001" y="1743118"/>
            <a:ext cx="411874" cy="411874"/>
            <a:chOff x="2367461" y="2912428"/>
            <a:chExt cx="411874" cy="411874"/>
          </a:xfrm>
        </p:grpSpPr>
        <p:sp>
          <p:nvSpPr>
            <p:cNvPr id="655" name="Google Shape;655;p47"/>
            <p:cNvSpPr/>
            <p:nvPr/>
          </p:nvSpPr>
          <p:spPr>
            <a:xfrm>
              <a:off x="2463545" y="3174721"/>
              <a:ext cx="49322" cy="63530"/>
            </a:xfrm>
            <a:custGeom>
              <a:avLst/>
              <a:gdLst/>
              <a:ahLst/>
              <a:cxnLst/>
              <a:rect l="l" t="t" r="r" b="b"/>
              <a:pathLst>
                <a:path w="1406" h="1811" extrusionOk="0">
                  <a:moveTo>
                    <a:pt x="810" y="1"/>
                  </a:moveTo>
                  <a:lnTo>
                    <a:pt x="0" y="1811"/>
                  </a:lnTo>
                  <a:lnTo>
                    <a:pt x="1167" y="1811"/>
                  </a:lnTo>
                  <a:lnTo>
                    <a:pt x="1405" y="977"/>
                  </a:lnTo>
                  <a:lnTo>
                    <a:pt x="1167" y="358"/>
                  </a:lnTo>
                  <a:lnTo>
                    <a:pt x="1048" y="96"/>
                  </a:lnTo>
                  <a:lnTo>
                    <a:pt x="810" y="1"/>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7"/>
            <p:cNvSpPr/>
            <p:nvPr/>
          </p:nvSpPr>
          <p:spPr>
            <a:xfrm>
              <a:off x="2505290" y="3174721"/>
              <a:ext cx="43499" cy="65214"/>
            </a:xfrm>
            <a:custGeom>
              <a:avLst/>
              <a:gdLst/>
              <a:ahLst/>
              <a:cxnLst/>
              <a:rect l="l" t="t" r="r" b="b"/>
              <a:pathLst>
                <a:path w="1240" h="1859" extrusionOk="0">
                  <a:moveTo>
                    <a:pt x="382" y="1"/>
                  </a:moveTo>
                  <a:lnTo>
                    <a:pt x="96" y="96"/>
                  </a:lnTo>
                  <a:lnTo>
                    <a:pt x="1" y="382"/>
                  </a:lnTo>
                  <a:lnTo>
                    <a:pt x="1" y="1858"/>
                  </a:lnTo>
                  <a:lnTo>
                    <a:pt x="1239" y="1858"/>
                  </a:lnTo>
                  <a:lnTo>
                    <a:pt x="382"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7"/>
            <p:cNvSpPr/>
            <p:nvPr/>
          </p:nvSpPr>
          <p:spPr>
            <a:xfrm>
              <a:off x="2372477" y="2926635"/>
              <a:ext cx="128673" cy="248963"/>
            </a:xfrm>
            <a:custGeom>
              <a:avLst/>
              <a:gdLst/>
              <a:ahLst/>
              <a:cxnLst/>
              <a:rect l="l" t="t" r="r" b="b"/>
              <a:pathLst>
                <a:path w="3668" h="7097" extrusionOk="0">
                  <a:moveTo>
                    <a:pt x="3430" y="0"/>
                  </a:moveTo>
                  <a:lnTo>
                    <a:pt x="0" y="3406"/>
                  </a:lnTo>
                  <a:lnTo>
                    <a:pt x="310" y="3977"/>
                  </a:lnTo>
                  <a:lnTo>
                    <a:pt x="3430" y="7097"/>
                  </a:lnTo>
                  <a:lnTo>
                    <a:pt x="3668" y="3715"/>
                  </a:lnTo>
                  <a:lnTo>
                    <a:pt x="3430" y="0"/>
                  </a:lnTo>
                  <a:close/>
                </a:path>
              </a:pathLst>
            </a:custGeom>
            <a:solidFill>
              <a:srgbClr val="E89D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7"/>
            <p:cNvSpPr/>
            <p:nvPr/>
          </p:nvSpPr>
          <p:spPr>
            <a:xfrm>
              <a:off x="2510306" y="2927442"/>
              <a:ext cx="125341" cy="248156"/>
            </a:xfrm>
            <a:custGeom>
              <a:avLst/>
              <a:gdLst/>
              <a:ahLst/>
              <a:cxnLst/>
              <a:rect l="l" t="t" r="r" b="b"/>
              <a:pathLst>
                <a:path w="3573" h="7074" extrusionOk="0">
                  <a:moveTo>
                    <a:pt x="215" y="1"/>
                  </a:moveTo>
                  <a:lnTo>
                    <a:pt x="1" y="3073"/>
                  </a:lnTo>
                  <a:lnTo>
                    <a:pt x="215" y="7074"/>
                  </a:lnTo>
                  <a:lnTo>
                    <a:pt x="3335" y="3954"/>
                  </a:lnTo>
                  <a:lnTo>
                    <a:pt x="3573" y="3359"/>
                  </a:lnTo>
                  <a:lnTo>
                    <a:pt x="215" y="1"/>
                  </a:lnTo>
                  <a:close/>
                </a:path>
              </a:pathLst>
            </a:custGeom>
            <a:solidFill>
              <a:srgbClr val="D95B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7"/>
            <p:cNvSpPr/>
            <p:nvPr/>
          </p:nvSpPr>
          <p:spPr>
            <a:xfrm>
              <a:off x="2509464" y="3035208"/>
              <a:ext cx="269870" cy="289094"/>
            </a:xfrm>
            <a:custGeom>
              <a:avLst/>
              <a:gdLst/>
              <a:ahLst/>
              <a:cxnLst/>
              <a:rect l="l" t="t" r="r" b="b"/>
              <a:pathLst>
                <a:path w="7693" h="8241" extrusionOk="0">
                  <a:moveTo>
                    <a:pt x="1" y="1"/>
                  </a:moveTo>
                  <a:lnTo>
                    <a:pt x="215" y="834"/>
                  </a:lnTo>
                  <a:cubicBezTo>
                    <a:pt x="358" y="1025"/>
                    <a:pt x="2787" y="4311"/>
                    <a:pt x="2954" y="4526"/>
                  </a:cubicBezTo>
                  <a:cubicBezTo>
                    <a:pt x="3216" y="4883"/>
                    <a:pt x="3668" y="5121"/>
                    <a:pt x="4145" y="5121"/>
                  </a:cubicBezTo>
                  <a:cubicBezTo>
                    <a:pt x="4930" y="5121"/>
                    <a:pt x="5621" y="4454"/>
                    <a:pt x="5621" y="3621"/>
                  </a:cubicBezTo>
                  <a:lnTo>
                    <a:pt x="5621" y="3049"/>
                  </a:lnTo>
                  <a:cubicBezTo>
                    <a:pt x="5621" y="2668"/>
                    <a:pt x="5931" y="2382"/>
                    <a:pt x="6312" y="2382"/>
                  </a:cubicBezTo>
                  <a:cubicBezTo>
                    <a:pt x="6693" y="2382"/>
                    <a:pt x="7002" y="2668"/>
                    <a:pt x="7002" y="3049"/>
                  </a:cubicBezTo>
                  <a:lnTo>
                    <a:pt x="7002" y="8241"/>
                  </a:lnTo>
                  <a:lnTo>
                    <a:pt x="7693" y="8241"/>
                  </a:lnTo>
                  <a:lnTo>
                    <a:pt x="7693" y="3025"/>
                  </a:lnTo>
                  <a:cubicBezTo>
                    <a:pt x="7693" y="2287"/>
                    <a:pt x="7050" y="1668"/>
                    <a:pt x="6312" y="1668"/>
                  </a:cubicBezTo>
                  <a:cubicBezTo>
                    <a:pt x="5526" y="1668"/>
                    <a:pt x="4907" y="2287"/>
                    <a:pt x="4930" y="3049"/>
                  </a:cubicBezTo>
                  <a:lnTo>
                    <a:pt x="4930" y="3621"/>
                  </a:lnTo>
                  <a:cubicBezTo>
                    <a:pt x="4930" y="4073"/>
                    <a:pt x="4573" y="4430"/>
                    <a:pt x="4145" y="4430"/>
                  </a:cubicBezTo>
                  <a:cubicBezTo>
                    <a:pt x="3883" y="4430"/>
                    <a:pt x="3644" y="4311"/>
                    <a:pt x="3478" y="4097"/>
                  </a:cubicBezTo>
                  <a:lnTo>
                    <a:pt x="572" y="144"/>
                  </a:lnTo>
                  <a:lnTo>
                    <a:pt x="1" y="1"/>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7"/>
            <p:cNvSpPr/>
            <p:nvPr/>
          </p:nvSpPr>
          <p:spPr>
            <a:xfrm>
              <a:off x="2682409" y="2912428"/>
              <a:ext cx="87735" cy="90261"/>
            </a:xfrm>
            <a:custGeom>
              <a:avLst/>
              <a:gdLst/>
              <a:ahLst/>
              <a:cxnLst/>
              <a:rect l="l" t="t" r="r" b="b"/>
              <a:pathLst>
                <a:path w="2501" h="2573" extrusionOk="0">
                  <a:moveTo>
                    <a:pt x="1263" y="0"/>
                  </a:moveTo>
                  <a:cubicBezTo>
                    <a:pt x="572" y="0"/>
                    <a:pt x="0" y="572"/>
                    <a:pt x="0" y="1286"/>
                  </a:cubicBezTo>
                  <a:cubicBezTo>
                    <a:pt x="0" y="2001"/>
                    <a:pt x="572" y="2572"/>
                    <a:pt x="1263" y="2572"/>
                  </a:cubicBezTo>
                  <a:cubicBezTo>
                    <a:pt x="1953" y="2572"/>
                    <a:pt x="2501" y="2001"/>
                    <a:pt x="2501" y="1286"/>
                  </a:cubicBezTo>
                  <a:cubicBezTo>
                    <a:pt x="2501" y="572"/>
                    <a:pt x="1953" y="0"/>
                    <a:pt x="1263" y="0"/>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7"/>
            <p:cNvSpPr/>
            <p:nvPr/>
          </p:nvSpPr>
          <p:spPr>
            <a:xfrm>
              <a:off x="2367461" y="2914077"/>
              <a:ext cx="145407" cy="273238"/>
            </a:xfrm>
            <a:custGeom>
              <a:avLst/>
              <a:gdLst/>
              <a:ahLst/>
              <a:cxnLst/>
              <a:rect l="l" t="t" r="r" b="b"/>
              <a:pathLst>
                <a:path w="4145" h="7789" extrusionOk="0">
                  <a:moveTo>
                    <a:pt x="3906" y="1"/>
                  </a:moveTo>
                  <a:lnTo>
                    <a:pt x="3573" y="334"/>
                  </a:lnTo>
                  <a:lnTo>
                    <a:pt x="3573" y="2906"/>
                  </a:lnTo>
                  <a:cubicBezTo>
                    <a:pt x="2429" y="2930"/>
                    <a:pt x="1334" y="3216"/>
                    <a:pt x="334" y="3621"/>
                  </a:cubicBezTo>
                  <a:lnTo>
                    <a:pt x="238" y="3644"/>
                  </a:lnTo>
                  <a:lnTo>
                    <a:pt x="0" y="3883"/>
                  </a:lnTo>
                  <a:lnTo>
                    <a:pt x="405" y="4311"/>
                  </a:lnTo>
                  <a:cubicBezTo>
                    <a:pt x="500" y="4287"/>
                    <a:pt x="1691" y="3644"/>
                    <a:pt x="3549" y="3573"/>
                  </a:cubicBezTo>
                  <a:lnTo>
                    <a:pt x="3549" y="7431"/>
                  </a:lnTo>
                  <a:lnTo>
                    <a:pt x="3906" y="7788"/>
                  </a:lnTo>
                  <a:lnTo>
                    <a:pt x="4144" y="3478"/>
                  </a:lnTo>
                  <a:lnTo>
                    <a:pt x="3906"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7"/>
            <p:cNvSpPr/>
            <p:nvPr/>
          </p:nvSpPr>
          <p:spPr>
            <a:xfrm>
              <a:off x="2504448" y="2914077"/>
              <a:ext cx="137899" cy="273238"/>
            </a:xfrm>
            <a:custGeom>
              <a:avLst/>
              <a:gdLst/>
              <a:ahLst/>
              <a:cxnLst/>
              <a:rect l="l" t="t" r="r" b="b"/>
              <a:pathLst>
                <a:path w="3931" h="7789" extrusionOk="0">
                  <a:moveTo>
                    <a:pt x="1" y="1"/>
                  </a:moveTo>
                  <a:lnTo>
                    <a:pt x="1" y="7788"/>
                  </a:lnTo>
                  <a:lnTo>
                    <a:pt x="358" y="7431"/>
                  </a:lnTo>
                  <a:lnTo>
                    <a:pt x="358" y="3573"/>
                  </a:lnTo>
                  <a:cubicBezTo>
                    <a:pt x="1358" y="3597"/>
                    <a:pt x="2335" y="3811"/>
                    <a:pt x="3240" y="4192"/>
                  </a:cubicBezTo>
                  <a:lnTo>
                    <a:pt x="3502" y="4287"/>
                  </a:lnTo>
                  <a:lnTo>
                    <a:pt x="3930" y="3859"/>
                  </a:lnTo>
                  <a:lnTo>
                    <a:pt x="3668" y="3644"/>
                  </a:lnTo>
                  <a:cubicBezTo>
                    <a:pt x="3478" y="3597"/>
                    <a:pt x="2287" y="2978"/>
                    <a:pt x="358" y="2906"/>
                  </a:cubicBezTo>
                  <a:lnTo>
                    <a:pt x="358" y="334"/>
                  </a:lnTo>
                  <a:lnTo>
                    <a:pt x="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47"/>
          <p:cNvGrpSpPr/>
          <p:nvPr/>
        </p:nvGrpSpPr>
        <p:grpSpPr>
          <a:xfrm>
            <a:off x="2764328" y="1743118"/>
            <a:ext cx="411067" cy="411874"/>
            <a:chOff x="1393359" y="2259975"/>
            <a:chExt cx="411067" cy="411874"/>
          </a:xfrm>
        </p:grpSpPr>
        <p:sp>
          <p:nvSpPr>
            <p:cNvPr id="664" name="Google Shape;664;p47"/>
            <p:cNvSpPr/>
            <p:nvPr/>
          </p:nvSpPr>
          <p:spPr>
            <a:xfrm>
              <a:off x="1417599" y="2447092"/>
              <a:ext cx="193852" cy="224758"/>
            </a:xfrm>
            <a:custGeom>
              <a:avLst/>
              <a:gdLst/>
              <a:ahLst/>
              <a:cxnLst/>
              <a:rect l="l" t="t" r="r" b="b"/>
              <a:pathLst>
                <a:path w="5526" h="6407" extrusionOk="0">
                  <a:moveTo>
                    <a:pt x="2548" y="1"/>
                  </a:moveTo>
                  <a:lnTo>
                    <a:pt x="0" y="525"/>
                  </a:lnTo>
                  <a:lnTo>
                    <a:pt x="0" y="4525"/>
                  </a:lnTo>
                  <a:cubicBezTo>
                    <a:pt x="0" y="5573"/>
                    <a:pt x="834" y="6407"/>
                    <a:pt x="1858" y="6407"/>
                  </a:cubicBezTo>
                  <a:lnTo>
                    <a:pt x="5168" y="6407"/>
                  </a:lnTo>
                  <a:lnTo>
                    <a:pt x="5525" y="4621"/>
                  </a:lnTo>
                  <a:lnTo>
                    <a:pt x="5168" y="3001"/>
                  </a:lnTo>
                  <a:lnTo>
                    <a:pt x="5168" y="525"/>
                  </a:lnTo>
                  <a:lnTo>
                    <a:pt x="2548"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7"/>
            <p:cNvSpPr/>
            <p:nvPr/>
          </p:nvSpPr>
          <p:spPr>
            <a:xfrm>
              <a:off x="1598893" y="2452950"/>
              <a:ext cx="182135" cy="218899"/>
            </a:xfrm>
            <a:custGeom>
              <a:avLst/>
              <a:gdLst/>
              <a:ahLst/>
              <a:cxnLst/>
              <a:rect l="l" t="t" r="r" b="b"/>
              <a:pathLst>
                <a:path w="5192" h="6240" extrusionOk="0">
                  <a:moveTo>
                    <a:pt x="3120" y="0"/>
                  </a:moveTo>
                  <a:lnTo>
                    <a:pt x="1357" y="358"/>
                  </a:lnTo>
                  <a:lnTo>
                    <a:pt x="452" y="953"/>
                  </a:lnTo>
                  <a:lnTo>
                    <a:pt x="0" y="2834"/>
                  </a:lnTo>
                  <a:lnTo>
                    <a:pt x="0" y="6240"/>
                  </a:lnTo>
                  <a:lnTo>
                    <a:pt x="3310" y="6240"/>
                  </a:lnTo>
                  <a:cubicBezTo>
                    <a:pt x="4310" y="6240"/>
                    <a:pt x="5192" y="5406"/>
                    <a:pt x="5192" y="4358"/>
                  </a:cubicBezTo>
                  <a:lnTo>
                    <a:pt x="5192" y="358"/>
                  </a:lnTo>
                  <a:lnTo>
                    <a:pt x="3120" y="0"/>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7"/>
            <p:cNvSpPr/>
            <p:nvPr/>
          </p:nvSpPr>
          <p:spPr>
            <a:xfrm>
              <a:off x="1619766" y="2301720"/>
              <a:ext cx="108643" cy="117834"/>
            </a:xfrm>
            <a:custGeom>
              <a:avLst/>
              <a:gdLst/>
              <a:ahLst/>
              <a:cxnLst/>
              <a:rect l="l" t="t" r="r" b="b"/>
              <a:pathLst>
                <a:path w="3097" h="3359" extrusionOk="0">
                  <a:moveTo>
                    <a:pt x="2596" y="1"/>
                  </a:moveTo>
                  <a:cubicBezTo>
                    <a:pt x="2048" y="596"/>
                    <a:pt x="620" y="2240"/>
                    <a:pt x="96" y="2787"/>
                  </a:cubicBezTo>
                  <a:lnTo>
                    <a:pt x="0" y="3359"/>
                  </a:lnTo>
                  <a:lnTo>
                    <a:pt x="572" y="3311"/>
                  </a:lnTo>
                  <a:cubicBezTo>
                    <a:pt x="810" y="3002"/>
                    <a:pt x="2834" y="739"/>
                    <a:pt x="3096" y="453"/>
                  </a:cubicBezTo>
                  <a:cubicBezTo>
                    <a:pt x="2930" y="287"/>
                    <a:pt x="2763" y="144"/>
                    <a:pt x="2596" y="1"/>
                  </a:cubicBez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7"/>
            <p:cNvSpPr/>
            <p:nvPr/>
          </p:nvSpPr>
          <p:spPr>
            <a:xfrm>
              <a:off x="1469378" y="2301720"/>
              <a:ext cx="108643" cy="122008"/>
            </a:xfrm>
            <a:custGeom>
              <a:avLst/>
              <a:gdLst/>
              <a:ahLst/>
              <a:cxnLst/>
              <a:rect l="l" t="t" r="r" b="b"/>
              <a:pathLst>
                <a:path w="3097" h="3478" extrusionOk="0">
                  <a:moveTo>
                    <a:pt x="501" y="1"/>
                  </a:moveTo>
                  <a:lnTo>
                    <a:pt x="1" y="453"/>
                  </a:lnTo>
                  <a:lnTo>
                    <a:pt x="2525" y="3311"/>
                  </a:lnTo>
                  <a:lnTo>
                    <a:pt x="3097" y="3478"/>
                  </a:lnTo>
                  <a:lnTo>
                    <a:pt x="3001" y="2787"/>
                  </a:lnTo>
                  <a:lnTo>
                    <a:pt x="501" y="1"/>
                  </a:lnTo>
                  <a:close/>
                </a:path>
              </a:pathLst>
            </a:custGeom>
            <a:solidFill>
              <a:srgbClr val="EBC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7"/>
            <p:cNvSpPr/>
            <p:nvPr/>
          </p:nvSpPr>
          <p:spPr>
            <a:xfrm>
              <a:off x="1393359" y="2417028"/>
              <a:ext cx="169612" cy="48481"/>
            </a:xfrm>
            <a:custGeom>
              <a:avLst/>
              <a:gdLst/>
              <a:ahLst/>
              <a:cxnLst/>
              <a:rect l="l" t="t" r="r" b="b"/>
              <a:pathLst>
                <a:path w="4835" h="1382" extrusionOk="0">
                  <a:moveTo>
                    <a:pt x="3835" y="0"/>
                  </a:moveTo>
                  <a:cubicBezTo>
                    <a:pt x="3144" y="24"/>
                    <a:pt x="405" y="24"/>
                    <a:pt x="1" y="24"/>
                  </a:cubicBezTo>
                  <a:lnTo>
                    <a:pt x="1" y="1382"/>
                  </a:lnTo>
                  <a:lnTo>
                    <a:pt x="4525" y="1382"/>
                  </a:lnTo>
                  <a:lnTo>
                    <a:pt x="4835" y="524"/>
                  </a:lnTo>
                  <a:lnTo>
                    <a:pt x="3835"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7"/>
            <p:cNvSpPr/>
            <p:nvPr/>
          </p:nvSpPr>
          <p:spPr>
            <a:xfrm>
              <a:off x="1644813" y="2417028"/>
              <a:ext cx="159614" cy="48481"/>
            </a:xfrm>
            <a:custGeom>
              <a:avLst/>
              <a:gdLst/>
              <a:ahLst/>
              <a:cxnLst/>
              <a:rect l="l" t="t" r="r" b="b"/>
              <a:pathLst>
                <a:path w="4550" h="1382" extrusionOk="0">
                  <a:moveTo>
                    <a:pt x="715" y="0"/>
                  </a:moveTo>
                  <a:lnTo>
                    <a:pt x="1" y="596"/>
                  </a:lnTo>
                  <a:lnTo>
                    <a:pt x="25" y="1382"/>
                  </a:lnTo>
                  <a:lnTo>
                    <a:pt x="4549" y="1382"/>
                  </a:lnTo>
                  <a:lnTo>
                    <a:pt x="4549"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7"/>
            <p:cNvSpPr/>
            <p:nvPr/>
          </p:nvSpPr>
          <p:spPr>
            <a:xfrm>
              <a:off x="1466045" y="2586605"/>
              <a:ext cx="24275" cy="24275"/>
            </a:xfrm>
            <a:custGeom>
              <a:avLst/>
              <a:gdLst/>
              <a:ahLst/>
              <a:cxnLst/>
              <a:rect l="l" t="t" r="r" b="b"/>
              <a:pathLst>
                <a:path w="692" h="692" extrusionOk="0">
                  <a:moveTo>
                    <a:pt x="1" y="1"/>
                  </a:moveTo>
                  <a:lnTo>
                    <a:pt x="1" y="691"/>
                  </a:lnTo>
                  <a:lnTo>
                    <a:pt x="691" y="691"/>
                  </a:lnTo>
                  <a:lnTo>
                    <a:pt x="69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7"/>
            <p:cNvSpPr/>
            <p:nvPr/>
          </p:nvSpPr>
          <p:spPr>
            <a:xfrm>
              <a:off x="1514490" y="2586605"/>
              <a:ext cx="24275" cy="24275"/>
            </a:xfrm>
            <a:custGeom>
              <a:avLst/>
              <a:gdLst/>
              <a:ahLst/>
              <a:cxnLst/>
              <a:rect l="l" t="t" r="r" b="b"/>
              <a:pathLst>
                <a:path w="692" h="692" extrusionOk="0">
                  <a:moveTo>
                    <a:pt x="1" y="1"/>
                  </a:moveTo>
                  <a:lnTo>
                    <a:pt x="1" y="691"/>
                  </a:lnTo>
                  <a:lnTo>
                    <a:pt x="691" y="691"/>
                  </a:lnTo>
                  <a:lnTo>
                    <a:pt x="691"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7"/>
            <p:cNvSpPr/>
            <p:nvPr/>
          </p:nvSpPr>
          <p:spPr>
            <a:xfrm>
              <a:off x="1659862" y="2586605"/>
              <a:ext cx="23433" cy="24275"/>
            </a:xfrm>
            <a:custGeom>
              <a:avLst/>
              <a:gdLst/>
              <a:ahLst/>
              <a:cxnLst/>
              <a:rect l="l" t="t" r="r" b="b"/>
              <a:pathLst>
                <a:path w="668" h="692" extrusionOk="0">
                  <a:moveTo>
                    <a:pt x="0" y="1"/>
                  </a:moveTo>
                  <a:lnTo>
                    <a:pt x="0" y="691"/>
                  </a:lnTo>
                  <a:lnTo>
                    <a:pt x="667" y="691"/>
                  </a:lnTo>
                  <a:lnTo>
                    <a:pt x="667"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7"/>
            <p:cNvSpPr/>
            <p:nvPr/>
          </p:nvSpPr>
          <p:spPr>
            <a:xfrm>
              <a:off x="1707466" y="2586605"/>
              <a:ext cx="24275" cy="24275"/>
            </a:xfrm>
            <a:custGeom>
              <a:avLst/>
              <a:gdLst/>
              <a:ahLst/>
              <a:cxnLst/>
              <a:rect l="l" t="t" r="r" b="b"/>
              <a:pathLst>
                <a:path w="692" h="692" extrusionOk="0">
                  <a:moveTo>
                    <a:pt x="1" y="1"/>
                  </a:moveTo>
                  <a:lnTo>
                    <a:pt x="1" y="691"/>
                  </a:lnTo>
                  <a:lnTo>
                    <a:pt x="692" y="691"/>
                  </a:lnTo>
                  <a:lnTo>
                    <a:pt x="692" y="1"/>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7"/>
            <p:cNvSpPr/>
            <p:nvPr/>
          </p:nvSpPr>
          <p:spPr>
            <a:xfrm>
              <a:off x="1466045" y="2526478"/>
              <a:ext cx="24275" cy="24240"/>
            </a:xfrm>
            <a:custGeom>
              <a:avLst/>
              <a:gdLst/>
              <a:ahLst/>
              <a:cxnLst/>
              <a:rect l="l" t="t" r="r" b="b"/>
              <a:pathLst>
                <a:path w="692" h="691" extrusionOk="0">
                  <a:moveTo>
                    <a:pt x="1" y="0"/>
                  </a:moveTo>
                  <a:lnTo>
                    <a:pt x="1"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7"/>
            <p:cNvSpPr/>
            <p:nvPr/>
          </p:nvSpPr>
          <p:spPr>
            <a:xfrm>
              <a:off x="1514490" y="2526478"/>
              <a:ext cx="24275" cy="24240"/>
            </a:xfrm>
            <a:custGeom>
              <a:avLst/>
              <a:gdLst/>
              <a:ahLst/>
              <a:cxnLst/>
              <a:rect l="l" t="t" r="r" b="b"/>
              <a:pathLst>
                <a:path w="692" h="691" extrusionOk="0">
                  <a:moveTo>
                    <a:pt x="1" y="0"/>
                  </a:moveTo>
                  <a:lnTo>
                    <a:pt x="1" y="691"/>
                  </a:lnTo>
                  <a:lnTo>
                    <a:pt x="691" y="691"/>
                  </a:lnTo>
                  <a:lnTo>
                    <a:pt x="691"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7"/>
            <p:cNvSpPr/>
            <p:nvPr/>
          </p:nvSpPr>
          <p:spPr>
            <a:xfrm>
              <a:off x="1659862" y="2526478"/>
              <a:ext cx="23433" cy="23398"/>
            </a:xfrm>
            <a:custGeom>
              <a:avLst/>
              <a:gdLst/>
              <a:ahLst/>
              <a:cxnLst/>
              <a:rect l="l" t="t" r="r" b="b"/>
              <a:pathLst>
                <a:path w="668" h="667" extrusionOk="0">
                  <a:moveTo>
                    <a:pt x="0" y="0"/>
                  </a:moveTo>
                  <a:lnTo>
                    <a:pt x="0" y="667"/>
                  </a:lnTo>
                  <a:lnTo>
                    <a:pt x="667" y="667"/>
                  </a:lnTo>
                  <a:lnTo>
                    <a:pt x="667"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7"/>
            <p:cNvSpPr/>
            <p:nvPr/>
          </p:nvSpPr>
          <p:spPr>
            <a:xfrm>
              <a:off x="1707466" y="2526478"/>
              <a:ext cx="24275" cy="23398"/>
            </a:xfrm>
            <a:custGeom>
              <a:avLst/>
              <a:gdLst/>
              <a:ahLst/>
              <a:cxnLst/>
              <a:rect l="l" t="t" r="r" b="b"/>
              <a:pathLst>
                <a:path w="692" h="667" extrusionOk="0">
                  <a:moveTo>
                    <a:pt x="1" y="0"/>
                  </a:moveTo>
                  <a:lnTo>
                    <a:pt x="1" y="667"/>
                  </a:lnTo>
                  <a:lnTo>
                    <a:pt x="692" y="667"/>
                  </a:lnTo>
                  <a:lnTo>
                    <a:pt x="692" y="0"/>
                  </a:lnTo>
                  <a:close/>
                </a:path>
              </a:pathLst>
            </a:custGeom>
            <a:solidFill>
              <a:srgbClr val="EB9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7"/>
            <p:cNvSpPr/>
            <p:nvPr/>
          </p:nvSpPr>
          <p:spPr>
            <a:xfrm>
              <a:off x="1574653" y="2259975"/>
              <a:ext cx="30941" cy="169612"/>
            </a:xfrm>
            <a:custGeom>
              <a:avLst/>
              <a:gdLst/>
              <a:ahLst/>
              <a:cxnLst/>
              <a:rect l="l" t="t" r="r" b="b"/>
              <a:pathLst>
                <a:path w="882" h="4835" extrusionOk="0">
                  <a:moveTo>
                    <a:pt x="691" y="0"/>
                  </a:moveTo>
                  <a:cubicBezTo>
                    <a:pt x="310" y="0"/>
                    <a:pt x="0" y="334"/>
                    <a:pt x="0" y="715"/>
                  </a:cubicBezTo>
                  <a:lnTo>
                    <a:pt x="0" y="4501"/>
                  </a:lnTo>
                  <a:lnTo>
                    <a:pt x="429" y="4835"/>
                  </a:lnTo>
                  <a:lnTo>
                    <a:pt x="691" y="4501"/>
                  </a:lnTo>
                  <a:lnTo>
                    <a:pt x="882" y="2620"/>
                  </a:lnTo>
                  <a:lnTo>
                    <a:pt x="691" y="0"/>
                  </a:ln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7"/>
            <p:cNvSpPr/>
            <p:nvPr/>
          </p:nvSpPr>
          <p:spPr>
            <a:xfrm>
              <a:off x="1598893" y="2260817"/>
              <a:ext cx="25082" cy="168770"/>
            </a:xfrm>
            <a:custGeom>
              <a:avLst/>
              <a:gdLst/>
              <a:ahLst/>
              <a:cxnLst/>
              <a:rect l="l" t="t" r="r" b="b"/>
              <a:pathLst>
                <a:path w="715" h="4811" extrusionOk="0">
                  <a:moveTo>
                    <a:pt x="0" y="0"/>
                  </a:moveTo>
                  <a:lnTo>
                    <a:pt x="0" y="4501"/>
                  </a:lnTo>
                  <a:lnTo>
                    <a:pt x="357" y="4811"/>
                  </a:lnTo>
                  <a:lnTo>
                    <a:pt x="714" y="4501"/>
                  </a:lnTo>
                  <a:cubicBezTo>
                    <a:pt x="691" y="4358"/>
                    <a:pt x="691" y="786"/>
                    <a:pt x="691" y="691"/>
                  </a:cubicBezTo>
                  <a:cubicBezTo>
                    <a:pt x="691" y="310"/>
                    <a:pt x="381" y="0"/>
                    <a:pt x="0"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7"/>
            <p:cNvSpPr/>
            <p:nvPr/>
          </p:nvSpPr>
          <p:spPr>
            <a:xfrm>
              <a:off x="1527856" y="2417870"/>
              <a:ext cx="84438" cy="135374"/>
            </a:xfrm>
            <a:custGeom>
              <a:avLst/>
              <a:gdLst/>
              <a:ahLst/>
              <a:cxnLst/>
              <a:rect l="l" t="t" r="r" b="b"/>
              <a:pathLst>
                <a:path w="2407" h="3859" extrusionOk="0">
                  <a:moveTo>
                    <a:pt x="1" y="0"/>
                  </a:moveTo>
                  <a:cubicBezTo>
                    <a:pt x="906" y="1739"/>
                    <a:pt x="453" y="881"/>
                    <a:pt x="2025" y="3858"/>
                  </a:cubicBezTo>
                  <a:lnTo>
                    <a:pt x="2406" y="1239"/>
                  </a:lnTo>
                  <a:lnTo>
                    <a:pt x="2025" y="0"/>
                  </a:lnTo>
                  <a:close/>
                </a:path>
              </a:pathLst>
            </a:custGeom>
            <a:solidFill>
              <a:srgbClr val="9B6A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7"/>
            <p:cNvSpPr/>
            <p:nvPr/>
          </p:nvSpPr>
          <p:spPr>
            <a:xfrm>
              <a:off x="1598893" y="2417028"/>
              <a:ext cx="71037" cy="136216"/>
            </a:xfrm>
            <a:custGeom>
              <a:avLst/>
              <a:gdLst/>
              <a:ahLst/>
              <a:cxnLst/>
              <a:rect l="l" t="t" r="r" b="b"/>
              <a:pathLst>
                <a:path w="2025" h="3883" extrusionOk="0">
                  <a:moveTo>
                    <a:pt x="0" y="0"/>
                  </a:moveTo>
                  <a:lnTo>
                    <a:pt x="0" y="3858"/>
                  </a:lnTo>
                  <a:lnTo>
                    <a:pt x="24" y="3882"/>
                  </a:lnTo>
                  <a:cubicBezTo>
                    <a:pt x="191" y="3620"/>
                    <a:pt x="1191" y="1715"/>
                    <a:pt x="1334" y="1382"/>
                  </a:cubicBezTo>
                  <a:cubicBezTo>
                    <a:pt x="1429" y="1215"/>
                    <a:pt x="1929" y="167"/>
                    <a:pt x="2024" y="0"/>
                  </a:cubicBezTo>
                  <a:close/>
                </a:path>
              </a:pathLst>
            </a:custGeom>
            <a:solidFill>
              <a:srgbClr val="5B4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Let's Welcome Spring Season! by Slidesgo">
  <a:themeElements>
    <a:clrScheme name="Simple Light">
      <a:dk1>
        <a:srgbClr val="51427A"/>
      </a:dk1>
      <a:lt1>
        <a:srgbClr val="DED4F2"/>
      </a:lt1>
      <a:dk2>
        <a:srgbClr val="A086DB"/>
      </a:dk2>
      <a:lt2>
        <a:srgbClr val="9B6AFD"/>
      </a:lt2>
      <a:accent1>
        <a:srgbClr val="5B4A8A"/>
      </a:accent1>
      <a:accent2>
        <a:srgbClr val="E89DC0"/>
      </a:accent2>
      <a:accent3>
        <a:srgbClr val="D95B96"/>
      </a:accent3>
      <a:accent4>
        <a:srgbClr val="EBC36A"/>
      </a:accent4>
      <a:accent5>
        <a:srgbClr val="EB9752"/>
      </a:accent5>
      <a:accent6>
        <a:srgbClr val="FFFFFF"/>
      </a:accent6>
      <a:hlink>
        <a:srgbClr val="51427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C95E368EEBBDA46BD212591DA970E9B" ma:contentTypeVersion="30" ma:contentTypeDescription="Create a new document." ma:contentTypeScope="" ma:versionID="83ca1f98228d12618fc83cec109143ae">
  <xsd:schema xmlns:xsd="http://www.w3.org/2001/XMLSchema" xmlns:xs="http://www.w3.org/2001/XMLSchema" xmlns:p="http://schemas.microsoft.com/office/2006/metadata/properties" xmlns:ns3="7cb52804-b3b0-417a-ac6d-b98e03b8291f" xmlns:ns4="c3b8ec05-44a3-4fc1-b98c-35558a05ec4a" targetNamespace="http://schemas.microsoft.com/office/2006/metadata/properties" ma:root="true" ma:fieldsID="ac81ff98c815188596c870777b19f2c5" ns3:_="" ns4:_="">
    <xsd:import namespace="7cb52804-b3b0-417a-ac6d-b98e03b8291f"/>
    <xsd:import namespace="c3b8ec05-44a3-4fc1-b98c-35558a05ec4a"/>
    <xsd:element name="properties">
      <xsd:complexType>
        <xsd:sequence>
          <xsd:element name="documentManagement">
            <xsd:complexType>
              <xsd:all>
                <xsd:element ref="ns3:NotebookType" minOccurs="0"/>
                <xsd:element ref="ns3:FolderType" minOccurs="0"/>
                <xsd:element ref="ns3:Owner" minOccurs="0"/>
                <xsd:element ref="ns3:DefaultSectionNames" minOccurs="0"/>
                <xsd:element ref="ns3:Templates" minOccurs="0"/>
                <xsd:element ref="ns3:CultureName" minOccurs="0"/>
                <xsd:element ref="ns3:AppVersion" minOccurs="0"/>
                <xsd:element ref="ns3:Teachers" minOccurs="0"/>
                <xsd:element ref="ns3:Students" minOccurs="0"/>
                <xsd:element ref="ns3:Student_Groups" minOccurs="0"/>
                <xsd:element ref="ns3:Invited_Teachers" minOccurs="0"/>
                <xsd:element ref="ns3:Invited_Students" minOccurs="0"/>
                <xsd:element ref="ns3:Self_Registration_Enabled" minOccurs="0"/>
                <xsd:element ref="ns3:Has_Teacher_Only_SectionGroup" minOccurs="0"/>
                <xsd:element ref="ns3:Is_Collaboration_Space_Locked" minOccurs="0"/>
                <xsd:element ref="ns4:SharedWithUsers" minOccurs="0"/>
                <xsd:element ref="ns4:SharedWithDetails" minOccurs="0"/>
                <xsd:element ref="ns4:SharingHintHash" minOccurs="0"/>
                <xsd:element ref="ns3:MediaServiceMetadata" minOccurs="0"/>
                <xsd:element ref="ns3:MediaServiceFastMetadata" minOccurs="0"/>
                <xsd:element ref="ns3:MediaServiceAutoKeyPoints" minOccurs="0"/>
                <xsd:element ref="ns3:MediaServiceKeyPoints" minOccurs="0"/>
                <xsd:element ref="ns3:MediaServiceAutoTags" minOccurs="0"/>
                <xsd:element ref="ns3:MediaServiceGenerationTime" minOccurs="0"/>
                <xsd:element ref="ns3:MediaServiceEventHashCode" minOccurs="0"/>
                <xsd:element ref="ns3:MediaServiceDateTaken" minOccurs="0"/>
                <xsd:element ref="ns3:MediaLengthInSeconds" minOccurs="0"/>
                <xsd:element ref="ns3:MediaServiceLocation" minOccurs="0"/>
                <xsd:element ref="ns3:MediaServiceOCR"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cb52804-b3b0-417a-ac6d-b98e03b8291f" elementFormDefault="qualified">
    <xsd:import namespace="http://schemas.microsoft.com/office/2006/documentManagement/types"/>
    <xsd:import namespace="http://schemas.microsoft.com/office/infopath/2007/PartnerControls"/>
    <xsd:element name="NotebookType" ma:index="8" nillable="true" ma:displayName="Notebook Type" ma:internalName="NotebookType">
      <xsd:simpleType>
        <xsd:restriction base="dms:Text"/>
      </xsd:simpleType>
    </xsd:element>
    <xsd:element name="FolderType" ma:index="9" nillable="true" ma:displayName="Folder Type" ma:internalName="FolderType">
      <xsd:simpleType>
        <xsd:restriction base="dms:Text"/>
      </xsd:simpleType>
    </xsd:element>
    <xsd:element name="Owner" ma:index="10" nillable="true" ma:displayName="Owner"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DefaultSectionNames" ma:index="11" nillable="true" ma:displayName="Default Section Names" ma:internalName="DefaultSectionNames">
      <xsd:simpleType>
        <xsd:restriction base="dms:Note">
          <xsd:maxLength value="255"/>
        </xsd:restriction>
      </xsd:simpleType>
    </xsd:element>
    <xsd:element name="Templates" ma:index="12" nillable="true" ma:displayName="Templates" ma:internalName="Templates">
      <xsd:simpleType>
        <xsd:restriction base="dms:Note">
          <xsd:maxLength value="255"/>
        </xsd:restriction>
      </xsd:simpleType>
    </xsd:element>
    <xsd:element name="CultureName" ma:index="13" nillable="true" ma:displayName="Culture Name" ma:internalName="CultureName">
      <xsd:simpleType>
        <xsd:restriction base="dms:Text"/>
      </xsd:simpleType>
    </xsd:element>
    <xsd:element name="AppVersion" ma:index="14" nillable="true" ma:displayName="App Version" ma:internalName="AppVersion">
      <xsd:simpleType>
        <xsd:restriction base="dms:Text"/>
      </xsd:simpleType>
    </xsd:element>
    <xsd:element name="Teachers" ma:index="15" nillable="true" ma:displayName="Teachers" ma:internalName="Teacher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tudents" ma:index="16" nillable="true" ma:displayName="Students" ma:internalName="Student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tudent_Groups" ma:index="17" nillable="true" ma:displayName="Student Groups" ma:internalName="Student_Groups">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Invited_Teachers" ma:index="18" nillable="true" ma:displayName="Invited Teachers" ma:internalName="Invited_Teachers">
      <xsd:simpleType>
        <xsd:restriction base="dms:Note">
          <xsd:maxLength value="255"/>
        </xsd:restriction>
      </xsd:simpleType>
    </xsd:element>
    <xsd:element name="Invited_Students" ma:index="19" nillable="true" ma:displayName="Invited Students" ma:internalName="Invited_Students">
      <xsd:simpleType>
        <xsd:restriction base="dms:Note">
          <xsd:maxLength value="255"/>
        </xsd:restriction>
      </xsd:simpleType>
    </xsd:element>
    <xsd:element name="Self_Registration_Enabled" ma:index="20" nillable="true" ma:displayName="Self Registration Enabled" ma:internalName="Self_Registration_Enabled">
      <xsd:simpleType>
        <xsd:restriction base="dms:Boolean"/>
      </xsd:simpleType>
    </xsd:element>
    <xsd:element name="Has_Teacher_Only_SectionGroup" ma:index="21" nillable="true" ma:displayName="Has Teacher Only SectionGroup" ma:internalName="Has_Teacher_Only_SectionGroup">
      <xsd:simpleType>
        <xsd:restriction base="dms:Boolean"/>
      </xsd:simpleType>
    </xsd:element>
    <xsd:element name="Is_Collaboration_Space_Locked" ma:index="22" nillable="true" ma:displayName="Is Collaboration Space Locked" ma:internalName="Is_Collaboration_Space_Locked">
      <xsd:simpleType>
        <xsd:restriction base="dms:Boolean"/>
      </xsd:simpleType>
    </xsd:element>
    <xsd:element name="MediaServiceMetadata" ma:index="26" nillable="true" ma:displayName="MediaServiceMetadata" ma:description="" ma:hidden="true" ma:internalName="MediaServiceMetadata" ma:readOnly="true">
      <xsd:simpleType>
        <xsd:restriction base="dms:Note"/>
      </xsd:simpleType>
    </xsd:element>
    <xsd:element name="MediaServiceFastMetadata" ma:index="27" nillable="true" ma:displayName="MediaServiceFastMetadata" ma:description="" ma:hidden="true" ma:internalName="MediaServiceFastMetadata" ma:readOnly="true">
      <xsd:simpleType>
        <xsd:restriction base="dms:Note"/>
      </xsd:simpleType>
    </xsd:element>
    <xsd:element name="MediaServiceAutoKeyPoints" ma:index="28" nillable="true" ma:displayName="MediaServiceAutoKeyPoints" ma:hidden="true" ma:internalName="MediaServiceAutoKeyPoints" ma:readOnly="true">
      <xsd:simpleType>
        <xsd:restriction base="dms:Note"/>
      </xsd:simpleType>
    </xsd:element>
    <xsd:element name="MediaServiceKeyPoints" ma:index="29" nillable="true" ma:displayName="KeyPoints" ma:internalName="MediaServiceKeyPoints" ma:readOnly="true">
      <xsd:simpleType>
        <xsd:restriction base="dms:Note">
          <xsd:maxLength value="255"/>
        </xsd:restriction>
      </xsd:simpleType>
    </xsd:element>
    <xsd:element name="MediaServiceAutoTags" ma:index="30" nillable="true" ma:displayName="Tags" ma:internalName="MediaServiceAutoTags" ma:readOnly="true">
      <xsd:simpleType>
        <xsd:restriction base="dms:Text"/>
      </xsd:simpleType>
    </xsd:element>
    <xsd:element name="MediaServiceGenerationTime" ma:index="31" nillable="true" ma:displayName="MediaServiceGenerationTime" ma:hidden="true" ma:internalName="MediaServiceGenerationTime" ma:readOnly="true">
      <xsd:simpleType>
        <xsd:restriction base="dms:Text"/>
      </xsd:simpleType>
    </xsd:element>
    <xsd:element name="MediaServiceEventHashCode" ma:index="32" nillable="true" ma:displayName="MediaServiceEventHashCode" ma:hidden="true" ma:internalName="MediaServiceEventHashCode" ma:readOnly="true">
      <xsd:simpleType>
        <xsd:restriction base="dms:Text"/>
      </xsd:simpleType>
    </xsd:element>
    <xsd:element name="MediaServiceDateTaken" ma:index="33" nillable="true" ma:displayName="MediaServiceDateTaken" ma:hidden="true" ma:internalName="MediaServiceDateTaken" ma:readOnly="true">
      <xsd:simpleType>
        <xsd:restriction base="dms:Text"/>
      </xsd:simpleType>
    </xsd:element>
    <xsd:element name="MediaLengthInSeconds" ma:index="34" nillable="true" ma:displayName="MediaLengthInSeconds" ma:hidden="true" ma:internalName="MediaLengthInSeconds" ma:readOnly="true">
      <xsd:simpleType>
        <xsd:restriction base="dms:Unknown"/>
      </xsd:simpleType>
    </xsd:element>
    <xsd:element name="MediaServiceLocation" ma:index="35" nillable="true" ma:displayName="Location" ma:internalName="MediaServiceLocation" ma:readOnly="true">
      <xsd:simpleType>
        <xsd:restriction base="dms:Text"/>
      </xsd:simpleType>
    </xsd:element>
    <xsd:element name="MediaServiceOCR" ma:index="36" nillable="true" ma:displayName="Extracted Text" ma:internalName="MediaServiceOCR" ma:readOnly="true">
      <xsd:simpleType>
        <xsd:restriction base="dms:Note">
          <xsd:maxLength value="255"/>
        </xsd:restriction>
      </xsd:simpleType>
    </xsd:element>
    <xsd:element name="_activity" ma:index="37" nillable="true" ma:displayName="_activity" ma:hidden="true" ma:internalName="_activity">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3b8ec05-44a3-4fc1-b98c-35558a05ec4a" elementFormDefault="qualified">
    <xsd:import namespace="http://schemas.microsoft.com/office/2006/documentManagement/types"/>
    <xsd:import namespace="http://schemas.microsoft.com/office/infopath/2007/PartnerControls"/>
    <xsd:element name="SharedWithUsers" ma:index="23"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4" nillable="true" ma:displayName="Shared With Details" ma:description="" ma:internalName="SharedWithDetails" ma:readOnly="true">
      <xsd:simpleType>
        <xsd:restriction base="dms:Note">
          <xsd:maxLength value="255"/>
        </xsd:restriction>
      </xsd:simpleType>
    </xsd:element>
    <xsd:element name="SharingHintHash" ma:index="25" nillable="true" ma:displayName="Sharing Hint Hash" ma:description=""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Invited_Teachers xmlns="7cb52804-b3b0-417a-ac6d-b98e03b8291f" xsi:nil="true"/>
    <_activity xmlns="7cb52804-b3b0-417a-ac6d-b98e03b8291f" xsi:nil="true"/>
    <FolderType xmlns="7cb52804-b3b0-417a-ac6d-b98e03b8291f" xsi:nil="true"/>
    <Owner xmlns="7cb52804-b3b0-417a-ac6d-b98e03b8291f">
      <UserInfo>
        <DisplayName/>
        <AccountId xsi:nil="true"/>
        <AccountType/>
      </UserInfo>
    </Owner>
    <Students xmlns="7cb52804-b3b0-417a-ac6d-b98e03b8291f">
      <UserInfo>
        <DisplayName/>
        <AccountId xsi:nil="true"/>
        <AccountType/>
      </UserInfo>
    </Students>
    <Is_Collaboration_Space_Locked xmlns="7cb52804-b3b0-417a-ac6d-b98e03b8291f" xsi:nil="true"/>
    <AppVersion xmlns="7cb52804-b3b0-417a-ac6d-b98e03b8291f" xsi:nil="true"/>
    <NotebookType xmlns="7cb52804-b3b0-417a-ac6d-b98e03b8291f" xsi:nil="true"/>
    <Teachers xmlns="7cb52804-b3b0-417a-ac6d-b98e03b8291f">
      <UserInfo>
        <DisplayName/>
        <AccountId xsi:nil="true"/>
        <AccountType/>
      </UserInfo>
    </Teachers>
    <Student_Groups xmlns="7cb52804-b3b0-417a-ac6d-b98e03b8291f">
      <UserInfo>
        <DisplayName/>
        <AccountId xsi:nil="true"/>
        <AccountType/>
      </UserInfo>
    </Student_Groups>
    <Invited_Students xmlns="7cb52804-b3b0-417a-ac6d-b98e03b8291f" xsi:nil="true"/>
    <CultureName xmlns="7cb52804-b3b0-417a-ac6d-b98e03b8291f" xsi:nil="true"/>
    <Self_Registration_Enabled xmlns="7cb52804-b3b0-417a-ac6d-b98e03b8291f" xsi:nil="true"/>
    <Has_Teacher_Only_SectionGroup xmlns="7cb52804-b3b0-417a-ac6d-b98e03b8291f" xsi:nil="true"/>
    <DefaultSectionNames xmlns="7cb52804-b3b0-417a-ac6d-b98e03b8291f" xsi:nil="true"/>
    <Templates xmlns="7cb52804-b3b0-417a-ac6d-b98e03b8291f" xsi:nil="true"/>
  </documentManagement>
</p:properties>
</file>

<file path=customXml/itemProps1.xml><?xml version="1.0" encoding="utf-8"?>
<ds:datastoreItem xmlns:ds="http://schemas.openxmlformats.org/officeDocument/2006/customXml" ds:itemID="{6CB04031-2E84-4725-BCB6-65C7FE64F87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cb52804-b3b0-417a-ac6d-b98e03b8291f"/>
    <ds:schemaRef ds:uri="c3b8ec05-44a3-4fc1-b98c-35558a05ec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553B74B5-6712-4611-8CE7-4B9E70E11C81}">
  <ds:schemaRefs>
    <ds:schemaRef ds:uri="http://schemas.microsoft.com/sharepoint/v3/contenttype/forms"/>
  </ds:schemaRefs>
</ds:datastoreItem>
</file>

<file path=customXml/itemProps3.xml><?xml version="1.0" encoding="utf-8"?>
<ds:datastoreItem xmlns:ds="http://schemas.openxmlformats.org/officeDocument/2006/customXml" ds:itemID="{2DCD3CEC-3804-4ACF-AA81-0D480B6BA988}">
  <ds:schemaRefs>
    <ds:schemaRef ds:uri="http://purl.org/dc/terms/"/>
    <ds:schemaRef ds:uri="http://schemas.openxmlformats.org/package/2006/metadata/core-properties"/>
    <ds:schemaRef ds:uri="http://schemas.microsoft.com/office/2006/metadata/properties"/>
    <ds:schemaRef ds:uri="http://purl.org/dc/dcmitype/"/>
    <ds:schemaRef ds:uri="http://www.w3.org/XML/1998/namespace"/>
    <ds:schemaRef ds:uri="http://purl.org/dc/elements/1.1/"/>
    <ds:schemaRef ds:uri="http://schemas.microsoft.com/office/2006/documentManagement/types"/>
    <ds:schemaRef ds:uri="7cb52804-b3b0-417a-ac6d-b98e03b8291f"/>
    <ds:schemaRef ds:uri="http://schemas.microsoft.com/office/infopath/2007/PartnerControls"/>
    <ds:schemaRef ds:uri="c3b8ec05-44a3-4fc1-b98c-35558a05ec4a"/>
  </ds:schemaRefs>
</ds:datastoreItem>
</file>

<file path=docProps/app.xml><?xml version="1.0" encoding="utf-8"?>
<Properties xmlns="http://schemas.openxmlformats.org/officeDocument/2006/extended-properties" xmlns:vt="http://schemas.openxmlformats.org/officeDocument/2006/docPropsVTypes">
  <TotalTime>18</TotalTime>
  <Words>2484</Words>
  <Application>Microsoft Office PowerPoint</Application>
  <PresentationFormat>On-screen Show (16:9)</PresentationFormat>
  <Paragraphs>419</Paragraphs>
  <Slides>57</Slides>
  <Notes>57</Notes>
  <HiddenSlides>2</HiddenSlides>
  <MMClips>0</MMClips>
  <ScaleCrop>false</ScaleCrop>
  <HeadingPairs>
    <vt:vector size="6" baseType="variant">
      <vt:variant>
        <vt:lpstr>Fonts Used</vt:lpstr>
      </vt:variant>
      <vt:variant>
        <vt:i4>18</vt:i4>
      </vt:variant>
      <vt:variant>
        <vt:lpstr>Theme</vt:lpstr>
      </vt:variant>
      <vt:variant>
        <vt:i4>2</vt:i4>
      </vt:variant>
      <vt:variant>
        <vt:lpstr>Slide Titles</vt:lpstr>
      </vt:variant>
      <vt:variant>
        <vt:i4>57</vt:i4>
      </vt:variant>
    </vt:vector>
  </HeadingPairs>
  <TitlesOfParts>
    <vt:vector size="77" baseType="lpstr">
      <vt:lpstr>Bebas Neue</vt:lpstr>
      <vt:lpstr>Roboto</vt:lpstr>
      <vt:lpstr>Amatic SC</vt:lpstr>
      <vt:lpstr>Arial</vt:lpstr>
      <vt:lpstr>Sansita ExtraBold</vt:lpstr>
      <vt:lpstr>Calibri</vt:lpstr>
      <vt:lpstr>Barlow</vt:lpstr>
      <vt:lpstr>PT Sans</vt:lpstr>
      <vt:lpstr>Manrope Medium</vt:lpstr>
      <vt:lpstr>inherit</vt:lpstr>
      <vt:lpstr>Proxima Nova</vt:lpstr>
      <vt:lpstr>Montserrat Medium</vt:lpstr>
      <vt:lpstr>Nunito Light</vt:lpstr>
      <vt:lpstr>Times New Roman</vt:lpstr>
      <vt:lpstr>Montserrat</vt:lpstr>
      <vt:lpstr>Sansita</vt:lpstr>
      <vt:lpstr>Anaheim</vt:lpstr>
      <vt:lpstr>Roboto Medium</vt:lpstr>
      <vt:lpstr>Let's Welcome Spring Season! by Slidesgo</vt:lpstr>
      <vt:lpstr>Slidesgo Final Pages</vt:lpstr>
      <vt:lpstr>SDMC Quarter 3 Meeting!</vt:lpstr>
      <vt:lpstr>Contents of this template</vt:lpstr>
      <vt:lpstr>Agenda</vt:lpstr>
      <vt:lpstr>Welcome</vt:lpstr>
      <vt:lpstr>Budget Updates</vt:lpstr>
      <vt:lpstr>YTD 93.8%  (last meeting 92.9%) -$167,937.19</vt:lpstr>
      <vt:lpstr>Do you need longer text?</vt:lpstr>
      <vt:lpstr>TEA Interventions </vt:lpstr>
      <vt:lpstr>Testing Updates</vt:lpstr>
      <vt:lpstr>End of Year Activites: Begins May 22nd</vt:lpstr>
      <vt:lpstr>End of Year Activites: Awards Day</vt:lpstr>
      <vt:lpstr>SDMC Survey</vt:lpstr>
      <vt:lpstr>Thanks!</vt:lpstr>
      <vt:lpstr>Divide the content in four ideas</vt:lpstr>
      <vt:lpstr>Reviewing concepts is a good idea</vt:lpstr>
      <vt:lpstr>—Someone Famous</vt:lpstr>
      <vt:lpstr>A picture is worth a thousand words</vt:lpstr>
      <vt:lpstr>A picture always reinforces the concept</vt:lpstr>
      <vt:lpstr>Name of the section</vt:lpstr>
      <vt:lpstr>4,498,300,000</vt:lpstr>
      <vt:lpstr>This is a map</vt:lpstr>
      <vt:lpstr>9h 55m 23s</vt:lpstr>
      <vt:lpstr>Let’s use some percentages</vt:lpstr>
      <vt:lpstr>A timeline always works well</vt:lpstr>
      <vt:lpstr>Computer mockup</vt:lpstr>
      <vt:lpstr>Tablet mockup</vt:lpstr>
      <vt:lpstr>Phone mockup</vt:lpstr>
      <vt:lpstr>Make your idea understandable</vt:lpstr>
      <vt:lpstr>What do you like most about spring?</vt:lpstr>
      <vt:lpstr>Here’s a calendar</vt:lpstr>
      <vt:lpstr>Check this information out </vt:lpstr>
      <vt:lpstr>Share your best moments!</vt:lpstr>
      <vt:lpstr>Spring activities you can do</vt:lpstr>
      <vt:lpstr>You can use this graph</vt:lpstr>
      <vt:lpstr>Perfect reads for spring</vt:lpstr>
      <vt:lpstr>Our team</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SDMC Quarter 3 Meeting!</dc:title>
  <dc:creator>Lofton, Darcele L</dc:creator>
  <cp:lastModifiedBy>Lofton, Darcele L</cp:lastModifiedBy>
  <cp:revision>2</cp:revision>
  <dcterms:modified xsi:type="dcterms:W3CDTF">2023-05-04T14:58:39Z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0x010100DC95E368EEBBDA46BD212591DA970E9B</vt:lpwstr>
  </property>
</Properties>
</file>