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63.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notesMasters/notesMaster1.xml" ContentType="application/vnd.openxmlformats-officedocument.presentationml.notesMaster+xml"/>
  <Override PartName="/ppt/diagrams/drawing1.xml" ContentType="application/vnd.ms-office.drawingml.diagramDrawing+xml"/>
  <Override PartName="/ppt/theme/theme6.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7FFFF299_CBD751C5.xml" ContentType="application/vnd.ms-powerpoint.comments+xml"/>
  <Override PartName="/ppt/comments/modernComment_7FFFF2AC_FFDE5D28.xml" ContentType="application/vnd.ms-powerpoint.comments+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comments/modernComment_7FFFF2AD_ACF176F.xml" ContentType="application/vnd.ms-powerpoint.comments+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xml" ContentType="application/vnd.openxmlformats-officedocument.presentationml.tags+xml"/>
  <Override PartName="/ppt/tags/tag4.xml" ContentType="application/vnd.openxmlformats-officedocument.presentationml.tags+xml"/>
  <Override PartName="/ppt/tags/tag1.xml" ContentType="application/vnd.openxmlformats-officedocument.presentationml.tag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1"/>
    <p:sldMasterId id="2147483674" r:id="rId2"/>
    <p:sldMasterId id="2147483740" r:id="rId3"/>
    <p:sldMasterId id="2147483758" r:id="rId4"/>
    <p:sldMasterId id="2147483767" r:id="rId5"/>
  </p:sldMasterIdLst>
  <p:notesMasterIdLst>
    <p:notesMasterId r:id="rId45"/>
  </p:notesMasterIdLst>
  <p:sldIdLst>
    <p:sldId id="257" r:id="rId6"/>
    <p:sldId id="2147480213" r:id="rId7"/>
    <p:sldId id="258" r:id="rId8"/>
    <p:sldId id="2147480236" r:id="rId9"/>
    <p:sldId id="266" r:id="rId10"/>
    <p:sldId id="2147480199" r:id="rId11"/>
    <p:sldId id="2147480215" r:id="rId12"/>
    <p:sldId id="2147480216" r:id="rId13"/>
    <p:sldId id="2147480217" r:id="rId14"/>
    <p:sldId id="2147480235" r:id="rId15"/>
    <p:sldId id="2147480226" r:id="rId16"/>
    <p:sldId id="2147480227" r:id="rId17"/>
    <p:sldId id="2147480229" r:id="rId18"/>
    <p:sldId id="2147480230" r:id="rId19"/>
    <p:sldId id="2147480231" r:id="rId20"/>
    <p:sldId id="2147480232" r:id="rId21"/>
    <p:sldId id="2147480233" r:id="rId22"/>
    <p:sldId id="2147480234" r:id="rId23"/>
    <p:sldId id="2147480244" r:id="rId24"/>
    <p:sldId id="2147480245" r:id="rId25"/>
    <p:sldId id="2147480246" r:id="rId26"/>
    <p:sldId id="2147480249" r:id="rId27"/>
    <p:sldId id="3450" r:id="rId28"/>
    <p:sldId id="2147480248" r:id="rId29"/>
    <p:sldId id="2147474335" r:id="rId30"/>
    <p:sldId id="2147474331" r:id="rId31"/>
    <p:sldId id="2147474332" r:id="rId32"/>
    <p:sldId id="2147474333" r:id="rId33"/>
    <p:sldId id="2147474334" r:id="rId34"/>
    <p:sldId id="2147480243" r:id="rId35"/>
    <p:sldId id="2147475047" r:id="rId36"/>
    <p:sldId id="2147475048" r:id="rId37"/>
    <p:sldId id="2147475051" r:id="rId38"/>
    <p:sldId id="2147475052" r:id="rId39"/>
    <p:sldId id="2147475054" r:id="rId40"/>
    <p:sldId id="2147480251" r:id="rId41"/>
    <p:sldId id="2147475053" r:id="rId42"/>
    <p:sldId id="2147480250" r:id="rId43"/>
    <p:sldId id="2147480237" r:id="rId44"/>
  </p:sldIdLst>
  <p:sldSz cx="12192000" cy="6858000"/>
  <p:notesSz cx="6858000" cy="9144000"/>
  <p:embeddedFontLst>
    <p:embeddedFont>
      <p:font typeface="Adobe Caslon Pro" panose="0205050205050A020403" charset="0"/>
      <p:regular r:id="rId46"/>
      <p:bold r:id="rId47"/>
      <p:italic r:id="rId48"/>
      <p:boldItalic r:id="rId49"/>
    </p:embeddedFont>
    <p:embeddedFont>
      <p:font typeface="Gill Sans MT" panose="020B0502020104020203" pitchFamily="34" charset="0"/>
      <p:regular r:id="rId50"/>
      <p:bold r:id="rId51"/>
      <p:italic r:id="rId52"/>
      <p:boldItalic r:id="rId53"/>
    </p:embeddedFont>
    <p:embeddedFont>
      <p:font typeface="Montserrat" panose="00000500000000000000" pitchFamily="2" charset="0"/>
      <p:regular r:id="rId54"/>
      <p:bold r:id="rId55"/>
      <p:italic r:id="rId56"/>
      <p:boldItalic r:id="rId57"/>
    </p:embeddedFont>
    <p:embeddedFont>
      <p:font typeface="Montserrat SemiBold" panose="00000700000000000000" pitchFamily="2" charset="0"/>
      <p:regular r:id="rId58"/>
      <p:bold r:id="rId59"/>
      <p:italic r:id="rId60"/>
      <p:boldItalic r:id="rId61"/>
    </p:embeddedFont>
    <p:embeddedFont>
      <p:font typeface="Novecento sans wide Normal" panose="020B0604020202020204" charset="0"/>
      <p:regular r:id="rId62"/>
    </p:embeddedFont>
    <p:embeddedFont>
      <p:font typeface="Rockwell" panose="02060603020205020403" pitchFamily="18" charset="0"/>
      <p:regular r:id="rId63"/>
      <p:bold r:id="rId64"/>
      <p:italic r:id="rId65"/>
      <p:boldItalic r:id="rId66"/>
    </p:embeddedFont>
    <p:embeddedFont>
      <p:font typeface="Wingdings 2" panose="05020102010507070707" pitchFamily="18" charset="2"/>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85235D-54BB-46C4-AE02-9DEBAB759A82}">
          <p14:sldIdLst>
            <p14:sldId id="257"/>
          </p14:sldIdLst>
        </p14:section>
        <p14:section name="Workshop 2 Content" id="{69C8E65C-6AAE-440B-9EE1-DB82BC4103D6}">
          <p14:sldIdLst>
            <p14:sldId id="2147480213"/>
            <p14:sldId id="258"/>
            <p14:sldId id="2147480236"/>
            <p14:sldId id="266"/>
            <p14:sldId id="2147480199"/>
            <p14:sldId id="2147480215"/>
            <p14:sldId id="2147480216"/>
            <p14:sldId id="2147480217"/>
            <p14:sldId id="2147480235"/>
            <p14:sldId id="2147480226"/>
            <p14:sldId id="2147480227"/>
            <p14:sldId id="2147480229"/>
            <p14:sldId id="2147480230"/>
            <p14:sldId id="2147480231"/>
            <p14:sldId id="2147480232"/>
            <p14:sldId id="2147480233"/>
            <p14:sldId id="2147480234"/>
            <p14:sldId id="2147480244"/>
            <p14:sldId id="2147480245"/>
            <p14:sldId id="2147480246"/>
            <p14:sldId id="2147480249"/>
            <p14:sldId id="3450"/>
            <p14:sldId id="2147480248"/>
            <p14:sldId id="2147474335"/>
            <p14:sldId id="2147474331"/>
            <p14:sldId id="2147474332"/>
            <p14:sldId id="2147474333"/>
            <p14:sldId id="2147474334"/>
            <p14:sldId id="2147480243"/>
            <p14:sldId id="2147475047"/>
            <p14:sldId id="2147475048"/>
            <p14:sldId id="2147475051"/>
            <p14:sldId id="2147475052"/>
            <p14:sldId id="2147475054"/>
            <p14:sldId id="2147480251"/>
            <p14:sldId id="2147475053"/>
            <p14:sldId id="2147480250"/>
            <p14:sldId id="2147480237"/>
          </p14:sldIdLst>
        </p14:section>
      </p14:sectionLst>
    </p:ext>
    <p:ext uri="{EFAFB233-063F-42B5-8137-9DF3F51BA10A}">
      <p15:sldGuideLst xmlns:p15="http://schemas.microsoft.com/office/powerpoint/2012/main">
        <p15:guide id="1" orient="horz" pos="731" userDrawn="1">
          <p15:clr>
            <a:srgbClr val="A4A3A4"/>
          </p15:clr>
        </p15:guide>
        <p15:guide id="2" pos="3840" userDrawn="1">
          <p15:clr>
            <a:srgbClr val="A4A3A4"/>
          </p15:clr>
        </p15:guide>
        <p15:guide id="3" orient="horz" pos="1434" userDrawn="1">
          <p15:clr>
            <a:srgbClr val="A4A3A4"/>
          </p15:clr>
        </p15:guide>
        <p15:guide id="4" orient="horz" pos="1729" userDrawn="1">
          <p15:clr>
            <a:srgbClr val="A4A3A4"/>
          </p15:clr>
        </p15:guide>
        <p15:guide id="5" orient="horz" pos="1063" userDrawn="1">
          <p15:clr>
            <a:srgbClr val="A4A3A4"/>
          </p15:clr>
        </p15:guide>
        <p15:guide id="6" orient="horz" pos="48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26370D-CB1B-5EFA-F07C-35CC76C90E22}" name="McCarley, Kendall E" initials="KM" userId="S::P00075598@houstonisd.org::e74692e6-63a1-4f07-8d0b-004f1c07204e" providerId="AD"/>
  <p188:author id="{19917F17-3287-E017-EAAF-CCDF5BA2538C}" name="Cohen, Olivia" initials="OC" userId="S::P00284530@houstonisd.org::62476650-b0f9-4458-973f-7cd49d926f48" providerId="AD"/>
  <p188:author id="{7C84B425-F062-5FCB-AC92-597B5394B59D}" name="Rucker, Rachel" initials="RR" userId="S::p00284112@houstonisd.org::27aa4223-b608-4207-b876-deee586512a7" providerId="AD"/>
  <p188:author id="{906AE438-77D6-31F4-7B04-AD27520D4043}" name="Mike Miles" initials="MM" userId="44cbab6143e47f04" providerId="Windows Live"/>
  <p188:author id="{C5056747-8198-C410-A89F-A3689D6574B8}" name="McCarley, Kendall E" initials="ME" userId="S::p00075598@houstonisd.org::e74692e6-63a1-4f07-8d0b-004f1c07204e" providerId="AD"/>
  <p188:author id="{2835CD68-1278-C7C4-9C02-112FB2EB8AAF}" name="York, Ashland" initials="" userId="S::P00279139@houstonisd.org::6d9e9611-0711-44cb-bc35-ceada06a2a28" providerId="AD"/>
  <p188:author id="{9DECB177-E5B7-D4EB-E6E1-4E6CED78C27B}" name="Cohen, Olivia" initials="CO" userId="S::p00284530@houstonisd.org::62476650-b0f9-4458-973f-7cd49d926f48" providerId="AD"/>
  <p188:author id="{151A9C99-8ED1-95C6-7E28-5A846E32D6FD}" name="Giles, Matthew" initials="" userId="S::P00190354@houstonisd.org::7ba2108a-5979-4c27-8f48-468a1a28ccd4" providerId="AD"/>
  <p188:author id="{002B4AA4-0806-9B96-374E-DA1A7BA53DED}" name="Rucker, Rachel" initials="RR" userId="S::P00284112@houstonisd.org::27aa4223-b608-4207-b876-deee586512a7" providerId="AD"/>
  <p188:author id="{8E6769A5-B5CF-B4F1-F9AD-6ED84E593F18}" name="Venskus, Katherine" initials="VK" userId="S::p00188890@houstonisd.org::20adb294-7f09-4f02-9b8f-8be17962e07c" providerId="AD"/>
  <p188:author id="{1C7C3BB5-D0B9-E1BD-A940-72A7A8F16C34}" name="Seth Litt" initials="SL" userId="S::seth@brysongillette.onmicrosoft.com::66e8a9d1-6994-4083-b359-8ca7cf3ea01f" providerId="AD"/>
  <p188:author id="{F64BE1B8-993A-41A7-8E97-AD411CEFAA3C}" name="Elizondo, Alexandra" initials="" userId="S::P00188895@houstonisd.org::60f6c146-0baa-4e46-82e3-225cfa718259" providerId="AD"/>
  <p188:author id="{44512DC4-D4BA-4DB0-B309-5C76653BAB32}" name="Dray, Rebecca" initials="RD" userId="S::P00188879@houstonisd.org::55769304-f946-41c5-85c5-2e1c45326f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2B9"/>
    <a:srgbClr val="CDB03C"/>
    <a:srgbClr val="D9D9D9"/>
    <a:srgbClr val="77A29F"/>
    <a:srgbClr val="ECEAE4"/>
    <a:srgbClr val="0000FF"/>
    <a:srgbClr val="81BBD1"/>
    <a:srgbClr val="9F9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4A2BEF-6D27-4038-8154-1E50CC6E9022}" v="8" dt="2025-03-25T22:37:05.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7" autoAdjust="0"/>
    <p:restoredTop sz="94353" autoAdjust="0"/>
  </p:normalViewPr>
  <p:slideViewPr>
    <p:cSldViewPr snapToGrid="0">
      <p:cViewPr varScale="1">
        <p:scale>
          <a:sx n="56" d="100"/>
          <a:sy n="56" d="100"/>
        </p:scale>
        <p:origin x="64" y="392"/>
      </p:cViewPr>
      <p:guideLst>
        <p:guide orient="horz" pos="731"/>
        <p:guide pos="3840"/>
        <p:guide orient="horz" pos="1434"/>
        <p:guide orient="horz" pos="1729"/>
        <p:guide orient="horz" pos="1063"/>
        <p:guide orient="horz" pos="4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customXml" Target="../customXml/item1.xml"/><Relationship Id="rId5" Type="http://schemas.openxmlformats.org/officeDocument/2006/relationships/slideMaster" Target="slideMasters/slideMaster5.xml"/><Relationship Id="rId61" Type="http://schemas.openxmlformats.org/officeDocument/2006/relationships/font" Target="fonts/font16.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6.fntdata"/><Relationship Id="rId72"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heme" Target="theme/theme1.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customXml" Target="../customXml/item3.xml"/><Relationship Id="rId7" Type="http://schemas.openxmlformats.org/officeDocument/2006/relationships/slide" Target="slides/slide2.xml"/><Relationship Id="rId71" Type="http://schemas.openxmlformats.org/officeDocument/2006/relationships/tableStyles" Target="tableStyles.xml"/></Relationships>
</file>

<file path=ppt/comments/modernComment_7FFFF299_CBD751C5.xml><?xml version="1.0" encoding="utf-8"?>
<p188:cmLst xmlns:a="http://schemas.openxmlformats.org/drawingml/2006/main" xmlns:r="http://schemas.openxmlformats.org/officeDocument/2006/relationships" xmlns:p188="http://schemas.microsoft.com/office/powerpoint/2018/8/main">
  <p188:cm id="{BF4B076D-2620-49A4-BCBA-ADCA8525057B}" authorId="{44512DC4-D4BA-4DB0-B309-5C76653BAB32}" created="2025-03-06T03:14:48.576" startDate="2025-03-06T03:14:48.576" dueDate="2025-03-06T03:14:48.576" assignedTo="{2835CD68-1278-C7C4-9C02-112FB2EB8AAF}" title="All font in slide (minus title) needs to be Montserrat. @York, Ashland ">
    <ac:txMkLst xmlns:ac="http://schemas.microsoft.com/office/drawing/2013/main/command">
      <pc:docMk xmlns:pc="http://schemas.microsoft.com/office/powerpoint/2013/main/command"/>
      <pc:sldMk xmlns:pc="http://schemas.microsoft.com/office/powerpoint/2013/main/command" cId="3419886021" sldId="2147480217"/>
      <ac:spMk id="8" creationId="{0FC690FF-1D31-0035-DB15-BE6E9C217128}"/>
      <ac:txMk cp="14" len="8">
        <ac:context len="109" hash="2922907156"/>
      </ac:txMk>
    </ac:txMkLst>
    <p188:pos x="2244211" y="236118"/>
    <p188:txBody>
      <a:bodyPr/>
      <a:lstStyle/>
      <a:p>
        <a:r>
          <a:rPr lang="en-US"/>
          <a:t>All font in slide (minus title) needs to be Montserrat. [@York, Ashland] </a:t>
        </a:r>
      </a:p>
    </p188:txBody>
    <p188:extLst>
      <p:ext xmlns:p="http://schemas.openxmlformats.org/presentationml/2006/main" uri="{5BB2D875-25FF-4072-B9AC-8F64D62656EB}">
        <p228:taskDetails xmlns:p228="http://schemas.microsoft.com/office/powerpoint/2022/08/main">
          <p228:history>
            <p228:event time="2025-03-06T03:14:48.576" id="{9D248DA2-2A55-4035-AC14-0015D28FDEE3}">
              <p228:atrbtn authorId="{44512DC4-D4BA-4DB0-B309-5C76653BAB32}"/>
              <p228:anchr>
                <p228:comment id="{BF4B076D-2620-49A4-BCBA-ADCA8525057B}"/>
              </p228:anchr>
              <p228:add/>
            </p228:event>
            <p228:event time="2025-03-06T03:14:48.576" id="{CB157D6C-FAB0-47D8-9BE9-02A923A27867}">
              <p228:atrbtn authorId="{44512DC4-D4BA-4DB0-B309-5C76653BAB32}"/>
              <p228:anchr>
                <p228:comment id="{BF4B076D-2620-49A4-BCBA-ADCA8525057B}"/>
              </p228:anchr>
              <p228:asgn authorId="{2835CD68-1278-C7C4-9C02-112FB2EB8AAF}"/>
            </p228:event>
            <p228:event time="2025-03-06T03:14:48.576" id="{D9AEB427-DF1F-4915-AD1E-7D9BAF563E8D}">
              <p228:atrbtn authorId="{44512DC4-D4BA-4DB0-B309-5C76653BAB32}"/>
              <p228:anchr>
                <p228:comment id="{BF4B076D-2620-49A4-BCBA-ADCA8525057B}"/>
              </p228:anchr>
              <p228:title val="All font in slide (minus title) needs to be Montserrat. @York, Ashland "/>
            </p228:event>
            <p228:event time="2025-03-06T03:14:48.576" id="{A42FE3E6-ABC0-449A-ADD7-29D40D7153EC}">
              <p228:atrbtn authorId="{44512DC4-D4BA-4DB0-B309-5C76653BAB32}"/>
              <p228:anchr>
                <p228:comment id="{BF4B076D-2620-49A4-BCBA-ADCA8525057B}"/>
              </p228:anchr>
              <p228:date stDt="2025-03-06T03:14:48.576" endDt="2025-03-06T03:14:48.576"/>
            </p228:event>
          </p228:history>
        </p228:taskDetails>
      </p:ext>
    </p188:extLst>
  </p188:cm>
</p188:cmLst>
</file>

<file path=ppt/comments/modernComment_7FFFF2AC_FFDE5D28.xml><?xml version="1.0" encoding="utf-8"?>
<p188:cmLst xmlns:a="http://schemas.openxmlformats.org/drawingml/2006/main" xmlns:r="http://schemas.openxmlformats.org/officeDocument/2006/relationships" xmlns:p188="http://schemas.microsoft.com/office/powerpoint/2018/8/main">
  <p188:cm id="{A62DC1F1-CC3C-49CF-BB39-ADE85C4679D7}" authorId="{44512DC4-D4BA-4DB0-B309-5C76653BAB32}" created="2025-03-06T21:59:34.423" startDate="2025-03-06T21:59:34.423" dueDate="2025-03-06T21:59:34.423" assignedTo="{151A9C99-8ED1-95C6-7E28-5A846E32D6FD}" title="@Giles, Matthew - Supt wants to provide some updates from session in the March 26th Board Workshop Deck.  @Flores, George D and @Le, Cindy H - also including you here to weigh in on content from a finance perspective.  Note - This must be sent to Board…">
    <ac:txMkLst xmlns:ac="http://schemas.microsoft.com/office/drawing/2013/main/command">
      <pc:docMk xmlns:pc="http://schemas.microsoft.com/office/powerpoint/2013/main/command"/>
      <pc:sldMk xmlns:pc="http://schemas.microsoft.com/office/powerpoint/2013/main/command" cId="4292762920" sldId="2147480236"/>
      <ac:spMk id="2" creationId="{5A379CE6-A104-4BC2-5631-508B303B3B8F}"/>
      <ac:txMk cp="0" len="39">
        <ac:context len="40" hash="3400145368"/>
      </ac:txMk>
    </ac:txMkLst>
    <p188:pos x="10905366" y="397000"/>
    <p188:txBody>
      <a:bodyPr/>
      <a:lstStyle/>
      <a:p>
        <a:r>
          <a:rPr lang="en-US"/>
          <a:t>[@Giles, Matthew] - Supt wants to provide some updates from session in the March 26th Board Workshop Deck. 
[@Flores, George D]  and [@Le, Cindy H]  - also including you here to weigh in on content from a finance perspective. 
Note - This must be sent to Board by March 20th - so please share your content with Alex and Monica by March 18th at the latest.</a:t>
        </a:r>
      </a:p>
    </p188:txBody>
    <p188:extLst>
      <p:ext xmlns:p="http://schemas.openxmlformats.org/presentationml/2006/main" uri="{5BB2D875-25FF-4072-B9AC-8F64D62656EB}">
        <p228:taskDetails xmlns:p228="http://schemas.microsoft.com/office/powerpoint/2022/08/main">
          <p228:history>
            <p228:event time="2025-03-06T21:59:34.423" id="{61B6D7C7-168C-443E-9426-0B1E9EBD3952}">
              <p228:atrbtn authorId="{44512DC4-D4BA-4DB0-B309-5C76653BAB32}"/>
              <p228:anchr>
                <p228:comment id="{A62DC1F1-CC3C-49CF-BB39-ADE85C4679D7}"/>
              </p228:anchr>
              <p228:add/>
            </p228:event>
            <p228:event time="2025-03-06T21:59:34.423" id="{ABBC60A7-4C64-4C35-8C27-7D049EA4D237}">
              <p228:atrbtn authorId="{44512DC4-D4BA-4DB0-B309-5C76653BAB32}"/>
              <p228:anchr>
                <p228:comment id="{A62DC1F1-CC3C-49CF-BB39-ADE85C4679D7}"/>
              </p228:anchr>
              <p228:asgn authorId="{151A9C99-8ED1-95C6-7E28-5A846E32D6FD}"/>
            </p228:event>
            <p228:event time="2025-03-06T21:59:34.423" id="{EB9B44BC-FA73-4FA5-8FBE-416A163A7C6F}">
              <p228:atrbtn authorId="{44512DC4-D4BA-4DB0-B309-5C76653BAB32}"/>
              <p228:anchr>
                <p228:comment id="{A62DC1F1-CC3C-49CF-BB39-ADE85C4679D7}"/>
              </p228:anchr>
              <p228:title val="@Giles, Matthew - Supt wants to provide some updates from session in the March 26th Board Workshop Deck.  @Flores, George D and @Le, Cindy H - also including you here to weigh in on content from a finance perspective.  Note - This must be sent to Board…"/>
            </p228:event>
            <p228:event time="2025-03-06T21:59:34.423" id="{8D02155D-7524-4473-8CDE-41553CFC77C3}">
              <p228:atrbtn authorId="{44512DC4-D4BA-4DB0-B309-5C76653BAB32}"/>
              <p228:anchr>
                <p228:comment id="{A62DC1F1-CC3C-49CF-BB39-ADE85C4679D7}"/>
              </p228:anchr>
              <p228:date stDt="2025-03-06T21:59:34.423" endDt="2025-03-06T21:59:34.423"/>
            </p228:event>
          </p228:history>
        </p228:taskDetails>
      </p:ext>
    </p188:extLst>
  </p188:cm>
</p188:cmLst>
</file>

<file path=ppt/comments/modernComment_7FFFF2AD_ACF176F.xml><?xml version="1.0" encoding="utf-8"?>
<p188:cmLst xmlns:a="http://schemas.openxmlformats.org/drawingml/2006/main" xmlns:r="http://schemas.openxmlformats.org/officeDocument/2006/relationships" xmlns:p188="http://schemas.microsoft.com/office/powerpoint/2018/8/main">
  <p188:cm id="{E4985F30-23EA-4C8F-A300-DEC667CD04FC}" authorId="{44512DC4-D4BA-4DB0-B309-5C76653BAB32}" created="2025-03-06T18:24:31.224">
    <pc:sldMkLst xmlns:pc="http://schemas.microsoft.com/office/powerpoint/2013/main/command">
      <pc:docMk/>
      <pc:sldMk cId="3685458282" sldId="2147480213"/>
    </pc:sldMkLst>
    <p188:txBody>
      <a:bodyPr/>
      <a:lstStyle/>
      <a:p>
        <a:r>
          <a:rPr lang="en-US"/>
          <a:t>Update on Leg. Session</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06713-F7C0-488F-A138-707588AE8267}"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9D5DAE6D-DA58-49E6-B650-F17019121A64}">
      <dgm:prSet phldrT="[Text]" phldr="0"/>
      <dgm:spPr/>
      <dgm:t>
        <a:bodyPr/>
        <a:lstStyle/>
        <a:p>
          <a:pPr>
            <a:defRPr b="1"/>
          </a:pPr>
          <a:r>
            <a:rPr lang="en-US" dirty="0">
              <a:solidFill>
                <a:schemeClr val="tx1">
                  <a:lumMod val="65000"/>
                  <a:lumOff val="35000"/>
                </a:schemeClr>
              </a:solidFill>
              <a:latin typeface="Arial"/>
            </a:rPr>
            <a:t>January  2025</a:t>
          </a:r>
          <a:endParaRPr lang="en-US" dirty="0">
            <a:solidFill>
              <a:schemeClr val="tx1">
                <a:lumMod val="65000"/>
                <a:lumOff val="35000"/>
              </a:schemeClr>
            </a:solidFill>
          </a:endParaRPr>
        </a:p>
      </dgm:t>
    </dgm:pt>
    <dgm:pt modelId="{C6766FEF-883D-40E3-83F6-BF980F887EF7}" type="parTrans" cxnId="{2CF7D19B-3D8D-456B-BCF4-C6A2D2CBFD16}">
      <dgm:prSet/>
      <dgm:spPr/>
      <dgm:t>
        <a:bodyPr/>
        <a:lstStyle/>
        <a:p>
          <a:endParaRPr lang="en-US"/>
        </a:p>
      </dgm:t>
    </dgm:pt>
    <dgm:pt modelId="{54915C5B-A355-48EB-B70B-7DAC7379FBFF}" type="sibTrans" cxnId="{2CF7D19B-3D8D-456B-BCF4-C6A2D2CBFD16}">
      <dgm:prSet/>
      <dgm:spPr/>
      <dgm:t>
        <a:bodyPr/>
        <a:lstStyle/>
        <a:p>
          <a:endParaRPr lang="en-US"/>
        </a:p>
      </dgm:t>
    </dgm:pt>
    <dgm:pt modelId="{0BAB5D4A-DA87-44FD-A5F9-32C8C2551CD7}">
      <dgm:prSet phldrT="[Text]" phldr="0"/>
      <dgm:spPr/>
      <dgm:t>
        <a:bodyPr/>
        <a:lstStyle/>
        <a:p>
          <a:endParaRPr lang="en-US" b="1" i="0" dirty="0">
            <a:solidFill>
              <a:schemeClr val="tx1">
                <a:lumMod val="65000"/>
                <a:lumOff val="35000"/>
              </a:schemeClr>
            </a:solidFill>
          </a:endParaRPr>
        </a:p>
      </dgm:t>
    </dgm:pt>
    <dgm:pt modelId="{ACC75A9B-CB6F-4FC8-957A-EC4BA9C46232}" type="parTrans" cxnId="{1BB9EF27-8481-4903-982C-63AA11ED8ABD}">
      <dgm:prSet/>
      <dgm:spPr/>
      <dgm:t>
        <a:bodyPr/>
        <a:lstStyle/>
        <a:p>
          <a:endParaRPr lang="en-US"/>
        </a:p>
      </dgm:t>
    </dgm:pt>
    <dgm:pt modelId="{00A643D1-25CE-4311-9A69-A3D98BDC0B34}" type="sibTrans" cxnId="{1BB9EF27-8481-4903-982C-63AA11ED8ABD}">
      <dgm:prSet/>
      <dgm:spPr/>
      <dgm:t>
        <a:bodyPr/>
        <a:lstStyle/>
        <a:p>
          <a:endParaRPr lang="en-US"/>
        </a:p>
      </dgm:t>
    </dgm:pt>
    <dgm:pt modelId="{E4B6CFD7-4979-4CF3-A943-AB110EBFAF3C}">
      <dgm:prSet phldrT="[Text]" phldr="0"/>
      <dgm:spPr/>
      <dgm:t>
        <a:bodyPr/>
        <a:lstStyle/>
        <a:p>
          <a:pPr>
            <a:defRPr b="1"/>
          </a:pPr>
          <a:r>
            <a:rPr lang="en-US" dirty="0">
              <a:solidFill>
                <a:schemeClr val="tx1">
                  <a:lumMod val="65000"/>
                  <a:lumOff val="35000"/>
                </a:schemeClr>
              </a:solidFill>
              <a:latin typeface="Arial"/>
            </a:rPr>
            <a:t>February 2025</a:t>
          </a:r>
          <a:endParaRPr lang="en-US" dirty="0">
            <a:solidFill>
              <a:schemeClr val="tx1">
                <a:lumMod val="65000"/>
                <a:lumOff val="35000"/>
              </a:schemeClr>
            </a:solidFill>
          </a:endParaRPr>
        </a:p>
      </dgm:t>
    </dgm:pt>
    <dgm:pt modelId="{2EB1E492-1283-4F17-AA21-747573805BE6}" type="parTrans" cxnId="{52D09B5F-5B0A-4669-8632-0F0433134EF8}">
      <dgm:prSet/>
      <dgm:spPr/>
      <dgm:t>
        <a:bodyPr/>
        <a:lstStyle/>
        <a:p>
          <a:endParaRPr lang="en-US"/>
        </a:p>
      </dgm:t>
    </dgm:pt>
    <dgm:pt modelId="{0412FEF9-AFA0-4EB9-8A62-4E91220DA236}" type="sibTrans" cxnId="{52D09B5F-5B0A-4669-8632-0F0433134EF8}">
      <dgm:prSet/>
      <dgm:spPr/>
      <dgm:t>
        <a:bodyPr/>
        <a:lstStyle/>
        <a:p>
          <a:endParaRPr lang="en-US"/>
        </a:p>
      </dgm:t>
    </dgm:pt>
    <dgm:pt modelId="{1847690A-31E5-4C54-A4DF-3F2FA043810D}">
      <dgm:prSet phldrT="[Text]" phldr="0"/>
      <dgm:spPr/>
      <dgm:t>
        <a:bodyPr/>
        <a:lstStyle/>
        <a:p>
          <a:endParaRPr lang="en-US" dirty="0"/>
        </a:p>
      </dgm:t>
    </dgm:pt>
    <dgm:pt modelId="{B68EEB62-30CC-4C2A-9A9B-B6C7E5DA7D56}" type="parTrans" cxnId="{12F46913-3D75-4B1F-858C-2F22BAD42BFF}">
      <dgm:prSet/>
      <dgm:spPr/>
      <dgm:t>
        <a:bodyPr/>
        <a:lstStyle/>
        <a:p>
          <a:endParaRPr lang="en-US"/>
        </a:p>
      </dgm:t>
    </dgm:pt>
    <dgm:pt modelId="{7238ECA1-0B8B-4AF4-B4CE-22085D6E3395}" type="sibTrans" cxnId="{12F46913-3D75-4B1F-858C-2F22BAD42BFF}">
      <dgm:prSet/>
      <dgm:spPr/>
      <dgm:t>
        <a:bodyPr/>
        <a:lstStyle/>
        <a:p>
          <a:endParaRPr lang="en-US"/>
        </a:p>
      </dgm:t>
    </dgm:pt>
    <dgm:pt modelId="{2FFA2E2E-B490-44C2-8B6C-D383E7D30976}">
      <dgm:prSet phldrT="[Text]" phldr="0"/>
      <dgm:spPr/>
      <dgm:t>
        <a:bodyPr/>
        <a:lstStyle/>
        <a:p>
          <a:pPr>
            <a:defRPr b="1"/>
          </a:pPr>
          <a:r>
            <a:rPr lang="en-US" dirty="0">
              <a:solidFill>
                <a:schemeClr val="tx1">
                  <a:lumMod val="65000"/>
                  <a:lumOff val="35000"/>
                </a:schemeClr>
              </a:solidFill>
              <a:latin typeface="Arial"/>
            </a:rPr>
            <a:t>March 2025</a:t>
          </a:r>
          <a:endParaRPr lang="en-US" dirty="0">
            <a:solidFill>
              <a:schemeClr val="tx1">
                <a:lumMod val="65000"/>
                <a:lumOff val="35000"/>
              </a:schemeClr>
            </a:solidFill>
          </a:endParaRPr>
        </a:p>
      </dgm:t>
    </dgm:pt>
    <dgm:pt modelId="{2B1E6C3D-E589-4B71-9AC4-ABBB297E1950}" type="parTrans" cxnId="{544376F8-8D31-421F-A1BE-5E23E6629A9D}">
      <dgm:prSet/>
      <dgm:spPr/>
      <dgm:t>
        <a:bodyPr/>
        <a:lstStyle/>
        <a:p>
          <a:endParaRPr lang="en-US"/>
        </a:p>
      </dgm:t>
    </dgm:pt>
    <dgm:pt modelId="{1FB9E815-2A03-406A-9E81-4C19B82EC9AA}" type="sibTrans" cxnId="{544376F8-8D31-421F-A1BE-5E23E6629A9D}">
      <dgm:prSet/>
      <dgm:spPr/>
      <dgm:t>
        <a:bodyPr/>
        <a:lstStyle/>
        <a:p>
          <a:endParaRPr lang="en-US"/>
        </a:p>
      </dgm:t>
    </dgm:pt>
    <dgm:pt modelId="{52BCD4BD-5A74-47DF-ADFD-6EB3284D6EE2}">
      <dgm:prSet phldr="0"/>
      <dgm:spPr/>
      <dgm:t>
        <a:bodyPr/>
        <a:lstStyle/>
        <a:p>
          <a:pPr>
            <a:defRPr b="1"/>
          </a:pPr>
          <a:r>
            <a:rPr lang="en-US" b="1" dirty="0">
              <a:solidFill>
                <a:schemeClr val="tx1">
                  <a:lumMod val="65000"/>
                  <a:lumOff val="35000"/>
                </a:schemeClr>
              </a:solidFill>
              <a:latin typeface="Arial"/>
            </a:rPr>
            <a:t>April 2025</a:t>
          </a:r>
        </a:p>
      </dgm:t>
    </dgm:pt>
    <dgm:pt modelId="{5C4901CF-5FA7-4CE9-A3E2-B678C5004117}" type="parTrans" cxnId="{26499302-9D87-43F0-840B-DFF9D7CB531E}">
      <dgm:prSet/>
      <dgm:spPr/>
      <dgm:t>
        <a:bodyPr/>
        <a:lstStyle/>
        <a:p>
          <a:endParaRPr lang="en-US"/>
        </a:p>
      </dgm:t>
    </dgm:pt>
    <dgm:pt modelId="{8D4CF21C-D41E-413B-9D8E-B63C0DCDC467}" type="sibTrans" cxnId="{26499302-9D87-43F0-840B-DFF9D7CB531E}">
      <dgm:prSet/>
      <dgm:spPr/>
      <dgm:t>
        <a:bodyPr/>
        <a:lstStyle/>
        <a:p>
          <a:endParaRPr lang="en-US"/>
        </a:p>
      </dgm:t>
    </dgm:pt>
    <dgm:pt modelId="{716A9786-A33B-41ED-A551-158F768BBC3B}">
      <dgm:prSet phldr="0"/>
      <dgm:spPr/>
      <dgm:t>
        <a:bodyPr/>
        <a:lstStyle/>
        <a:p>
          <a:pPr>
            <a:defRPr b="1"/>
          </a:pPr>
          <a:r>
            <a:rPr lang="en-US" b="1" dirty="0">
              <a:solidFill>
                <a:schemeClr val="tx1">
                  <a:lumMod val="65000"/>
                  <a:lumOff val="35000"/>
                </a:schemeClr>
              </a:solidFill>
              <a:latin typeface="Arial"/>
            </a:rPr>
            <a:t>May 2025</a:t>
          </a:r>
        </a:p>
      </dgm:t>
    </dgm:pt>
    <dgm:pt modelId="{0A77777A-0136-4761-B8D4-235D825E41A7}" type="parTrans" cxnId="{8343CAAF-2AC2-4101-B9AC-1CCCACB207E7}">
      <dgm:prSet/>
      <dgm:spPr/>
      <dgm:t>
        <a:bodyPr/>
        <a:lstStyle/>
        <a:p>
          <a:endParaRPr lang="en-US"/>
        </a:p>
      </dgm:t>
    </dgm:pt>
    <dgm:pt modelId="{544448DE-957A-4C2C-A1DB-167E2DC46584}" type="sibTrans" cxnId="{8343CAAF-2AC2-4101-B9AC-1CCCACB207E7}">
      <dgm:prSet/>
      <dgm:spPr/>
      <dgm:t>
        <a:bodyPr/>
        <a:lstStyle/>
        <a:p>
          <a:endParaRPr lang="en-US"/>
        </a:p>
      </dgm:t>
    </dgm:pt>
    <dgm:pt modelId="{B3FA5C2C-F8A5-495F-9F14-47045500FDB3}">
      <dgm:prSet phldr="0"/>
      <dgm:spPr/>
      <dgm:t>
        <a:bodyPr/>
        <a:lstStyle/>
        <a:p>
          <a:pPr>
            <a:defRPr b="1"/>
          </a:pPr>
          <a:r>
            <a:rPr lang="en-US" b="1" dirty="0">
              <a:solidFill>
                <a:schemeClr val="tx1">
                  <a:lumMod val="65000"/>
                  <a:lumOff val="35000"/>
                </a:schemeClr>
              </a:solidFill>
              <a:latin typeface="Arial"/>
            </a:rPr>
            <a:t>June 2025</a:t>
          </a:r>
        </a:p>
      </dgm:t>
    </dgm:pt>
    <dgm:pt modelId="{924C64D1-30CE-481F-B7A9-357FA68F0913}" type="parTrans" cxnId="{FAEF3D45-66D4-4F0E-97D0-2828FF010D83}">
      <dgm:prSet/>
      <dgm:spPr/>
      <dgm:t>
        <a:bodyPr/>
        <a:lstStyle/>
        <a:p>
          <a:endParaRPr lang="en-US"/>
        </a:p>
      </dgm:t>
    </dgm:pt>
    <dgm:pt modelId="{8A3FEEC6-64A6-4654-8957-1CDB865F69A0}" type="sibTrans" cxnId="{FAEF3D45-66D4-4F0E-97D0-2828FF010D83}">
      <dgm:prSet/>
      <dgm:spPr/>
      <dgm:t>
        <a:bodyPr/>
        <a:lstStyle/>
        <a:p>
          <a:endParaRPr lang="en-US"/>
        </a:p>
      </dgm:t>
    </dgm:pt>
    <dgm:pt modelId="{C35DEED6-801B-458F-82FE-A0FC9D1D1BB9}" type="pres">
      <dgm:prSet presAssocID="{45906713-F7C0-488F-A138-707588AE8267}" presName="root" presStyleCnt="0">
        <dgm:presLayoutVars>
          <dgm:chMax/>
          <dgm:chPref/>
          <dgm:animLvl val="lvl"/>
        </dgm:presLayoutVars>
      </dgm:prSet>
      <dgm:spPr/>
    </dgm:pt>
    <dgm:pt modelId="{1DF6C801-EEAC-4312-A14D-7667E234D9C4}" type="pres">
      <dgm:prSet presAssocID="{45906713-F7C0-488F-A138-707588AE8267}"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4452CA49-AA92-4DC8-9AC9-E8CE0BDBC904}" type="pres">
      <dgm:prSet presAssocID="{45906713-F7C0-488F-A138-707588AE8267}" presName="nodes" presStyleCnt="0">
        <dgm:presLayoutVars>
          <dgm:chMax/>
          <dgm:chPref/>
          <dgm:animLvl val="lvl"/>
        </dgm:presLayoutVars>
      </dgm:prSet>
      <dgm:spPr/>
    </dgm:pt>
    <dgm:pt modelId="{9B273200-B5CC-47BD-8125-7D55750CBE5D}" type="pres">
      <dgm:prSet presAssocID="{9D5DAE6D-DA58-49E6-B650-F17019121A64}" presName="composite" presStyleCnt="0"/>
      <dgm:spPr/>
    </dgm:pt>
    <dgm:pt modelId="{CA24A5A1-17D8-4B8B-895A-9B4004B47718}" type="pres">
      <dgm:prSet presAssocID="{9D5DAE6D-DA58-49E6-B650-F17019121A64}" presName="ConnectorPoint" presStyleLbl="ln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D2243DD-D433-40AC-AFA3-94A540B66A3A}" type="pres">
      <dgm:prSet presAssocID="{9D5DAE6D-DA58-49E6-B650-F17019121A64}" presName="DropPinPlaceHolder" presStyleCnt="0"/>
      <dgm:spPr/>
    </dgm:pt>
    <dgm:pt modelId="{7A74EA17-B5F1-42A0-ABC4-43DFB18CE482}" type="pres">
      <dgm:prSet presAssocID="{9D5DAE6D-DA58-49E6-B650-F17019121A64}" presName="DropPin" presStyleLbl="alignNode1" presStyleIdx="0" presStyleCnt="6"/>
      <dgm:spPr/>
    </dgm:pt>
    <dgm:pt modelId="{EAD56C36-7C29-47D9-8837-D2EEE4C3030F}" type="pres">
      <dgm:prSet presAssocID="{9D5DAE6D-DA58-49E6-B650-F17019121A64}" presName="Ellipse" presStyleLbl="fgAcc1" presStyleIdx="1" presStyleCnt="7"/>
      <dgm:spPr>
        <a:solidFill>
          <a:schemeClr val="lt1">
            <a:alpha val="90000"/>
            <a:hueOff val="0"/>
            <a:satOff val="0"/>
            <a:lumOff val="0"/>
            <a:alphaOff val="0"/>
          </a:schemeClr>
        </a:solidFill>
        <a:ln w="25400" cap="flat" cmpd="sng" algn="ctr">
          <a:noFill/>
          <a:prstDash val="solid"/>
        </a:ln>
        <a:effectLst/>
      </dgm:spPr>
    </dgm:pt>
    <dgm:pt modelId="{34B783F7-A5B5-42EB-A0CF-3B5D14D5BDCF}" type="pres">
      <dgm:prSet presAssocID="{9D5DAE6D-DA58-49E6-B650-F17019121A64}" presName="L2TextContainer" presStyleLbl="revTx" presStyleIdx="0" presStyleCnt="12">
        <dgm:presLayoutVars>
          <dgm:bulletEnabled val="1"/>
        </dgm:presLayoutVars>
      </dgm:prSet>
      <dgm:spPr/>
    </dgm:pt>
    <dgm:pt modelId="{6BEEC5F8-BD21-44CC-8523-DC6094FEB233}" type="pres">
      <dgm:prSet presAssocID="{9D5DAE6D-DA58-49E6-B650-F17019121A64}" presName="L1TextContainer" presStyleLbl="revTx" presStyleIdx="1" presStyleCnt="12">
        <dgm:presLayoutVars>
          <dgm:chMax val="1"/>
          <dgm:chPref val="1"/>
          <dgm:bulletEnabled val="1"/>
        </dgm:presLayoutVars>
      </dgm:prSet>
      <dgm:spPr/>
    </dgm:pt>
    <dgm:pt modelId="{4BF04974-8C30-4CC6-A426-6262C52A71C8}" type="pres">
      <dgm:prSet presAssocID="{9D5DAE6D-DA58-49E6-B650-F17019121A64}" presName="ConnectLine" presStyleLbl="sibTrans1D1" presStyleIdx="0" presStyleCnt="6"/>
      <dgm:spPr>
        <a:noFill/>
        <a:ln w="12700" cap="flat" cmpd="sng" algn="ctr">
          <a:solidFill>
            <a:schemeClr val="accent1">
              <a:hueOff val="0"/>
              <a:satOff val="0"/>
              <a:lumOff val="0"/>
              <a:alphaOff val="0"/>
            </a:schemeClr>
          </a:solidFill>
          <a:prstDash val="dash"/>
        </a:ln>
        <a:effectLst/>
      </dgm:spPr>
    </dgm:pt>
    <dgm:pt modelId="{AD9F877E-5D65-4CE1-9DD4-EDE54DB9B653}" type="pres">
      <dgm:prSet presAssocID="{9D5DAE6D-DA58-49E6-B650-F17019121A64}" presName="EmptyPlaceHolder" presStyleCnt="0"/>
      <dgm:spPr/>
    </dgm:pt>
    <dgm:pt modelId="{60651C42-A279-470C-ACA3-7DD6522B37FA}" type="pres">
      <dgm:prSet presAssocID="{54915C5B-A355-48EB-B70B-7DAC7379FBFF}" presName="spaceBetweenRectangles" presStyleCnt="0"/>
      <dgm:spPr/>
    </dgm:pt>
    <dgm:pt modelId="{A9279ACC-DBC9-4F8F-8F56-1C1F00F75502}" type="pres">
      <dgm:prSet presAssocID="{E4B6CFD7-4979-4CF3-A943-AB110EBFAF3C}" presName="composite" presStyleCnt="0"/>
      <dgm:spPr/>
    </dgm:pt>
    <dgm:pt modelId="{B0ADF938-77E6-44B5-A10E-0A99457E666C}" type="pres">
      <dgm:prSet presAssocID="{E4B6CFD7-4979-4CF3-A943-AB110EBFAF3C}" presName="ConnectorPoint" presStyleLbl="ln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B3A0774-699C-45E3-BCD0-A0A98C9A8BA5}" type="pres">
      <dgm:prSet presAssocID="{E4B6CFD7-4979-4CF3-A943-AB110EBFAF3C}" presName="DropPinPlaceHolder" presStyleCnt="0"/>
      <dgm:spPr/>
    </dgm:pt>
    <dgm:pt modelId="{C2508CD5-3193-415D-9A3E-ED7B7E06B946}" type="pres">
      <dgm:prSet presAssocID="{E4B6CFD7-4979-4CF3-A943-AB110EBFAF3C}" presName="DropPin" presStyleLbl="alignNode1" presStyleIdx="1" presStyleCnt="6"/>
      <dgm:spPr/>
    </dgm:pt>
    <dgm:pt modelId="{C28AB15E-DC04-4D4D-92E6-67824DA8E0EA}" type="pres">
      <dgm:prSet presAssocID="{E4B6CFD7-4979-4CF3-A943-AB110EBFAF3C}" presName="Ellipse" presStyleLbl="fgAcc1" presStyleIdx="2" presStyleCnt="7"/>
      <dgm:spPr>
        <a:solidFill>
          <a:schemeClr val="lt1">
            <a:alpha val="90000"/>
            <a:hueOff val="0"/>
            <a:satOff val="0"/>
            <a:lumOff val="0"/>
            <a:alphaOff val="0"/>
          </a:schemeClr>
        </a:solidFill>
        <a:ln w="25400" cap="flat" cmpd="sng" algn="ctr">
          <a:noFill/>
          <a:prstDash val="solid"/>
        </a:ln>
        <a:effectLst/>
      </dgm:spPr>
    </dgm:pt>
    <dgm:pt modelId="{A99FAA34-B60E-4CBF-9B6B-8196F88FDFA0}" type="pres">
      <dgm:prSet presAssocID="{E4B6CFD7-4979-4CF3-A943-AB110EBFAF3C}" presName="L2TextContainer" presStyleLbl="revTx" presStyleIdx="2" presStyleCnt="12">
        <dgm:presLayoutVars>
          <dgm:bulletEnabled val="1"/>
        </dgm:presLayoutVars>
      </dgm:prSet>
      <dgm:spPr/>
    </dgm:pt>
    <dgm:pt modelId="{C5A1135F-B16A-47EE-9CF4-4AFEFD626DC5}" type="pres">
      <dgm:prSet presAssocID="{E4B6CFD7-4979-4CF3-A943-AB110EBFAF3C}" presName="L1TextContainer" presStyleLbl="revTx" presStyleIdx="3" presStyleCnt="12">
        <dgm:presLayoutVars>
          <dgm:chMax val="1"/>
          <dgm:chPref val="1"/>
          <dgm:bulletEnabled val="1"/>
        </dgm:presLayoutVars>
      </dgm:prSet>
      <dgm:spPr/>
    </dgm:pt>
    <dgm:pt modelId="{3A72A471-5520-4C49-BD38-486E19988D40}" type="pres">
      <dgm:prSet presAssocID="{E4B6CFD7-4979-4CF3-A943-AB110EBFAF3C}" presName="ConnectLine" presStyleLbl="sibTrans1D1" presStyleIdx="1" presStyleCnt="6"/>
      <dgm:spPr>
        <a:noFill/>
        <a:ln w="12700" cap="flat" cmpd="sng" algn="ctr">
          <a:solidFill>
            <a:schemeClr val="accent1">
              <a:hueOff val="0"/>
              <a:satOff val="0"/>
              <a:lumOff val="0"/>
              <a:alphaOff val="0"/>
            </a:schemeClr>
          </a:solidFill>
          <a:prstDash val="dash"/>
        </a:ln>
        <a:effectLst/>
      </dgm:spPr>
    </dgm:pt>
    <dgm:pt modelId="{C2DA8CDF-99B1-41CD-A2CF-6D034F87DEBB}" type="pres">
      <dgm:prSet presAssocID="{E4B6CFD7-4979-4CF3-A943-AB110EBFAF3C}" presName="EmptyPlaceHolder" presStyleCnt="0"/>
      <dgm:spPr/>
    </dgm:pt>
    <dgm:pt modelId="{FEC6FC07-68A5-4417-82B0-E7176B34B98C}" type="pres">
      <dgm:prSet presAssocID="{0412FEF9-AFA0-4EB9-8A62-4E91220DA236}" presName="spaceBetweenRectangles" presStyleCnt="0"/>
      <dgm:spPr/>
    </dgm:pt>
    <dgm:pt modelId="{AC277984-6854-4DEE-B928-43453DA15AE1}" type="pres">
      <dgm:prSet presAssocID="{2FFA2E2E-B490-44C2-8B6C-D383E7D30976}" presName="composite" presStyleCnt="0"/>
      <dgm:spPr/>
    </dgm:pt>
    <dgm:pt modelId="{3ECD1E86-5533-4A9C-BEAC-C75F958E40FA}" type="pres">
      <dgm:prSet presAssocID="{2FFA2E2E-B490-44C2-8B6C-D383E7D30976}"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DFB1A463-C3BE-469A-9ED5-CAEDDAC68CC3}" type="pres">
      <dgm:prSet presAssocID="{2FFA2E2E-B490-44C2-8B6C-D383E7D30976}" presName="DropPinPlaceHolder" presStyleCnt="0"/>
      <dgm:spPr/>
    </dgm:pt>
    <dgm:pt modelId="{DB66119E-91C4-4BBA-987E-172418990508}" type="pres">
      <dgm:prSet presAssocID="{2FFA2E2E-B490-44C2-8B6C-D383E7D30976}" presName="DropPin" presStyleLbl="alignNode1" presStyleIdx="2" presStyleCnt="6"/>
      <dgm:spPr/>
    </dgm:pt>
    <dgm:pt modelId="{7576B3D9-AA62-414E-A8C1-4DCF7A13EEE0}" type="pres">
      <dgm:prSet presAssocID="{2FFA2E2E-B490-44C2-8B6C-D383E7D30976}" presName="Ellipse" presStyleLbl="fgAcc1" presStyleIdx="3" presStyleCnt="7"/>
      <dgm:spPr>
        <a:solidFill>
          <a:schemeClr val="lt1">
            <a:alpha val="90000"/>
            <a:hueOff val="0"/>
            <a:satOff val="0"/>
            <a:lumOff val="0"/>
            <a:alphaOff val="0"/>
          </a:schemeClr>
        </a:solidFill>
        <a:ln w="25400" cap="flat" cmpd="sng" algn="ctr">
          <a:noFill/>
          <a:prstDash val="solid"/>
        </a:ln>
        <a:effectLst/>
      </dgm:spPr>
    </dgm:pt>
    <dgm:pt modelId="{727DB477-1E4F-40AB-80B1-2992DF48B634}" type="pres">
      <dgm:prSet presAssocID="{2FFA2E2E-B490-44C2-8B6C-D383E7D30976}" presName="L2TextContainer" presStyleLbl="revTx" presStyleIdx="4" presStyleCnt="12">
        <dgm:presLayoutVars>
          <dgm:bulletEnabled val="1"/>
        </dgm:presLayoutVars>
      </dgm:prSet>
      <dgm:spPr/>
    </dgm:pt>
    <dgm:pt modelId="{48ACB229-2709-418D-919E-A321E886AF48}" type="pres">
      <dgm:prSet presAssocID="{2FFA2E2E-B490-44C2-8B6C-D383E7D30976}" presName="L1TextContainer" presStyleLbl="revTx" presStyleIdx="5" presStyleCnt="12">
        <dgm:presLayoutVars>
          <dgm:chMax val="1"/>
          <dgm:chPref val="1"/>
          <dgm:bulletEnabled val="1"/>
        </dgm:presLayoutVars>
      </dgm:prSet>
      <dgm:spPr/>
    </dgm:pt>
    <dgm:pt modelId="{9850D653-8221-4856-A2C8-5090856AE661}" type="pres">
      <dgm:prSet presAssocID="{2FFA2E2E-B490-44C2-8B6C-D383E7D30976}" presName="ConnectLine" presStyleLbl="sibTrans1D1" presStyleIdx="2" presStyleCnt="6"/>
      <dgm:spPr>
        <a:noFill/>
        <a:ln w="12700" cap="flat" cmpd="sng" algn="ctr">
          <a:solidFill>
            <a:schemeClr val="accent1">
              <a:hueOff val="0"/>
              <a:satOff val="0"/>
              <a:lumOff val="0"/>
              <a:alphaOff val="0"/>
            </a:schemeClr>
          </a:solidFill>
          <a:prstDash val="dash"/>
        </a:ln>
        <a:effectLst/>
      </dgm:spPr>
    </dgm:pt>
    <dgm:pt modelId="{C5C752B4-D0A5-46CA-B5F8-9B7E96D71C56}" type="pres">
      <dgm:prSet presAssocID="{2FFA2E2E-B490-44C2-8B6C-D383E7D30976}" presName="EmptyPlaceHolder" presStyleCnt="0"/>
      <dgm:spPr/>
    </dgm:pt>
    <dgm:pt modelId="{DDE4A3C9-A774-4F95-834D-1B680DF7FD2B}" type="pres">
      <dgm:prSet presAssocID="{1FB9E815-2A03-406A-9E81-4C19B82EC9AA}" presName="spaceBetweenRectangles" presStyleCnt="0"/>
      <dgm:spPr/>
    </dgm:pt>
    <dgm:pt modelId="{B947D585-8A9E-41FE-9277-65C97DD2BE45}" type="pres">
      <dgm:prSet presAssocID="{52BCD4BD-5A74-47DF-ADFD-6EB3284D6EE2}" presName="composite" presStyleCnt="0"/>
      <dgm:spPr/>
    </dgm:pt>
    <dgm:pt modelId="{B56D9DB3-5557-44D4-B2B8-4CE80687C5E1}" type="pres">
      <dgm:prSet presAssocID="{52BCD4BD-5A74-47DF-ADFD-6EB3284D6EE2}" presName="ConnectorPoint" presStyleLbl="ln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88D1F686-962A-4D39-BC16-566E576C9A60}" type="pres">
      <dgm:prSet presAssocID="{52BCD4BD-5A74-47DF-ADFD-6EB3284D6EE2}" presName="DropPinPlaceHolder" presStyleCnt="0"/>
      <dgm:spPr/>
    </dgm:pt>
    <dgm:pt modelId="{397BDCAE-DA39-457D-8E65-48C60A48348C}" type="pres">
      <dgm:prSet presAssocID="{52BCD4BD-5A74-47DF-ADFD-6EB3284D6EE2}" presName="DropPin" presStyleLbl="alignNode1" presStyleIdx="3" presStyleCnt="6"/>
      <dgm:spPr/>
    </dgm:pt>
    <dgm:pt modelId="{4C1B4DFD-5592-4BEE-8C6E-E25B6F31A9E4}" type="pres">
      <dgm:prSet presAssocID="{52BCD4BD-5A74-47DF-ADFD-6EB3284D6EE2}" presName="Ellipse" presStyleLbl="fgAcc1" presStyleIdx="4" presStyleCnt="7"/>
      <dgm:spPr>
        <a:solidFill>
          <a:schemeClr val="lt1">
            <a:alpha val="90000"/>
            <a:hueOff val="0"/>
            <a:satOff val="0"/>
            <a:lumOff val="0"/>
            <a:alphaOff val="0"/>
          </a:schemeClr>
        </a:solidFill>
        <a:ln w="25400" cap="flat" cmpd="sng" algn="ctr">
          <a:noFill/>
          <a:prstDash val="solid"/>
        </a:ln>
        <a:effectLst/>
      </dgm:spPr>
    </dgm:pt>
    <dgm:pt modelId="{BB35F85D-6EE6-48A9-A18B-6105D84ACE4F}" type="pres">
      <dgm:prSet presAssocID="{52BCD4BD-5A74-47DF-ADFD-6EB3284D6EE2}" presName="L2TextContainer" presStyleLbl="revTx" presStyleIdx="6" presStyleCnt="12">
        <dgm:presLayoutVars>
          <dgm:bulletEnabled val="1"/>
        </dgm:presLayoutVars>
      </dgm:prSet>
      <dgm:spPr/>
    </dgm:pt>
    <dgm:pt modelId="{70566E4E-851D-45CA-A18D-4E78368EC9C1}" type="pres">
      <dgm:prSet presAssocID="{52BCD4BD-5A74-47DF-ADFD-6EB3284D6EE2}" presName="L1TextContainer" presStyleLbl="revTx" presStyleIdx="7" presStyleCnt="12">
        <dgm:presLayoutVars>
          <dgm:chMax val="1"/>
          <dgm:chPref val="1"/>
          <dgm:bulletEnabled val="1"/>
        </dgm:presLayoutVars>
      </dgm:prSet>
      <dgm:spPr/>
    </dgm:pt>
    <dgm:pt modelId="{A03ADBB4-EEAD-4C43-982D-37E7B6A9E423}" type="pres">
      <dgm:prSet presAssocID="{52BCD4BD-5A74-47DF-ADFD-6EB3284D6EE2}" presName="ConnectLine" presStyleLbl="sibTrans1D1" presStyleIdx="3" presStyleCnt="6"/>
      <dgm:spPr>
        <a:noFill/>
        <a:ln w="12700" cap="flat" cmpd="sng" algn="ctr">
          <a:solidFill>
            <a:schemeClr val="accent1">
              <a:hueOff val="0"/>
              <a:satOff val="0"/>
              <a:lumOff val="0"/>
              <a:alphaOff val="0"/>
            </a:schemeClr>
          </a:solidFill>
          <a:prstDash val="dash"/>
        </a:ln>
        <a:effectLst/>
      </dgm:spPr>
    </dgm:pt>
    <dgm:pt modelId="{25ECCA64-5BBD-4F57-8B87-D4A128C6E3A7}" type="pres">
      <dgm:prSet presAssocID="{52BCD4BD-5A74-47DF-ADFD-6EB3284D6EE2}" presName="EmptyPlaceHolder" presStyleCnt="0"/>
      <dgm:spPr/>
    </dgm:pt>
    <dgm:pt modelId="{CFC46F93-4CDD-4D8A-A33C-5B7D93B2ABED}" type="pres">
      <dgm:prSet presAssocID="{8D4CF21C-D41E-413B-9D8E-B63C0DCDC467}" presName="spaceBetweenRectangles" presStyleCnt="0"/>
      <dgm:spPr/>
    </dgm:pt>
    <dgm:pt modelId="{94A8E9DC-C841-4FB5-84DB-47388D6C73A7}" type="pres">
      <dgm:prSet presAssocID="{716A9786-A33B-41ED-A551-158F768BBC3B}" presName="composite" presStyleCnt="0"/>
      <dgm:spPr/>
    </dgm:pt>
    <dgm:pt modelId="{BE61C8AB-8B7F-47A6-B4E5-0E0DD928854D}" type="pres">
      <dgm:prSet presAssocID="{716A9786-A33B-41ED-A551-158F768BBC3B}" presName="ConnectorPoint" presStyleLbl="ln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93051CD-DCD7-4B0F-9DB5-4CC57DAA7441}" type="pres">
      <dgm:prSet presAssocID="{716A9786-A33B-41ED-A551-158F768BBC3B}" presName="DropPinPlaceHolder" presStyleCnt="0"/>
      <dgm:spPr/>
    </dgm:pt>
    <dgm:pt modelId="{24026D77-DFEE-43F7-8534-A486A77C3C02}" type="pres">
      <dgm:prSet presAssocID="{716A9786-A33B-41ED-A551-158F768BBC3B}" presName="DropPin" presStyleLbl="alignNode1" presStyleIdx="4" presStyleCnt="6"/>
      <dgm:spPr/>
    </dgm:pt>
    <dgm:pt modelId="{49C17F1E-DABF-4156-A0C0-532DE7978FA7}" type="pres">
      <dgm:prSet presAssocID="{716A9786-A33B-41ED-A551-158F768BBC3B}" presName="Ellipse" presStyleLbl="fgAcc1" presStyleIdx="5" presStyleCnt="7"/>
      <dgm:spPr>
        <a:solidFill>
          <a:schemeClr val="lt1">
            <a:alpha val="90000"/>
            <a:hueOff val="0"/>
            <a:satOff val="0"/>
            <a:lumOff val="0"/>
            <a:alphaOff val="0"/>
          </a:schemeClr>
        </a:solidFill>
        <a:ln w="25400" cap="flat" cmpd="sng" algn="ctr">
          <a:noFill/>
          <a:prstDash val="solid"/>
        </a:ln>
        <a:effectLst/>
      </dgm:spPr>
    </dgm:pt>
    <dgm:pt modelId="{08F2B490-7EF9-4692-BAF3-0BF61C257F93}" type="pres">
      <dgm:prSet presAssocID="{716A9786-A33B-41ED-A551-158F768BBC3B}" presName="L2TextContainer" presStyleLbl="revTx" presStyleIdx="8" presStyleCnt="12">
        <dgm:presLayoutVars>
          <dgm:bulletEnabled val="1"/>
        </dgm:presLayoutVars>
      </dgm:prSet>
      <dgm:spPr/>
    </dgm:pt>
    <dgm:pt modelId="{7B26BA65-2D0D-41A2-AE3E-8675979E7626}" type="pres">
      <dgm:prSet presAssocID="{716A9786-A33B-41ED-A551-158F768BBC3B}" presName="L1TextContainer" presStyleLbl="revTx" presStyleIdx="9" presStyleCnt="12">
        <dgm:presLayoutVars>
          <dgm:chMax val="1"/>
          <dgm:chPref val="1"/>
          <dgm:bulletEnabled val="1"/>
        </dgm:presLayoutVars>
      </dgm:prSet>
      <dgm:spPr/>
    </dgm:pt>
    <dgm:pt modelId="{6E2D30E9-10F8-4948-930E-9037A7567D2F}" type="pres">
      <dgm:prSet presAssocID="{716A9786-A33B-41ED-A551-158F768BBC3B}" presName="ConnectLine" presStyleLbl="sibTrans1D1" presStyleIdx="4" presStyleCnt="6"/>
      <dgm:spPr>
        <a:noFill/>
        <a:ln w="12700" cap="flat" cmpd="sng" algn="ctr">
          <a:solidFill>
            <a:schemeClr val="accent1">
              <a:hueOff val="0"/>
              <a:satOff val="0"/>
              <a:lumOff val="0"/>
              <a:alphaOff val="0"/>
            </a:schemeClr>
          </a:solidFill>
          <a:prstDash val="dash"/>
        </a:ln>
        <a:effectLst/>
      </dgm:spPr>
    </dgm:pt>
    <dgm:pt modelId="{6DB6DE43-0349-4F3B-8C40-482D8AB0B365}" type="pres">
      <dgm:prSet presAssocID="{716A9786-A33B-41ED-A551-158F768BBC3B}" presName="EmptyPlaceHolder" presStyleCnt="0"/>
      <dgm:spPr/>
    </dgm:pt>
    <dgm:pt modelId="{A0C386E0-2078-4F6D-9F92-077A5D35AED2}" type="pres">
      <dgm:prSet presAssocID="{544448DE-957A-4C2C-A1DB-167E2DC46584}" presName="spaceBetweenRectangles" presStyleCnt="0"/>
      <dgm:spPr/>
    </dgm:pt>
    <dgm:pt modelId="{A1D7B946-2C1D-48E6-B917-1E5727FC0F18}" type="pres">
      <dgm:prSet presAssocID="{B3FA5C2C-F8A5-495F-9F14-47045500FDB3}" presName="composite" presStyleCnt="0"/>
      <dgm:spPr/>
    </dgm:pt>
    <dgm:pt modelId="{1C1BDD1F-3CE4-4181-A279-9EB89AE0A4B1}" type="pres">
      <dgm:prSet presAssocID="{B3FA5C2C-F8A5-495F-9F14-47045500FDB3}"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6B0EDEF-4B97-4A06-9C78-A2F2DBB3B708}" type="pres">
      <dgm:prSet presAssocID="{B3FA5C2C-F8A5-495F-9F14-47045500FDB3}" presName="DropPinPlaceHolder" presStyleCnt="0"/>
      <dgm:spPr/>
    </dgm:pt>
    <dgm:pt modelId="{9765F757-B6D2-4C67-9CAC-BF6BEEC057F3}" type="pres">
      <dgm:prSet presAssocID="{B3FA5C2C-F8A5-495F-9F14-47045500FDB3}" presName="DropPin" presStyleLbl="alignNode1" presStyleIdx="5" presStyleCnt="6"/>
      <dgm:spPr/>
    </dgm:pt>
    <dgm:pt modelId="{80D92D2F-F1F5-4D4C-805C-2CB124BDD4CC}" type="pres">
      <dgm:prSet presAssocID="{B3FA5C2C-F8A5-495F-9F14-47045500FDB3}" presName="Ellipse" presStyleLbl="fgAcc1" presStyleIdx="6" presStyleCnt="7"/>
      <dgm:spPr>
        <a:solidFill>
          <a:schemeClr val="lt1">
            <a:alpha val="90000"/>
            <a:hueOff val="0"/>
            <a:satOff val="0"/>
            <a:lumOff val="0"/>
            <a:alphaOff val="0"/>
          </a:schemeClr>
        </a:solidFill>
        <a:ln w="25400" cap="flat" cmpd="sng" algn="ctr">
          <a:noFill/>
          <a:prstDash val="solid"/>
        </a:ln>
        <a:effectLst/>
      </dgm:spPr>
    </dgm:pt>
    <dgm:pt modelId="{9499D995-3C41-4B6C-BB4C-8FD0CAEA65AE}" type="pres">
      <dgm:prSet presAssocID="{B3FA5C2C-F8A5-495F-9F14-47045500FDB3}" presName="L2TextContainer" presStyleLbl="revTx" presStyleIdx="10" presStyleCnt="12">
        <dgm:presLayoutVars>
          <dgm:bulletEnabled val="1"/>
        </dgm:presLayoutVars>
      </dgm:prSet>
      <dgm:spPr/>
    </dgm:pt>
    <dgm:pt modelId="{70822AD2-02E1-40CE-9DE2-7D4801E118BF}" type="pres">
      <dgm:prSet presAssocID="{B3FA5C2C-F8A5-495F-9F14-47045500FDB3}" presName="L1TextContainer" presStyleLbl="revTx" presStyleIdx="11" presStyleCnt="12">
        <dgm:presLayoutVars>
          <dgm:chMax val="1"/>
          <dgm:chPref val="1"/>
          <dgm:bulletEnabled val="1"/>
        </dgm:presLayoutVars>
      </dgm:prSet>
      <dgm:spPr/>
    </dgm:pt>
    <dgm:pt modelId="{AEF86052-0E8A-477E-919C-EC81D42DA076}" type="pres">
      <dgm:prSet presAssocID="{B3FA5C2C-F8A5-495F-9F14-47045500FDB3}" presName="ConnectLine" presStyleLbl="sibTrans1D1" presStyleIdx="5" presStyleCnt="6"/>
      <dgm:spPr>
        <a:noFill/>
        <a:ln w="12700" cap="flat" cmpd="sng" algn="ctr">
          <a:solidFill>
            <a:schemeClr val="accent1">
              <a:hueOff val="0"/>
              <a:satOff val="0"/>
              <a:lumOff val="0"/>
              <a:alphaOff val="0"/>
            </a:schemeClr>
          </a:solidFill>
          <a:prstDash val="dash"/>
        </a:ln>
        <a:effectLst/>
      </dgm:spPr>
    </dgm:pt>
    <dgm:pt modelId="{9BCAB7A1-BCD5-4536-8142-66B0C1596F10}" type="pres">
      <dgm:prSet presAssocID="{B3FA5C2C-F8A5-495F-9F14-47045500FDB3}" presName="EmptyPlaceHolder" presStyleCnt="0"/>
      <dgm:spPr/>
    </dgm:pt>
  </dgm:ptLst>
  <dgm:cxnLst>
    <dgm:cxn modelId="{26499302-9D87-43F0-840B-DFF9D7CB531E}" srcId="{45906713-F7C0-488F-A138-707588AE8267}" destId="{52BCD4BD-5A74-47DF-ADFD-6EB3284D6EE2}" srcOrd="3" destOrd="0" parTransId="{5C4901CF-5FA7-4CE9-A3E2-B678C5004117}" sibTransId="{8D4CF21C-D41E-413B-9D8E-B63C0DCDC467}"/>
    <dgm:cxn modelId="{12F46913-3D75-4B1F-858C-2F22BAD42BFF}" srcId="{E4B6CFD7-4979-4CF3-A943-AB110EBFAF3C}" destId="{1847690A-31E5-4C54-A4DF-3F2FA043810D}" srcOrd="0" destOrd="0" parTransId="{B68EEB62-30CC-4C2A-9A9B-B6C7E5DA7D56}" sibTransId="{7238ECA1-0B8B-4AF4-B4CE-22085D6E3395}"/>
    <dgm:cxn modelId="{1BB9EF27-8481-4903-982C-63AA11ED8ABD}" srcId="{9D5DAE6D-DA58-49E6-B650-F17019121A64}" destId="{0BAB5D4A-DA87-44FD-A5F9-32C8C2551CD7}" srcOrd="0" destOrd="0" parTransId="{ACC75A9B-CB6F-4FC8-957A-EC4BA9C46232}" sibTransId="{00A643D1-25CE-4311-9A69-A3D98BDC0B34}"/>
    <dgm:cxn modelId="{82BB5332-9BBA-4F03-BF48-10D5BBC5D38D}" type="presOf" srcId="{9D5DAE6D-DA58-49E6-B650-F17019121A64}" destId="{6BEEC5F8-BD21-44CC-8523-DC6094FEB233}" srcOrd="0" destOrd="0" presId="urn:microsoft.com/office/officeart/2017/3/layout/DropPinTimeline"/>
    <dgm:cxn modelId="{0598BC35-33E2-44CE-A360-9D43E5C252E7}" type="presOf" srcId="{52BCD4BD-5A74-47DF-ADFD-6EB3284D6EE2}" destId="{70566E4E-851D-45CA-A18D-4E78368EC9C1}" srcOrd="0" destOrd="0" presId="urn:microsoft.com/office/officeart/2017/3/layout/DropPinTimeline"/>
    <dgm:cxn modelId="{52D09B5F-5B0A-4669-8632-0F0433134EF8}" srcId="{45906713-F7C0-488F-A138-707588AE8267}" destId="{E4B6CFD7-4979-4CF3-A943-AB110EBFAF3C}" srcOrd="1" destOrd="0" parTransId="{2EB1E492-1283-4F17-AA21-747573805BE6}" sibTransId="{0412FEF9-AFA0-4EB9-8A62-4E91220DA236}"/>
    <dgm:cxn modelId="{E4B01A62-F1EB-4799-9699-59CD144ACA26}" type="presOf" srcId="{2FFA2E2E-B490-44C2-8B6C-D383E7D30976}" destId="{48ACB229-2709-418D-919E-A321E886AF48}" srcOrd="0" destOrd="0" presId="urn:microsoft.com/office/officeart/2017/3/layout/DropPinTimeline"/>
    <dgm:cxn modelId="{FAEF3D45-66D4-4F0E-97D0-2828FF010D83}" srcId="{45906713-F7C0-488F-A138-707588AE8267}" destId="{B3FA5C2C-F8A5-495F-9F14-47045500FDB3}" srcOrd="5" destOrd="0" parTransId="{924C64D1-30CE-481F-B7A9-357FA68F0913}" sibTransId="{8A3FEEC6-64A6-4654-8957-1CDB865F69A0}"/>
    <dgm:cxn modelId="{32459081-A040-47E3-8142-9EC6C8379B48}" type="presOf" srcId="{45906713-F7C0-488F-A138-707588AE8267}" destId="{C35DEED6-801B-458F-82FE-A0FC9D1D1BB9}" srcOrd="0" destOrd="0" presId="urn:microsoft.com/office/officeart/2017/3/layout/DropPinTimeline"/>
    <dgm:cxn modelId="{B5EE0382-6119-4E2D-9EAA-B9A60E2C5C7D}" type="presOf" srcId="{0BAB5D4A-DA87-44FD-A5F9-32C8C2551CD7}" destId="{34B783F7-A5B5-42EB-A0CF-3B5D14D5BDCF}" srcOrd="0" destOrd="0" presId="urn:microsoft.com/office/officeart/2017/3/layout/DropPinTimeline"/>
    <dgm:cxn modelId="{2CF7D19B-3D8D-456B-BCF4-C6A2D2CBFD16}" srcId="{45906713-F7C0-488F-A138-707588AE8267}" destId="{9D5DAE6D-DA58-49E6-B650-F17019121A64}" srcOrd="0" destOrd="0" parTransId="{C6766FEF-883D-40E3-83F6-BF980F887EF7}" sibTransId="{54915C5B-A355-48EB-B70B-7DAC7379FBFF}"/>
    <dgm:cxn modelId="{8EDB39A7-8CFC-471F-8F49-A45BAE73F639}" type="presOf" srcId="{E4B6CFD7-4979-4CF3-A943-AB110EBFAF3C}" destId="{C5A1135F-B16A-47EE-9CF4-4AFEFD626DC5}" srcOrd="0" destOrd="0" presId="urn:microsoft.com/office/officeart/2017/3/layout/DropPinTimeline"/>
    <dgm:cxn modelId="{8343CAAF-2AC2-4101-B9AC-1CCCACB207E7}" srcId="{45906713-F7C0-488F-A138-707588AE8267}" destId="{716A9786-A33B-41ED-A551-158F768BBC3B}" srcOrd="4" destOrd="0" parTransId="{0A77777A-0136-4761-B8D4-235D825E41A7}" sibTransId="{544448DE-957A-4C2C-A1DB-167E2DC46584}"/>
    <dgm:cxn modelId="{D533E1DC-C5BF-424E-9D1C-F65E00D8CFFE}" type="presOf" srcId="{1847690A-31E5-4C54-A4DF-3F2FA043810D}" destId="{A99FAA34-B60E-4CBF-9B6B-8196F88FDFA0}" srcOrd="0" destOrd="0" presId="urn:microsoft.com/office/officeart/2017/3/layout/DropPinTimeline"/>
    <dgm:cxn modelId="{99F111EC-6021-448D-8E78-DD9244F3D069}" type="presOf" srcId="{B3FA5C2C-F8A5-495F-9F14-47045500FDB3}" destId="{70822AD2-02E1-40CE-9DE2-7D4801E118BF}" srcOrd="0" destOrd="0" presId="urn:microsoft.com/office/officeart/2017/3/layout/DropPinTimeline"/>
    <dgm:cxn modelId="{544376F8-8D31-421F-A1BE-5E23E6629A9D}" srcId="{45906713-F7C0-488F-A138-707588AE8267}" destId="{2FFA2E2E-B490-44C2-8B6C-D383E7D30976}" srcOrd="2" destOrd="0" parTransId="{2B1E6C3D-E589-4B71-9AC4-ABBB297E1950}" sibTransId="{1FB9E815-2A03-406A-9E81-4C19B82EC9AA}"/>
    <dgm:cxn modelId="{39B9F4F9-5FD4-4588-AEB9-09A3E2C41FCB}" type="presOf" srcId="{716A9786-A33B-41ED-A551-158F768BBC3B}" destId="{7B26BA65-2D0D-41A2-AE3E-8675979E7626}" srcOrd="0" destOrd="0" presId="urn:microsoft.com/office/officeart/2017/3/layout/DropPinTimeline"/>
    <dgm:cxn modelId="{45DD0973-71E6-4B8B-B3CE-24525EE206E3}" type="presParOf" srcId="{C35DEED6-801B-458F-82FE-A0FC9D1D1BB9}" destId="{1DF6C801-EEAC-4312-A14D-7667E234D9C4}" srcOrd="0" destOrd="0" presId="urn:microsoft.com/office/officeart/2017/3/layout/DropPinTimeline"/>
    <dgm:cxn modelId="{15215E47-2734-46C5-A869-3D306D3C45B1}" type="presParOf" srcId="{C35DEED6-801B-458F-82FE-A0FC9D1D1BB9}" destId="{4452CA49-AA92-4DC8-9AC9-E8CE0BDBC904}" srcOrd="1" destOrd="0" presId="urn:microsoft.com/office/officeart/2017/3/layout/DropPinTimeline"/>
    <dgm:cxn modelId="{59E18458-6299-469F-869F-437596CE5907}" type="presParOf" srcId="{4452CA49-AA92-4DC8-9AC9-E8CE0BDBC904}" destId="{9B273200-B5CC-47BD-8125-7D55750CBE5D}" srcOrd="0" destOrd="0" presId="urn:microsoft.com/office/officeart/2017/3/layout/DropPinTimeline"/>
    <dgm:cxn modelId="{A04EAB72-2D85-4491-8BD2-3C296564F97D}" type="presParOf" srcId="{9B273200-B5CC-47BD-8125-7D55750CBE5D}" destId="{CA24A5A1-17D8-4B8B-895A-9B4004B47718}" srcOrd="0" destOrd="0" presId="urn:microsoft.com/office/officeart/2017/3/layout/DropPinTimeline"/>
    <dgm:cxn modelId="{97B562DF-FC36-48B0-AA79-2C08BB3CC80E}" type="presParOf" srcId="{9B273200-B5CC-47BD-8125-7D55750CBE5D}" destId="{CD2243DD-D433-40AC-AFA3-94A540B66A3A}" srcOrd="1" destOrd="0" presId="urn:microsoft.com/office/officeart/2017/3/layout/DropPinTimeline"/>
    <dgm:cxn modelId="{B70B3A71-7B26-4A77-8A81-F579AC6F04EE}" type="presParOf" srcId="{CD2243DD-D433-40AC-AFA3-94A540B66A3A}" destId="{7A74EA17-B5F1-42A0-ABC4-43DFB18CE482}" srcOrd="0" destOrd="0" presId="urn:microsoft.com/office/officeart/2017/3/layout/DropPinTimeline"/>
    <dgm:cxn modelId="{EC7A3432-3C3D-4D74-AB09-9D314BA0E561}" type="presParOf" srcId="{CD2243DD-D433-40AC-AFA3-94A540B66A3A}" destId="{EAD56C36-7C29-47D9-8837-D2EEE4C3030F}" srcOrd="1" destOrd="0" presId="urn:microsoft.com/office/officeart/2017/3/layout/DropPinTimeline"/>
    <dgm:cxn modelId="{29C0773C-C457-40B5-85E5-94D0B9351C70}" type="presParOf" srcId="{9B273200-B5CC-47BD-8125-7D55750CBE5D}" destId="{34B783F7-A5B5-42EB-A0CF-3B5D14D5BDCF}" srcOrd="2" destOrd="0" presId="urn:microsoft.com/office/officeart/2017/3/layout/DropPinTimeline"/>
    <dgm:cxn modelId="{55603BFA-4AF9-42C5-9FC0-B1D26A1584DF}" type="presParOf" srcId="{9B273200-B5CC-47BD-8125-7D55750CBE5D}" destId="{6BEEC5F8-BD21-44CC-8523-DC6094FEB233}" srcOrd="3" destOrd="0" presId="urn:microsoft.com/office/officeart/2017/3/layout/DropPinTimeline"/>
    <dgm:cxn modelId="{D9E9BD0D-6E82-43F1-A19E-58716E51CD66}" type="presParOf" srcId="{9B273200-B5CC-47BD-8125-7D55750CBE5D}" destId="{4BF04974-8C30-4CC6-A426-6262C52A71C8}" srcOrd="4" destOrd="0" presId="urn:microsoft.com/office/officeart/2017/3/layout/DropPinTimeline"/>
    <dgm:cxn modelId="{72AE01D5-50C4-4E12-813D-128BFB259676}" type="presParOf" srcId="{9B273200-B5CC-47BD-8125-7D55750CBE5D}" destId="{AD9F877E-5D65-4CE1-9DD4-EDE54DB9B653}" srcOrd="5" destOrd="0" presId="urn:microsoft.com/office/officeart/2017/3/layout/DropPinTimeline"/>
    <dgm:cxn modelId="{A7A62F45-4A8F-4195-B561-050B371B7A8A}" type="presParOf" srcId="{4452CA49-AA92-4DC8-9AC9-E8CE0BDBC904}" destId="{60651C42-A279-470C-ACA3-7DD6522B37FA}" srcOrd="1" destOrd="0" presId="urn:microsoft.com/office/officeart/2017/3/layout/DropPinTimeline"/>
    <dgm:cxn modelId="{11096B6C-A2FB-45B0-9642-84A7557CA3F5}" type="presParOf" srcId="{4452CA49-AA92-4DC8-9AC9-E8CE0BDBC904}" destId="{A9279ACC-DBC9-4F8F-8F56-1C1F00F75502}" srcOrd="2" destOrd="0" presId="urn:microsoft.com/office/officeart/2017/3/layout/DropPinTimeline"/>
    <dgm:cxn modelId="{0591CD0F-84BA-4C6E-965C-53A6FA6F8165}" type="presParOf" srcId="{A9279ACC-DBC9-4F8F-8F56-1C1F00F75502}" destId="{B0ADF938-77E6-44B5-A10E-0A99457E666C}" srcOrd="0" destOrd="0" presId="urn:microsoft.com/office/officeart/2017/3/layout/DropPinTimeline"/>
    <dgm:cxn modelId="{A6141CD1-83C5-4686-8695-67AD9D30F4E6}" type="presParOf" srcId="{A9279ACC-DBC9-4F8F-8F56-1C1F00F75502}" destId="{FB3A0774-699C-45E3-BCD0-A0A98C9A8BA5}" srcOrd="1" destOrd="0" presId="urn:microsoft.com/office/officeart/2017/3/layout/DropPinTimeline"/>
    <dgm:cxn modelId="{62B10015-45E5-45E1-AD08-C99D4D846116}" type="presParOf" srcId="{FB3A0774-699C-45E3-BCD0-A0A98C9A8BA5}" destId="{C2508CD5-3193-415D-9A3E-ED7B7E06B946}" srcOrd="0" destOrd="0" presId="urn:microsoft.com/office/officeart/2017/3/layout/DropPinTimeline"/>
    <dgm:cxn modelId="{158C803D-9CE9-4609-B3A7-D063005F97D2}" type="presParOf" srcId="{FB3A0774-699C-45E3-BCD0-A0A98C9A8BA5}" destId="{C28AB15E-DC04-4D4D-92E6-67824DA8E0EA}" srcOrd="1" destOrd="0" presId="urn:microsoft.com/office/officeart/2017/3/layout/DropPinTimeline"/>
    <dgm:cxn modelId="{34B024DF-79BB-4967-BEBA-FAB1F36A2005}" type="presParOf" srcId="{A9279ACC-DBC9-4F8F-8F56-1C1F00F75502}" destId="{A99FAA34-B60E-4CBF-9B6B-8196F88FDFA0}" srcOrd="2" destOrd="0" presId="urn:microsoft.com/office/officeart/2017/3/layout/DropPinTimeline"/>
    <dgm:cxn modelId="{CFD082C9-577B-48B9-A5F5-6F0D27F402D9}" type="presParOf" srcId="{A9279ACC-DBC9-4F8F-8F56-1C1F00F75502}" destId="{C5A1135F-B16A-47EE-9CF4-4AFEFD626DC5}" srcOrd="3" destOrd="0" presId="urn:microsoft.com/office/officeart/2017/3/layout/DropPinTimeline"/>
    <dgm:cxn modelId="{6B1990A8-0E18-4549-A564-477223BABD51}" type="presParOf" srcId="{A9279ACC-DBC9-4F8F-8F56-1C1F00F75502}" destId="{3A72A471-5520-4C49-BD38-486E19988D40}" srcOrd="4" destOrd="0" presId="urn:microsoft.com/office/officeart/2017/3/layout/DropPinTimeline"/>
    <dgm:cxn modelId="{371166A6-4A9A-4A1D-83B0-0C6AFE70D505}" type="presParOf" srcId="{A9279ACC-DBC9-4F8F-8F56-1C1F00F75502}" destId="{C2DA8CDF-99B1-41CD-A2CF-6D034F87DEBB}" srcOrd="5" destOrd="0" presId="urn:microsoft.com/office/officeart/2017/3/layout/DropPinTimeline"/>
    <dgm:cxn modelId="{3CA8C005-76C5-46EE-B614-035FE4EB2F09}" type="presParOf" srcId="{4452CA49-AA92-4DC8-9AC9-E8CE0BDBC904}" destId="{FEC6FC07-68A5-4417-82B0-E7176B34B98C}" srcOrd="3" destOrd="0" presId="urn:microsoft.com/office/officeart/2017/3/layout/DropPinTimeline"/>
    <dgm:cxn modelId="{DD330A43-0735-4D47-B96C-6437D946CC50}" type="presParOf" srcId="{4452CA49-AA92-4DC8-9AC9-E8CE0BDBC904}" destId="{AC277984-6854-4DEE-B928-43453DA15AE1}" srcOrd="4" destOrd="0" presId="urn:microsoft.com/office/officeart/2017/3/layout/DropPinTimeline"/>
    <dgm:cxn modelId="{81F3B0BF-99B9-4BF0-8FB2-CD831E90FB1D}" type="presParOf" srcId="{AC277984-6854-4DEE-B928-43453DA15AE1}" destId="{3ECD1E86-5533-4A9C-BEAC-C75F958E40FA}" srcOrd="0" destOrd="0" presId="urn:microsoft.com/office/officeart/2017/3/layout/DropPinTimeline"/>
    <dgm:cxn modelId="{B0C52241-1CB2-4241-9EAC-DC0400DBE333}" type="presParOf" srcId="{AC277984-6854-4DEE-B928-43453DA15AE1}" destId="{DFB1A463-C3BE-469A-9ED5-CAEDDAC68CC3}" srcOrd="1" destOrd="0" presId="urn:microsoft.com/office/officeart/2017/3/layout/DropPinTimeline"/>
    <dgm:cxn modelId="{999D0C62-D571-4AE0-A22F-7762A86042F1}" type="presParOf" srcId="{DFB1A463-C3BE-469A-9ED5-CAEDDAC68CC3}" destId="{DB66119E-91C4-4BBA-987E-172418990508}" srcOrd="0" destOrd="0" presId="urn:microsoft.com/office/officeart/2017/3/layout/DropPinTimeline"/>
    <dgm:cxn modelId="{2542F457-FDE2-4F75-A963-E7C9F898CFA2}" type="presParOf" srcId="{DFB1A463-C3BE-469A-9ED5-CAEDDAC68CC3}" destId="{7576B3D9-AA62-414E-A8C1-4DCF7A13EEE0}" srcOrd="1" destOrd="0" presId="urn:microsoft.com/office/officeart/2017/3/layout/DropPinTimeline"/>
    <dgm:cxn modelId="{C633FE0A-F822-4CCA-B650-C58B9F25C808}" type="presParOf" srcId="{AC277984-6854-4DEE-B928-43453DA15AE1}" destId="{727DB477-1E4F-40AB-80B1-2992DF48B634}" srcOrd="2" destOrd="0" presId="urn:microsoft.com/office/officeart/2017/3/layout/DropPinTimeline"/>
    <dgm:cxn modelId="{63250379-639D-445D-96EC-BF6C387C9921}" type="presParOf" srcId="{AC277984-6854-4DEE-B928-43453DA15AE1}" destId="{48ACB229-2709-418D-919E-A321E886AF48}" srcOrd="3" destOrd="0" presId="urn:microsoft.com/office/officeart/2017/3/layout/DropPinTimeline"/>
    <dgm:cxn modelId="{81D3635F-C557-4948-AC7B-D9FAC85A385B}" type="presParOf" srcId="{AC277984-6854-4DEE-B928-43453DA15AE1}" destId="{9850D653-8221-4856-A2C8-5090856AE661}" srcOrd="4" destOrd="0" presId="urn:microsoft.com/office/officeart/2017/3/layout/DropPinTimeline"/>
    <dgm:cxn modelId="{B3419B91-BAA5-4985-9E56-8EF33CA8BF6F}" type="presParOf" srcId="{AC277984-6854-4DEE-B928-43453DA15AE1}" destId="{C5C752B4-D0A5-46CA-B5F8-9B7E96D71C56}" srcOrd="5" destOrd="0" presId="urn:microsoft.com/office/officeart/2017/3/layout/DropPinTimeline"/>
    <dgm:cxn modelId="{238BC6DA-C364-4FE1-81B2-E76D335298D1}" type="presParOf" srcId="{4452CA49-AA92-4DC8-9AC9-E8CE0BDBC904}" destId="{DDE4A3C9-A774-4F95-834D-1B680DF7FD2B}" srcOrd="5" destOrd="0" presId="urn:microsoft.com/office/officeart/2017/3/layout/DropPinTimeline"/>
    <dgm:cxn modelId="{54C8E52D-5853-42B2-8F8D-AA4F3805FEA6}" type="presParOf" srcId="{4452CA49-AA92-4DC8-9AC9-E8CE0BDBC904}" destId="{B947D585-8A9E-41FE-9277-65C97DD2BE45}" srcOrd="6" destOrd="0" presId="urn:microsoft.com/office/officeart/2017/3/layout/DropPinTimeline"/>
    <dgm:cxn modelId="{0FDF5F15-C448-4635-B3A6-D8DB98D7F759}" type="presParOf" srcId="{B947D585-8A9E-41FE-9277-65C97DD2BE45}" destId="{B56D9DB3-5557-44D4-B2B8-4CE80687C5E1}" srcOrd="0" destOrd="0" presId="urn:microsoft.com/office/officeart/2017/3/layout/DropPinTimeline"/>
    <dgm:cxn modelId="{A00A691B-1A25-4FA3-A448-79A59090A37A}" type="presParOf" srcId="{B947D585-8A9E-41FE-9277-65C97DD2BE45}" destId="{88D1F686-962A-4D39-BC16-566E576C9A60}" srcOrd="1" destOrd="0" presId="urn:microsoft.com/office/officeart/2017/3/layout/DropPinTimeline"/>
    <dgm:cxn modelId="{C899CE38-CAD4-4278-BACD-3299399DB420}" type="presParOf" srcId="{88D1F686-962A-4D39-BC16-566E576C9A60}" destId="{397BDCAE-DA39-457D-8E65-48C60A48348C}" srcOrd="0" destOrd="0" presId="urn:microsoft.com/office/officeart/2017/3/layout/DropPinTimeline"/>
    <dgm:cxn modelId="{37D902C8-0E29-4AAB-BB06-0A567E2B71B1}" type="presParOf" srcId="{88D1F686-962A-4D39-BC16-566E576C9A60}" destId="{4C1B4DFD-5592-4BEE-8C6E-E25B6F31A9E4}" srcOrd="1" destOrd="0" presId="urn:microsoft.com/office/officeart/2017/3/layout/DropPinTimeline"/>
    <dgm:cxn modelId="{B93972EC-A7A3-4152-8B39-7DB626F4C875}" type="presParOf" srcId="{B947D585-8A9E-41FE-9277-65C97DD2BE45}" destId="{BB35F85D-6EE6-48A9-A18B-6105D84ACE4F}" srcOrd="2" destOrd="0" presId="urn:microsoft.com/office/officeart/2017/3/layout/DropPinTimeline"/>
    <dgm:cxn modelId="{D2CFAAAA-1211-4727-AEB0-782B80059E9E}" type="presParOf" srcId="{B947D585-8A9E-41FE-9277-65C97DD2BE45}" destId="{70566E4E-851D-45CA-A18D-4E78368EC9C1}" srcOrd="3" destOrd="0" presId="urn:microsoft.com/office/officeart/2017/3/layout/DropPinTimeline"/>
    <dgm:cxn modelId="{C393BD97-ECA7-4973-81B7-4AD9B88498E9}" type="presParOf" srcId="{B947D585-8A9E-41FE-9277-65C97DD2BE45}" destId="{A03ADBB4-EEAD-4C43-982D-37E7B6A9E423}" srcOrd="4" destOrd="0" presId="urn:microsoft.com/office/officeart/2017/3/layout/DropPinTimeline"/>
    <dgm:cxn modelId="{84BFE23A-F854-4719-AC2C-ABFB12389EF9}" type="presParOf" srcId="{B947D585-8A9E-41FE-9277-65C97DD2BE45}" destId="{25ECCA64-5BBD-4F57-8B87-D4A128C6E3A7}" srcOrd="5" destOrd="0" presId="urn:microsoft.com/office/officeart/2017/3/layout/DropPinTimeline"/>
    <dgm:cxn modelId="{17B9C9C1-EA70-4A92-A592-AF1BEF0C7E19}" type="presParOf" srcId="{4452CA49-AA92-4DC8-9AC9-E8CE0BDBC904}" destId="{CFC46F93-4CDD-4D8A-A33C-5B7D93B2ABED}" srcOrd="7" destOrd="0" presId="urn:microsoft.com/office/officeart/2017/3/layout/DropPinTimeline"/>
    <dgm:cxn modelId="{FDF4F9E3-FA7D-43B8-8F65-ADB83D798E14}" type="presParOf" srcId="{4452CA49-AA92-4DC8-9AC9-E8CE0BDBC904}" destId="{94A8E9DC-C841-4FB5-84DB-47388D6C73A7}" srcOrd="8" destOrd="0" presId="urn:microsoft.com/office/officeart/2017/3/layout/DropPinTimeline"/>
    <dgm:cxn modelId="{D1D9C282-911B-4F9C-96AB-367768BFE344}" type="presParOf" srcId="{94A8E9DC-C841-4FB5-84DB-47388D6C73A7}" destId="{BE61C8AB-8B7F-47A6-B4E5-0E0DD928854D}" srcOrd="0" destOrd="0" presId="urn:microsoft.com/office/officeart/2017/3/layout/DropPinTimeline"/>
    <dgm:cxn modelId="{2D979299-4820-4A33-ABD2-D138F4D28DDC}" type="presParOf" srcId="{94A8E9DC-C841-4FB5-84DB-47388D6C73A7}" destId="{493051CD-DCD7-4B0F-9DB5-4CC57DAA7441}" srcOrd="1" destOrd="0" presId="urn:microsoft.com/office/officeart/2017/3/layout/DropPinTimeline"/>
    <dgm:cxn modelId="{16FDDA06-3062-4865-8AE9-22651C4585AD}" type="presParOf" srcId="{493051CD-DCD7-4B0F-9DB5-4CC57DAA7441}" destId="{24026D77-DFEE-43F7-8534-A486A77C3C02}" srcOrd="0" destOrd="0" presId="urn:microsoft.com/office/officeart/2017/3/layout/DropPinTimeline"/>
    <dgm:cxn modelId="{D00F0E4F-C448-4A4C-A7E8-000DBD7C11E8}" type="presParOf" srcId="{493051CD-DCD7-4B0F-9DB5-4CC57DAA7441}" destId="{49C17F1E-DABF-4156-A0C0-532DE7978FA7}" srcOrd="1" destOrd="0" presId="urn:microsoft.com/office/officeart/2017/3/layout/DropPinTimeline"/>
    <dgm:cxn modelId="{1186DB9A-CA42-42E7-ADD2-0DCE1CB782FA}" type="presParOf" srcId="{94A8E9DC-C841-4FB5-84DB-47388D6C73A7}" destId="{08F2B490-7EF9-4692-BAF3-0BF61C257F93}" srcOrd="2" destOrd="0" presId="urn:microsoft.com/office/officeart/2017/3/layout/DropPinTimeline"/>
    <dgm:cxn modelId="{02C7A511-94D8-4F8E-9120-08900BC81985}" type="presParOf" srcId="{94A8E9DC-C841-4FB5-84DB-47388D6C73A7}" destId="{7B26BA65-2D0D-41A2-AE3E-8675979E7626}" srcOrd="3" destOrd="0" presId="urn:microsoft.com/office/officeart/2017/3/layout/DropPinTimeline"/>
    <dgm:cxn modelId="{2E853A43-559B-415B-80C1-09108AF7B8C4}" type="presParOf" srcId="{94A8E9DC-C841-4FB5-84DB-47388D6C73A7}" destId="{6E2D30E9-10F8-4948-930E-9037A7567D2F}" srcOrd="4" destOrd="0" presId="urn:microsoft.com/office/officeart/2017/3/layout/DropPinTimeline"/>
    <dgm:cxn modelId="{E7A6308D-02CC-47CD-B141-4CAF4B46184D}" type="presParOf" srcId="{94A8E9DC-C841-4FB5-84DB-47388D6C73A7}" destId="{6DB6DE43-0349-4F3B-8C40-482D8AB0B365}" srcOrd="5" destOrd="0" presId="urn:microsoft.com/office/officeart/2017/3/layout/DropPinTimeline"/>
    <dgm:cxn modelId="{8A20E634-886C-4C6A-B8BB-BF8AA6899669}" type="presParOf" srcId="{4452CA49-AA92-4DC8-9AC9-E8CE0BDBC904}" destId="{A0C386E0-2078-4F6D-9F92-077A5D35AED2}" srcOrd="9" destOrd="0" presId="urn:microsoft.com/office/officeart/2017/3/layout/DropPinTimeline"/>
    <dgm:cxn modelId="{05DF64E7-E0CA-45D3-B886-C59A293408FF}" type="presParOf" srcId="{4452CA49-AA92-4DC8-9AC9-E8CE0BDBC904}" destId="{A1D7B946-2C1D-48E6-B917-1E5727FC0F18}" srcOrd="10" destOrd="0" presId="urn:microsoft.com/office/officeart/2017/3/layout/DropPinTimeline"/>
    <dgm:cxn modelId="{D9FDA72D-9E82-44FB-A498-90A29FFF9ED5}" type="presParOf" srcId="{A1D7B946-2C1D-48E6-B917-1E5727FC0F18}" destId="{1C1BDD1F-3CE4-4181-A279-9EB89AE0A4B1}" srcOrd="0" destOrd="0" presId="urn:microsoft.com/office/officeart/2017/3/layout/DropPinTimeline"/>
    <dgm:cxn modelId="{D8674880-8667-4E3A-94F1-6EB53EB89BBC}" type="presParOf" srcId="{A1D7B946-2C1D-48E6-B917-1E5727FC0F18}" destId="{06B0EDEF-4B97-4A06-9C78-A2F2DBB3B708}" srcOrd="1" destOrd="0" presId="urn:microsoft.com/office/officeart/2017/3/layout/DropPinTimeline"/>
    <dgm:cxn modelId="{EEEFF9DC-826E-45AB-B1E2-95A1FAEF91BC}" type="presParOf" srcId="{06B0EDEF-4B97-4A06-9C78-A2F2DBB3B708}" destId="{9765F757-B6D2-4C67-9CAC-BF6BEEC057F3}" srcOrd="0" destOrd="0" presId="urn:microsoft.com/office/officeart/2017/3/layout/DropPinTimeline"/>
    <dgm:cxn modelId="{EBD24ECF-C6B8-4724-A521-0ED343929442}" type="presParOf" srcId="{06B0EDEF-4B97-4A06-9C78-A2F2DBB3B708}" destId="{80D92D2F-F1F5-4D4C-805C-2CB124BDD4CC}" srcOrd="1" destOrd="0" presId="urn:microsoft.com/office/officeart/2017/3/layout/DropPinTimeline"/>
    <dgm:cxn modelId="{F7EEB178-8485-4012-A869-15F1D7D23394}" type="presParOf" srcId="{A1D7B946-2C1D-48E6-B917-1E5727FC0F18}" destId="{9499D995-3C41-4B6C-BB4C-8FD0CAEA65AE}" srcOrd="2" destOrd="0" presId="urn:microsoft.com/office/officeart/2017/3/layout/DropPinTimeline"/>
    <dgm:cxn modelId="{D7CC6296-B58D-44A8-8033-F116AA13344A}" type="presParOf" srcId="{A1D7B946-2C1D-48E6-B917-1E5727FC0F18}" destId="{70822AD2-02E1-40CE-9DE2-7D4801E118BF}" srcOrd="3" destOrd="0" presId="urn:microsoft.com/office/officeart/2017/3/layout/DropPinTimeline"/>
    <dgm:cxn modelId="{E4B29DCB-C18F-43C7-B2FA-426B407C4D55}" type="presParOf" srcId="{A1D7B946-2C1D-48E6-B917-1E5727FC0F18}" destId="{AEF86052-0E8A-477E-919C-EC81D42DA076}" srcOrd="4" destOrd="0" presId="urn:microsoft.com/office/officeart/2017/3/layout/DropPinTimeline"/>
    <dgm:cxn modelId="{72FC5386-3D01-4E17-A7C0-D20644658B1A}" type="presParOf" srcId="{A1D7B946-2C1D-48E6-B917-1E5727FC0F18}" destId="{9BCAB7A1-BCD5-4536-8142-66B0C1596F1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C801-EEAC-4312-A14D-7667E234D9C4}">
      <dsp:nvSpPr>
        <dsp:cNvPr id="0" name=""/>
        <dsp:cNvSpPr/>
      </dsp:nvSpPr>
      <dsp:spPr>
        <a:xfrm>
          <a:off x="0" y="2931389"/>
          <a:ext cx="11857179"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7A74EA17-B5F1-42A0-ABC4-43DFB18CE482}">
      <dsp:nvSpPr>
        <dsp:cNvPr id="0" name=""/>
        <dsp:cNvSpPr/>
      </dsp:nvSpPr>
      <dsp:spPr>
        <a:xfrm rot="8100000">
          <a:off x="96489" y="677626"/>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56C36-7C29-47D9-8837-D2EEE4C3030F}">
      <dsp:nvSpPr>
        <dsp:cNvPr id="0" name=""/>
        <dsp:cNvSpPr/>
      </dsp:nvSpPr>
      <dsp:spPr>
        <a:xfrm>
          <a:off x="143928" y="725066"/>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4B783F7-A5B5-42EB-A0CF-3B5D14D5BDCF}">
      <dsp:nvSpPr>
        <dsp:cNvPr id="0" name=""/>
        <dsp:cNvSpPr/>
      </dsp:nvSpPr>
      <dsp:spPr>
        <a:xfrm>
          <a:off x="611962" y="1196006"/>
          <a:ext cx="2790473" cy="173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endParaRPr lang="en-US" sz="1500" b="1" i="0" kern="1200" dirty="0">
            <a:solidFill>
              <a:schemeClr val="tx1">
                <a:lumMod val="65000"/>
                <a:lumOff val="35000"/>
              </a:schemeClr>
            </a:solidFill>
          </a:endParaRPr>
        </a:p>
      </dsp:txBody>
      <dsp:txXfrm>
        <a:off x="611962" y="1196006"/>
        <a:ext cx="2790473" cy="1735382"/>
      </dsp:txXfrm>
    </dsp:sp>
    <dsp:sp modelId="{6BEEC5F8-BD21-44CC-8523-DC6094FEB233}">
      <dsp:nvSpPr>
        <dsp:cNvPr id="0" name=""/>
        <dsp:cNvSpPr/>
      </dsp:nvSpPr>
      <dsp:spPr>
        <a:xfrm>
          <a:off x="611962" y="586277"/>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tx1">
                  <a:lumMod val="65000"/>
                  <a:lumOff val="35000"/>
                </a:schemeClr>
              </a:solidFill>
              <a:latin typeface="Arial"/>
            </a:rPr>
            <a:t>January  2025</a:t>
          </a:r>
          <a:endParaRPr lang="en-US" sz="2000" kern="1200" dirty="0">
            <a:solidFill>
              <a:schemeClr val="tx1">
                <a:lumMod val="65000"/>
                <a:lumOff val="35000"/>
              </a:schemeClr>
            </a:solidFill>
          </a:endParaRPr>
        </a:p>
      </dsp:txBody>
      <dsp:txXfrm>
        <a:off x="611962" y="586277"/>
        <a:ext cx="2790473" cy="609729"/>
      </dsp:txXfrm>
    </dsp:sp>
    <dsp:sp modelId="{4BF04974-8C30-4CC6-A426-6262C52A71C8}">
      <dsp:nvSpPr>
        <dsp:cNvPr id="0" name=""/>
        <dsp:cNvSpPr/>
      </dsp:nvSpPr>
      <dsp:spPr>
        <a:xfrm>
          <a:off x="310005" y="1196006"/>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A24A5A1-17D8-4B8B-895A-9B4004B47718}">
      <dsp:nvSpPr>
        <dsp:cNvPr id="0" name=""/>
        <dsp:cNvSpPr/>
      </dsp:nvSpPr>
      <dsp:spPr>
        <a:xfrm>
          <a:off x="258560"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08CD5-3193-415D-9A3E-ED7B7E06B946}">
      <dsp:nvSpPr>
        <dsp:cNvPr id="0" name=""/>
        <dsp:cNvSpPr/>
      </dsp:nvSpPr>
      <dsp:spPr>
        <a:xfrm rot="18900000">
          <a:off x="1785828" y="4758120"/>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AB15E-DC04-4D4D-92E6-67824DA8E0EA}">
      <dsp:nvSpPr>
        <dsp:cNvPr id="0" name=""/>
        <dsp:cNvSpPr/>
      </dsp:nvSpPr>
      <dsp:spPr>
        <a:xfrm>
          <a:off x="1833267" y="4805560"/>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99FAA34-B60E-4CBF-9B6B-8196F88FDFA0}">
      <dsp:nvSpPr>
        <dsp:cNvPr id="0" name=""/>
        <dsp:cNvSpPr/>
      </dsp:nvSpPr>
      <dsp:spPr>
        <a:xfrm>
          <a:off x="2301301" y="2931389"/>
          <a:ext cx="2790473" cy="173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endParaRPr lang="en-US" sz="1500" kern="1200" dirty="0"/>
        </a:p>
      </dsp:txBody>
      <dsp:txXfrm>
        <a:off x="2301301" y="2931389"/>
        <a:ext cx="2790473" cy="1735382"/>
      </dsp:txXfrm>
    </dsp:sp>
    <dsp:sp modelId="{C5A1135F-B16A-47EE-9CF4-4AFEFD626DC5}">
      <dsp:nvSpPr>
        <dsp:cNvPr id="0" name=""/>
        <dsp:cNvSpPr/>
      </dsp:nvSpPr>
      <dsp:spPr>
        <a:xfrm>
          <a:off x="2301301" y="4666772"/>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tx1">
                  <a:lumMod val="65000"/>
                  <a:lumOff val="35000"/>
                </a:schemeClr>
              </a:solidFill>
              <a:latin typeface="Arial"/>
            </a:rPr>
            <a:t>February 2025</a:t>
          </a:r>
          <a:endParaRPr lang="en-US" sz="2000" kern="1200" dirty="0">
            <a:solidFill>
              <a:schemeClr val="tx1">
                <a:lumMod val="65000"/>
                <a:lumOff val="35000"/>
              </a:schemeClr>
            </a:solidFill>
          </a:endParaRPr>
        </a:p>
      </dsp:txBody>
      <dsp:txXfrm>
        <a:off x="2301301" y="4666772"/>
        <a:ext cx="2790473" cy="609729"/>
      </dsp:txXfrm>
    </dsp:sp>
    <dsp:sp modelId="{3A72A471-5520-4C49-BD38-486E19988D40}">
      <dsp:nvSpPr>
        <dsp:cNvPr id="0" name=""/>
        <dsp:cNvSpPr/>
      </dsp:nvSpPr>
      <dsp:spPr>
        <a:xfrm>
          <a:off x="1999344" y="2931389"/>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0ADF938-77E6-44B5-A10E-0A99457E666C}">
      <dsp:nvSpPr>
        <dsp:cNvPr id="0" name=""/>
        <dsp:cNvSpPr/>
      </dsp:nvSpPr>
      <dsp:spPr>
        <a:xfrm>
          <a:off x="1947899"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66119E-91C4-4BBA-987E-172418990508}">
      <dsp:nvSpPr>
        <dsp:cNvPr id="0" name=""/>
        <dsp:cNvSpPr/>
      </dsp:nvSpPr>
      <dsp:spPr>
        <a:xfrm rot="8100000">
          <a:off x="3475167" y="677626"/>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76B3D9-AA62-414E-A8C1-4DCF7A13EEE0}">
      <dsp:nvSpPr>
        <dsp:cNvPr id="0" name=""/>
        <dsp:cNvSpPr/>
      </dsp:nvSpPr>
      <dsp:spPr>
        <a:xfrm>
          <a:off x="3522606" y="725066"/>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27DB477-1E4F-40AB-80B1-2992DF48B634}">
      <dsp:nvSpPr>
        <dsp:cNvPr id="0" name=""/>
        <dsp:cNvSpPr/>
      </dsp:nvSpPr>
      <dsp:spPr>
        <a:xfrm>
          <a:off x="3990640" y="1196006"/>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48ACB229-2709-418D-919E-A321E886AF48}">
      <dsp:nvSpPr>
        <dsp:cNvPr id="0" name=""/>
        <dsp:cNvSpPr/>
      </dsp:nvSpPr>
      <dsp:spPr>
        <a:xfrm>
          <a:off x="3990640" y="586277"/>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tx1">
                  <a:lumMod val="65000"/>
                  <a:lumOff val="35000"/>
                </a:schemeClr>
              </a:solidFill>
              <a:latin typeface="Arial"/>
            </a:rPr>
            <a:t>March 2025</a:t>
          </a:r>
          <a:endParaRPr lang="en-US" sz="2000" kern="1200" dirty="0">
            <a:solidFill>
              <a:schemeClr val="tx1">
                <a:lumMod val="65000"/>
                <a:lumOff val="35000"/>
              </a:schemeClr>
            </a:solidFill>
          </a:endParaRPr>
        </a:p>
      </dsp:txBody>
      <dsp:txXfrm>
        <a:off x="3990640" y="586277"/>
        <a:ext cx="2790473" cy="609729"/>
      </dsp:txXfrm>
    </dsp:sp>
    <dsp:sp modelId="{9850D653-8221-4856-A2C8-5090856AE661}">
      <dsp:nvSpPr>
        <dsp:cNvPr id="0" name=""/>
        <dsp:cNvSpPr/>
      </dsp:nvSpPr>
      <dsp:spPr>
        <a:xfrm>
          <a:off x="3688683" y="1196006"/>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ECD1E86-5533-4A9C-BEAC-C75F958E40FA}">
      <dsp:nvSpPr>
        <dsp:cNvPr id="0" name=""/>
        <dsp:cNvSpPr/>
      </dsp:nvSpPr>
      <dsp:spPr>
        <a:xfrm>
          <a:off x="3637238"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BDCAE-DA39-457D-8E65-48C60A48348C}">
      <dsp:nvSpPr>
        <dsp:cNvPr id="0" name=""/>
        <dsp:cNvSpPr/>
      </dsp:nvSpPr>
      <dsp:spPr>
        <a:xfrm rot="18900000">
          <a:off x="5164506" y="4758120"/>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B4DFD-5592-4BEE-8C6E-E25B6F31A9E4}">
      <dsp:nvSpPr>
        <dsp:cNvPr id="0" name=""/>
        <dsp:cNvSpPr/>
      </dsp:nvSpPr>
      <dsp:spPr>
        <a:xfrm>
          <a:off x="5211945" y="4805560"/>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B35F85D-6EE6-48A9-A18B-6105D84ACE4F}">
      <dsp:nvSpPr>
        <dsp:cNvPr id="0" name=""/>
        <dsp:cNvSpPr/>
      </dsp:nvSpPr>
      <dsp:spPr>
        <a:xfrm>
          <a:off x="5679979" y="2931389"/>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70566E4E-851D-45CA-A18D-4E78368EC9C1}">
      <dsp:nvSpPr>
        <dsp:cNvPr id="0" name=""/>
        <dsp:cNvSpPr/>
      </dsp:nvSpPr>
      <dsp:spPr>
        <a:xfrm>
          <a:off x="5679979" y="4666772"/>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tx1">
                  <a:lumMod val="65000"/>
                  <a:lumOff val="35000"/>
                </a:schemeClr>
              </a:solidFill>
              <a:latin typeface="Arial"/>
            </a:rPr>
            <a:t>April 2025</a:t>
          </a:r>
        </a:p>
      </dsp:txBody>
      <dsp:txXfrm>
        <a:off x="5679979" y="4666772"/>
        <a:ext cx="2790473" cy="609729"/>
      </dsp:txXfrm>
    </dsp:sp>
    <dsp:sp modelId="{A03ADBB4-EEAD-4C43-982D-37E7B6A9E423}">
      <dsp:nvSpPr>
        <dsp:cNvPr id="0" name=""/>
        <dsp:cNvSpPr/>
      </dsp:nvSpPr>
      <dsp:spPr>
        <a:xfrm>
          <a:off x="5378022" y="2931389"/>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56D9DB3-5557-44D4-B2B8-4CE80687C5E1}">
      <dsp:nvSpPr>
        <dsp:cNvPr id="0" name=""/>
        <dsp:cNvSpPr/>
      </dsp:nvSpPr>
      <dsp:spPr>
        <a:xfrm>
          <a:off x="5326577"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26D77-DFEE-43F7-8534-A486A77C3C02}">
      <dsp:nvSpPr>
        <dsp:cNvPr id="0" name=""/>
        <dsp:cNvSpPr/>
      </dsp:nvSpPr>
      <dsp:spPr>
        <a:xfrm rot="8100000">
          <a:off x="6853845" y="677626"/>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17F1E-DABF-4156-A0C0-532DE7978FA7}">
      <dsp:nvSpPr>
        <dsp:cNvPr id="0" name=""/>
        <dsp:cNvSpPr/>
      </dsp:nvSpPr>
      <dsp:spPr>
        <a:xfrm>
          <a:off x="6901285" y="725066"/>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8F2B490-7EF9-4692-BAF3-0BF61C257F93}">
      <dsp:nvSpPr>
        <dsp:cNvPr id="0" name=""/>
        <dsp:cNvSpPr/>
      </dsp:nvSpPr>
      <dsp:spPr>
        <a:xfrm>
          <a:off x="7369318" y="1196006"/>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7B26BA65-2D0D-41A2-AE3E-8675979E7626}">
      <dsp:nvSpPr>
        <dsp:cNvPr id="0" name=""/>
        <dsp:cNvSpPr/>
      </dsp:nvSpPr>
      <dsp:spPr>
        <a:xfrm>
          <a:off x="7369318" y="586277"/>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tx1">
                  <a:lumMod val="65000"/>
                  <a:lumOff val="35000"/>
                </a:schemeClr>
              </a:solidFill>
              <a:latin typeface="Arial"/>
            </a:rPr>
            <a:t>May 2025</a:t>
          </a:r>
        </a:p>
      </dsp:txBody>
      <dsp:txXfrm>
        <a:off x="7369318" y="586277"/>
        <a:ext cx="2790473" cy="609729"/>
      </dsp:txXfrm>
    </dsp:sp>
    <dsp:sp modelId="{6E2D30E9-10F8-4948-930E-9037A7567D2F}">
      <dsp:nvSpPr>
        <dsp:cNvPr id="0" name=""/>
        <dsp:cNvSpPr/>
      </dsp:nvSpPr>
      <dsp:spPr>
        <a:xfrm>
          <a:off x="7067361" y="1196006"/>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E61C8AB-8B7F-47A6-B4E5-0E0DD928854D}">
      <dsp:nvSpPr>
        <dsp:cNvPr id="0" name=""/>
        <dsp:cNvSpPr/>
      </dsp:nvSpPr>
      <dsp:spPr>
        <a:xfrm>
          <a:off x="7015916"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5F757-B6D2-4C67-9CAC-BF6BEEC057F3}">
      <dsp:nvSpPr>
        <dsp:cNvPr id="0" name=""/>
        <dsp:cNvSpPr/>
      </dsp:nvSpPr>
      <dsp:spPr>
        <a:xfrm rot="18900000">
          <a:off x="8543184" y="4758120"/>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92D2F-F1F5-4D4C-805C-2CB124BDD4CC}">
      <dsp:nvSpPr>
        <dsp:cNvPr id="0" name=""/>
        <dsp:cNvSpPr/>
      </dsp:nvSpPr>
      <dsp:spPr>
        <a:xfrm>
          <a:off x="8590624" y="4805560"/>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9499D995-3C41-4B6C-BB4C-8FD0CAEA65AE}">
      <dsp:nvSpPr>
        <dsp:cNvPr id="0" name=""/>
        <dsp:cNvSpPr/>
      </dsp:nvSpPr>
      <dsp:spPr>
        <a:xfrm>
          <a:off x="9058657" y="2931389"/>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70822AD2-02E1-40CE-9DE2-7D4801E118BF}">
      <dsp:nvSpPr>
        <dsp:cNvPr id="0" name=""/>
        <dsp:cNvSpPr/>
      </dsp:nvSpPr>
      <dsp:spPr>
        <a:xfrm>
          <a:off x="9058657" y="4666772"/>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solidFill>
                <a:schemeClr val="tx1">
                  <a:lumMod val="65000"/>
                  <a:lumOff val="35000"/>
                </a:schemeClr>
              </a:solidFill>
              <a:latin typeface="Arial"/>
            </a:rPr>
            <a:t>June 2025</a:t>
          </a:r>
        </a:p>
      </dsp:txBody>
      <dsp:txXfrm>
        <a:off x="9058657" y="4666772"/>
        <a:ext cx="2790473" cy="609729"/>
      </dsp:txXfrm>
    </dsp:sp>
    <dsp:sp modelId="{AEF86052-0E8A-477E-919C-EC81D42DA076}">
      <dsp:nvSpPr>
        <dsp:cNvPr id="0" name=""/>
        <dsp:cNvSpPr/>
      </dsp:nvSpPr>
      <dsp:spPr>
        <a:xfrm>
          <a:off x="8756700" y="2931389"/>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1BDD1F-3CE4-4181-A279-9EB89AE0A4B1}">
      <dsp:nvSpPr>
        <dsp:cNvPr id="0" name=""/>
        <dsp:cNvSpPr/>
      </dsp:nvSpPr>
      <dsp:spPr>
        <a:xfrm>
          <a:off x="8705255"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5FA3F-FB40-458D-9FFF-723EC88DD5F0}" type="datetimeFigureOut">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1C441-B7B4-4D09-A54B-E34A75370D2E}" type="slidenum">
              <a:t>‹#›</a:t>
            </a:fld>
            <a:endParaRPr lang="en-US"/>
          </a:p>
        </p:txBody>
      </p:sp>
    </p:spTree>
    <p:extLst>
      <p:ext uri="{BB962C8B-B14F-4D97-AF65-F5344CB8AC3E}">
        <p14:creationId xmlns:p14="http://schemas.microsoft.com/office/powerpoint/2010/main" val="325236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1C441-B7B4-4D09-A54B-E34A75370D2E}" type="slidenum">
              <a:rPr lang="en-US" smtClean="0"/>
              <a:t>1</a:t>
            </a:fld>
            <a:endParaRPr lang="en-US"/>
          </a:p>
        </p:txBody>
      </p:sp>
    </p:spTree>
    <p:extLst>
      <p:ext uri="{BB962C8B-B14F-4D97-AF65-F5344CB8AC3E}">
        <p14:creationId xmlns:p14="http://schemas.microsoft.com/office/powerpoint/2010/main" val="248948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a:extLst>
            <a:ext uri="{FF2B5EF4-FFF2-40B4-BE49-F238E27FC236}">
              <a16:creationId xmlns:a16="http://schemas.microsoft.com/office/drawing/2014/main" id="{C360A455-98BA-3678-92CF-E59A428831BF}"/>
            </a:ext>
          </a:extLst>
        </p:cNvPr>
        <p:cNvGrpSpPr/>
        <p:nvPr/>
      </p:nvGrpSpPr>
      <p:grpSpPr>
        <a:xfrm>
          <a:off x="0" y="0"/>
          <a:ext cx="0" cy="0"/>
          <a:chOff x="0" y="0"/>
          <a:chExt cx="0" cy="0"/>
        </a:xfrm>
      </p:grpSpPr>
      <p:sp>
        <p:nvSpPr>
          <p:cNvPr id="768" name="Google Shape;768;p49:notes">
            <a:extLst>
              <a:ext uri="{FF2B5EF4-FFF2-40B4-BE49-F238E27FC236}">
                <a16:creationId xmlns:a16="http://schemas.microsoft.com/office/drawing/2014/main" id="{4BF44A31-19AA-E5C5-558D-B8D2B5D7103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kern="100">
              <a:latin typeface="Aptos"/>
            </a:endParaRPr>
          </a:p>
        </p:txBody>
      </p:sp>
      <p:sp>
        <p:nvSpPr>
          <p:cNvPr id="769" name="Google Shape;769;p49:notes">
            <a:extLst>
              <a:ext uri="{FF2B5EF4-FFF2-40B4-BE49-F238E27FC236}">
                <a16:creationId xmlns:a16="http://schemas.microsoft.com/office/drawing/2014/main" id="{31575C7B-2AE1-1623-DA35-5B9E2E523A0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401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a:extLst>
            <a:ext uri="{FF2B5EF4-FFF2-40B4-BE49-F238E27FC236}">
              <a16:creationId xmlns:a16="http://schemas.microsoft.com/office/drawing/2014/main" id="{967284B3-504D-5026-192E-6107D730FE6B}"/>
            </a:ext>
          </a:extLst>
        </p:cNvPr>
        <p:cNvGrpSpPr/>
        <p:nvPr/>
      </p:nvGrpSpPr>
      <p:grpSpPr>
        <a:xfrm>
          <a:off x="0" y="0"/>
          <a:ext cx="0" cy="0"/>
          <a:chOff x="0" y="0"/>
          <a:chExt cx="0" cy="0"/>
        </a:xfrm>
      </p:grpSpPr>
      <p:sp>
        <p:nvSpPr>
          <p:cNvPr id="768" name="Google Shape;768;p49:notes">
            <a:extLst>
              <a:ext uri="{FF2B5EF4-FFF2-40B4-BE49-F238E27FC236}">
                <a16:creationId xmlns:a16="http://schemas.microsoft.com/office/drawing/2014/main" id="{AAE88307-CBC9-C02D-62DF-F680BCB9FB0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kern="100">
              <a:latin typeface="Aptos"/>
            </a:endParaRPr>
          </a:p>
        </p:txBody>
      </p:sp>
      <p:sp>
        <p:nvSpPr>
          <p:cNvPr id="769" name="Google Shape;769;p49:notes">
            <a:extLst>
              <a:ext uri="{FF2B5EF4-FFF2-40B4-BE49-F238E27FC236}">
                <a16:creationId xmlns:a16="http://schemas.microsoft.com/office/drawing/2014/main" id="{8F082F98-E748-3AEF-D20F-1B7E4135A09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304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a:extLst>
            <a:ext uri="{FF2B5EF4-FFF2-40B4-BE49-F238E27FC236}">
              <a16:creationId xmlns:a16="http://schemas.microsoft.com/office/drawing/2014/main" id="{E56FA449-045E-C50C-42E5-A7A69F69C660}"/>
            </a:ext>
          </a:extLst>
        </p:cNvPr>
        <p:cNvGrpSpPr/>
        <p:nvPr/>
      </p:nvGrpSpPr>
      <p:grpSpPr>
        <a:xfrm>
          <a:off x="0" y="0"/>
          <a:ext cx="0" cy="0"/>
          <a:chOff x="0" y="0"/>
          <a:chExt cx="0" cy="0"/>
        </a:xfrm>
      </p:grpSpPr>
      <p:sp>
        <p:nvSpPr>
          <p:cNvPr id="768" name="Google Shape;768;p49:notes">
            <a:extLst>
              <a:ext uri="{FF2B5EF4-FFF2-40B4-BE49-F238E27FC236}">
                <a16:creationId xmlns:a16="http://schemas.microsoft.com/office/drawing/2014/main" id="{0F9DF5F0-1A45-C969-FCDA-E231E6C91EC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kern="100">
              <a:latin typeface="Aptos"/>
            </a:endParaRPr>
          </a:p>
        </p:txBody>
      </p:sp>
      <p:sp>
        <p:nvSpPr>
          <p:cNvPr id="769" name="Google Shape;769;p49:notes">
            <a:extLst>
              <a:ext uri="{FF2B5EF4-FFF2-40B4-BE49-F238E27FC236}">
                <a16:creationId xmlns:a16="http://schemas.microsoft.com/office/drawing/2014/main" id="{3930808E-B83B-9BFB-F532-D5B78B755A6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880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a:extLst>
            <a:ext uri="{FF2B5EF4-FFF2-40B4-BE49-F238E27FC236}">
              <a16:creationId xmlns:a16="http://schemas.microsoft.com/office/drawing/2014/main" id="{F20B683D-9875-7F46-A759-7E53C6E77E19}"/>
            </a:ext>
          </a:extLst>
        </p:cNvPr>
        <p:cNvGrpSpPr/>
        <p:nvPr/>
      </p:nvGrpSpPr>
      <p:grpSpPr>
        <a:xfrm>
          <a:off x="0" y="0"/>
          <a:ext cx="0" cy="0"/>
          <a:chOff x="0" y="0"/>
          <a:chExt cx="0" cy="0"/>
        </a:xfrm>
      </p:grpSpPr>
      <p:sp>
        <p:nvSpPr>
          <p:cNvPr id="768" name="Google Shape;768;p49:notes">
            <a:extLst>
              <a:ext uri="{FF2B5EF4-FFF2-40B4-BE49-F238E27FC236}">
                <a16:creationId xmlns:a16="http://schemas.microsoft.com/office/drawing/2014/main" id="{E7F28631-C9E1-D4CC-D9B1-539F5C89A9E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kern="100">
              <a:latin typeface="Aptos"/>
            </a:endParaRPr>
          </a:p>
        </p:txBody>
      </p:sp>
      <p:sp>
        <p:nvSpPr>
          <p:cNvPr id="769" name="Google Shape;769;p49:notes">
            <a:extLst>
              <a:ext uri="{FF2B5EF4-FFF2-40B4-BE49-F238E27FC236}">
                <a16:creationId xmlns:a16="http://schemas.microsoft.com/office/drawing/2014/main" id="{3CB9923B-90D0-6510-5E10-16484E56ACE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85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a:extLst>
            <a:ext uri="{FF2B5EF4-FFF2-40B4-BE49-F238E27FC236}">
              <a16:creationId xmlns:a16="http://schemas.microsoft.com/office/drawing/2014/main" id="{E69FD44F-34A5-A47F-2945-135998BE6F76}"/>
            </a:ext>
          </a:extLst>
        </p:cNvPr>
        <p:cNvGrpSpPr/>
        <p:nvPr/>
      </p:nvGrpSpPr>
      <p:grpSpPr>
        <a:xfrm>
          <a:off x="0" y="0"/>
          <a:ext cx="0" cy="0"/>
          <a:chOff x="0" y="0"/>
          <a:chExt cx="0" cy="0"/>
        </a:xfrm>
      </p:grpSpPr>
      <p:sp>
        <p:nvSpPr>
          <p:cNvPr id="768" name="Google Shape;768;p49:notes">
            <a:extLst>
              <a:ext uri="{FF2B5EF4-FFF2-40B4-BE49-F238E27FC236}">
                <a16:creationId xmlns:a16="http://schemas.microsoft.com/office/drawing/2014/main" id="{2EC58419-C97E-C6D6-D2E4-F0AF19AEEA2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kern="100">
              <a:latin typeface="Aptos"/>
            </a:endParaRPr>
          </a:p>
        </p:txBody>
      </p:sp>
      <p:sp>
        <p:nvSpPr>
          <p:cNvPr id="769" name="Google Shape;769;p49:notes">
            <a:extLst>
              <a:ext uri="{FF2B5EF4-FFF2-40B4-BE49-F238E27FC236}">
                <a16:creationId xmlns:a16="http://schemas.microsoft.com/office/drawing/2014/main" id="{4606273F-7174-A5E5-720D-423572D4D37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022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a:extLst>
            <a:ext uri="{FF2B5EF4-FFF2-40B4-BE49-F238E27FC236}">
              <a16:creationId xmlns:a16="http://schemas.microsoft.com/office/drawing/2014/main" id="{C268B4C0-F3EA-A41F-F507-00461C8E0EBF}"/>
            </a:ext>
          </a:extLst>
        </p:cNvPr>
        <p:cNvGrpSpPr/>
        <p:nvPr/>
      </p:nvGrpSpPr>
      <p:grpSpPr>
        <a:xfrm>
          <a:off x="0" y="0"/>
          <a:ext cx="0" cy="0"/>
          <a:chOff x="0" y="0"/>
          <a:chExt cx="0" cy="0"/>
        </a:xfrm>
      </p:grpSpPr>
      <p:sp>
        <p:nvSpPr>
          <p:cNvPr id="768" name="Google Shape;768;p49:notes">
            <a:extLst>
              <a:ext uri="{FF2B5EF4-FFF2-40B4-BE49-F238E27FC236}">
                <a16:creationId xmlns:a16="http://schemas.microsoft.com/office/drawing/2014/main" id="{FF1DE2F2-B362-4562-7550-B8B0B371C39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kern="100">
              <a:latin typeface="Aptos"/>
            </a:endParaRPr>
          </a:p>
        </p:txBody>
      </p:sp>
      <p:sp>
        <p:nvSpPr>
          <p:cNvPr id="769" name="Google Shape;769;p49:notes">
            <a:extLst>
              <a:ext uri="{FF2B5EF4-FFF2-40B4-BE49-F238E27FC236}">
                <a16:creationId xmlns:a16="http://schemas.microsoft.com/office/drawing/2014/main" id="{9014F5E3-4FD1-1630-B67A-CCE6B44B65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9659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6433" y="0"/>
            <a:ext cx="12179141" cy="6856857"/>
          </a:xfrm>
          <a:prstGeom prst="rect">
            <a:avLst/>
          </a:prstGeom>
          <a:noFill/>
          <a:ln>
            <a:noFill/>
          </a:ln>
        </p:spPr>
      </p:pic>
      <p:sp>
        <p:nvSpPr>
          <p:cNvPr id="18" name="Google Shape;18;p2"/>
          <p:cNvSpPr txBox="1">
            <a:spLocks noGrp="1"/>
          </p:cNvSpPr>
          <p:nvPr>
            <p:ph type="ctrTitle"/>
          </p:nvPr>
        </p:nvSpPr>
        <p:spPr>
          <a:xfrm>
            <a:off x="609600" y="883003"/>
            <a:ext cx="10363200" cy="1714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500"/>
              <a:buFont typeface="Rockwell"/>
              <a:buNone/>
              <a:defRPr sz="5500" b="1" i="0">
                <a:solidFill>
                  <a:srgbClr val="FFFFFF"/>
                </a:solidFill>
                <a:latin typeface="Rockwell"/>
                <a:ea typeface="Rockwell"/>
                <a:cs typeface="Rockwell"/>
                <a:sym typeface="Rockwe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19" name="Google Shape;19;p2"/>
          <p:cNvSpPr txBox="1">
            <a:spLocks noGrp="1"/>
          </p:cNvSpPr>
          <p:nvPr>
            <p:ph type="subTitle" idx="1"/>
          </p:nvPr>
        </p:nvSpPr>
        <p:spPr>
          <a:xfrm>
            <a:off x="609607" y="2818597"/>
            <a:ext cx="10236600" cy="1752600"/>
          </a:xfrm>
          <a:prstGeom prst="rect">
            <a:avLst/>
          </a:prstGeom>
          <a:noFill/>
          <a:ln>
            <a:noFill/>
          </a:ln>
        </p:spPr>
        <p:txBody>
          <a:bodyPr spcFirstLastPara="1" wrap="square" lIns="0" tIns="0" rIns="0" bIns="0" anchor="t" anchorCtr="0">
            <a:normAutofit/>
          </a:bodyPr>
          <a:lstStyle>
            <a:lvl1pPr lvl="0" algn="l" rtl="0">
              <a:spcBef>
                <a:spcPts val="0"/>
              </a:spcBef>
              <a:spcAft>
                <a:spcPts val="0"/>
              </a:spcAft>
              <a:buClr>
                <a:srgbClr val="FFFFFF"/>
              </a:buClr>
              <a:buSzPts val="2200"/>
              <a:buNone/>
              <a:defRPr sz="2200" b="0">
                <a:solidFill>
                  <a:srgbClr val="FFFFFF"/>
                </a:solidFill>
              </a:defRPr>
            </a:lvl1pPr>
            <a:lvl2pPr lvl="1" algn="ctr" rtl="0">
              <a:spcBef>
                <a:spcPts val="600"/>
              </a:spcBef>
              <a:spcAft>
                <a:spcPts val="0"/>
              </a:spcAft>
              <a:buClr>
                <a:srgbClr val="888888"/>
              </a:buClr>
              <a:buSzPts val="2800"/>
              <a:buNone/>
              <a:defRPr>
                <a:solidFill>
                  <a:srgbClr val="888888"/>
                </a:solidFill>
              </a:defRPr>
            </a:lvl2pPr>
            <a:lvl3pPr lvl="2" algn="ctr" rtl="0">
              <a:spcBef>
                <a:spcPts val="50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20" name="Google Shape;20;p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solidFill>
                  <a:schemeClr val="lt1"/>
                </a:solidFill>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0F38D38-FD70-4B13-9CD2-7273EC25694D}" type="datetimeFigureOut">
              <a:rPr lang="en-US" smtClean="0"/>
              <a:t>3/26/2025</a:t>
            </a:fld>
            <a:endParaRPr lang="en-US"/>
          </a:p>
        </p:txBody>
      </p:sp>
      <p:sp>
        <p:nvSpPr>
          <p:cNvPr id="21" name="Google Shape;21;p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solidFill>
                  <a:schemeClr val="lt1"/>
                </a:solidFill>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22" name="Google Shape;22;p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sz="1200" b="0" i="0" u="none" strike="noStrike" cap="none">
                <a:solidFill>
                  <a:schemeClr val="lt1"/>
                </a:solidFill>
                <a:latin typeface="Arial"/>
                <a:ea typeface="Arial"/>
                <a:cs typeface="Arial"/>
                <a:sym typeface="Arial"/>
              </a:defRPr>
            </a:lvl1pPr>
            <a:lvl2pPr marL="0" lvl="1" indent="0" algn="r" rtl="0">
              <a:spcBef>
                <a:spcPts val="0"/>
              </a:spcBef>
              <a:buNone/>
              <a:defRPr sz="1200" b="0" i="0" u="none" strike="noStrike" cap="none">
                <a:solidFill>
                  <a:schemeClr val="lt1"/>
                </a:solidFill>
                <a:latin typeface="Arial"/>
                <a:ea typeface="Arial"/>
                <a:cs typeface="Arial"/>
                <a:sym typeface="Arial"/>
              </a:defRPr>
            </a:lvl2pPr>
            <a:lvl3pPr marL="0" lvl="2" indent="0" algn="r" rtl="0">
              <a:spcBef>
                <a:spcPts val="0"/>
              </a:spcBef>
              <a:buNone/>
              <a:defRPr sz="1200" b="0" i="0" u="none" strike="noStrike" cap="none">
                <a:solidFill>
                  <a:schemeClr val="lt1"/>
                </a:solidFill>
                <a:latin typeface="Arial"/>
                <a:ea typeface="Arial"/>
                <a:cs typeface="Arial"/>
                <a:sym typeface="Arial"/>
              </a:defRPr>
            </a:lvl3pPr>
            <a:lvl4pPr marL="0" lvl="3" indent="0" algn="r" rtl="0">
              <a:spcBef>
                <a:spcPts val="0"/>
              </a:spcBef>
              <a:buNone/>
              <a:defRPr sz="1200" b="0" i="0" u="none" strike="noStrike" cap="none">
                <a:solidFill>
                  <a:schemeClr val="lt1"/>
                </a:solidFill>
                <a:latin typeface="Arial"/>
                <a:ea typeface="Arial"/>
                <a:cs typeface="Arial"/>
                <a:sym typeface="Arial"/>
              </a:defRPr>
            </a:lvl4pPr>
            <a:lvl5pPr marL="0" lvl="4" indent="0" algn="r" rtl="0">
              <a:spcBef>
                <a:spcPts val="0"/>
              </a:spcBef>
              <a:buNone/>
              <a:defRPr sz="1200" b="0" i="0" u="none" strike="noStrike" cap="none">
                <a:solidFill>
                  <a:schemeClr val="lt1"/>
                </a:solidFill>
                <a:latin typeface="Arial"/>
                <a:ea typeface="Arial"/>
                <a:cs typeface="Arial"/>
                <a:sym typeface="Arial"/>
              </a:defRPr>
            </a:lvl5pPr>
            <a:lvl6pPr marL="0" lvl="5" indent="0" algn="r" rtl="0">
              <a:spcBef>
                <a:spcPts val="0"/>
              </a:spcBef>
              <a:buNone/>
              <a:defRPr sz="1200" b="0" i="0" u="none" strike="noStrike" cap="none">
                <a:solidFill>
                  <a:schemeClr val="lt1"/>
                </a:solidFill>
                <a:latin typeface="Arial"/>
                <a:ea typeface="Arial"/>
                <a:cs typeface="Arial"/>
                <a:sym typeface="Arial"/>
              </a:defRPr>
            </a:lvl6pPr>
            <a:lvl7pPr marL="0" lvl="6" indent="0" algn="r" rtl="0">
              <a:spcBef>
                <a:spcPts val="0"/>
              </a:spcBef>
              <a:buNone/>
              <a:defRPr sz="1200" b="0" i="0" u="none" strike="noStrike" cap="none">
                <a:solidFill>
                  <a:schemeClr val="lt1"/>
                </a:solidFill>
                <a:latin typeface="Arial"/>
                <a:ea typeface="Arial"/>
                <a:cs typeface="Arial"/>
                <a:sym typeface="Arial"/>
              </a:defRPr>
            </a:lvl7pPr>
            <a:lvl8pPr marL="0" lvl="7" indent="0" algn="r" rtl="0">
              <a:spcBef>
                <a:spcPts val="0"/>
              </a:spcBef>
              <a:buNone/>
              <a:defRPr sz="1200" b="0" i="0" u="none" strike="noStrike" cap="none">
                <a:solidFill>
                  <a:schemeClr val="lt1"/>
                </a:solidFill>
                <a:latin typeface="Arial"/>
                <a:ea typeface="Arial"/>
                <a:cs typeface="Arial"/>
                <a:sym typeface="Arial"/>
              </a:defRPr>
            </a:lvl8pPr>
            <a:lvl9pPr marL="0" lvl="8" indent="0" algn="r" rtl="0">
              <a:spcBef>
                <a:spcPts val="0"/>
              </a:spcBef>
              <a:buNone/>
              <a:defRPr sz="1200" b="0" i="0" u="none" strike="noStrike" cap="none">
                <a:solidFill>
                  <a:schemeClr val="lt1"/>
                </a:solidFill>
                <a:latin typeface="Arial"/>
                <a:ea typeface="Arial"/>
                <a:cs typeface="Arial"/>
                <a:sym typeface="Arial"/>
              </a:defRPr>
            </a:lvl9pPr>
          </a:lstStyle>
          <a:p>
            <a:fld id="{E0F6B6AD-8CF8-4F54-B364-C96585720807}" type="slidenum">
              <a:rPr lang="en-US" smtClean="0"/>
              <a:t>‹#›</a:t>
            </a:fld>
            <a:endParaRPr lang="en-US"/>
          </a:p>
        </p:txBody>
      </p:sp>
    </p:spTree>
    <p:extLst>
      <p:ext uri="{BB962C8B-B14F-4D97-AF65-F5344CB8AC3E}">
        <p14:creationId xmlns:p14="http://schemas.microsoft.com/office/powerpoint/2010/main" val="217289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38D38-FD70-4B13-9CD2-7273EC25694D}"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6B6AD-8CF8-4F54-B364-C96585720807}" type="slidenum">
              <a:rPr lang="en-US" smtClean="0"/>
              <a:t>‹#›</a:t>
            </a:fld>
            <a:endParaRPr lang="en-US"/>
          </a:p>
        </p:txBody>
      </p:sp>
    </p:spTree>
    <p:extLst>
      <p:ext uri="{BB962C8B-B14F-4D97-AF65-F5344CB8AC3E}">
        <p14:creationId xmlns:p14="http://schemas.microsoft.com/office/powerpoint/2010/main" val="14273979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55A3-7A28-4F76-A475-84E18062A9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A6B628-C12D-DCA8-E484-F118BC1699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431C5-5741-8A92-E56B-4B0978FE9288}"/>
              </a:ext>
            </a:extLst>
          </p:cNvPr>
          <p:cNvSpPr>
            <a:spLocks noGrp="1"/>
          </p:cNvSpPr>
          <p:nvPr>
            <p:ph type="dt" sz="half" idx="10"/>
          </p:nvPr>
        </p:nvSpPr>
        <p:spPr/>
        <p:txBody>
          <a:bodyPr/>
          <a:lstStyle/>
          <a:p>
            <a:fld id="{10F38D38-FD70-4B13-9CD2-7273EC25694D}" type="datetimeFigureOut">
              <a:rPr lang="en-US" smtClean="0"/>
              <a:t>3/26/2025</a:t>
            </a:fld>
            <a:endParaRPr lang="en-US"/>
          </a:p>
        </p:txBody>
      </p:sp>
      <p:sp>
        <p:nvSpPr>
          <p:cNvPr id="5" name="Footer Placeholder 4">
            <a:extLst>
              <a:ext uri="{FF2B5EF4-FFF2-40B4-BE49-F238E27FC236}">
                <a16:creationId xmlns:a16="http://schemas.microsoft.com/office/drawing/2014/main" id="{DCE27142-7D32-B91B-7DAA-0637492CA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52B9E-E42B-9504-4533-840E2C24D262}"/>
              </a:ext>
            </a:extLst>
          </p:cNvPr>
          <p:cNvSpPr>
            <a:spLocks noGrp="1"/>
          </p:cNvSpPr>
          <p:nvPr>
            <p:ph type="sldNum" sz="quarter" idx="12"/>
          </p:nvPr>
        </p:nvSpPr>
        <p:spPr/>
        <p:txBody>
          <a:bodyPr/>
          <a:lstStyle/>
          <a:p>
            <a:fld id="{E0F6B6AD-8CF8-4F54-B364-C96585720807}" type="slidenum">
              <a:rPr lang="en-US" smtClean="0"/>
              <a:t>‹#›</a:t>
            </a:fld>
            <a:endParaRPr lang="en-US"/>
          </a:p>
        </p:txBody>
      </p:sp>
    </p:spTree>
    <p:extLst>
      <p:ext uri="{BB962C8B-B14F-4D97-AF65-F5344CB8AC3E}">
        <p14:creationId xmlns:p14="http://schemas.microsoft.com/office/powerpoint/2010/main" val="181819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1" y="0"/>
            <a:ext cx="12179140" cy="6856856"/>
          </a:xfrm>
          <a:prstGeom prst="rect">
            <a:avLst/>
          </a:prstGeom>
        </p:spPr>
      </p:pic>
      <p:sp>
        <p:nvSpPr>
          <p:cNvPr id="2" name="Title 1"/>
          <p:cNvSpPr>
            <a:spLocks noGrp="1"/>
          </p:cNvSpPr>
          <p:nvPr>
            <p:ph type="ctrTitle"/>
          </p:nvPr>
        </p:nvSpPr>
        <p:spPr>
          <a:xfrm>
            <a:off x="609600" y="883004"/>
            <a:ext cx="10363200" cy="1714725"/>
          </a:xfrm>
        </p:spPr>
        <p:txBody>
          <a:bodyPr lIns="0" tIns="0" rIns="0" bIns="0" anchor="b" anchorCtr="0">
            <a:noAutofit/>
          </a:bodyPr>
          <a:lstStyle>
            <a:lvl1pPr algn="l">
              <a:lnSpc>
                <a:spcPts val="7333"/>
              </a:lnSpc>
              <a:defRPr sz="7333" b="0" i="0" kern="0" spc="27" baseline="0">
                <a:solidFill>
                  <a:srgbClr val="FFFFFF"/>
                </a:solidFill>
                <a:latin typeface="Novecento sans wide Normal" panose="00000505000000000000" pitchFamily="50" charset="0"/>
                <a:cs typeface="Novecento sans wide Normal" panose="00000505000000000000" pitchFamily="50" charset="0"/>
              </a:defRPr>
            </a:lvl1pPr>
          </a:lstStyle>
          <a:p>
            <a:r>
              <a:rPr lang="en-US"/>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3/26/2025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1606311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0" y="0"/>
            <a:ext cx="12179140" cy="6856856"/>
          </a:xfrm>
          <a:prstGeom prst="rect">
            <a:avLst/>
          </a:prstGeom>
        </p:spPr>
      </p:pic>
      <p:sp>
        <p:nvSpPr>
          <p:cNvPr id="2" name="Title 1"/>
          <p:cNvSpPr>
            <a:spLocks noGrp="1"/>
          </p:cNvSpPr>
          <p:nvPr>
            <p:ph type="ctrTitle"/>
          </p:nvPr>
        </p:nvSpPr>
        <p:spPr>
          <a:xfrm>
            <a:off x="609600" y="883003"/>
            <a:ext cx="10363200" cy="1714725"/>
          </a:xfrm>
        </p:spPr>
        <p:txBody>
          <a:bodyPr lIns="0" tIns="0" rIns="0" bIns="0" anchor="b" anchorCtr="0">
            <a:noAutofit/>
          </a:bodyPr>
          <a:lstStyle>
            <a:lvl1pPr algn="l">
              <a:lnSpc>
                <a:spcPts val="7333"/>
              </a:lnSpc>
              <a:defRPr sz="7333" b="0" i="0" kern="0" spc="27" baseline="0">
                <a:solidFill>
                  <a:srgbClr val="FFFFFF"/>
                </a:solidFill>
                <a:latin typeface="Novecento sans wide Normal" panose="00000505000000000000" pitchFamily="50" charset="0"/>
                <a:cs typeface="Novecento sans wide Normal" panose="00000505000000000000" pitchFamily="50" charset="0"/>
              </a:defRPr>
            </a:lvl1pPr>
          </a:lstStyle>
          <a:p>
            <a:r>
              <a:rPr lang="en-US"/>
              <a:t>Click to edit Master title style</a:t>
            </a:r>
          </a:p>
        </p:txBody>
      </p:sp>
      <p:sp>
        <p:nvSpPr>
          <p:cNvPr id="3" name="Subtitle 2"/>
          <p:cNvSpPr>
            <a:spLocks noGrp="1"/>
          </p:cNvSpPr>
          <p:nvPr>
            <p:ph type="subTitle" idx="1"/>
          </p:nvPr>
        </p:nvSpPr>
        <p:spPr>
          <a:xfrm>
            <a:off x="609602"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3/26/2025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548175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333">
                <a:latin typeface="Novecento sans wide Normal" panose="00000505000000000000" pitchFamily="50"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8BF24-1FCF-C340-8CFB-DB3C3349ACCC}"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386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731031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09451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5416F-5F90-1146-8268-C05824483EC8}" type="datetime1">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cxnSp>
        <p:nvCxnSpPr>
          <p:cNvPr id="9" name="Straight Connector 8"/>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6150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826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62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lvl="0" algn="l" rtl="0">
              <a:spcBef>
                <a:spcPts val="0"/>
              </a:spcBef>
              <a:spcAft>
                <a:spcPts val="0"/>
              </a:spcAft>
              <a:buClr>
                <a:srgbClr val="67A2B9"/>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36" name="Google Shape;36;p5"/>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0F38D38-FD70-4B13-9CD2-7273EC25694D}" type="datetimeFigureOut">
              <a:rPr lang="en-US" smtClean="0"/>
              <a:t>3/26/2025</a:t>
            </a:fld>
            <a:endParaRPr lang="en-US"/>
          </a:p>
        </p:txBody>
      </p:sp>
      <p:sp>
        <p:nvSpPr>
          <p:cNvPr id="37" name="Google Shape;37;p5"/>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38" name="Google Shape;38;p5"/>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E0F6B6AD-8CF8-4F54-B364-C96585720807}" type="slidenum">
              <a:rPr lang="en-US" smtClean="0"/>
              <a:t>‹#›</a:t>
            </a:fld>
            <a:endParaRPr lang="en-US"/>
          </a:p>
        </p:txBody>
      </p:sp>
      <p:cxnSp>
        <p:nvCxnSpPr>
          <p:cNvPr id="39" name="Google Shape;39;p5"/>
          <p:cNvCxnSpPr/>
          <p:nvPr/>
        </p:nvCxnSpPr>
        <p:spPr>
          <a:xfrm>
            <a:off x="609600" y="1417639"/>
            <a:ext cx="10972800" cy="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790738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30CF93-691A-3249-B89D-4943F64778C6}" type="datetime1">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52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27413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914037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57054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647025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806529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5B24E-F8C6-E948-995E-7B638AE26B4A}"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8" name="Straight Connector 7"/>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950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6826D-2BDC-0A4B-A6EF-0D3953E01A94}"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p:nvCxnSpPr>
        <p:spPr>
          <a:xfrm>
            <a:off x="8839200" y="274639"/>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391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0" y="0"/>
            <a:ext cx="12179140" cy="6856856"/>
          </a:xfrm>
          <a:prstGeom prst="rect">
            <a:avLst/>
          </a:prstGeom>
        </p:spPr>
      </p:pic>
      <p:sp>
        <p:nvSpPr>
          <p:cNvPr id="2" name="Title 1"/>
          <p:cNvSpPr>
            <a:spLocks noGrp="1"/>
          </p:cNvSpPr>
          <p:nvPr>
            <p:ph type="ctrTitle"/>
          </p:nvPr>
        </p:nvSpPr>
        <p:spPr>
          <a:xfrm>
            <a:off x="609600" y="883003"/>
            <a:ext cx="10363200" cy="1714725"/>
          </a:xfrm>
        </p:spPr>
        <p:txBody>
          <a:bodyPr lIns="0" tIns="0" rIns="0" bIns="0" anchor="b" anchorCtr="0">
            <a:noAutofit/>
          </a:bodyPr>
          <a:lstStyle>
            <a:lvl1pPr algn="l">
              <a:lnSpc>
                <a:spcPts val="7333"/>
              </a:lnSpc>
              <a:defRPr sz="7333" b="1" i="0" kern="0" spc="27" baseline="0">
                <a:solidFill>
                  <a:srgbClr val="FFFFFF"/>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609602"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2134023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53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lvl="0" algn="l" rtl="0">
              <a:spcBef>
                <a:spcPts val="0"/>
              </a:spcBef>
              <a:spcAft>
                <a:spcPts val="0"/>
              </a:spcAft>
              <a:buClr>
                <a:srgbClr val="67A2B9"/>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80" name="Google Shape;80;p11"/>
          <p:cNvSpPr txBox="1">
            <a:spLocks noGrp="1"/>
          </p:cNvSpPr>
          <p:nvPr>
            <p:ph type="body" idx="1"/>
          </p:nvPr>
        </p:nvSpPr>
        <p:spPr>
          <a:xfrm rot="5400000">
            <a:off x="3832950" y="-1623149"/>
            <a:ext cx="4526100" cy="10972800"/>
          </a:xfrm>
          <a:prstGeom prst="rect">
            <a:avLst/>
          </a:prstGeom>
          <a:noFill/>
          <a:ln>
            <a:noFill/>
          </a:ln>
        </p:spPr>
        <p:txBody>
          <a:bodyPr spcFirstLastPara="1" wrap="square" lIns="121900" tIns="60925" rIns="121900" bIns="60925" anchor="t" anchorCtr="0">
            <a:normAutofit/>
          </a:bodyPr>
          <a:lstStyle>
            <a:lvl1pPr marL="457200" lvl="0" indent="-381000" algn="l" rtl="0">
              <a:spcBef>
                <a:spcPts val="500"/>
              </a:spcBef>
              <a:spcAft>
                <a:spcPts val="0"/>
              </a:spcAft>
              <a:buClr>
                <a:srgbClr val="595959"/>
              </a:buClr>
              <a:buSzPct val="100000"/>
              <a:buChar char="•"/>
              <a:tabLst>
                <a:tab pos="1660525" algn="l"/>
              </a:tabLst>
              <a:defRPr/>
            </a:lvl1pPr>
            <a:lvl2pPr marL="914400" lvl="1" indent="-381000" algn="l" rtl="0">
              <a:spcBef>
                <a:spcPts val="500"/>
              </a:spcBef>
              <a:spcAft>
                <a:spcPts val="0"/>
              </a:spcAft>
              <a:buClr>
                <a:srgbClr val="595959"/>
              </a:buClr>
              <a:buSzPts val="2400"/>
              <a:buChar char="–"/>
              <a:defRPr/>
            </a:lvl2pPr>
            <a:lvl3pPr marL="1371600" lvl="2" indent="-381000" algn="l" rtl="0">
              <a:spcBef>
                <a:spcPts val="500"/>
              </a:spcBef>
              <a:spcAft>
                <a:spcPts val="0"/>
              </a:spcAft>
              <a:buClr>
                <a:srgbClr val="595959"/>
              </a:buClr>
              <a:buSzPts val="2400"/>
              <a:buChar char="•"/>
              <a:defRPr/>
            </a:lvl3pPr>
            <a:lvl4pPr marL="1828800" lvl="3" indent="-381000" algn="l" rtl="0">
              <a:spcBef>
                <a:spcPts val="500"/>
              </a:spcBef>
              <a:spcAft>
                <a:spcPts val="0"/>
              </a:spcAft>
              <a:buClr>
                <a:srgbClr val="595959"/>
              </a:buClr>
              <a:buSzPts val="2400"/>
              <a:buChar char="–"/>
              <a:defRPr/>
            </a:lvl4pPr>
            <a:lvl5pPr marL="2286000" lvl="4" indent="-381000" algn="l" rtl="0">
              <a:spcBef>
                <a:spcPts val="500"/>
              </a:spcBef>
              <a:spcAft>
                <a:spcPts val="0"/>
              </a:spcAft>
              <a:buClr>
                <a:srgbClr val="595959"/>
              </a:buClr>
              <a:buSzPts val="2400"/>
              <a:buChar char="»"/>
              <a:defRPr/>
            </a:lvl5pPr>
            <a:lvl6pPr marL="2743200" lvl="5" indent="-381000" algn="l" rtl="0">
              <a:spcBef>
                <a:spcPts val="5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pPr lvl="0"/>
            <a:r>
              <a:rPr lang="en-US"/>
              <a:t>Click to edit Master text styles</a:t>
            </a:r>
          </a:p>
        </p:txBody>
      </p:sp>
      <p:sp>
        <p:nvSpPr>
          <p:cNvPr id="81" name="Google Shape;81;p1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0F38D38-FD70-4B13-9CD2-7273EC25694D}" type="datetimeFigureOut">
              <a:rPr lang="en-US" smtClean="0"/>
              <a:t>3/26/2025</a:t>
            </a:fld>
            <a:endParaRPr lang="en-US"/>
          </a:p>
        </p:txBody>
      </p:sp>
      <p:sp>
        <p:nvSpPr>
          <p:cNvPr id="82" name="Google Shape;82;p11"/>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83" name="Google Shape;83;p11"/>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E0F6B6AD-8CF8-4F54-B364-C96585720807}" type="slidenum">
              <a:rPr lang="en-US" smtClean="0"/>
              <a:t>‹#›</a:t>
            </a:fld>
            <a:endParaRPr lang="en-US"/>
          </a:p>
        </p:txBody>
      </p:sp>
      <p:cxnSp>
        <p:nvCxnSpPr>
          <p:cNvPr id="84" name="Google Shape;84;p11"/>
          <p:cNvCxnSpPr/>
          <p:nvPr/>
        </p:nvCxnSpPr>
        <p:spPr>
          <a:xfrm>
            <a:off x="609600" y="1417639"/>
            <a:ext cx="10972800" cy="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3006172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163833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cxnSp>
        <p:nvCxnSpPr>
          <p:cNvPr id="9" name="Straight Connector 8"/>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634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092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143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2728920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62980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941175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8" name="Straight Connector 7"/>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7328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userDrawn="1"/>
        </p:nvCxnSpPr>
        <p:spPr>
          <a:xfrm>
            <a:off x="8839200" y="274639"/>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689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6856"/>
          </a:xfrm>
          <a:prstGeom prst="rect">
            <a:avLst/>
          </a:prstGeom>
        </p:spPr>
      </p:pic>
      <p:sp>
        <p:nvSpPr>
          <p:cNvPr id="2" name="Title 1"/>
          <p:cNvSpPr>
            <a:spLocks noGrp="1"/>
          </p:cNvSpPr>
          <p:nvPr>
            <p:ph type="ctrTitle"/>
          </p:nvPr>
        </p:nvSpPr>
        <p:spPr>
          <a:xfrm>
            <a:off x="609600" y="883002"/>
            <a:ext cx="10363200" cy="1714725"/>
          </a:xfrm>
        </p:spPr>
        <p:txBody>
          <a:bodyPr lIns="0" tIns="0" rIns="0" bIns="0" anchor="b" anchorCtr="0">
            <a:noAutofit/>
          </a:bodyPr>
          <a:lstStyle>
            <a:lvl1pPr algn="l">
              <a:lnSpc>
                <a:spcPts val="7200"/>
              </a:lnSpc>
              <a:defRPr sz="7200" b="1" i="0" kern="0" spc="20" baseline="0">
                <a:solidFill>
                  <a:srgbClr val="FFFFFF"/>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3609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7285050" y="1828789"/>
            <a:ext cx="5851500" cy="2743200"/>
          </a:xfrm>
          <a:prstGeom prst="rect">
            <a:avLst/>
          </a:prstGeom>
          <a:noFill/>
          <a:ln>
            <a:noFill/>
          </a:ln>
        </p:spPr>
        <p:txBody>
          <a:bodyPr spcFirstLastPara="1" wrap="square" lIns="121900" tIns="60925" rIns="121900" bIns="60925" anchor="ctr" anchorCtr="0">
            <a:normAutofit/>
          </a:bodyPr>
          <a:lstStyle>
            <a:lvl1pPr lvl="0" algn="l" rtl="0">
              <a:spcBef>
                <a:spcPts val="0"/>
              </a:spcBef>
              <a:spcAft>
                <a:spcPts val="0"/>
              </a:spcAft>
              <a:buClr>
                <a:srgbClr val="67A2B9"/>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87" name="Google Shape;87;p12"/>
          <p:cNvSpPr txBox="1">
            <a:spLocks noGrp="1"/>
          </p:cNvSpPr>
          <p:nvPr>
            <p:ph type="body" idx="1"/>
          </p:nvPr>
        </p:nvSpPr>
        <p:spPr>
          <a:xfrm rot="5400000">
            <a:off x="1697000" y="-812861"/>
            <a:ext cx="5851500" cy="8026500"/>
          </a:xfrm>
          <a:prstGeom prst="rect">
            <a:avLst/>
          </a:prstGeom>
          <a:noFill/>
          <a:ln>
            <a:noFill/>
          </a:ln>
        </p:spPr>
        <p:txBody>
          <a:bodyPr spcFirstLastPara="1" wrap="square" lIns="121900" tIns="60925" rIns="121900" bIns="60925" anchor="t" anchorCtr="0">
            <a:normAutofit/>
          </a:bodyPr>
          <a:lstStyle>
            <a:lvl1pPr marL="457200" lvl="0" indent="-381000" algn="l" rtl="0">
              <a:spcBef>
                <a:spcPts val="500"/>
              </a:spcBef>
              <a:spcAft>
                <a:spcPts val="0"/>
              </a:spcAft>
              <a:buClr>
                <a:srgbClr val="595959"/>
              </a:buClr>
              <a:buSzPct val="100000"/>
              <a:buChar char="•"/>
              <a:defRPr/>
            </a:lvl1pPr>
            <a:lvl2pPr marL="914400" lvl="1" indent="-381000" algn="l" rtl="0">
              <a:spcBef>
                <a:spcPts val="500"/>
              </a:spcBef>
              <a:spcAft>
                <a:spcPts val="0"/>
              </a:spcAft>
              <a:buClr>
                <a:srgbClr val="595959"/>
              </a:buClr>
              <a:buSzPts val="2400"/>
              <a:buChar char="–"/>
              <a:defRPr/>
            </a:lvl2pPr>
            <a:lvl3pPr marL="1371600" lvl="2" indent="-381000" algn="l" rtl="0">
              <a:spcBef>
                <a:spcPts val="500"/>
              </a:spcBef>
              <a:spcAft>
                <a:spcPts val="0"/>
              </a:spcAft>
              <a:buClr>
                <a:srgbClr val="595959"/>
              </a:buClr>
              <a:buSzPts val="2400"/>
              <a:buChar char="•"/>
              <a:defRPr/>
            </a:lvl3pPr>
            <a:lvl4pPr marL="1828800" lvl="3" indent="-381000" algn="l" rtl="0">
              <a:spcBef>
                <a:spcPts val="500"/>
              </a:spcBef>
              <a:spcAft>
                <a:spcPts val="0"/>
              </a:spcAft>
              <a:buClr>
                <a:srgbClr val="595959"/>
              </a:buClr>
              <a:buSzPts val="2400"/>
              <a:buChar char="–"/>
              <a:defRPr/>
            </a:lvl4pPr>
            <a:lvl5pPr marL="2286000" lvl="4" indent="-381000" algn="l" rtl="0">
              <a:spcBef>
                <a:spcPts val="500"/>
              </a:spcBef>
              <a:spcAft>
                <a:spcPts val="0"/>
              </a:spcAft>
              <a:buClr>
                <a:srgbClr val="595959"/>
              </a:buClr>
              <a:buSzPts val="2400"/>
              <a:buChar char="»"/>
              <a:defRPr/>
            </a:lvl5pPr>
            <a:lvl6pPr marL="2743200" lvl="5" indent="-381000" algn="l" rtl="0">
              <a:spcBef>
                <a:spcPts val="5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pPr lvl="0"/>
            <a:r>
              <a:rPr lang="en-US"/>
              <a:t>Click to edit Master text styles</a:t>
            </a:r>
          </a:p>
        </p:txBody>
      </p:sp>
      <p:sp>
        <p:nvSpPr>
          <p:cNvPr id="88" name="Google Shape;88;p1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0F38D38-FD70-4B13-9CD2-7273EC25694D}" type="datetimeFigureOut">
              <a:rPr lang="en-US" smtClean="0"/>
              <a:t>3/26/2025</a:t>
            </a:fld>
            <a:endParaRPr lang="en-US"/>
          </a:p>
        </p:txBody>
      </p:sp>
      <p:sp>
        <p:nvSpPr>
          <p:cNvPr id="89" name="Google Shape;89;p1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90" name="Google Shape;90;p1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E0F6B6AD-8CF8-4F54-B364-C96585720807}" type="slidenum">
              <a:rPr lang="en-US" smtClean="0"/>
              <a:t>‹#›</a:t>
            </a:fld>
            <a:endParaRPr lang="en-US"/>
          </a:p>
        </p:txBody>
      </p:sp>
      <p:cxnSp>
        <p:nvCxnSpPr>
          <p:cNvPr id="91" name="Google Shape;91;p12"/>
          <p:cNvCxnSpPr/>
          <p:nvPr/>
        </p:nvCxnSpPr>
        <p:spPr>
          <a:xfrm>
            <a:off x="8839200" y="274639"/>
            <a:ext cx="0" cy="585150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916318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477212" y="1202167"/>
            <a:ext cx="11229956" cy="1333500"/>
          </a:xfrm>
        </p:spPr>
        <p:txBody>
          <a:bodyPr/>
          <a:lstStyle>
            <a:lvl1pPr marL="145236" marR="0"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lvl1pPr>
            <a:lvl2pPr marL="306608" marR="0" indent="-129099" algn="l" defTabSz="451845" rtl="0" eaLnBrk="1" fontAlgn="base" latinLnBrk="0" hangingPunct="1">
              <a:lnSpc>
                <a:spcPct val="100000"/>
              </a:lnSpc>
              <a:spcBef>
                <a:spcPts val="353"/>
              </a:spcBef>
              <a:spcAft>
                <a:spcPts val="0"/>
              </a:spcAft>
              <a:buClrTx/>
              <a:buSzTx/>
              <a:buFont typeface="Symbol" panose="05050102010706020507" pitchFamily="18" charset="2"/>
              <a:buChar char=""/>
              <a:tabLst/>
              <a:defRPr/>
            </a:lvl2pPr>
            <a:lvl4pPr marL="467983" marR="0" indent="-128875" algn="l" defTabSz="451845" rtl="0" eaLnBrk="1" fontAlgn="base" latinLnBrk="0" hangingPunct="1">
              <a:lnSpc>
                <a:spcPct val="100000"/>
              </a:lnSpc>
              <a:spcBef>
                <a:spcPts val="353"/>
              </a:spcBef>
              <a:spcAft>
                <a:spcPts val="0"/>
              </a:spcAft>
              <a:buClrTx/>
              <a:buSzPct val="85000"/>
              <a:buFont typeface="Arial" pitchFamily="34" charset="0"/>
              <a:buChar char="–"/>
              <a:tabLst/>
              <a:defRPr/>
            </a:lvl4pPr>
            <a:lvl6pPr marL="629356" marR="0" indent="-129099" algn="l" defTabSz="437719" rtl="0" eaLnBrk="1" fontAlgn="base" latinLnBrk="0" hangingPunct="1">
              <a:lnSpc>
                <a:spcPct val="100000"/>
              </a:lnSpc>
              <a:spcBef>
                <a:spcPts val="353"/>
              </a:spcBef>
              <a:spcAft>
                <a:spcPts val="0"/>
              </a:spcAft>
              <a:buClrTx/>
              <a:buSzPct val="65000"/>
              <a:buFont typeface="Arial" pitchFamily="34" charset="0"/>
              <a:buChar char="–"/>
              <a:tabLst/>
              <a:defRPr/>
            </a:lvl6pPr>
            <a:lvl7pPr marL="814935" marR="0" indent="-156329" algn="l" defTabSz="437719" rtl="0" eaLnBrk="1" fontAlgn="base" latinLnBrk="0" hangingPunct="1">
              <a:lnSpc>
                <a:spcPct val="100000"/>
              </a:lnSpc>
              <a:spcBef>
                <a:spcPts val="353"/>
              </a:spcBef>
              <a:spcAft>
                <a:spcPts val="0"/>
              </a:spcAft>
              <a:buClrTx/>
              <a:buSzPct val="65000"/>
              <a:buFont typeface="Arial" pitchFamily="34" charset="0"/>
              <a:buChar char="–"/>
              <a:tabLst/>
              <a:defRPr/>
            </a:lvl7pPr>
          </a:lstStyle>
          <a:p>
            <a:pPr marL="145236" marR="0" lvl="0"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Click to edit Master text styles</a:t>
            </a:r>
          </a:p>
          <a:p>
            <a:pPr marL="145236" marR="0" lvl="1"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Second level</a:t>
            </a:r>
          </a:p>
          <a:p>
            <a:pPr marL="145236" marR="0" lvl="2"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Third level</a:t>
            </a:r>
          </a:p>
          <a:p>
            <a:pPr marL="145236" marR="0" lvl="3"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Fourth level</a:t>
            </a:r>
          </a:p>
          <a:p>
            <a:pPr marL="145236" marR="0" lvl="4"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Fifth level</a:t>
            </a:r>
            <a:endParaRPr kumimoji="0" lang="en-US" sz="856" b="0" i="0" u="none" strike="noStrike" kern="0" cap="none" spc="0" normalizeH="0" baseline="0" noProof="0">
              <a:ln>
                <a:noFill/>
              </a:ln>
              <a:solidFill>
                <a:srgbClr val="000000"/>
              </a:solidFill>
              <a:effectLst/>
              <a:uLnTx/>
              <a:uFillTx/>
              <a:latin typeface="+mn-lt"/>
            </a:endParaRPr>
          </a:p>
        </p:txBody>
      </p:sp>
    </p:spTree>
    <p:extLst>
      <p:ext uri="{BB962C8B-B14F-4D97-AF65-F5344CB8AC3E}">
        <p14:creationId xmlns:p14="http://schemas.microsoft.com/office/powerpoint/2010/main" val="470364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835360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508002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2931362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95142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6433" y="0"/>
            <a:ext cx="12179141" cy="6856857"/>
          </a:xfrm>
          <a:prstGeom prst="rect">
            <a:avLst/>
          </a:prstGeom>
          <a:noFill/>
          <a:ln>
            <a:noFill/>
          </a:ln>
        </p:spPr>
      </p:pic>
      <p:sp>
        <p:nvSpPr>
          <p:cNvPr id="18" name="Google Shape;18;p2"/>
          <p:cNvSpPr txBox="1">
            <a:spLocks noGrp="1"/>
          </p:cNvSpPr>
          <p:nvPr>
            <p:ph type="ctrTitle"/>
          </p:nvPr>
        </p:nvSpPr>
        <p:spPr>
          <a:xfrm>
            <a:off x="609600" y="883003"/>
            <a:ext cx="10363200" cy="1714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500"/>
              <a:buFont typeface="Rockwell"/>
              <a:buNone/>
              <a:defRPr sz="5500" b="1" i="0">
                <a:solidFill>
                  <a:srgbClr val="FFFFFF"/>
                </a:solidFill>
                <a:latin typeface="Rockwell"/>
                <a:ea typeface="Rockwell"/>
                <a:cs typeface="Rockwell"/>
                <a:sym typeface="Rockwe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19" name="Google Shape;19;p2"/>
          <p:cNvSpPr txBox="1">
            <a:spLocks noGrp="1"/>
          </p:cNvSpPr>
          <p:nvPr>
            <p:ph type="subTitle" idx="1"/>
          </p:nvPr>
        </p:nvSpPr>
        <p:spPr>
          <a:xfrm>
            <a:off x="609607" y="2818597"/>
            <a:ext cx="10236600" cy="1752600"/>
          </a:xfrm>
          <a:prstGeom prst="rect">
            <a:avLst/>
          </a:prstGeom>
          <a:noFill/>
          <a:ln>
            <a:noFill/>
          </a:ln>
        </p:spPr>
        <p:txBody>
          <a:bodyPr spcFirstLastPara="1" wrap="square" lIns="0" tIns="0" rIns="0" bIns="0" anchor="t" anchorCtr="0">
            <a:normAutofit/>
          </a:bodyPr>
          <a:lstStyle>
            <a:lvl1pPr lvl="0" algn="l" rtl="0">
              <a:spcBef>
                <a:spcPts val="0"/>
              </a:spcBef>
              <a:spcAft>
                <a:spcPts val="0"/>
              </a:spcAft>
              <a:buClr>
                <a:srgbClr val="FFFFFF"/>
              </a:buClr>
              <a:buSzPts val="2200"/>
              <a:buNone/>
              <a:defRPr sz="2200" b="0">
                <a:solidFill>
                  <a:srgbClr val="FFFFFF"/>
                </a:solidFill>
              </a:defRPr>
            </a:lvl1pPr>
            <a:lvl2pPr lvl="1" algn="ctr" rtl="0">
              <a:spcBef>
                <a:spcPts val="600"/>
              </a:spcBef>
              <a:spcAft>
                <a:spcPts val="0"/>
              </a:spcAft>
              <a:buClr>
                <a:srgbClr val="888888"/>
              </a:buClr>
              <a:buSzPts val="2800"/>
              <a:buNone/>
              <a:defRPr>
                <a:solidFill>
                  <a:srgbClr val="888888"/>
                </a:solidFill>
              </a:defRPr>
            </a:lvl2pPr>
            <a:lvl3pPr lvl="2" algn="ctr" rtl="0">
              <a:spcBef>
                <a:spcPts val="50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20" name="Google Shape;20;p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solidFill>
                  <a:schemeClr val="lt1"/>
                </a:solidFill>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7CC964B-1ECC-4E3A-B292-007982C105B3}" type="datetimeFigureOut">
              <a:rPr lang="en-US" smtClean="0"/>
              <a:t>3/26/2025</a:t>
            </a:fld>
            <a:endParaRPr lang="en-US"/>
          </a:p>
        </p:txBody>
      </p:sp>
      <p:sp>
        <p:nvSpPr>
          <p:cNvPr id="21" name="Google Shape;21;p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solidFill>
                  <a:schemeClr val="lt1"/>
                </a:solidFill>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22" name="Google Shape;22;p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sz="1200" b="0" i="0" u="none" strike="noStrike" cap="none">
                <a:solidFill>
                  <a:schemeClr val="lt1"/>
                </a:solidFill>
                <a:latin typeface="Arial"/>
                <a:ea typeface="Arial"/>
                <a:cs typeface="Arial"/>
                <a:sym typeface="Arial"/>
              </a:defRPr>
            </a:lvl1pPr>
            <a:lvl2pPr marL="0" lvl="1" indent="0" algn="r" rtl="0">
              <a:spcBef>
                <a:spcPts val="0"/>
              </a:spcBef>
              <a:buNone/>
              <a:defRPr sz="1200" b="0" i="0" u="none" strike="noStrike" cap="none">
                <a:solidFill>
                  <a:schemeClr val="lt1"/>
                </a:solidFill>
                <a:latin typeface="Arial"/>
                <a:ea typeface="Arial"/>
                <a:cs typeface="Arial"/>
                <a:sym typeface="Arial"/>
              </a:defRPr>
            </a:lvl2pPr>
            <a:lvl3pPr marL="0" lvl="2" indent="0" algn="r" rtl="0">
              <a:spcBef>
                <a:spcPts val="0"/>
              </a:spcBef>
              <a:buNone/>
              <a:defRPr sz="1200" b="0" i="0" u="none" strike="noStrike" cap="none">
                <a:solidFill>
                  <a:schemeClr val="lt1"/>
                </a:solidFill>
                <a:latin typeface="Arial"/>
                <a:ea typeface="Arial"/>
                <a:cs typeface="Arial"/>
                <a:sym typeface="Arial"/>
              </a:defRPr>
            </a:lvl3pPr>
            <a:lvl4pPr marL="0" lvl="3" indent="0" algn="r" rtl="0">
              <a:spcBef>
                <a:spcPts val="0"/>
              </a:spcBef>
              <a:buNone/>
              <a:defRPr sz="1200" b="0" i="0" u="none" strike="noStrike" cap="none">
                <a:solidFill>
                  <a:schemeClr val="lt1"/>
                </a:solidFill>
                <a:latin typeface="Arial"/>
                <a:ea typeface="Arial"/>
                <a:cs typeface="Arial"/>
                <a:sym typeface="Arial"/>
              </a:defRPr>
            </a:lvl4pPr>
            <a:lvl5pPr marL="0" lvl="4" indent="0" algn="r" rtl="0">
              <a:spcBef>
                <a:spcPts val="0"/>
              </a:spcBef>
              <a:buNone/>
              <a:defRPr sz="1200" b="0" i="0" u="none" strike="noStrike" cap="none">
                <a:solidFill>
                  <a:schemeClr val="lt1"/>
                </a:solidFill>
                <a:latin typeface="Arial"/>
                <a:ea typeface="Arial"/>
                <a:cs typeface="Arial"/>
                <a:sym typeface="Arial"/>
              </a:defRPr>
            </a:lvl5pPr>
            <a:lvl6pPr marL="0" lvl="5" indent="0" algn="r" rtl="0">
              <a:spcBef>
                <a:spcPts val="0"/>
              </a:spcBef>
              <a:buNone/>
              <a:defRPr sz="1200" b="0" i="0" u="none" strike="noStrike" cap="none">
                <a:solidFill>
                  <a:schemeClr val="lt1"/>
                </a:solidFill>
                <a:latin typeface="Arial"/>
                <a:ea typeface="Arial"/>
                <a:cs typeface="Arial"/>
                <a:sym typeface="Arial"/>
              </a:defRPr>
            </a:lvl6pPr>
            <a:lvl7pPr marL="0" lvl="6" indent="0" algn="r" rtl="0">
              <a:spcBef>
                <a:spcPts val="0"/>
              </a:spcBef>
              <a:buNone/>
              <a:defRPr sz="1200" b="0" i="0" u="none" strike="noStrike" cap="none">
                <a:solidFill>
                  <a:schemeClr val="lt1"/>
                </a:solidFill>
                <a:latin typeface="Arial"/>
                <a:ea typeface="Arial"/>
                <a:cs typeface="Arial"/>
                <a:sym typeface="Arial"/>
              </a:defRPr>
            </a:lvl7pPr>
            <a:lvl8pPr marL="0" lvl="7" indent="0" algn="r" rtl="0">
              <a:spcBef>
                <a:spcPts val="0"/>
              </a:spcBef>
              <a:buNone/>
              <a:defRPr sz="1200" b="0" i="0" u="none" strike="noStrike" cap="none">
                <a:solidFill>
                  <a:schemeClr val="lt1"/>
                </a:solidFill>
                <a:latin typeface="Arial"/>
                <a:ea typeface="Arial"/>
                <a:cs typeface="Arial"/>
                <a:sym typeface="Arial"/>
              </a:defRPr>
            </a:lvl8pPr>
            <a:lvl9pPr marL="0" lvl="8" indent="0" algn="r" rtl="0">
              <a:spcBef>
                <a:spcPts val="0"/>
              </a:spcBef>
              <a:buNone/>
              <a:defRPr sz="1200" b="0" i="0" u="none" strike="noStrike" cap="none">
                <a:solidFill>
                  <a:schemeClr val="lt1"/>
                </a:solidFill>
                <a:latin typeface="Arial"/>
                <a:ea typeface="Arial"/>
                <a:cs typeface="Arial"/>
                <a:sym typeface="Arial"/>
              </a:defRPr>
            </a:lvl9pPr>
          </a:lstStyle>
          <a:p>
            <a:fld id="{3C21A0EC-FDE4-4D6F-BC12-64520274ADBE}" type="slidenum">
              <a:rPr lang="en-US" smtClean="0"/>
              <a:t>‹#›</a:t>
            </a:fld>
            <a:endParaRPr lang="en-US"/>
          </a:p>
        </p:txBody>
      </p:sp>
    </p:spTree>
    <p:extLst>
      <p:ext uri="{BB962C8B-B14F-4D97-AF65-F5344CB8AC3E}">
        <p14:creationId xmlns:p14="http://schemas.microsoft.com/office/powerpoint/2010/main" val="3629765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7285050" y="1828789"/>
            <a:ext cx="5851500" cy="2743200"/>
          </a:xfrm>
          <a:prstGeom prst="rect">
            <a:avLst/>
          </a:prstGeom>
          <a:noFill/>
          <a:ln>
            <a:noFill/>
          </a:ln>
        </p:spPr>
        <p:txBody>
          <a:bodyPr spcFirstLastPara="1" wrap="square" lIns="121900" tIns="60925" rIns="121900" bIns="60925" anchor="ctr" anchorCtr="0">
            <a:normAutofit/>
          </a:bodyPr>
          <a:lstStyle>
            <a:lvl1pPr lvl="0" algn="l" rtl="0">
              <a:spcBef>
                <a:spcPts val="0"/>
              </a:spcBef>
              <a:spcAft>
                <a:spcPts val="0"/>
              </a:spcAft>
              <a:buClr>
                <a:srgbClr val="67A2B9"/>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87" name="Google Shape;87;p12"/>
          <p:cNvSpPr txBox="1">
            <a:spLocks noGrp="1"/>
          </p:cNvSpPr>
          <p:nvPr>
            <p:ph type="body" idx="1"/>
          </p:nvPr>
        </p:nvSpPr>
        <p:spPr>
          <a:xfrm rot="5400000">
            <a:off x="1697000" y="-812861"/>
            <a:ext cx="5851500" cy="8026500"/>
          </a:xfrm>
          <a:prstGeom prst="rect">
            <a:avLst/>
          </a:prstGeom>
          <a:noFill/>
          <a:ln>
            <a:noFill/>
          </a:ln>
        </p:spPr>
        <p:txBody>
          <a:bodyPr spcFirstLastPara="1" wrap="square" lIns="121900" tIns="60925" rIns="121900" bIns="60925" anchor="t" anchorCtr="0">
            <a:normAutofit/>
          </a:bodyPr>
          <a:lstStyle>
            <a:lvl1pPr marL="457200" lvl="0" indent="-381000" algn="l" rtl="0">
              <a:spcBef>
                <a:spcPts val="500"/>
              </a:spcBef>
              <a:spcAft>
                <a:spcPts val="0"/>
              </a:spcAft>
              <a:buClr>
                <a:srgbClr val="595959"/>
              </a:buClr>
              <a:buSzPct val="100000"/>
              <a:buChar char="•"/>
              <a:defRPr/>
            </a:lvl1pPr>
            <a:lvl2pPr marL="914400" lvl="1" indent="-381000" algn="l" rtl="0">
              <a:spcBef>
                <a:spcPts val="500"/>
              </a:spcBef>
              <a:spcAft>
                <a:spcPts val="0"/>
              </a:spcAft>
              <a:buClr>
                <a:srgbClr val="595959"/>
              </a:buClr>
              <a:buSzPts val="2400"/>
              <a:buChar char="–"/>
              <a:defRPr/>
            </a:lvl2pPr>
            <a:lvl3pPr marL="1371600" lvl="2" indent="-381000" algn="l" rtl="0">
              <a:spcBef>
                <a:spcPts val="500"/>
              </a:spcBef>
              <a:spcAft>
                <a:spcPts val="0"/>
              </a:spcAft>
              <a:buClr>
                <a:srgbClr val="595959"/>
              </a:buClr>
              <a:buSzPts val="2400"/>
              <a:buChar char="•"/>
              <a:defRPr/>
            </a:lvl3pPr>
            <a:lvl4pPr marL="1828800" lvl="3" indent="-381000" algn="l" rtl="0">
              <a:spcBef>
                <a:spcPts val="500"/>
              </a:spcBef>
              <a:spcAft>
                <a:spcPts val="0"/>
              </a:spcAft>
              <a:buClr>
                <a:srgbClr val="595959"/>
              </a:buClr>
              <a:buSzPts val="2400"/>
              <a:buChar char="–"/>
              <a:defRPr/>
            </a:lvl4pPr>
            <a:lvl5pPr marL="2286000" lvl="4" indent="-381000" algn="l" rtl="0">
              <a:spcBef>
                <a:spcPts val="500"/>
              </a:spcBef>
              <a:spcAft>
                <a:spcPts val="0"/>
              </a:spcAft>
              <a:buClr>
                <a:srgbClr val="595959"/>
              </a:buClr>
              <a:buSzPts val="2400"/>
              <a:buChar char="»"/>
              <a:defRPr/>
            </a:lvl5pPr>
            <a:lvl6pPr marL="2743200" lvl="5" indent="-381000" algn="l" rtl="0">
              <a:spcBef>
                <a:spcPts val="5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pPr lvl="0"/>
            <a:r>
              <a:rPr lang="en-US"/>
              <a:t>Click to edit Master text styles</a:t>
            </a:r>
          </a:p>
        </p:txBody>
      </p:sp>
      <p:sp>
        <p:nvSpPr>
          <p:cNvPr id="88" name="Google Shape;88;p1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7CC964B-1ECC-4E3A-B292-007982C105B3}" type="datetimeFigureOut">
              <a:rPr lang="en-US" smtClean="0"/>
              <a:t>3/26/2025</a:t>
            </a:fld>
            <a:endParaRPr lang="en-US"/>
          </a:p>
        </p:txBody>
      </p:sp>
      <p:sp>
        <p:nvSpPr>
          <p:cNvPr id="89" name="Google Shape;89;p1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90" name="Google Shape;90;p1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3C21A0EC-FDE4-4D6F-BC12-64520274ADBE}" type="slidenum">
              <a:rPr lang="en-US" smtClean="0"/>
              <a:t>‹#›</a:t>
            </a:fld>
            <a:endParaRPr lang="en-US"/>
          </a:p>
        </p:txBody>
      </p:sp>
      <p:cxnSp>
        <p:nvCxnSpPr>
          <p:cNvPr id="91" name="Google Shape;91;p12"/>
          <p:cNvCxnSpPr/>
          <p:nvPr/>
        </p:nvCxnSpPr>
        <p:spPr>
          <a:xfrm>
            <a:off x="8839200" y="274639"/>
            <a:ext cx="0" cy="585150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378387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CC964B-1ECC-4E3A-B292-007982C105B3}"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A0EC-FDE4-4D6F-BC12-64520274ADBE}" type="slidenum">
              <a:rPr lang="en-US" smtClean="0"/>
              <a:t>‹#›</a:t>
            </a:fld>
            <a:endParaRPr lang="en-US"/>
          </a:p>
        </p:txBody>
      </p:sp>
      <p:cxnSp>
        <p:nvCxnSpPr>
          <p:cNvPr id="9" name="Straight Connector 8"/>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507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4" name="Picture 3" descr="A picture containing person, box, photo, person&#10;&#10;Description automatically generated">
            <a:extLst>
              <a:ext uri="{FF2B5EF4-FFF2-40B4-BE49-F238E27FC236}">
                <a16:creationId xmlns:a16="http://schemas.microsoft.com/office/drawing/2014/main" id="{F612E7FB-C976-5342-AF3A-273F59DF9F9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2259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C21A0EC-FDE4-4D6F-BC12-64520274ADBE}" type="slidenum">
              <a:rPr lang="en-US" smtClean="0"/>
              <a:t>‹#›</a:t>
            </a:fld>
            <a:endParaRPr lang="en-US"/>
          </a:p>
        </p:txBody>
      </p:sp>
    </p:spTree>
    <p:extLst>
      <p:ext uri="{BB962C8B-B14F-4D97-AF65-F5344CB8AC3E}">
        <p14:creationId xmlns:p14="http://schemas.microsoft.com/office/powerpoint/2010/main" val="192427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38D38-FD70-4B13-9CD2-7273EC25694D}"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6B6AD-8CF8-4F54-B364-C96585720807}" type="slidenum">
              <a:rPr lang="en-US" smtClean="0"/>
              <a:t>‹#›</a:t>
            </a:fld>
            <a:endParaRPr lang="en-US"/>
          </a:p>
        </p:txBody>
      </p:sp>
      <p:cxnSp>
        <p:nvCxnSpPr>
          <p:cNvPr id="9" name="Straight Connector 8"/>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66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C21A0EC-FDE4-4D6F-BC12-64520274ADBE}" type="slidenum">
              <a:rPr lang="en-US" smtClean="0"/>
              <a:t>‹#›</a:t>
            </a:fld>
            <a:endParaRPr lang="en-US"/>
          </a:p>
        </p:txBody>
      </p:sp>
      <p:cxnSp>
        <p:nvCxnSpPr>
          <p:cNvPr id="9" name="Straight Connector 8"/>
          <p:cNvCxnSpPr/>
          <p:nvPr/>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123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CC964B-1ECC-4E3A-B292-007982C105B3}"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A0EC-FDE4-4D6F-BC12-64520274ADBE}" type="slidenum">
              <a:rPr lang="en-US" smtClean="0"/>
              <a:t>‹#›</a:t>
            </a:fld>
            <a:endParaRPr lang="en-US"/>
          </a:p>
        </p:txBody>
      </p:sp>
    </p:spTree>
    <p:extLst>
      <p:ext uri="{BB962C8B-B14F-4D97-AF65-F5344CB8AC3E}">
        <p14:creationId xmlns:p14="http://schemas.microsoft.com/office/powerpoint/2010/main" val="38653568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2"/>
        <p:cNvGrpSpPr/>
        <p:nvPr/>
      </p:nvGrpSpPr>
      <p:grpSpPr>
        <a:xfrm>
          <a:off x="0" y="0"/>
          <a:ext cx="0" cy="0"/>
          <a:chOff x="0" y="0"/>
          <a:chExt cx="0" cy="0"/>
        </a:xfrm>
      </p:grpSpPr>
      <p:sp>
        <p:nvSpPr>
          <p:cNvPr id="93" name="Google Shape;93;g273fe22de5a_0_187"/>
          <p:cNvSpPr txBox="1">
            <a:spLocks noGrp="1"/>
          </p:cNvSpPr>
          <p:nvPr>
            <p:ph type="title"/>
          </p:nvPr>
        </p:nvSpPr>
        <p:spPr>
          <a:xfrm>
            <a:off x="609600" y="274639"/>
            <a:ext cx="10972800" cy="11433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g273fe22de5a_0_187"/>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640"/>
              </a:spcBef>
              <a:spcAft>
                <a:spcPts val="0"/>
              </a:spcAft>
              <a:buSzPts val="3200"/>
              <a:buNone/>
              <a:defRPr/>
            </a:lvl1pPr>
            <a:lvl2pPr marL="914400" lvl="1" indent="-406400" algn="l" rtl="0">
              <a:lnSpc>
                <a:spcPct val="100000"/>
              </a:lnSpc>
              <a:spcBef>
                <a:spcPts val="560"/>
              </a:spcBef>
              <a:spcAft>
                <a:spcPts val="0"/>
              </a:spcAft>
              <a:buSzPts val="2800"/>
              <a:buChar char="•"/>
              <a:defRPr/>
            </a:lvl2pPr>
            <a:lvl3pPr marL="1371600" lvl="2" indent="-381000" algn="l" rtl="0">
              <a:lnSpc>
                <a:spcPct val="100000"/>
              </a:lnSpc>
              <a:spcBef>
                <a:spcPts val="480"/>
              </a:spcBef>
              <a:spcAft>
                <a:spcPts val="0"/>
              </a:spcAft>
              <a:buSzPts val="2400"/>
              <a:buChar char="•"/>
              <a:defRPr/>
            </a:lvl3pPr>
            <a:lvl4pPr marL="1828800" lvl="3" indent="-355600" algn="l" rtl="0">
              <a:lnSpc>
                <a:spcPct val="100000"/>
              </a:lnSpc>
              <a:spcBef>
                <a:spcPts val="400"/>
              </a:spcBef>
              <a:spcAft>
                <a:spcPts val="0"/>
              </a:spcAft>
              <a:buSzPts val="2000"/>
              <a:buChar char="—"/>
              <a:defRPr/>
            </a:lvl4pPr>
            <a:lvl5pPr marL="2286000" lvl="4" indent="-355600" algn="l" rtl="0">
              <a:lnSpc>
                <a:spcPct val="100000"/>
              </a:lnSpc>
              <a:spcBef>
                <a:spcPts val="400"/>
              </a:spcBef>
              <a:spcAft>
                <a:spcPts val="0"/>
              </a:spcAft>
              <a:buSzPts val="20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95" name="Google Shape;95;g273fe22de5a_0_187"/>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FFFFFF"/>
              </a:buClr>
              <a:buSzPts val="1400"/>
              <a:buChar char="●"/>
              <a:defRPr/>
            </a:lvl1pPr>
            <a:lvl2pPr lvl="1" algn="l" rtl="0">
              <a:spcBef>
                <a:spcPts val="0"/>
              </a:spcBef>
              <a:spcAft>
                <a:spcPts val="0"/>
              </a:spcAft>
              <a:buClr>
                <a:schemeClr val="dk1"/>
              </a:buClr>
              <a:buSzPts val="1400"/>
              <a:buChar char="○"/>
              <a:defRPr/>
            </a:lvl2pPr>
            <a:lvl3pPr lvl="2" algn="l" rtl="0">
              <a:spcBef>
                <a:spcPts val="0"/>
              </a:spcBef>
              <a:spcAft>
                <a:spcPts val="0"/>
              </a:spcAft>
              <a:buClr>
                <a:schemeClr val="dk1"/>
              </a:buClr>
              <a:buSzPts val="1400"/>
              <a:buChar char="■"/>
              <a:defRPr/>
            </a:lvl3pPr>
            <a:lvl4pPr lvl="3" algn="l" rtl="0">
              <a:spcBef>
                <a:spcPts val="0"/>
              </a:spcBef>
              <a:spcAft>
                <a:spcPts val="0"/>
              </a:spcAft>
              <a:buClr>
                <a:schemeClr val="dk1"/>
              </a:buClr>
              <a:buSzPts val="1400"/>
              <a:buChar char="●"/>
              <a:defRPr/>
            </a:lvl4pPr>
            <a:lvl5pPr lvl="4" algn="l" rtl="0">
              <a:spcBef>
                <a:spcPts val="0"/>
              </a:spcBef>
              <a:spcAft>
                <a:spcPts val="0"/>
              </a:spcAft>
              <a:buClr>
                <a:schemeClr val="dk1"/>
              </a:buClr>
              <a:buSzPts val="1400"/>
              <a:buChar char="○"/>
              <a:defRPr/>
            </a:lvl5pPr>
            <a:lvl6pPr lvl="5" algn="l" rtl="0">
              <a:spcBef>
                <a:spcPts val="0"/>
              </a:spcBef>
              <a:spcAft>
                <a:spcPts val="0"/>
              </a:spcAft>
              <a:buClr>
                <a:schemeClr val="dk1"/>
              </a:buClr>
              <a:buSzPts val="1400"/>
              <a:buChar char="■"/>
              <a:defRPr/>
            </a:lvl6pPr>
            <a:lvl7pPr lvl="6" algn="l" rtl="0">
              <a:spcBef>
                <a:spcPts val="0"/>
              </a:spcBef>
              <a:spcAft>
                <a:spcPts val="0"/>
              </a:spcAft>
              <a:buClr>
                <a:schemeClr val="dk1"/>
              </a:buClr>
              <a:buSzPts val="1400"/>
              <a:buChar char="●"/>
              <a:defRPr/>
            </a:lvl7pPr>
            <a:lvl8pPr lvl="7" algn="l" rtl="0">
              <a:spcBef>
                <a:spcPts val="0"/>
              </a:spcBef>
              <a:spcAft>
                <a:spcPts val="0"/>
              </a:spcAft>
              <a:buClr>
                <a:schemeClr val="dk1"/>
              </a:buClr>
              <a:buSzPts val="1400"/>
              <a:buChar char="○"/>
              <a:defRPr/>
            </a:lvl8pPr>
            <a:lvl9pPr lvl="8" algn="l" rtl="0">
              <a:spcBef>
                <a:spcPts val="0"/>
              </a:spcBef>
              <a:spcAft>
                <a:spcPts val="0"/>
              </a:spcAft>
              <a:buClr>
                <a:schemeClr val="dk1"/>
              </a:buClr>
              <a:buSzPts val="1400"/>
              <a:buChar char="■"/>
              <a:defRPr/>
            </a:lvl9pPr>
          </a:lstStyle>
          <a:p>
            <a:endParaRPr/>
          </a:p>
        </p:txBody>
      </p:sp>
      <p:sp>
        <p:nvSpPr>
          <p:cNvPr id="96" name="Google Shape;96;g273fe22de5a_0_187"/>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1400"/>
              <a:buChar char="●"/>
              <a:defRPr/>
            </a:lvl1pPr>
            <a:lvl2pPr lvl="1" algn="l" rtl="0">
              <a:spcBef>
                <a:spcPts val="0"/>
              </a:spcBef>
              <a:spcAft>
                <a:spcPts val="0"/>
              </a:spcAft>
              <a:buClr>
                <a:schemeClr val="dk1"/>
              </a:buClr>
              <a:buSzPts val="1400"/>
              <a:buChar char="○"/>
              <a:defRPr/>
            </a:lvl2pPr>
            <a:lvl3pPr lvl="2" algn="l" rtl="0">
              <a:spcBef>
                <a:spcPts val="0"/>
              </a:spcBef>
              <a:spcAft>
                <a:spcPts val="0"/>
              </a:spcAft>
              <a:buClr>
                <a:schemeClr val="dk1"/>
              </a:buClr>
              <a:buSzPts val="1400"/>
              <a:buChar char="■"/>
              <a:defRPr/>
            </a:lvl3pPr>
            <a:lvl4pPr lvl="3" algn="l" rtl="0">
              <a:spcBef>
                <a:spcPts val="0"/>
              </a:spcBef>
              <a:spcAft>
                <a:spcPts val="0"/>
              </a:spcAft>
              <a:buClr>
                <a:schemeClr val="dk1"/>
              </a:buClr>
              <a:buSzPts val="1400"/>
              <a:buChar char="●"/>
              <a:defRPr/>
            </a:lvl4pPr>
            <a:lvl5pPr lvl="4" algn="l" rtl="0">
              <a:spcBef>
                <a:spcPts val="0"/>
              </a:spcBef>
              <a:spcAft>
                <a:spcPts val="0"/>
              </a:spcAft>
              <a:buClr>
                <a:schemeClr val="dk1"/>
              </a:buClr>
              <a:buSzPts val="1400"/>
              <a:buChar char="○"/>
              <a:defRPr/>
            </a:lvl5pPr>
            <a:lvl6pPr lvl="5" algn="l" rtl="0">
              <a:spcBef>
                <a:spcPts val="0"/>
              </a:spcBef>
              <a:spcAft>
                <a:spcPts val="0"/>
              </a:spcAft>
              <a:buClr>
                <a:schemeClr val="dk1"/>
              </a:buClr>
              <a:buSzPts val="1400"/>
              <a:buChar char="■"/>
              <a:defRPr/>
            </a:lvl6pPr>
            <a:lvl7pPr lvl="6" algn="l" rtl="0">
              <a:spcBef>
                <a:spcPts val="0"/>
              </a:spcBef>
              <a:spcAft>
                <a:spcPts val="0"/>
              </a:spcAft>
              <a:buClr>
                <a:schemeClr val="dk1"/>
              </a:buClr>
              <a:buSzPts val="1400"/>
              <a:buChar char="●"/>
              <a:defRPr/>
            </a:lvl7pPr>
            <a:lvl8pPr lvl="7" algn="l" rtl="0">
              <a:spcBef>
                <a:spcPts val="0"/>
              </a:spcBef>
              <a:spcAft>
                <a:spcPts val="0"/>
              </a:spcAft>
              <a:buClr>
                <a:schemeClr val="dk1"/>
              </a:buClr>
              <a:buSzPts val="1400"/>
              <a:buChar char="○"/>
              <a:defRPr/>
            </a:lvl8pPr>
            <a:lvl9pPr lvl="8" algn="l" rtl="0">
              <a:spcBef>
                <a:spcPts val="0"/>
              </a:spcBef>
              <a:spcAft>
                <a:spcPts val="0"/>
              </a:spcAft>
              <a:buClr>
                <a:schemeClr val="dk1"/>
              </a:buClr>
              <a:buSzPts val="1400"/>
              <a:buChar char="■"/>
              <a:defRPr/>
            </a:lvl9pPr>
          </a:lstStyle>
          <a:p>
            <a:endParaRPr/>
          </a:p>
        </p:txBody>
      </p:sp>
      <p:sp>
        <p:nvSpPr>
          <p:cNvPr id="97" name="Google Shape;97;g273fe22de5a_0_187"/>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chemeClr val="lt1"/>
              </a:buClr>
              <a:buSzPts val="1600"/>
              <a:buFont typeface="Arial"/>
              <a:buNone/>
              <a:defRPr/>
            </a:lvl1pPr>
            <a:lvl2pPr marL="0" marR="0" lvl="1" indent="0" algn="r" rtl="0">
              <a:spcBef>
                <a:spcPts val="0"/>
              </a:spcBef>
              <a:buClr>
                <a:schemeClr val="lt1"/>
              </a:buClr>
              <a:buSzPts val="1600"/>
              <a:buFont typeface="Arial"/>
              <a:buNone/>
              <a:defRPr/>
            </a:lvl2pPr>
            <a:lvl3pPr marL="0" marR="0" lvl="2" indent="0" algn="r" rtl="0">
              <a:spcBef>
                <a:spcPts val="0"/>
              </a:spcBef>
              <a:buClr>
                <a:schemeClr val="lt1"/>
              </a:buClr>
              <a:buSzPts val="1600"/>
              <a:buFont typeface="Arial"/>
              <a:buNone/>
              <a:defRPr/>
            </a:lvl3pPr>
            <a:lvl4pPr marL="0" marR="0" lvl="3" indent="0" algn="r" rtl="0">
              <a:spcBef>
                <a:spcPts val="0"/>
              </a:spcBef>
              <a:buClr>
                <a:schemeClr val="lt1"/>
              </a:buClr>
              <a:buSzPts val="1600"/>
              <a:buFont typeface="Arial"/>
              <a:buNone/>
              <a:defRPr/>
            </a:lvl4pPr>
            <a:lvl5pPr marL="0" marR="0" lvl="4" indent="0" algn="r" rtl="0">
              <a:spcBef>
                <a:spcPts val="0"/>
              </a:spcBef>
              <a:buClr>
                <a:schemeClr val="lt1"/>
              </a:buClr>
              <a:buSzPts val="1600"/>
              <a:buFont typeface="Arial"/>
              <a:buNone/>
              <a:defRPr/>
            </a:lvl5pPr>
            <a:lvl6pPr marL="0" marR="0" lvl="5" indent="0" algn="r" rtl="0">
              <a:spcBef>
                <a:spcPts val="0"/>
              </a:spcBef>
              <a:buClr>
                <a:schemeClr val="lt1"/>
              </a:buClr>
              <a:buSzPts val="1600"/>
              <a:buFont typeface="Arial"/>
              <a:buNone/>
              <a:defRPr/>
            </a:lvl6pPr>
            <a:lvl7pPr marL="0" marR="0" lvl="6" indent="0" algn="r" rtl="0">
              <a:spcBef>
                <a:spcPts val="0"/>
              </a:spcBef>
              <a:buClr>
                <a:schemeClr val="lt1"/>
              </a:buClr>
              <a:buSzPts val="1600"/>
              <a:buFont typeface="Arial"/>
              <a:buNone/>
              <a:defRPr/>
            </a:lvl7pPr>
            <a:lvl8pPr marL="0" marR="0" lvl="7" indent="0" algn="r" rtl="0">
              <a:spcBef>
                <a:spcPts val="0"/>
              </a:spcBef>
              <a:buClr>
                <a:schemeClr val="lt1"/>
              </a:buClr>
              <a:buSzPts val="1600"/>
              <a:buFont typeface="Arial"/>
              <a:buNone/>
              <a:defRPr/>
            </a:lvl8pPr>
            <a:lvl9pPr marL="0" marR="0" lvl="8" indent="0" algn="r" rtl="0">
              <a:spcBef>
                <a:spcPts val="0"/>
              </a:spcBef>
              <a:buClr>
                <a:schemeClr val="lt1"/>
              </a:buClr>
              <a:buSzPts val="1600"/>
              <a:buFont typeface="Arial"/>
              <a:buNone/>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g273fe22de5a_0_187"/>
          <p:cNvCxnSpPr/>
          <p:nvPr/>
        </p:nvCxnSpPr>
        <p:spPr>
          <a:xfrm>
            <a:off x="609600" y="1417639"/>
            <a:ext cx="10972800" cy="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6012919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666DCC-9301-81D6-EE47-CC1A73CF4475}"/>
              </a:ext>
            </a:extLst>
          </p:cNvPr>
          <p:cNvSpPr/>
          <p:nvPr/>
        </p:nvSpPr>
        <p:spPr>
          <a:xfrm>
            <a:off x="596903" y="3086104"/>
            <a:ext cx="10987617"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74926" y="990600"/>
            <a:ext cx="10653002" cy="1504844"/>
          </a:xfrm>
          <a:effectLst/>
        </p:spPr>
        <p:txBody>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774926" y="2495454"/>
            <a:ext cx="1065300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6AC77354-EE09-AF51-26B7-ACECBE5AD412}"/>
              </a:ext>
            </a:extLst>
          </p:cNvPr>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4">
            <a:extLst>
              <a:ext uri="{FF2B5EF4-FFF2-40B4-BE49-F238E27FC236}">
                <a16:creationId xmlns:a16="http://schemas.microsoft.com/office/drawing/2014/main" id="{2C252186-C7A7-56F0-E168-6C530AE918F5}"/>
              </a:ext>
            </a:extLst>
          </p:cNvPr>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5">
            <a:extLst>
              <a:ext uri="{FF2B5EF4-FFF2-40B4-BE49-F238E27FC236}">
                <a16:creationId xmlns:a16="http://schemas.microsoft.com/office/drawing/2014/main" id="{401540CF-BAAB-C92B-BFAA-B2BCA19A4FB8}"/>
              </a:ext>
            </a:extLst>
          </p:cNvPr>
          <p:cNvSpPr>
            <a:spLocks noGrp="1"/>
          </p:cNvSpPr>
          <p:nvPr>
            <p:ph type="sldNum" sz="quarter" idx="12"/>
          </p:nvPr>
        </p:nvSpPr>
        <p:spPr/>
        <p:txBody>
          <a:bodyPr/>
          <a:lstStyle>
            <a:lvl1pPr>
              <a:defRPr>
                <a:solidFill>
                  <a:srgbClr val="2F5AAC"/>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8175027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2ECC27-136A-1948-6131-871852364251}"/>
              </a:ext>
            </a:extLst>
          </p:cNvPr>
          <p:cNvSpPr>
            <a:spLocks noChangeAspect="1"/>
          </p:cNvSpPr>
          <p:nvPr/>
        </p:nvSpPr>
        <p:spPr>
          <a:xfrm>
            <a:off x="596902" y="600075"/>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74926" y="2228009"/>
            <a:ext cx="1065300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A5D3DB8-6183-6FF2-4920-DD4D39E9BE07}"/>
              </a:ext>
            </a:extLst>
          </p:cNvPr>
          <p:cNvSpPr>
            <a:spLocks noGrp="1"/>
          </p:cNvSpPr>
          <p:nvPr>
            <p:ph type="dt" sz="half" idx="10"/>
          </p:nvPr>
        </p:nvSpPr>
        <p:spPr/>
        <p:txBody>
          <a:bodyPr/>
          <a:lstStyle>
            <a:lvl1pPr>
              <a:defRPr/>
            </a:lvl1pPr>
          </a:lstStyle>
          <a:p>
            <a:endParaRPr lang="en-US" dirty="0"/>
          </a:p>
        </p:txBody>
      </p:sp>
      <p:sp>
        <p:nvSpPr>
          <p:cNvPr id="6" name="Footer Placeholder 4">
            <a:extLst>
              <a:ext uri="{FF2B5EF4-FFF2-40B4-BE49-F238E27FC236}">
                <a16:creationId xmlns:a16="http://schemas.microsoft.com/office/drawing/2014/main" id="{0A3980E1-7968-071A-F362-6C7627980A68}"/>
              </a:ext>
            </a:extLst>
          </p:cNvPr>
          <p:cNvSpPr>
            <a:spLocks noGrp="1"/>
          </p:cNvSpPr>
          <p:nvPr>
            <p:ph type="ftr" sz="quarter" idx="11"/>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84667E3C-A810-34CF-7E59-A34566C431EF}"/>
              </a:ext>
            </a:extLst>
          </p:cNvPr>
          <p:cNvSpPr>
            <a:spLocks noGrp="1"/>
          </p:cNvSpPr>
          <p:nvPr>
            <p:ph type="sldNum" sz="quarter" idx="12"/>
          </p:nvPr>
        </p:nvSpPr>
        <p:spPr/>
        <p:txBody>
          <a:bodyPr/>
          <a:lstStyle>
            <a:lvl1pPr>
              <a:defRPr/>
            </a:lvl1pPr>
          </a:lstStyle>
          <a:p>
            <a:fld id="{00000000-1234-1234-1234-123412341234}" type="slidenum">
              <a:rPr lang="en-US" smtClean="0"/>
              <a:pPr/>
              <a:t>‹#›</a:t>
            </a:fld>
            <a:endParaRPr lang="en-US" sz="1792"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99839127"/>
      </p:ext>
    </p:extLst>
  </p:cSld>
  <p:clrMapOvr>
    <a:masterClrMapping/>
  </p:clrMapOvr>
  <p:transition spd="slow">
    <p:fade/>
  </p:transition>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1D5E3A-6C56-FB00-B2AB-1F6716114F6C}"/>
              </a:ext>
            </a:extLst>
          </p:cNvPr>
          <p:cNvSpPr>
            <a:spLocks noChangeAspect="1"/>
          </p:cNvSpPr>
          <p:nvPr/>
        </p:nvSpPr>
        <p:spPr>
          <a:xfrm>
            <a:off x="603252" y="5141917"/>
            <a:ext cx="109855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31" y="3036573"/>
            <a:ext cx="10653001" cy="1504844"/>
          </a:xfrm>
        </p:spPr>
        <p:txBody>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74931" y="4541417"/>
            <a:ext cx="1065300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341570E-9184-CA21-DD2D-D3284D77CCBF}"/>
              </a:ext>
            </a:extLst>
          </p:cNvPr>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4">
            <a:extLst>
              <a:ext uri="{FF2B5EF4-FFF2-40B4-BE49-F238E27FC236}">
                <a16:creationId xmlns:a16="http://schemas.microsoft.com/office/drawing/2014/main" id="{65355883-5DD4-722F-AA13-DBECD0256FE2}"/>
              </a:ext>
            </a:extLst>
          </p:cNvPr>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5">
            <a:extLst>
              <a:ext uri="{FF2B5EF4-FFF2-40B4-BE49-F238E27FC236}">
                <a16:creationId xmlns:a16="http://schemas.microsoft.com/office/drawing/2014/main" id="{9D8926FD-FEBB-74D1-12DD-F5B3F4E20701}"/>
              </a:ext>
            </a:extLst>
          </p:cNvPr>
          <p:cNvSpPr>
            <a:spLocks noGrp="1"/>
          </p:cNvSpPr>
          <p:nvPr>
            <p:ph type="sldNum" sz="quarter" idx="12"/>
          </p:nvPr>
        </p:nvSpPr>
        <p:spPr/>
        <p:txBody>
          <a:bodyPr/>
          <a:lstStyle>
            <a:lvl1pPr>
              <a:defRPr>
                <a:solidFill>
                  <a:srgbClr val="2F5AAC"/>
                </a:solidFill>
              </a:defRPr>
            </a:lvl1pPr>
          </a:lstStyle>
          <a:p>
            <a:fld id="{00000000-1234-1234-1234-123412341234}" type="slidenum">
              <a:rPr lang="en-US" smtClean="0"/>
              <a:pPr/>
              <a:t>‹#›</a:t>
            </a:fld>
            <a:endParaRPr lang="en-US" sz="1792"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53901054"/>
      </p:ext>
    </p:extLst>
  </p:cSld>
  <p:clrMapOvr>
    <a:masterClrMapping/>
  </p:clrMapOvr>
  <p:transition spd="slow">
    <p:fade/>
  </p:transition>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4F20B0-11EA-0C38-8D63-C6DC4545A751}"/>
              </a:ext>
            </a:extLst>
          </p:cNvPr>
          <p:cNvSpPr>
            <a:spLocks noChangeAspect="1"/>
          </p:cNvSpPr>
          <p:nvPr/>
        </p:nvSpPr>
        <p:spPr>
          <a:xfrm>
            <a:off x="596902" y="600075"/>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74928" y="2228004"/>
            <a:ext cx="51993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10" y="2228004"/>
            <a:ext cx="5210216"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57B12193-E35D-E2B0-9DA1-CBBE0631157D}"/>
              </a:ext>
            </a:extLst>
          </p:cNvPr>
          <p:cNvSpPr>
            <a:spLocks noGrp="1"/>
          </p:cNvSpPr>
          <p:nvPr>
            <p:ph type="dt" sz="half" idx="10"/>
          </p:nvPr>
        </p:nvSpPr>
        <p:spPr/>
        <p:txBody>
          <a:bodyPr/>
          <a:lstStyle>
            <a:lvl1pPr>
              <a:defRPr/>
            </a:lvl1pPr>
          </a:lstStyle>
          <a:p>
            <a:endParaRPr lang="en-US" dirty="0"/>
          </a:p>
        </p:txBody>
      </p:sp>
      <p:sp>
        <p:nvSpPr>
          <p:cNvPr id="7" name="Footer Placeholder 5">
            <a:extLst>
              <a:ext uri="{FF2B5EF4-FFF2-40B4-BE49-F238E27FC236}">
                <a16:creationId xmlns:a16="http://schemas.microsoft.com/office/drawing/2014/main" id="{6BBD4661-7EDA-D608-B92E-DE4541C67B0C}"/>
              </a:ext>
            </a:extLst>
          </p:cNvPr>
          <p:cNvSpPr>
            <a:spLocks noGrp="1"/>
          </p:cNvSpPr>
          <p:nvPr>
            <p:ph type="ftr" sz="quarter" idx="11"/>
          </p:nvPr>
        </p:nvSpPr>
        <p:spPr/>
        <p:txBody>
          <a:bodyPr/>
          <a:lstStyle>
            <a:lvl1pPr>
              <a:defRPr/>
            </a:lvl1pPr>
          </a:lstStyle>
          <a:p>
            <a:endParaRPr lang="en-US" dirty="0"/>
          </a:p>
        </p:txBody>
      </p:sp>
      <p:sp>
        <p:nvSpPr>
          <p:cNvPr id="8" name="Slide Number Placeholder 6">
            <a:extLst>
              <a:ext uri="{FF2B5EF4-FFF2-40B4-BE49-F238E27FC236}">
                <a16:creationId xmlns:a16="http://schemas.microsoft.com/office/drawing/2014/main" id="{5C03CDC3-3AD8-8A51-1FE1-0D94BCF9E661}"/>
              </a:ext>
            </a:extLst>
          </p:cNvPr>
          <p:cNvSpPr>
            <a:spLocks noGrp="1"/>
          </p:cNvSpPr>
          <p:nvPr>
            <p:ph type="sldNum" sz="quarter" idx="12"/>
          </p:nvPr>
        </p:nvSpPr>
        <p:spPr/>
        <p:txBody>
          <a:bodyPr/>
          <a:lstStyle>
            <a:lvl1pPr>
              <a:defRPr/>
            </a:lvl1pPr>
          </a:lstStyle>
          <a:p>
            <a:fld id="{00000000-1234-1234-1234-123412341234}" type="slidenum">
              <a:rPr lang="en-US" smtClean="0"/>
              <a:pPr/>
              <a:t>‹#›</a:t>
            </a:fld>
            <a:endParaRPr lang="en-US" sz="1792"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22996419"/>
      </p:ext>
    </p:extLst>
  </p:cSld>
  <p:clrMapOvr>
    <a:masterClrMapping/>
  </p:clrMapOvr>
  <p:transition spd="slow">
    <p:fade/>
  </p:transition>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88AED4-A873-AA4E-A24A-18F2BF232E8A}"/>
              </a:ext>
            </a:extLst>
          </p:cNvPr>
          <p:cNvSpPr>
            <a:spLocks noChangeAspect="1"/>
          </p:cNvSpPr>
          <p:nvPr/>
        </p:nvSpPr>
        <p:spPr>
          <a:xfrm>
            <a:off x="596902" y="600075"/>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82960" y="2228003"/>
            <a:ext cx="479133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4928" y="2926061"/>
            <a:ext cx="519936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25746" y="2228003"/>
            <a:ext cx="480218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10" y="2926061"/>
            <a:ext cx="521021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58F16428-62E5-40C8-D831-BAA85E26F524}"/>
              </a:ext>
            </a:extLst>
          </p:cNvPr>
          <p:cNvSpPr>
            <a:spLocks noGrp="1"/>
          </p:cNvSpPr>
          <p:nvPr>
            <p:ph type="dt" sz="half" idx="10"/>
          </p:nvPr>
        </p:nvSpPr>
        <p:spPr/>
        <p:txBody>
          <a:bodyPr/>
          <a:lstStyle>
            <a:lvl1pPr>
              <a:defRPr/>
            </a:lvl1pPr>
          </a:lstStyle>
          <a:p>
            <a:endParaRPr lang="en-US" dirty="0"/>
          </a:p>
        </p:txBody>
      </p:sp>
      <p:sp>
        <p:nvSpPr>
          <p:cNvPr id="9" name="Footer Placeholder 7">
            <a:extLst>
              <a:ext uri="{FF2B5EF4-FFF2-40B4-BE49-F238E27FC236}">
                <a16:creationId xmlns:a16="http://schemas.microsoft.com/office/drawing/2014/main" id="{D69AE919-C3E3-4894-67FC-33D64D97FAD3}"/>
              </a:ext>
            </a:extLst>
          </p:cNvPr>
          <p:cNvSpPr>
            <a:spLocks noGrp="1"/>
          </p:cNvSpPr>
          <p:nvPr>
            <p:ph type="ftr" sz="quarter" idx="11"/>
          </p:nvPr>
        </p:nvSpPr>
        <p:spPr/>
        <p:txBody>
          <a:bodyPr/>
          <a:lstStyle>
            <a:lvl1pPr>
              <a:defRPr/>
            </a:lvl1pPr>
          </a:lstStyle>
          <a:p>
            <a:endParaRPr lang="en-US" dirty="0"/>
          </a:p>
        </p:txBody>
      </p:sp>
      <p:sp>
        <p:nvSpPr>
          <p:cNvPr id="10" name="Slide Number Placeholder 8">
            <a:extLst>
              <a:ext uri="{FF2B5EF4-FFF2-40B4-BE49-F238E27FC236}">
                <a16:creationId xmlns:a16="http://schemas.microsoft.com/office/drawing/2014/main" id="{303341C2-F33B-125C-C1B1-78332980D890}"/>
              </a:ext>
            </a:extLst>
          </p:cNvPr>
          <p:cNvSpPr>
            <a:spLocks noGrp="1"/>
          </p:cNvSpPr>
          <p:nvPr>
            <p:ph type="sldNum" sz="quarter" idx="12"/>
          </p:nvPr>
        </p:nvSpPr>
        <p:spPr/>
        <p:txBody>
          <a:bodyPr/>
          <a:lstStyle>
            <a:lvl1pPr>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418678172"/>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B3F28A-8A9B-3DF8-91D0-8D01BBCE2149}"/>
              </a:ext>
            </a:extLst>
          </p:cNvPr>
          <p:cNvSpPr>
            <a:spLocks noChangeAspect="1"/>
          </p:cNvSpPr>
          <p:nvPr/>
        </p:nvSpPr>
        <p:spPr>
          <a:xfrm>
            <a:off x="596902" y="600075"/>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653AD97C-F74E-F8E1-4F59-694831725C6A}"/>
              </a:ext>
            </a:extLst>
          </p:cNvPr>
          <p:cNvSpPr>
            <a:spLocks noGrp="1"/>
          </p:cNvSpPr>
          <p:nvPr>
            <p:ph type="dt" sz="half" idx="10"/>
          </p:nvPr>
        </p:nvSpPr>
        <p:spPr/>
        <p:txBody>
          <a:bodyPr/>
          <a:lstStyle>
            <a:lvl1pPr>
              <a:defRPr/>
            </a:lvl1pPr>
          </a:lstStyle>
          <a:p>
            <a:endParaRPr lang="en-US" dirty="0"/>
          </a:p>
        </p:txBody>
      </p:sp>
      <p:sp>
        <p:nvSpPr>
          <p:cNvPr id="5" name="Footer Placeholder 3">
            <a:extLst>
              <a:ext uri="{FF2B5EF4-FFF2-40B4-BE49-F238E27FC236}">
                <a16:creationId xmlns:a16="http://schemas.microsoft.com/office/drawing/2014/main" id="{FA9C0397-E933-7A56-ABA8-1D5BD9F2D68D}"/>
              </a:ext>
            </a:extLst>
          </p:cNvPr>
          <p:cNvSpPr>
            <a:spLocks noGrp="1"/>
          </p:cNvSpPr>
          <p:nvPr>
            <p:ph type="ftr" sz="quarter" idx="11"/>
          </p:nvPr>
        </p:nvSpPr>
        <p:spPr/>
        <p:txBody>
          <a:bodyPr/>
          <a:lstStyle>
            <a:lvl1pPr>
              <a:defRPr/>
            </a:lvl1pPr>
          </a:lstStyle>
          <a:p>
            <a:endParaRPr lang="en-US" dirty="0"/>
          </a:p>
        </p:txBody>
      </p:sp>
      <p:sp>
        <p:nvSpPr>
          <p:cNvPr id="6" name="Slide Number Placeholder 4">
            <a:extLst>
              <a:ext uri="{FF2B5EF4-FFF2-40B4-BE49-F238E27FC236}">
                <a16:creationId xmlns:a16="http://schemas.microsoft.com/office/drawing/2014/main" id="{D06297A7-0837-F1F8-FC92-CDFEF2125735}"/>
              </a:ext>
            </a:extLst>
          </p:cNvPr>
          <p:cNvSpPr>
            <a:spLocks noGrp="1"/>
          </p:cNvSpPr>
          <p:nvPr>
            <p:ph type="sldNum" sz="quarter" idx="12"/>
          </p:nvPr>
        </p:nvSpPr>
        <p:spPr/>
        <p:txBody>
          <a:bodyPr/>
          <a:lstStyle>
            <a:lvl1pPr>
              <a:defRPr/>
            </a:lvl1pPr>
          </a:lstStyle>
          <a:p>
            <a:fld id="{00000000-1234-1234-1234-123412341234}" type="slidenum">
              <a:rPr lang="en-US" smtClean="0"/>
              <a:pPr/>
              <a:t>‹#›</a:t>
            </a:fld>
            <a:endParaRPr lang="en-US" sz="1792"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85276021"/>
      </p:ext>
    </p:extLst>
  </p:cSld>
  <p:clrMapOvr>
    <a:masterClrMapping/>
  </p:clrMapOvr>
  <p:transition spd="slow">
    <p:fade/>
  </p:transition>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1DB0ACC-C220-1EBA-CCFA-6F40057A17FD}"/>
              </a:ext>
            </a:extLst>
          </p:cNvPr>
          <p:cNvSpPr>
            <a:spLocks noGrp="1"/>
          </p:cNvSpPr>
          <p:nvPr>
            <p:ph type="dt" sz="half" idx="10"/>
          </p:nvPr>
        </p:nvSpPr>
        <p:spPr/>
        <p:txBody>
          <a:bodyPr/>
          <a:lstStyle>
            <a:lvl1pPr>
              <a:defRPr/>
            </a:lvl1pPr>
          </a:lstStyle>
          <a:p>
            <a:endParaRPr lang="en-US" dirty="0"/>
          </a:p>
        </p:txBody>
      </p:sp>
      <p:sp>
        <p:nvSpPr>
          <p:cNvPr id="3" name="Footer Placeholder 4">
            <a:extLst>
              <a:ext uri="{FF2B5EF4-FFF2-40B4-BE49-F238E27FC236}">
                <a16:creationId xmlns:a16="http://schemas.microsoft.com/office/drawing/2014/main" id="{D9D30F6E-A225-BFDC-AFD4-BCFB152587E1}"/>
              </a:ext>
            </a:extLst>
          </p:cNvPr>
          <p:cNvSpPr>
            <a:spLocks noGrp="1"/>
          </p:cNvSpPr>
          <p:nvPr>
            <p:ph type="ftr" sz="quarter" idx="11"/>
          </p:nvPr>
        </p:nvSpPr>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F9081F22-4FE3-F0DD-2315-D5E9101478B8}"/>
              </a:ext>
            </a:extLst>
          </p:cNvPr>
          <p:cNvSpPr>
            <a:spLocks noGrp="1"/>
          </p:cNvSpPr>
          <p:nvPr>
            <p:ph type="sldNum" sz="quarter" idx="12"/>
          </p:nvPr>
        </p:nvSpPr>
        <p:spPr/>
        <p:txBody>
          <a:bodyPr/>
          <a:lstStyle>
            <a:lvl1pP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25861354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0" y="0"/>
            <a:ext cx="12179140" cy="6856856"/>
          </a:xfrm>
          <a:prstGeom prst="rect">
            <a:avLst/>
          </a:prstGeom>
        </p:spPr>
      </p:pic>
      <p:sp>
        <p:nvSpPr>
          <p:cNvPr id="2" name="Title 1"/>
          <p:cNvSpPr>
            <a:spLocks noGrp="1"/>
          </p:cNvSpPr>
          <p:nvPr>
            <p:ph type="ctrTitle"/>
          </p:nvPr>
        </p:nvSpPr>
        <p:spPr>
          <a:xfrm>
            <a:off x="609600" y="883003"/>
            <a:ext cx="10363200" cy="1714725"/>
          </a:xfrm>
        </p:spPr>
        <p:txBody>
          <a:bodyPr lIns="0" tIns="0" rIns="0" bIns="0" anchor="b" anchorCtr="0">
            <a:noAutofit/>
          </a:bodyPr>
          <a:lstStyle>
            <a:lvl1pPr algn="l">
              <a:lnSpc>
                <a:spcPts val="7333"/>
              </a:lnSpc>
              <a:defRPr sz="7333" b="0" i="0" kern="0" spc="27" baseline="0">
                <a:solidFill>
                  <a:srgbClr val="FFFFFF"/>
                </a:solidFill>
                <a:latin typeface="Novecento sans wide Normal" panose="00000505000000000000" pitchFamily="50" charset="0"/>
                <a:cs typeface="Novecento sans wide Normal" panose="00000505000000000000" pitchFamily="50" charset="0"/>
              </a:defRPr>
            </a:lvl1pPr>
          </a:lstStyle>
          <a:p>
            <a:r>
              <a:rPr lang="en-US"/>
              <a:t>Click to edit Master title style</a:t>
            </a:r>
          </a:p>
        </p:txBody>
      </p:sp>
      <p:sp>
        <p:nvSpPr>
          <p:cNvPr id="3" name="Subtitle 2"/>
          <p:cNvSpPr>
            <a:spLocks noGrp="1"/>
          </p:cNvSpPr>
          <p:nvPr>
            <p:ph type="subTitle" idx="1"/>
          </p:nvPr>
        </p:nvSpPr>
        <p:spPr>
          <a:xfrm>
            <a:off x="609602"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0F38D38-FD70-4B13-9CD2-7273EC25694D}" type="datetimeFigureOut">
              <a:rPr lang="en-US" smtClean="0"/>
              <a:t>3/26/2025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0F6B6AD-8CF8-4F54-B364-C96585720807}" type="slidenum">
              <a:rPr lang="en-US" smtClean="0"/>
              <a:t>‹#›</a:t>
            </a:fld>
            <a:endParaRPr lang="en-US"/>
          </a:p>
        </p:txBody>
      </p:sp>
    </p:spTree>
    <p:extLst>
      <p:ext uri="{BB962C8B-B14F-4D97-AF65-F5344CB8AC3E}">
        <p14:creationId xmlns:p14="http://schemas.microsoft.com/office/powerpoint/2010/main" val="149182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E25898-5839-C440-5484-718A482AB9C0}"/>
              </a:ext>
            </a:extLst>
          </p:cNvPr>
          <p:cNvSpPr>
            <a:spLocks noChangeAspect="1"/>
          </p:cNvSpPr>
          <p:nvPr/>
        </p:nvSpPr>
        <p:spPr>
          <a:xfrm>
            <a:off x="603252" y="5141913"/>
            <a:ext cx="10985500"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40" y="5262296"/>
            <a:ext cx="4715500"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95199" y="601200"/>
            <a:ext cx="109872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9" y="5262305"/>
            <a:ext cx="5687103"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9CB3BCF8-2213-B7AA-D94C-AC0201951D4F}"/>
              </a:ext>
            </a:extLst>
          </p:cNvPr>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7" name="Footer Placeholder 5">
            <a:extLst>
              <a:ext uri="{FF2B5EF4-FFF2-40B4-BE49-F238E27FC236}">
                <a16:creationId xmlns:a16="http://schemas.microsoft.com/office/drawing/2014/main" id="{2B97C785-8AF3-D3F2-28CC-F9383C92513D}"/>
              </a:ext>
            </a:extLst>
          </p:cNvPr>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8" name="Slide Number Placeholder 6">
            <a:extLst>
              <a:ext uri="{FF2B5EF4-FFF2-40B4-BE49-F238E27FC236}">
                <a16:creationId xmlns:a16="http://schemas.microsoft.com/office/drawing/2014/main" id="{9B6F8FEF-98A9-9698-79BB-7B8B8A10EB98}"/>
              </a:ext>
            </a:extLst>
          </p:cNvPr>
          <p:cNvSpPr>
            <a:spLocks noGrp="1"/>
          </p:cNvSpPr>
          <p:nvPr>
            <p:ph type="sldNum" sz="quarter" idx="12"/>
          </p:nvPr>
        </p:nvSpPr>
        <p:spPr/>
        <p:txBody>
          <a:bodyPr/>
          <a:lstStyle>
            <a:lvl1pPr>
              <a:defRPr>
                <a:solidFill>
                  <a:srgbClr val="2F5AAC"/>
                </a:solidFill>
              </a:defRPr>
            </a:lvl1pPr>
          </a:lstStyle>
          <a:p>
            <a:fld id="{00000000-1234-1234-1234-123412341234}" type="slidenum">
              <a:rPr lang="en-US" smtClean="0"/>
              <a:pPr/>
              <a:t>‹#›</a:t>
            </a:fld>
            <a:endParaRPr lang="en-US" sz="1792"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5232135"/>
      </p:ext>
    </p:extLst>
  </p:cSld>
  <p:clrMapOvr>
    <a:masterClrMapping/>
  </p:clrMapOvr>
  <p:transition spd="slow">
    <p:fade/>
  </p:transition>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6" y="4693389"/>
            <a:ext cx="10653002" cy="566738"/>
          </a:xfrm>
        </p:spPr>
        <p:txBody>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97460" y="599725"/>
            <a:ext cx="10984941"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74926" y="5260136"/>
            <a:ext cx="1065300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07EFA94-6227-4C2D-A9F9-B7E3252B9E94}"/>
              </a:ext>
            </a:extLst>
          </p:cNvPr>
          <p:cNvSpPr>
            <a:spLocks noGrp="1"/>
          </p:cNvSpPr>
          <p:nvPr>
            <p:ph type="dt" sz="half" idx="10"/>
          </p:nvPr>
        </p:nvSpPr>
        <p:spPr/>
        <p:txBody>
          <a:bodyPr/>
          <a:lstStyle>
            <a:lvl1pPr>
              <a:defRPr/>
            </a:lvl1pPr>
          </a:lstStyle>
          <a:p>
            <a:endParaRPr lang="en-US" dirty="0"/>
          </a:p>
        </p:txBody>
      </p:sp>
      <p:sp>
        <p:nvSpPr>
          <p:cNvPr id="6" name="Footer Placeholder 4">
            <a:extLst>
              <a:ext uri="{FF2B5EF4-FFF2-40B4-BE49-F238E27FC236}">
                <a16:creationId xmlns:a16="http://schemas.microsoft.com/office/drawing/2014/main" id="{D353D223-9FFB-4376-95C9-D51063C89B82}"/>
              </a:ext>
            </a:extLst>
          </p:cNvPr>
          <p:cNvSpPr>
            <a:spLocks noGrp="1"/>
          </p:cNvSpPr>
          <p:nvPr>
            <p:ph type="ftr" sz="quarter" idx="11"/>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9EFD322D-6806-53EA-4778-448D2E1A04A8}"/>
              </a:ext>
            </a:extLst>
          </p:cNvPr>
          <p:cNvSpPr>
            <a:spLocks noGrp="1"/>
          </p:cNvSpPr>
          <p:nvPr>
            <p:ph type="sldNum" sz="quarter" idx="12"/>
          </p:nvPr>
        </p:nvSpPr>
        <p:spPr/>
        <p:txBody>
          <a:bodyPr/>
          <a:lstStyle>
            <a:lvl1pPr>
              <a:defRPr/>
            </a:lvl1pPr>
          </a:lstStyle>
          <a:p>
            <a:fld id="{00000000-1234-1234-1234-123412341234}" type="slidenum">
              <a:rPr lang="en-US" smtClean="0"/>
              <a:pPr/>
              <a:t>‹#›</a:t>
            </a:fld>
            <a:endParaRPr lang="en-US" sz="1792"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15533615"/>
      </p:ext>
    </p:extLst>
  </p:cSld>
  <p:clrMapOvr>
    <a:masterClrMapping/>
  </p:clrMapOvr>
  <p:transition spd="slow">
    <p:fade/>
  </p:transition>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E5B795-FC5D-64A2-5743-BF785B7266D0}"/>
              </a:ext>
            </a:extLst>
          </p:cNvPr>
          <p:cNvSpPr>
            <a:spLocks noChangeAspect="1"/>
          </p:cNvSpPr>
          <p:nvPr/>
        </p:nvSpPr>
        <p:spPr>
          <a:xfrm>
            <a:off x="596902" y="600075"/>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C47FC4E-99F7-7C37-5CC2-77533561C2F5}"/>
              </a:ext>
            </a:extLst>
          </p:cNvPr>
          <p:cNvSpPr>
            <a:spLocks noGrp="1"/>
          </p:cNvSpPr>
          <p:nvPr>
            <p:ph type="dt" sz="half" idx="10"/>
          </p:nvPr>
        </p:nvSpPr>
        <p:spPr/>
        <p:txBody>
          <a:bodyPr/>
          <a:lstStyle>
            <a:lvl1pPr>
              <a:defRPr/>
            </a:lvl1pPr>
          </a:lstStyle>
          <a:p>
            <a:endParaRPr lang="en-US" dirty="0"/>
          </a:p>
        </p:txBody>
      </p:sp>
      <p:sp>
        <p:nvSpPr>
          <p:cNvPr id="6" name="Footer Placeholder 4">
            <a:extLst>
              <a:ext uri="{FF2B5EF4-FFF2-40B4-BE49-F238E27FC236}">
                <a16:creationId xmlns:a16="http://schemas.microsoft.com/office/drawing/2014/main" id="{5BBC13C7-D444-9B46-B287-13972CD0FE5B}"/>
              </a:ext>
            </a:extLst>
          </p:cNvPr>
          <p:cNvSpPr>
            <a:spLocks noGrp="1"/>
          </p:cNvSpPr>
          <p:nvPr>
            <p:ph type="ftr" sz="quarter" idx="11"/>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9F6152EE-4B3A-6042-97C4-527D79FF60BD}"/>
              </a:ext>
            </a:extLst>
          </p:cNvPr>
          <p:cNvSpPr>
            <a:spLocks noGrp="1"/>
          </p:cNvSpPr>
          <p:nvPr>
            <p:ph type="sldNum" sz="quarter" idx="12"/>
          </p:nvPr>
        </p:nvSpPr>
        <p:spPr/>
        <p:txBody>
          <a:bodyPr/>
          <a:lstStyle>
            <a:lvl1pPr>
              <a:defRPr/>
            </a:lvl1pPr>
          </a:lstStyle>
          <a:p>
            <a:fld id="{00000000-1234-1234-1234-123412341234}" type="slidenum">
              <a:rPr lang="en-US" smtClean="0"/>
              <a:pPr/>
              <a:t>‹#›</a:t>
            </a:fld>
            <a:endParaRPr lang="en-US" sz="1792"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90826812"/>
      </p:ext>
    </p:extLst>
  </p:cSld>
  <p:clrMapOvr>
    <a:masterClrMapping/>
  </p:clrMapOvr>
  <p:transition spd="slow">
    <p:fade/>
  </p:transition>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031BB9-8BC6-8997-8D48-F9EF5F498E78}"/>
              </a:ext>
            </a:extLst>
          </p:cNvPr>
          <p:cNvSpPr>
            <a:spLocks noChangeAspect="1"/>
          </p:cNvSpPr>
          <p:nvPr/>
        </p:nvSpPr>
        <p:spPr>
          <a:xfrm>
            <a:off x="8839200" y="600075"/>
            <a:ext cx="27432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4" y="675735"/>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30" y="675735"/>
            <a:ext cx="7896278"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0ACF4AE-C5F5-1433-84F2-DB1A469CA297}"/>
              </a:ext>
            </a:extLst>
          </p:cNvPr>
          <p:cNvSpPr>
            <a:spLocks noGrp="1"/>
          </p:cNvSpPr>
          <p:nvPr>
            <p:ph type="dt" sz="half" idx="10"/>
          </p:nvPr>
        </p:nvSpPr>
        <p:spPr>
          <a:xfrm>
            <a:off x="8993719" y="5956304"/>
            <a:ext cx="1263649" cy="365125"/>
          </a:xfrm>
        </p:spPr>
        <p:txBody>
          <a:bodyPr/>
          <a:lstStyle>
            <a:lvl1pPr>
              <a:defRPr>
                <a:solidFill>
                  <a:schemeClr val="accent1">
                    <a:lumMod val="75000"/>
                    <a:lumOff val="25000"/>
                  </a:schemeClr>
                </a:solidFill>
              </a:defRPr>
            </a:lvl1pPr>
          </a:lstStyle>
          <a:p>
            <a:endParaRPr lang="en-US" dirty="0"/>
          </a:p>
        </p:txBody>
      </p:sp>
      <p:sp>
        <p:nvSpPr>
          <p:cNvPr id="6" name="Footer Placeholder 4">
            <a:extLst>
              <a:ext uri="{FF2B5EF4-FFF2-40B4-BE49-F238E27FC236}">
                <a16:creationId xmlns:a16="http://schemas.microsoft.com/office/drawing/2014/main" id="{868FE272-E428-28D3-DF91-86274C358017}"/>
              </a:ext>
            </a:extLst>
          </p:cNvPr>
          <p:cNvSpPr>
            <a:spLocks noGrp="1"/>
          </p:cNvSpPr>
          <p:nvPr>
            <p:ph type="ftr" sz="quarter" idx="11"/>
          </p:nvPr>
        </p:nvSpPr>
        <p:spPr>
          <a:xfrm>
            <a:off x="774703" y="5951542"/>
            <a:ext cx="7897284" cy="365125"/>
          </a:xfrm>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3221E1D0-1E69-261C-01E3-8524D5FE9663}"/>
              </a:ext>
            </a:extLst>
          </p:cNvPr>
          <p:cNvSpPr>
            <a:spLocks noGrp="1"/>
          </p:cNvSpPr>
          <p:nvPr>
            <p:ph type="sldNum" sz="quarter" idx="12"/>
          </p:nvPr>
        </p:nvSpPr>
        <p:spPr/>
        <p:txBody>
          <a:bodyPr/>
          <a:lstStyle>
            <a:lvl1pPr>
              <a:defRPr>
                <a:solidFill>
                  <a:srgbClr val="2F5AAC"/>
                </a:solidFill>
              </a:defRPr>
            </a:lvl1pPr>
          </a:lstStyle>
          <a:p>
            <a:fld id="{00000000-1234-1234-1234-123412341234}" type="slidenum">
              <a:rPr lang="en-US" smtClean="0"/>
              <a:pPr/>
              <a:t>‹#›</a:t>
            </a:fld>
            <a:endParaRPr lang="en-US" sz="1792"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82949448"/>
      </p:ext>
    </p:extLst>
  </p:cSld>
  <p:clrMapOvr>
    <a:masterClrMapping/>
  </p:clrMapOvr>
  <p:transition spd="slow">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15600" y="593367"/>
            <a:ext cx="11360800" cy="7636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88" name="Google Shape;88;p13"/>
          <p:cNvSpPr txBox="1">
            <a:spLocks noGrp="1"/>
          </p:cNvSpPr>
          <p:nvPr>
            <p:ph type="body" idx="1"/>
          </p:nvPr>
        </p:nvSpPr>
        <p:spPr>
          <a:xfrm>
            <a:off x="415600" y="1536633"/>
            <a:ext cx="11360800" cy="4555200"/>
          </a:xfrm>
          <a:prstGeom prst="rect">
            <a:avLst/>
          </a:prstGeom>
        </p:spPr>
        <p:txBody>
          <a:bodyPr spcFirstLastPara="1" wrap="square" lIns="91425" tIns="45700" rIns="91425" bIns="45700" anchor="t" anchorCtr="0">
            <a:normAutofit/>
          </a:bodyPr>
          <a:lstStyle>
            <a:lvl1pPr marL="609585" lvl="0" indent="-575719" rtl="0">
              <a:spcBef>
                <a:spcPts val="853"/>
              </a:spcBef>
              <a:spcAft>
                <a:spcPts val="0"/>
              </a:spcAft>
              <a:buSzPts val="3200"/>
              <a:buChar char="•"/>
              <a:defRPr/>
            </a:lvl1pPr>
            <a:lvl2pPr marL="1219170" lvl="1" indent="-541853" rtl="0">
              <a:spcBef>
                <a:spcPts val="747"/>
              </a:spcBef>
              <a:spcAft>
                <a:spcPts val="0"/>
              </a:spcAft>
              <a:buSzPts val="2800"/>
              <a:buChar char="–"/>
              <a:defRPr/>
            </a:lvl2pPr>
            <a:lvl3pPr marL="1828754" lvl="2" indent="-507987" rtl="0">
              <a:spcBef>
                <a:spcPts val="640"/>
              </a:spcBef>
              <a:spcAft>
                <a:spcPts val="0"/>
              </a:spcAft>
              <a:buSzPts val="2400"/>
              <a:buChar char="•"/>
              <a:defRPr/>
            </a:lvl3pPr>
            <a:lvl4pPr marL="2438339" lvl="3" indent="-474121" rtl="0">
              <a:spcBef>
                <a:spcPts val="533"/>
              </a:spcBef>
              <a:spcAft>
                <a:spcPts val="0"/>
              </a:spcAft>
              <a:buSzPts val="2000"/>
              <a:buChar char="–"/>
              <a:defRPr/>
            </a:lvl4pPr>
            <a:lvl5pPr marL="3047924" lvl="4" indent="-474121" rtl="0">
              <a:spcBef>
                <a:spcPts val="533"/>
              </a:spcBef>
              <a:spcAft>
                <a:spcPts val="0"/>
              </a:spcAft>
              <a:buSzPts val="20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pPr lvl="0"/>
            <a:r>
              <a:rPr lang="en-US"/>
              <a:t>Click to edit Master text styles</a:t>
            </a:r>
          </a:p>
        </p:txBody>
      </p:sp>
      <p:sp>
        <p:nvSpPr>
          <p:cNvPr id="89" name="Google Shape;89;p13"/>
          <p:cNvSpPr txBox="1">
            <a:spLocks noGrp="1"/>
          </p:cNvSpPr>
          <p:nvPr>
            <p:ph type="sldNum" idx="12"/>
          </p:nvPr>
        </p:nvSpPr>
        <p:spPr>
          <a:xfrm>
            <a:off x="11296611" y="6217623"/>
            <a:ext cx="731600" cy="5248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E0F6B6AD-8CF8-4F54-B364-C96585720807}" type="slidenum">
              <a:rPr lang="en-US" smtClean="0"/>
              <a:t>‹#›</a:t>
            </a:fld>
            <a:endParaRPr lang="en-US"/>
          </a:p>
        </p:txBody>
      </p:sp>
    </p:spTree>
    <p:extLst>
      <p:ext uri="{BB962C8B-B14F-4D97-AF65-F5344CB8AC3E}">
        <p14:creationId xmlns:p14="http://schemas.microsoft.com/office/powerpoint/2010/main" val="306001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0F6B6AD-8CF8-4F54-B364-C96585720807}" type="slidenum">
              <a:rPr lang="en-US" smtClean="0"/>
              <a:t>‹#›</a:t>
            </a:fld>
            <a:endParaRPr lang="en-US"/>
          </a:p>
        </p:txBody>
      </p:sp>
    </p:spTree>
    <p:extLst>
      <p:ext uri="{BB962C8B-B14F-4D97-AF65-F5344CB8AC3E}">
        <p14:creationId xmlns:p14="http://schemas.microsoft.com/office/powerpoint/2010/main" val="421624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0F6B6AD-8CF8-4F54-B364-C96585720807}" type="slidenum">
              <a:rPr lang="en-US" smtClean="0"/>
              <a:t>‹#›</a:t>
            </a:fld>
            <a:endParaRPr lang="en-US"/>
          </a:p>
        </p:txBody>
      </p:sp>
      <p:cxnSp>
        <p:nvCxnSpPr>
          <p:cNvPr id="9" name="Straight Connector 8"/>
          <p:cNvCxnSpPr/>
          <p:nvPr/>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19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5.jpe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jpeg"/><Relationship Id="rId4" Type="http://schemas.openxmlformats.org/officeDocument/2006/relationships/slideLayout" Target="../slideLayouts/slideLayout4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3">
            <a:alphaModFix/>
          </a:blip>
          <a:srcRect/>
          <a:stretch/>
        </p:blipFill>
        <p:spPr>
          <a:xfrm>
            <a:off x="0" y="6332315"/>
            <a:ext cx="12191997" cy="457200"/>
          </a:xfrm>
          <a:prstGeom prst="rect">
            <a:avLst/>
          </a:prstGeom>
          <a:noFill/>
          <a:ln>
            <a:noFill/>
          </a:ln>
        </p:spPr>
      </p:pic>
      <p:sp>
        <p:nvSpPr>
          <p:cNvPr id="11" name="Google Shape;11;p1"/>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marR="0" lvl="0" algn="l" rtl="0">
              <a:spcBef>
                <a:spcPts val="0"/>
              </a:spcBef>
              <a:spcAft>
                <a:spcPts val="0"/>
              </a:spcAft>
              <a:buClr>
                <a:srgbClr val="67A2B9"/>
              </a:buClr>
              <a:buSzPts val="4400"/>
              <a:buFont typeface="Rockwell"/>
              <a:buNone/>
              <a:defRPr sz="4400" b="0" i="0" u="none" strike="noStrike" cap="none">
                <a:solidFill>
                  <a:srgbClr val="67A2B9"/>
                </a:solidFill>
                <a:latin typeface="Rockwell"/>
                <a:ea typeface="Rockwell"/>
                <a:cs typeface="Rockwell"/>
                <a:sym typeface="Rockwel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2" name="Google Shape;12;p1"/>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rmAutofit/>
          </a:bodyPr>
          <a:lstStyle>
            <a:lvl1pPr marL="457200" marR="0" lvl="0" indent="-431800" algn="l" rtl="0">
              <a:spcBef>
                <a:spcPts val="600"/>
              </a:spcBef>
              <a:spcAft>
                <a:spcPts val="0"/>
              </a:spcAft>
              <a:buClr>
                <a:srgbClr val="595959"/>
              </a:buClr>
              <a:buSzPts val="3200"/>
              <a:buFont typeface="Arial"/>
              <a:buChar char="•"/>
              <a:defRPr sz="3200" b="0" i="0" u="none" strike="noStrike" cap="none">
                <a:solidFill>
                  <a:srgbClr val="595959"/>
                </a:solidFill>
                <a:latin typeface="Arial"/>
                <a:ea typeface="Arial"/>
                <a:cs typeface="Arial"/>
                <a:sym typeface="Arial"/>
              </a:defRPr>
            </a:lvl1pPr>
            <a:lvl2pPr marL="914400" marR="0" lvl="1" indent="-406400" algn="l" rtl="0">
              <a:spcBef>
                <a:spcPts val="60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2pPr>
            <a:lvl3pPr marL="1371600" marR="0" lvl="2" indent="-381000" algn="l" rtl="0">
              <a:spcBef>
                <a:spcPts val="50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marR="0" lvl="0" algn="l" rtl="0">
              <a:spcBef>
                <a:spcPts val="0"/>
              </a:spcBef>
              <a:spcAft>
                <a:spcPts val="0"/>
              </a:spcAft>
              <a:buSzPts val="19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9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400" b="0" i="0" u="none" strike="noStrike" cap="none">
                <a:solidFill>
                  <a:schemeClr val="dk1"/>
                </a:solidFill>
                <a:latin typeface="Arial"/>
                <a:ea typeface="Arial"/>
                <a:cs typeface="Arial"/>
                <a:sym typeface="Arial"/>
              </a:defRPr>
            </a:lvl9pPr>
          </a:lstStyle>
          <a:p>
            <a:fld id="{10F38D38-FD70-4B13-9CD2-7273EC25694D}" type="datetimeFigureOut">
              <a:rPr lang="en-US" smtClean="0"/>
              <a:t>3/26/2025</a:t>
            </a:fld>
            <a:endParaRPr lang="en-US"/>
          </a:p>
        </p:txBody>
      </p:sp>
      <p:sp>
        <p:nvSpPr>
          <p:cNvPr id="14" name="Google Shape;14;p1"/>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marR="0" lvl="0" algn="ctr" rtl="0">
              <a:spcBef>
                <a:spcPts val="0"/>
              </a:spcBef>
              <a:spcAft>
                <a:spcPts val="0"/>
              </a:spcAft>
              <a:buSzPts val="19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9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400" b="0" i="0" u="none" strike="noStrike" cap="none">
                <a:solidFill>
                  <a:schemeClr val="dk1"/>
                </a:solidFill>
                <a:latin typeface="Arial"/>
                <a:ea typeface="Arial"/>
                <a:cs typeface="Arial"/>
                <a:sym typeface="Arial"/>
              </a:defRPr>
            </a:lvl9pPr>
          </a:lstStyle>
          <a:p>
            <a:endParaRPr lang="en-US"/>
          </a:p>
        </p:txBody>
      </p:sp>
      <p:sp>
        <p:nvSpPr>
          <p:cNvPr id="15" name="Google Shape;15;p1"/>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fld id="{E0F6B6AD-8CF8-4F54-B364-C96585720807}" type="slidenum">
              <a:rPr lang="en-US" smtClean="0"/>
              <a:t>‹#›</a:t>
            </a:fld>
            <a:endParaRPr lang="en-US"/>
          </a:p>
        </p:txBody>
      </p:sp>
      <p:sp>
        <p:nvSpPr>
          <p:cNvPr id="2" name="Rectangle 1">
            <a:extLst>
              <a:ext uri="{FF2B5EF4-FFF2-40B4-BE49-F238E27FC236}">
                <a16:creationId xmlns:a16="http://schemas.microsoft.com/office/drawing/2014/main" id="{587DA0B0-9D75-FA26-9CDC-6FF72587979B}"/>
              </a:ext>
            </a:extLst>
          </p:cNvPr>
          <p:cNvSpPr/>
          <p:nvPr userDrawn="1"/>
        </p:nvSpPr>
        <p:spPr>
          <a:xfrm>
            <a:off x="1392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2C34EA3-A44F-94D2-3D3C-CD2834EBF1B9}"/>
              </a:ext>
            </a:extLst>
          </p:cNvPr>
          <p:cNvSpPr/>
          <p:nvPr userDrawn="1"/>
        </p:nvSpPr>
        <p:spPr>
          <a:xfrm>
            <a:off x="2318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 name="Rectangle 3">
            <a:extLst>
              <a:ext uri="{FF2B5EF4-FFF2-40B4-BE49-F238E27FC236}">
                <a16:creationId xmlns:a16="http://schemas.microsoft.com/office/drawing/2014/main" id="{3A045BC4-C1CB-16AE-8972-076B813CA02E}"/>
              </a:ext>
            </a:extLst>
          </p:cNvPr>
          <p:cNvSpPr/>
          <p:nvPr userDrawn="1"/>
        </p:nvSpPr>
        <p:spPr>
          <a:xfrm>
            <a:off x="3244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Rectangle 4">
            <a:extLst>
              <a:ext uri="{FF2B5EF4-FFF2-40B4-BE49-F238E27FC236}">
                <a16:creationId xmlns:a16="http://schemas.microsoft.com/office/drawing/2014/main" id="{378A70F1-F6E0-40E1-1A1A-D56DCE662111}"/>
              </a:ext>
            </a:extLst>
          </p:cNvPr>
          <p:cNvSpPr/>
          <p:nvPr userDrawn="1"/>
        </p:nvSpPr>
        <p:spPr>
          <a:xfrm>
            <a:off x="4171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Rectangle 5">
            <a:extLst>
              <a:ext uri="{FF2B5EF4-FFF2-40B4-BE49-F238E27FC236}">
                <a16:creationId xmlns:a16="http://schemas.microsoft.com/office/drawing/2014/main" id="{A7E89403-47D2-E99F-A8AD-EC6286694BD2}"/>
              </a:ext>
            </a:extLst>
          </p:cNvPr>
          <p:cNvSpPr/>
          <p:nvPr userDrawn="1"/>
        </p:nvSpPr>
        <p:spPr>
          <a:xfrm>
            <a:off x="5097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Rectangle 6">
            <a:extLst>
              <a:ext uri="{FF2B5EF4-FFF2-40B4-BE49-F238E27FC236}">
                <a16:creationId xmlns:a16="http://schemas.microsoft.com/office/drawing/2014/main" id="{5FA060B0-CD42-6342-C1F7-4BDC926FB4AE}"/>
              </a:ext>
            </a:extLst>
          </p:cNvPr>
          <p:cNvSpPr/>
          <p:nvPr userDrawn="1"/>
        </p:nvSpPr>
        <p:spPr>
          <a:xfrm>
            <a:off x="6024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2E8E51CC-DF55-9653-F79B-B67F94163D68}"/>
              </a:ext>
            </a:extLst>
          </p:cNvPr>
          <p:cNvSpPr/>
          <p:nvPr userDrawn="1"/>
        </p:nvSpPr>
        <p:spPr>
          <a:xfrm>
            <a:off x="6950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a:extLst>
              <a:ext uri="{FF2B5EF4-FFF2-40B4-BE49-F238E27FC236}">
                <a16:creationId xmlns:a16="http://schemas.microsoft.com/office/drawing/2014/main" id="{3A570345-197C-D9A8-1B0B-CB9ED117B878}"/>
              </a:ext>
            </a:extLst>
          </p:cNvPr>
          <p:cNvSpPr/>
          <p:nvPr userDrawn="1"/>
        </p:nvSpPr>
        <p:spPr>
          <a:xfrm>
            <a:off x="7876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15">
            <a:extLst>
              <a:ext uri="{FF2B5EF4-FFF2-40B4-BE49-F238E27FC236}">
                <a16:creationId xmlns:a16="http://schemas.microsoft.com/office/drawing/2014/main" id="{E0158ADB-6279-EC22-BCBA-36596DC91DAD}"/>
              </a:ext>
            </a:extLst>
          </p:cNvPr>
          <p:cNvSpPr/>
          <p:nvPr userDrawn="1"/>
        </p:nvSpPr>
        <p:spPr>
          <a:xfrm>
            <a:off x="8803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7" name="Rectangle 16">
            <a:extLst>
              <a:ext uri="{FF2B5EF4-FFF2-40B4-BE49-F238E27FC236}">
                <a16:creationId xmlns:a16="http://schemas.microsoft.com/office/drawing/2014/main" id="{AD1F01B9-A858-EE19-F58B-4C357B5EE671}"/>
              </a:ext>
            </a:extLst>
          </p:cNvPr>
          <p:cNvSpPr/>
          <p:nvPr userDrawn="1"/>
        </p:nvSpPr>
        <p:spPr>
          <a:xfrm>
            <a:off x="9729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8" name="Rectangle 17">
            <a:extLst>
              <a:ext uri="{FF2B5EF4-FFF2-40B4-BE49-F238E27FC236}">
                <a16:creationId xmlns:a16="http://schemas.microsoft.com/office/drawing/2014/main" id="{969C7248-CB3A-22BF-6212-A1156778F33B}"/>
              </a:ext>
            </a:extLst>
          </p:cNvPr>
          <p:cNvSpPr/>
          <p:nvPr userDrawn="1"/>
        </p:nvSpPr>
        <p:spPr>
          <a:xfrm>
            <a:off x="10656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0" name="Rectangle 19">
            <a:extLst>
              <a:ext uri="{FF2B5EF4-FFF2-40B4-BE49-F238E27FC236}">
                <a16:creationId xmlns:a16="http://schemas.microsoft.com/office/drawing/2014/main" id="{C38B040A-B630-0617-8010-C8C7EE9B01EB}"/>
              </a:ext>
            </a:extLst>
          </p:cNvPr>
          <p:cNvSpPr/>
          <p:nvPr userDrawn="1"/>
        </p:nvSpPr>
        <p:spPr>
          <a:xfrm>
            <a:off x="-9669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1" name="Rectangle 20">
            <a:extLst>
              <a:ext uri="{FF2B5EF4-FFF2-40B4-BE49-F238E27FC236}">
                <a16:creationId xmlns:a16="http://schemas.microsoft.com/office/drawing/2014/main" id="{C93FA1A5-1BE7-1085-15D8-7A3EF25B2630}"/>
              </a:ext>
            </a:extLst>
          </p:cNvPr>
          <p:cNvSpPr/>
          <p:nvPr userDrawn="1"/>
        </p:nvSpPr>
        <p:spPr>
          <a:xfrm>
            <a:off x="465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2" name="Rectangle 21">
            <a:extLst>
              <a:ext uri="{FF2B5EF4-FFF2-40B4-BE49-F238E27FC236}">
                <a16:creationId xmlns:a16="http://schemas.microsoft.com/office/drawing/2014/main" id="{22F57348-7A29-6E0E-0620-723EB4B74070}"/>
              </a:ext>
            </a:extLst>
          </p:cNvPr>
          <p:cNvSpPr/>
          <p:nvPr userDrawn="1"/>
        </p:nvSpPr>
        <p:spPr>
          <a:xfrm>
            <a:off x="11582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53B23962-2E2E-C1D4-9C4A-BA1CC53CD07D}"/>
              </a:ext>
            </a:extLst>
          </p:cNvPr>
          <p:cNvSpPr/>
          <p:nvPr userDrawn="1"/>
        </p:nvSpPr>
        <p:spPr>
          <a:xfrm>
            <a:off x="125493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4" name="Rectangle 23">
            <a:extLst>
              <a:ext uri="{FF2B5EF4-FFF2-40B4-BE49-F238E27FC236}">
                <a16:creationId xmlns:a16="http://schemas.microsoft.com/office/drawing/2014/main" id="{8E148BA6-5EB3-77F8-5B63-FE1ECBDE6A93}"/>
              </a:ext>
            </a:extLst>
          </p:cNvPr>
          <p:cNvSpPr/>
          <p:nvPr userDrawn="1"/>
        </p:nvSpPr>
        <p:spPr>
          <a:xfrm>
            <a:off x="-501357" y="1412875"/>
            <a:ext cx="144000" cy="1873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1880852512"/>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2" pos="380" userDrawn="1">
          <p15:clr>
            <a:srgbClr val="5ACBF0"/>
          </p15:clr>
        </p15:guide>
        <p15:guide id="3" pos="871" userDrawn="1">
          <p15:clr>
            <a:srgbClr val="5ACBF0"/>
          </p15:clr>
        </p15:guide>
        <p15:guide id="4" pos="964" userDrawn="1">
          <p15:clr>
            <a:srgbClr val="5ACBF0"/>
          </p15:clr>
        </p15:guide>
        <p15:guide id="5" pos="1451" userDrawn="1">
          <p15:clr>
            <a:srgbClr val="5ACBF0"/>
          </p15:clr>
        </p15:guide>
        <p15:guide id="6" pos="1547" userDrawn="1">
          <p15:clr>
            <a:srgbClr val="5ACBF0"/>
          </p15:clr>
        </p15:guide>
        <p15:guide id="7" pos="2038" userDrawn="1">
          <p15:clr>
            <a:srgbClr val="5ACBF0"/>
          </p15:clr>
        </p15:guide>
        <p15:guide id="8" pos="2134" userDrawn="1">
          <p15:clr>
            <a:srgbClr val="5ACBF0"/>
          </p15:clr>
        </p15:guide>
        <p15:guide id="9" pos="2622" userDrawn="1">
          <p15:clr>
            <a:srgbClr val="5ACBF0"/>
          </p15:clr>
        </p15:guide>
        <p15:guide id="10" pos="2714" userDrawn="1">
          <p15:clr>
            <a:srgbClr val="5ACBF0"/>
          </p15:clr>
        </p15:guide>
        <p15:guide id="11" pos="3205" userDrawn="1">
          <p15:clr>
            <a:srgbClr val="5ACBF0"/>
          </p15:clr>
        </p15:guide>
        <p15:guide id="12" pos="3297" userDrawn="1">
          <p15:clr>
            <a:srgbClr val="5ACBF0"/>
          </p15:clr>
        </p15:guide>
        <p15:guide id="13" pos="3792" userDrawn="1">
          <p15:clr>
            <a:srgbClr val="5ACBF0"/>
          </p15:clr>
        </p15:guide>
        <p15:guide id="14" pos="3888" userDrawn="1">
          <p15:clr>
            <a:srgbClr val="5ACBF0"/>
          </p15:clr>
        </p15:guide>
        <p15:guide id="15" pos="4372" userDrawn="1">
          <p15:clr>
            <a:srgbClr val="5ACBF0"/>
          </p15:clr>
        </p15:guide>
        <p15:guide id="16" pos="4471" userDrawn="1">
          <p15:clr>
            <a:srgbClr val="5ACBF0"/>
          </p15:clr>
        </p15:guide>
        <p15:guide id="17" pos="4955" userDrawn="1">
          <p15:clr>
            <a:srgbClr val="5ACBF0"/>
          </p15:clr>
        </p15:guide>
        <p15:guide id="18" pos="5051" userDrawn="1">
          <p15:clr>
            <a:srgbClr val="5ACBF0"/>
          </p15:clr>
        </p15:guide>
        <p15:guide id="19" pos="5542" userDrawn="1">
          <p15:clr>
            <a:srgbClr val="5ACBF0"/>
          </p15:clr>
        </p15:guide>
        <p15:guide id="20" pos="5638" userDrawn="1">
          <p15:clr>
            <a:srgbClr val="5ACBF0"/>
          </p15:clr>
        </p15:guide>
        <p15:guide id="21" pos="6126" userDrawn="1">
          <p15:clr>
            <a:srgbClr val="5ACBF0"/>
          </p15:clr>
        </p15:guide>
        <p15:guide id="22" pos="6222" userDrawn="1">
          <p15:clr>
            <a:srgbClr val="5ACBF0"/>
          </p15:clr>
        </p15:guide>
        <p15:guide id="23" pos="6705" userDrawn="1">
          <p15:clr>
            <a:srgbClr val="5ACBF0"/>
          </p15:clr>
        </p15:guide>
        <p15:guide id="24" pos="6805" userDrawn="1">
          <p15:clr>
            <a:srgbClr val="5ACBF0"/>
          </p15:clr>
        </p15:guide>
        <p15:guide id="25" pos="7292" userDrawn="1">
          <p15:clr>
            <a:srgbClr val="5ACBF0"/>
          </p15:clr>
        </p15:guide>
        <p15:guide id="26" orient="horz" pos="890" userDrawn="1">
          <p15:clr>
            <a:srgbClr val="5ACBF0"/>
          </p15:clr>
        </p15:guide>
        <p15:guide id="27" orient="horz" pos="100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6332315"/>
            <a:ext cx="12192000" cy="457200"/>
          </a:xfrm>
          <a:prstGeom prst="rect">
            <a:avLst/>
          </a:prstGeom>
        </p:spPr>
      </p:pic>
      <p:sp>
        <p:nvSpPr>
          <p:cNvPr id="2" name="Title Placeholder 1"/>
          <p:cNvSpPr>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R="0" lvl="0">
              <a:lnSpc>
                <a:spcPct val="100000"/>
              </a:lnSpc>
              <a:spcBef>
                <a:spcPts val="0"/>
              </a:spcBef>
              <a:spcAft>
                <a:spcPts val="0"/>
              </a:spcAft>
              <a:buClr>
                <a:srgbClr val="67A2B9"/>
              </a:buClr>
              <a:buSzPts val="4400"/>
              <a:buFont typeface="Rockwell"/>
            </a:pPr>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rgbClr val="FFFFFF"/>
                </a:solidFill>
              </a:defRPr>
            </a:lvl1pPr>
          </a:lstStyle>
          <a:p>
            <a:fld id="{9FF89F5D-5B0E-104B-8FD1-AB910823D8A9}" type="datetime1">
              <a:rPr lang="en-US" smtClean="0"/>
              <a:t>3/26/2025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bg1"/>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bg1"/>
                </a:solidFill>
              </a:defRPr>
            </a:lvl1pPr>
          </a:lstStyle>
          <a:p>
            <a:fld id="{FD52C1F8-3BA5-F24E-8618-E52498D87186}" type="slidenum">
              <a:rPr lang="en-US" smtClean="0"/>
              <a:pPr/>
              <a:t>‹#›</a:t>
            </a:fld>
            <a:endParaRPr lang="en-US"/>
          </a:p>
        </p:txBody>
      </p:sp>
      <p:sp>
        <p:nvSpPr>
          <p:cNvPr id="8" name="Rectangle 7">
            <a:extLst>
              <a:ext uri="{FF2B5EF4-FFF2-40B4-BE49-F238E27FC236}">
                <a16:creationId xmlns:a16="http://schemas.microsoft.com/office/drawing/2014/main" id="{C155AFE2-056E-6A30-7404-2EBFC0ADF6B7}"/>
              </a:ext>
            </a:extLst>
          </p:cNvPr>
          <p:cNvSpPr/>
          <p:nvPr userDrawn="1"/>
        </p:nvSpPr>
        <p:spPr>
          <a:xfrm>
            <a:off x="1392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a:extLst>
              <a:ext uri="{FF2B5EF4-FFF2-40B4-BE49-F238E27FC236}">
                <a16:creationId xmlns:a16="http://schemas.microsoft.com/office/drawing/2014/main" id="{997BA71B-41C2-6CBB-F2D7-70BA35F23763}"/>
              </a:ext>
            </a:extLst>
          </p:cNvPr>
          <p:cNvSpPr/>
          <p:nvPr userDrawn="1"/>
        </p:nvSpPr>
        <p:spPr>
          <a:xfrm>
            <a:off x="2318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Rectangle 9">
            <a:extLst>
              <a:ext uri="{FF2B5EF4-FFF2-40B4-BE49-F238E27FC236}">
                <a16:creationId xmlns:a16="http://schemas.microsoft.com/office/drawing/2014/main" id="{F36FAD2B-A42D-32C1-A71D-0969066DAF1E}"/>
              </a:ext>
            </a:extLst>
          </p:cNvPr>
          <p:cNvSpPr/>
          <p:nvPr userDrawn="1"/>
        </p:nvSpPr>
        <p:spPr>
          <a:xfrm>
            <a:off x="3244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Rectangle 10">
            <a:extLst>
              <a:ext uri="{FF2B5EF4-FFF2-40B4-BE49-F238E27FC236}">
                <a16:creationId xmlns:a16="http://schemas.microsoft.com/office/drawing/2014/main" id="{D4F44D25-64FF-ECE5-AAC1-274F993802C5}"/>
              </a:ext>
            </a:extLst>
          </p:cNvPr>
          <p:cNvSpPr/>
          <p:nvPr userDrawn="1"/>
        </p:nvSpPr>
        <p:spPr>
          <a:xfrm>
            <a:off x="4171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a:extLst>
              <a:ext uri="{FF2B5EF4-FFF2-40B4-BE49-F238E27FC236}">
                <a16:creationId xmlns:a16="http://schemas.microsoft.com/office/drawing/2014/main" id="{72F0FC02-86B4-A19C-D295-3EEA61A62E5E}"/>
              </a:ext>
            </a:extLst>
          </p:cNvPr>
          <p:cNvSpPr/>
          <p:nvPr userDrawn="1"/>
        </p:nvSpPr>
        <p:spPr>
          <a:xfrm>
            <a:off x="5097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a:extLst>
              <a:ext uri="{FF2B5EF4-FFF2-40B4-BE49-F238E27FC236}">
                <a16:creationId xmlns:a16="http://schemas.microsoft.com/office/drawing/2014/main" id="{E886C5C7-E8F9-8098-8924-FF40C3923032}"/>
              </a:ext>
            </a:extLst>
          </p:cNvPr>
          <p:cNvSpPr/>
          <p:nvPr userDrawn="1"/>
        </p:nvSpPr>
        <p:spPr>
          <a:xfrm>
            <a:off x="6024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96507FB6-8EB2-FAC1-266D-E22199EB82E3}"/>
              </a:ext>
            </a:extLst>
          </p:cNvPr>
          <p:cNvSpPr/>
          <p:nvPr userDrawn="1"/>
        </p:nvSpPr>
        <p:spPr>
          <a:xfrm>
            <a:off x="6950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a:extLst>
              <a:ext uri="{FF2B5EF4-FFF2-40B4-BE49-F238E27FC236}">
                <a16:creationId xmlns:a16="http://schemas.microsoft.com/office/drawing/2014/main" id="{140E4254-7D4A-E158-0AA5-FAF1804C63D2}"/>
              </a:ext>
            </a:extLst>
          </p:cNvPr>
          <p:cNvSpPr/>
          <p:nvPr userDrawn="1"/>
        </p:nvSpPr>
        <p:spPr>
          <a:xfrm>
            <a:off x="7876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15">
            <a:extLst>
              <a:ext uri="{FF2B5EF4-FFF2-40B4-BE49-F238E27FC236}">
                <a16:creationId xmlns:a16="http://schemas.microsoft.com/office/drawing/2014/main" id="{0C2DA887-3E1B-C58B-2594-7E11F97282A9}"/>
              </a:ext>
            </a:extLst>
          </p:cNvPr>
          <p:cNvSpPr/>
          <p:nvPr userDrawn="1"/>
        </p:nvSpPr>
        <p:spPr>
          <a:xfrm>
            <a:off x="8803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7" name="Rectangle 16">
            <a:extLst>
              <a:ext uri="{FF2B5EF4-FFF2-40B4-BE49-F238E27FC236}">
                <a16:creationId xmlns:a16="http://schemas.microsoft.com/office/drawing/2014/main" id="{357954AF-E625-F056-AEAB-919B9CDA8E47}"/>
              </a:ext>
            </a:extLst>
          </p:cNvPr>
          <p:cNvSpPr/>
          <p:nvPr userDrawn="1"/>
        </p:nvSpPr>
        <p:spPr>
          <a:xfrm>
            <a:off x="9729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8" name="Rectangle 17">
            <a:extLst>
              <a:ext uri="{FF2B5EF4-FFF2-40B4-BE49-F238E27FC236}">
                <a16:creationId xmlns:a16="http://schemas.microsoft.com/office/drawing/2014/main" id="{0216CFD0-C117-3931-96BD-ECA14D3AC313}"/>
              </a:ext>
            </a:extLst>
          </p:cNvPr>
          <p:cNvSpPr/>
          <p:nvPr userDrawn="1"/>
        </p:nvSpPr>
        <p:spPr>
          <a:xfrm>
            <a:off x="10656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9" name="Rectangle 18">
            <a:extLst>
              <a:ext uri="{FF2B5EF4-FFF2-40B4-BE49-F238E27FC236}">
                <a16:creationId xmlns:a16="http://schemas.microsoft.com/office/drawing/2014/main" id="{2D7199AF-490C-77AB-7714-8AB7E7909E15}"/>
              </a:ext>
            </a:extLst>
          </p:cNvPr>
          <p:cNvSpPr/>
          <p:nvPr userDrawn="1"/>
        </p:nvSpPr>
        <p:spPr>
          <a:xfrm>
            <a:off x="-9669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0" name="Rectangle 19">
            <a:extLst>
              <a:ext uri="{FF2B5EF4-FFF2-40B4-BE49-F238E27FC236}">
                <a16:creationId xmlns:a16="http://schemas.microsoft.com/office/drawing/2014/main" id="{4937DC8D-E92F-5B24-599F-801311BB1AF2}"/>
              </a:ext>
            </a:extLst>
          </p:cNvPr>
          <p:cNvSpPr/>
          <p:nvPr userDrawn="1"/>
        </p:nvSpPr>
        <p:spPr>
          <a:xfrm>
            <a:off x="465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1" name="Rectangle 20">
            <a:extLst>
              <a:ext uri="{FF2B5EF4-FFF2-40B4-BE49-F238E27FC236}">
                <a16:creationId xmlns:a16="http://schemas.microsoft.com/office/drawing/2014/main" id="{109E1A64-3999-F250-110F-5D85F025B6A3}"/>
              </a:ext>
            </a:extLst>
          </p:cNvPr>
          <p:cNvSpPr/>
          <p:nvPr userDrawn="1"/>
        </p:nvSpPr>
        <p:spPr>
          <a:xfrm>
            <a:off x="11582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2" name="Rectangle 21">
            <a:extLst>
              <a:ext uri="{FF2B5EF4-FFF2-40B4-BE49-F238E27FC236}">
                <a16:creationId xmlns:a16="http://schemas.microsoft.com/office/drawing/2014/main" id="{40C0B6F5-7FCC-B0F2-7730-728A14321B0D}"/>
              </a:ext>
            </a:extLst>
          </p:cNvPr>
          <p:cNvSpPr/>
          <p:nvPr userDrawn="1"/>
        </p:nvSpPr>
        <p:spPr>
          <a:xfrm>
            <a:off x="125493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B8E1D7D0-A0EA-0BAE-90EF-EA91DB102063}"/>
              </a:ext>
            </a:extLst>
          </p:cNvPr>
          <p:cNvSpPr/>
          <p:nvPr userDrawn="1"/>
        </p:nvSpPr>
        <p:spPr>
          <a:xfrm>
            <a:off x="-501357" y="1412875"/>
            <a:ext cx="144000" cy="1873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34868391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hdr="0" ftr="0" dt="0"/>
  <p:txStyles>
    <p:titleStyle>
      <a:lvl1pPr algn="l" defTabSz="457200" rtl="0" eaLnBrk="1" latinLnBrk="0" hangingPunct="1">
        <a:spcBef>
          <a:spcPct val="0"/>
        </a:spcBef>
        <a:buNone/>
        <a:defRPr lang="en-US" sz="4400" b="0" i="0" u="none" strike="noStrike" kern="1200" cap="none">
          <a:solidFill>
            <a:srgbClr val="67A2B9"/>
          </a:solidFill>
          <a:latin typeface="Rockwell"/>
          <a:ea typeface="+mj-ea"/>
          <a:cs typeface="Rockwell"/>
          <a:sym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dobe Caslon Pro" panose="0205050205050A0204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dobe Caslon Pro" panose="0205050205050A0204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dobe Caslon Pro" panose="0205050205050A0204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 userDrawn="1">
          <p15:clr>
            <a:srgbClr val="5ACBF0"/>
          </p15:clr>
        </p15:guide>
        <p15:guide id="3" pos="870" userDrawn="1">
          <p15:clr>
            <a:srgbClr val="5ACBF0"/>
          </p15:clr>
        </p15:guide>
        <p15:guide id="4" pos="966" userDrawn="1">
          <p15:clr>
            <a:srgbClr val="5ACBF0"/>
          </p15:clr>
        </p15:guide>
        <p15:guide id="5" pos="1456" userDrawn="1">
          <p15:clr>
            <a:srgbClr val="5ACBF0"/>
          </p15:clr>
        </p15:guide>
        <p15:guide id="6" pos="1552" userDrawn="1">
          <p15:clr>
            <a:srgbClr val="5ACBF0"/>
          </p15:clr>
        </p15:guide>
        <p15:guide id="7" pos="2038" userDrawn="1">
          <p15:clr>
            <a:srgbClr val="5ACBF0"/>
          </p15:clr>
        </p15:guide>
        <p15:guide id="8" pos="2134" userDrawn="1">
          <p15:clr>
            <a:srgbClr val="5ACBF0"/>
          </p15:clr>
        </p15:guide>
        <p15:guide id="9" pos="2624" userDrawn="1">
          <p15:clr>
            <a:srgbClr val="5ACBF0"/>
          </p15:clr>
        </p15:guide>
        <p15:guide id="10" pos="2720" userDrawn="1">
          <p15:clr>
            <a:srgbClr val="5ACBF0"/>
          </p15:clr>
        </p15:guide>
        <p15:guide id="11" pos="3206" userDrawn="1">
          <p15:clr>
            <a:srgbClr val="5ACBF0"/>
          </p15:clr>
        </p15:guide>
        <p15:guide id="12" pos="3306" userDrawn="1">
          <p15:clr>
            <a:srgbClr val="5ACBF0"/>
          </p15:clr>
        </p15:guide>
        <p15:guide id="13" pos="3795" userDrawn="1">
          <p15:clr>
            <a:srgbClr val="5ACBF0"/>
          </p15:clr>
        </p15:guide>
        <p15:guide id="14" pos="3888" userDrawn="1">
          <p15:clr>
            <a:srgbClr val="5ACBF0"/>
          </p15:clr>
        </p15:guide>
        <p15:guide id="15" pos="4374" userDrawn="1">
          <p15:clr>
            <a:srgbClr val="5ACBF0"/>
          </p15:clr>
        </p15:guide>
        <p15:guide id="16" pos="4470" userDrawn="1">
          <p15:clr>
            <a:srgbClr val="5ACBF0"/>
          </p15:clr>
        </p15:guide>
        <p15:guide id="17" pos="4960" userDrawn="1">
          <p15:clr>
            <a:srgbClr val="5ACBF0"/>
          </p15:clr>
        </p15:guide>
        <p15:guide id="18" pos="5053" userDrawn="1">
          <p15:clr>
            <a:srgbClr val="5ACBF0"/>
          </p15:clr>
        </p15:guide>
        <p15:guide id="19" pos="5542" userDrawn="1">
          <p15:clr>
            <a:srgbClr val="5ACBF0"/>
          </p15:clr>
        </p15:guide>
        <p15:guide id="20" pos="5635" userDrawn="1">
          <p15:clr>
            <a:srgbClr val="5ACBF0"/>
          </p15:clr>
        </p15:guide>
        <p15:guide id="21" pos="6125" userDrawn="1">
          <p15:clr>
            <a:srgbClr val="5ACBF0"/>
          </p15:clr>
        </p15:guide>
        <p15:guide id="22" pos="6221" userDrawn="1">
          <p15:clr>
            <a:srgbClr val="5ACBF0"/>
          </p15:clr>
        </p15:guide>
        <p15:guide id="23" pos="6710" userDrawn="1">
          <p15:clr>
            <a:srgbClr val="5ACBF0"/>
          </p15:clr>
        </p15:guide>
        <p15:guide id="24" pos="6803" userDrawn="1">
          <p15:clr>
            <a:srgbClr val="5ACBF0"/>
          </p15:clr>
        </p15:guide>
        <p15:guide id="25" pos="7293" userDrawn="1">
          <p15:clr>
            <a:srgbClr val="5ACBF0"/>
          </p15:clr>
        </p15:guide>
        <p15:guide id="26" orient="horz" pos="896" userDrawn="1">
          <p15:clr>
            <a:srgbClr val="5ACBF0"/>
          </p15:clr>
        </p15:guide>
        <p15:guide id="27" orient="horz" pos="1005"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6332315"/>
            <a:ext cx="12192000" cy="457200"/>
          </a:xfrm>
          <a:prstGeom prst="rect">
            <a:avLst/>
          </a:prstGeom>
        </p:spPr>
      </p:pic>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rgbClr val="FFFFFF"/>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bg1"/>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36962143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hf hdr="0" ftr="0" dt="0"/>
  <p:txStyles>
    <p:titleStyle>
      <a:lvl1pPr algn="l" defTabSz="609585" rtl="0" eaLnBrk="1" latinLnBrk="0" hangingPunct="1">
        <a:spcBef>
          <a:spcPct val="0"/>
        </a:spcBef>
        <a:buNone/>
        <a:defRPr sz="5867" kern="1200">
          <a:solidFill>
            <a:srgbClr val="67A2B9"/>
          </a:solidFill>
          <a:latin typeface="Rockwell"/>
          <a:ea typeface="+mj-ea"/>
          <a:cs typeface="Rockwell"/>
        </a:defRPr>
      </a:lvl1pPr>
    </p:titleStyle>
    <p:bodyStyle>
      <a:lvl1pPr marL="457189" indent="-457189" algn="l" defTabSz="609585" rtl="0" eaLnBrk="1" latinLnBrk="0" hangingPunct="1">
        <a:spcBef>
          <a:spcPct val="20000"/>
        </a:spcBef>
        <a:buFont typeface="Arial"/>
        <a:buChar char="•"/>
        <a:defRPr sz="4267" kern="1200">
          <a:solidFill>
            <a:schemeClr val="tx1">
              <a:lumMod val="65000"/>
              <a:lumOff val="35000"/>
            </a:schemeClr>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lumMod val="65000"/>
              <a:lumOff val="35000"/>
            </a:schemeClr>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lumMod val="65000"/>
              <a:lumOff val="35000"/>
            </a:schemeClr>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lumMod val="65000"/>
              <a:lumOff val="3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0">
            <a:alphaModFix/>
          </a:blip>
          <a:srcRect/>
          <a:stretch/>
        </p:blipFill>
        <p:spPr>
          <a:xfrm>
            <a:off x="0" y="6332315"/>
            <a:ext cx="12191997" cy="457200"/>
          </a:xfrm>
          <a:prstGeom prst="rect">
            <a:avLst/>
          </a:prstGeom>
          <a:noFill/>
          <a:ln>
            <a:noFill/>
          </a:ln>
        </p:spPr>
      </p:pic>
      <p:sp>
        <p:nvSpPr>
          <p:cNvPr id="11" name="Google Shape;11;p1"/>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marR="0" lvl="0" algn="l" rtl="0">
              <a:spcBef>
                <a:spcPts val="0"/>
              </a:spcBef>
              <a:spcAft>
                <a:spcPts val="0"/>
              </a:spcAft>
              <a:buClr>
                <a:srgbClr val="67A2B9"/>
              </a:buClr>
              <a:buSzPts val="4400"/>
              <a:buFont typeface="Rockwell"/>
              <a:buNone/>
              <a:defRPr sz="4400" b="0" i="0" u="none" strike="noStrike" cap="none">
                <a:solidFill>
                  <a:srgbClr val="67A2B9"/>
                </a:solidFill>
                <a:latin typeface="Rockwell"/>
                <a:ea typeface="Rockwell"/>
                <a:cs typeface="Rockwell"/>
                <a:sym typeface="Rockwel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2" name="Google Shape;12;p1"/>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rmAutofit/>
          </a:bodyPr>
          <a:lstStyle>
            <a:lvl1pPr marL="457200" marR="0" lvl="0" indent="-431800" algn="l" rtl="0">
              <a:spcBef>
                <a:spcPts val="600"/>
              </a:spcBef>
              <a:spcAft>
                <a:spcPts val="0"/>
              </a:spcAft>
              <a:buClr>
                <a:srgbClr val="595959"/>
              </a:buClr>
              <a:buSzPts val="3200"/>
              <a:buFont typeface="Arial"/>
              <a:buChar char="•"/>
              <a:defRPr sz="3200" b="0" i="0" u="none" strike="noStrike" cap="none">
                <a:solidFill>
                  <a:srgbClr val="595959"/>
                </a:solidFill>
                <a:latin typeface="Arial"/>
                <a:ea typeface="Arial"/>
                <a:cs typeface="Arial"/>
                <a:sym typeface="Arial"/>
              </a:defRPr>
            </a:lvl1pPr>
            <a:lvl2pPr marL="914400" marR="0" lvl="1" indent="-406400" algn="l" rtl="0">
              <a:spcBef>
                <a:spcPts val="60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2pPr>
            <a:lvl3pPr marL="1371600" marR="0" lvl="2" indent="-381000" algn="l" rtl="0">
              <a:spcBef>
                <a:spcPts val="50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marR="0" lvl="0" algn="l" rtl="0">
              <a:spcBef>
                <a:spcPts val="0"/>
              </a:spcBef>
              <a:spcAft>
                <a:spcPts val="0"/>
              </a:spcAft>
              <a:buSzPts val="19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9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400" b="0" i="0" u="none" strike="noStrike" cap="none">
                <a:solidFill>
                  <a:schemeClr val="dk1"/>
                </a:solidFill>
                <a:latin typeface="Arial"/>
                <a:ea typeface="Arial"/>
                <a:cs typeface="Arial"/>
                <a:sym typeface="Arial"/>
              </a:defRPr>
            </a:lvl9pPr>
          </a:lstStyle>
          <a:p>
            <a:fld id="{17CC964B-1ECC-4E3A-B292-007982C105B3}" type="datetimeFigureOut">
              <a:rPr lang="en-US" smtClean="0"/>
              <a:t>3/26/2025</a:t>
            </a:fld>
            <a:endParaRPr lang="en-US"/>
          </a:p>
        </p:txBody>
      </p:sp>
      <p:sp>
        <p:nvSpPr>
          <p:cNvPr id="14" name="Google Shape;14;p1"/>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marR="0" lvl="0" algn="ctr" rtl="0">
              <a:spcBef>
                <a:spcPts val="0"/>
              </a:spcBef>
              <a:spcAft>
                <a:spcPts val="0"/>
              </a:spcAft>
              <a:buSzPts val="19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9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400" b="0" i="0" u="none" strike="noStrike" cap="none">
                <a:solidFill>
                  <a:schemeClr val="dk1"/>
                </a:solidFill>
                <a:latin typeface="Arial"/>
                <a:ea typeface="Arial"/>
                <a:cs typeface="Arial"/>
                <a:sym typeface="Arial"/>
              </a:defRPr>
            </a:lvl9pPr>
          </a:lstStyle>
          <a:p>
            <a:endParaRPr lang="en-US"/>
          </a:p>
        </p:txBody>
      </p:sp>
      <p:sp>
        <p:nvSpPr>
          <p:cNvPr id="15" name="Google Shape;15;p1"/>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fld id="{3C21A0EC-FDE4-4D6F-BC12-64520274ADBE}" type="slidenum">
              <a:rPr lang="en-US" smtClean="0"/>
              <a:t>‹#›</a:t>
            </a:fld>
            <a:endParaRPr lang="en-US"/>
          </a:p>
        </p:txBody>
      </p:sp>
    </p:spTree>
    <p:extLst>
      <p:ext uri="{BB962C8B-B14F-4D97-AF65-F5344CB8AC3E}">
        <p14:creationId xmlns:p14="http://schemas.microsoft.com/office/powerpoint/2010/main" val="4208795035"/>
      </p:ext>
    </p:extLst>
  </p:cSld>
  <p:clrMap bg1="lt1" tx1="dk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7E124-A4D3-47A0-F2AC-D95959B4DDAE}"/>
              </a:ext>
            </a:extLst>
          </p:cNvPr>
          <p:cNvSpPr>
            <a:spLocks noGrp="1"/>
          </p:cNvSpPr>
          <p:nvPr>
            <p:ph type="title"/>
          </p:nvPr>
        </p:nvSpPr>
        <p:spPr>
          <a:xfrm>
            <a:off x="774700" y="687392"/>
            <a:ext cx="10653185" cy="108267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FC190A9C-C976-0EEB-60D0-80B6E9ED4214}"/>
              </a:ext>
            </a:extLst>
          </p:cNvPr>
          <p:cNvSpPr>
            <a:spLocks noGrp="1"/>
          </p:cNvSpPr>
          <p:nvPr>
            <p:ph type="body" idx="1"/>
          </p:nvPr>
        </p:nvSpPr>
        <p:spPr bwMode="auto">
          <a:xfrm>
            <a:off x="774700" y="2227263"/>
            <a:ext cx="1065318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1900B25-615D-BAED-1E72-41EA06D87295}"/>
              </a:ext>
            </a:extLst>
          </p:cNvPr>
          <p:cNvSpPr>
            <a:spLocks noGrp="1"/>
          </p:cNvSpPr>
          <p:nvPr>
            <p:ph type="dt" sz="half" idx="2"/>
          </p:nvPr>
        </p:nvSpPr>
        <p:spPr>
          <a:xfrm>
            <a:off x="7412566" y="5956304"/>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endParaRPr lang="en-US" dirty="0"/>
          </a:p>
        </p:txBody>
      </p:sp>
      <p:sp>
        <p:nvSpPr>
          <p:cNvPr id="5" name="Footer Placeholder 4">
            <a:extLst>
              <a:ext uri="{FF2B5EF4-FFF2-40B4-BE49-F238E27FC236}">
                <a16:creationId xmlns:a16="http://schemas.microsoft.com/office/drawing/2014/main" id="{097BDB7C-B163-0FE1-9778-265157ACE610}"/>
              </a:ext>
            </a:extLst>
          </p:cNvPr>
          <p:cNvSpPr>
            <a:spLocks noGrp="1"/>
          </p:cNvSpPr>
          <p:nvPr>
            <p:ph type="ftr" sz="quarter" idx="3"/>
          </p:nvPr>
        </p:nvSpPr>
        <p:spPr>
          <a:xfrm>
            <a:off x="774700" y="5951542"/>
            <a:ext cx="6493933"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1EDD1C78-DBC2-9294-DEDE-FC7E8F7DE7EE}"/>
              </a:ext>
            </a:extLst>
          </p:cNvPr>
          <p:cNvSpPr>
            <a:spLocks noGrp="1"/>
          </p:cNvSpPr>
          <p:nvPr>
            <p:ph type="sldNum" sz="quarter" idx="4"/>
          </p:nvPr>
        </p:nvSpPr>
        <p:spPr>
          <a:xfrm>
            <a:off x="10401301" y="5956304"/>
            <a:ext cx="1026584"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2"/>
                </a:solidFill>
              </a:defRPr>
            </a:lvl1pPr>
          </a:lstStyle>
          <a:p>
            <a:fld id="{00000000-1234-1234-1234-123412341234}" type="slidenum">
              <a:rPr lang="en-US" smtClean="0"/>
              <a:pPr/>
              <a:t>‹#›</a:t>
            </a:fld>
            <a:endParaRPr lang="en-US" sz="1792" dirty="0">
              <a:solidFill>
                <a:srgbClr val="000000"/>
              </a:solidFill>
              <a:latin typeface="Arial"/>
              <a:ea typeface="Arial"/>
              <a:cs typeface="Arial"/>
              <a:sym typeface="Arial"/>
            </a:endParaRPr>
          </a:p>
        </p:txBody>
      </p:sp>
      <p:sp>
        <p:nvSpPr>
          <p:cNvPr id="9" name="Rectangle 8">
            <a:extLst>
              <a:ext uri="{FF2B5EF4-FFF2-40B4-BE49-F238E27FC236}">
                <a16:creationId xmlns:a16="http://schemas.microsoft.com/office/drawing/2014/main" id="{07DBE31F-D85C-A349-619D-FE9F0B2FEF80}"/>
              </a:ext>
            </a:extLst>
          </p:cNvPr>
          <p:cNvSpPr/>
          <p:nvPr/>
        </p:nvSpPr>
        <p:spPr>
          <a:xfrm>
            <a:off x="596902" y="441325"/>
            <a:ext cx="3627967"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D093773C-883F-D908-1DA4-CFCA1F2219A5}"/>
              </a:ext>
            </a:extLst>
          </p:cNvPr>
          <p:cNvSpPr/>
          <p:nvPr/>
        </p:nvSpPr>
        <p:spPr>
          <a:xfrm>
            <a:off x="7967134" y="441325"/>
            <a:ext cx="3615266"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32FDC54E-00F4-FFC4-9815-904556DA5913}"/>
              </a:ext>
            </a:extLst>
          </p:cNvPr>
          <p:cNvSpPr/>
          <p:nvPr/>
        </p:nvSpPr>
        <p:spPr>
          <a:xfrm>
            <a:off x="4288368" y="441325"/>
            <a:ext cx="3615266"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5919548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spd="slow">
    <p:fade/>
  </p:transition>
  <p:hf sldNum="0" hdr="0" ftr="0" dt="0"/>
  <p:txStyles>
    <p:titleStyle>
      <a:lvl1pPr algn="l" defTabSz="457200" rtl="0" eaLnBrk="1" fontAlgn="base" hangingPunct="1">
        <a:spcBef>
          <a:spcPct val="0"/>
        </a:spcBef>
        <a:spcAft>
          <a:spcPct val="0"/>
        </a:spcAft>
        <a:defRPr sz="2800" kern="1200" cap="all">
          <a:solidFill>
            <a:schemeClr val="bg1"/>
          </a:solidFill>
          <a:latin typeface="+mj-lt"/>
          <a:ea typeface="+mj-ea"/>
          <a:cs typeface="+mj-cs"/>
        </a:defRPr>
      </a:lvl1pPr>
      <a:lvl2pPr algn="l" defTabSz="457200" rtl="0" eaLnBrk="1" fontAlgn="base" hangingPunct="1">
        <a:spcBef>
          <a:spcPct val="0"/>
        </a:spcBef>
        <a:spcAft>
          <a:spcPct val="0"/>
        </a:spcAft>
        <a:defRPr sz="2800">
          <a:solidFill>
            <a:schemeClr val="bg1"/>
          </a:solidFill>
          <a:latin typeface="Gill Sans MT" panose="020B0502020104020203" pitchFamily="34" charset="0"/>
        </a:defRPr>
      </a:lvl2pPr>
      <a:lvl3pPr algn="l" defTabSz="457200" rtl="0" eaLnBrk="1" fontAlgn="base" hangingPunct="1">
        <a:spcBef>
          <a:spcPct val="0"/>
        </a:spcBef>
        <a:spcAft>
          <a:spcPct val="0"/>
        </a:spcAft>
        <a:defRPr sz="2800">
          <a:solidFill>
            <a:schemeClr val="bg1"/>
          </a:solidFill>
          <a:latin typeface="Gill Sans MT" panose="020B0502020104020203" pitchFamily="34" charset="0"/>
        </a:defRPr>
      </a:lvl3pPr>
      <a:lvl4pPr algn="l" defTabSz="457200" rtl="0" eaLnBrk="1" fontAlgn="base" hangingPunct="1">
        <a:spcBef>
          <a:spcPct val="0"/>
        </a:spcBef>
        <a:spcAft>
          <a:spcPct val="0"/>
        </a:spcAft>
        <a:defRPr sz="2800">
          <a:solidFill>
            <a:schemeClr val="bg1"/>
          </a:solidFill>
          <a:latin typeface="Gill Sans MT" panose="020B0502020104020203" pitchFamily="34" charset="0"/>
        </a:defRPr>
      </a:lvl4pPr>
      <a:lvl5pPr algn="l" defTabSz="457200" rtl="0" eaLnBrk="1" fontAlgn="base" hangingPunct="1">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1" fontAlgn="base" hangingPunct="1">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1" fontAlgn="base"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1" fontAlgn="base"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1" fontAlgn="base"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1" fontAlgn="base"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microsoft.com/office/2018/10/relationships/comments" Target="../comments/modernComment_7FFFF2AD_ACF176F.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microsoft.com/office/2018/10/relationships/comments" Target="../comments/modernComment_7FFFF2AC_FFDE5D2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microsoft.com/office/2018/10/relationships/comments" Target="../comments/modernComment_7FFFF299_CBD751C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F1791A-1816-19AA-6D2C-EB961FCD9657}"/>
              </a:ext>
            </a:extLst>
          </p:cNvPr>
          <p:cNvPicPr>
            <a:picLocks noChangeAspect="1"/>
          </p:cNvPicPr>
          <p:nvPr/>
        </p:nvPicPr>
        <p:blipFill>
          <a:blip r:embed="rId3"/>
          <a:srcRect b="7113"/>
          <a:stretch/>
        </p:blipFill>
        <p:spPr>
          <a:xfrm>
            <a:off x="0" y="0"/>
            <a:ext cx="12192000" cy="6342185"/>
          </a:xfrm>
          <a:prstGeom prst="rect">
            <a:avLst/>
          </a:prstGeom>
        </p:spPr>
      </p:pic>
      <p:sp>
        <p:nvSpPr>
          <p:cNvPr id="2" name="Title 1">
            <a:extLst>
              <a:ext uri="{FF2B5EF4-FFF2-40B4-BE49-F238E27FC236}">
                <a16:creationId xmlns:a16="http://schemas.microsoft.com/office/drawing/2014/main" id="{676FF090-2704-6484-3FD3-9756F681618B}"/>
              </a:ext>
            </a:extLst>
          </p:cNvPr>
          <p:cNvSpPr>
            <a:spLocks noGrp="1"/>
          </p:cNvSpPr>
          <p:nvPr>
            <p:ph type="ctrTitle"/>
          </p:nvPr>
        </p:nvSpPr>
        <p:spPr>
          <a:xfrm>
            <a:off x="4308474" y="1600199"/>
            <a:ext cx="7267575" cy="1909763"/>
          </a:xfrm>
        </p:spPr>
        <p:txBody>
          <a:bodyPr>
            <a:normAutofit/>
          </a:bodyPr>
          <a:lstStyle/>
          <a:p>
            <a:pPr algn="l">
              <a:lnSpc>
                <a:spcPct val="80000"/>
              </a:lnSpc>
            </a:pPr>
            <a:r>
              <a:rPr lang="en-US" sz="4000" dirty="0">
                <a:solidFill>
                  <a:schemeClr val="bg1"/>
                </a:solidFill>
              </a:rPr>
              <a:t>Budget Workshop</a:t>
            </a:r>
          </a:p>
        </p:txBody>
      </p:sp>
      <p:sp>
        <p:nvSpPr>
          <p:cNvPr id="3" name="Subtitle 2">
            <a:extLst>
              <a:ext uri="{FF2B5EF4-FFF2-40B4-BE49-F238E27FC236}">
                <a16:creationId xmlns:a16="http://schemas.microsoft.com/office/drawing/2014/main" id="{0739F59C-BE86-9BD2-9335-5128B794E65F}"/>
              </a:ext>
            </a:extLst>
          </p:cNvPr>
          <p:cNvSpPr>
            <a:spLocks noGrp="1"/>
          </p:cNvSpPr>
          <p:nvPr>
            <p:ph type="subTitle" idx="1"/>
          </p:nvPr>
        </p:nvSpPr>
        <p:spPr>
          <a:xfrm>
            <a:off x="4308474" y="3602038"/>
            <a:ext cx="6359526" cy="1655762"/>
          </a:xfrm>
        </p:spPr>
        <p:txBody>
          <a:bodyPr>
            <a:normAutofit/>
          </a:bodyPr>
          <a:lstStyle/>
          <a:p>
            <a:pPr algn="l"/>
            <a:r>
              <a:rPr lang="en-US" sz="1800" b="1" dirty="0">
                <a:solidFill>
                  <a:schemeClr val="bg1"/>
                </a:solidFill>
                <a:latin typeface="Montserrat SemiBold" pitchFamily="2" charset="77"/>
              </a:rPr>
              <a:t>March 26</a:t>
            </a:r>
            <a:r>
              <a:rPr lang="en-US" sz="1800" b="1" baseline="30000" dirty="0">
                <a:solidFill>
                  <a:schemeClr val="bg1"/>
                </a:solidFill>
                <a:latin typeface="Montserrat SemiBold" pitchFamily="2" charset="77"/>
              </a:rPr>
              <a:t>th</a:t>
            </a:r>
            <a:r>
              <a:rPr lang="en-US" sz="1800" b="1" dirty="0">
                <a:solidFill>
                  <a:schemeClr val="bg1"/>
                </a:solidFill>
                <a:latin typeface="Montserrat SemiBold" pitchFamily="2" charset="77"/>
              </a:rPr>
              <a:t> </a:t>
            </a:r>
          </a:p>
        </p:txBody>
      </p:sp>
      <p:pic>
        <p:nvPicPr>
          <p:cNvPr id="8" name="Picture 7" descr="A white letter on a black background&#10;&#10;Description automatically generated">
            <a:extLst>
              <a:ext uri="{FF2B5EF4-FFF2-40B4-BE49-F238E27FC236}">
                <a16:creationId xmlns:a16="http://schemas.microsoft.com/office/drawing/2014/main" id="{4361D4E3-B1B6-3C0E-3E72-C3DC9BB9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0349" y="2359720"/>
            <a:ext cx="2632075" cy="1069280"/>
          </a:xfrm>
          <a:prstGeom prst="rect">
            <a:avLst/>
          </a:prstGeom>
        </p:spPr>
      </p:pic>
    </p:spTree>
    <p:extLst>
      <p:ext uri="{BB962C8B-B14F-4D97-AF65-F5344CB8AC3E}">
        <p14:creationId xmlns:p14="http://schemas.microsoft.com/office/powerpoint/2010/main" val="40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D1D07-0390-2B57-4D25-2C77798B0C13}"/>
              </a:ext>
            </a:extLst>
          </p:cNvPr>
          <p:cNvSpPr>
            <a:spLocks noGrp="1"/>
          </p:cNvSpPr>
          <p:nvPr>
            <p:ph type="title"/>
          </p:nvPr>
        </p:nvSpPr>
        <p:spPr/>
        <p:txBody>
          <a:bodyPr>
            <a:normAutofit fontScale="90000"/>
          </a:bodyPr>
          <a:lstStyle/>
          <a:p>
            <a:r>
              <a:rPr lang="en-US" dirty="0">
                <a:latin typeface="Rockwell" panose="02060603020205020403" pitchFamily="18" charset="0"/>
              </a:rPr>
              <a:t>Priority and Board Goal Alignment </a:t>
            </a:r>
          </a:p>
        </p:txBody>
      </p:sp>
      <p:sp>
        <p:nvSpPr>
          <p:cNvPr id="4" name="Slide Number Placeholder 3">
            <a:extLst>
              <a:ext uri="{FF2B5EF4-FFF2-40B4-BE49-F238E27FC236}">
                <a16:creationId xmlns:a16="http://schemas.microsoft.com/office/drawing/2014/main" id="{0E9273FA-F914-09FE-88AE-4495AEDDEF2E}"/>
              </a:ext>
            </a:extLst>
          </p:cNvPr>
          <p:cNvSpPr>
            <a:spLocks noGrp="1"/>
          </p:cNvSpPr>
          <p:nvPr>
            <p:ph type="sldNum" sz="quarter" idx="12"/>
          </p:nvPr>
        </p:nvSpPr>
        <p:spPr/>
        <p:txBody>
          <a:bodyPr/>
          <a:lstStyle/>
          <a:p>
            <a:fld id="{FD52C1F8-3BA5-F24E-8618-E52498D87186}" type="slidenum">
              <a:rPr lang="en-US" smtClean="0"/>
              <a:t>10</a:t>
            </a:fld>
            <a:endParaRPr lang="en-US"/>
          </a:p>
        </p:txBody>
      </p:sp>
      <p:graphicFrame>
        <p:nvGraphicFramePr>
          <p:cNvPr id="8" name="Table 7">
            <a:extLst>
              <a:ext uri="{FF2B5EF4-FFF2-40B4-BE49-F238E27FC236}">
                <a16:creationId xmlns:a16="http://schemas.microsoft.com/office/drawing/2014/main" id="{FC10A4D8-7139-FC2A-AAFF-9BC60274222A}"/>
              </a:ext>
            </a:extLst>
          </p:cNvPr>
          <p:cNvGraphicFramePr>
            <a:graphicFrameLocks noGrp="1"/>
          </p:cNvGraphicFramePr>
          <p:nvPr>
            <p:extLst>
              <p:ext uri="{D42A27DB-BD31-4B8C-83A1-F6EECF244321}">
                <p14:modId xmlns:p14="http://schemas.microsoft.com/office/powerpoint/2010/main" val="2018971340"/>
              </p:ext>
            </p:extLst>
          </p:nvPr>
        </p:nvGraphicFramePr>
        <p:xfrm>
          <a:off x="328499" y="1784972"/>
          <a:ext cx="11696268" cy="4014184"/>
        </p:xfrm>
        <a:graphic>
          <a:graphicData uri="http://schemas.openxmlformats.org/drawingml/2006/table">
            <a:tbl>
              <a:tblPr firstRow="1" bandRow="1"/>
              <a:tblGrid>
                <a:gridCol w="1780218">
                  <a:extLst>
                    <a:ext uri="{9D8B030D-6E8A-4147-A177-3AD203B41FA5}">
                      <a16:colId xmlns:a16="http://schemas.microsoft.com/office/drawing/2014/main" val="38957777"/>
                    </a:ext>
                  </a:extLst>
                </a:gridCol>
                <a:gridCol w="8193742">
                  <a:extLst>
                    <a:ext uri="{9D8B030D-6E8A-4147-A177-3AD203B41FA5}">
                      <a16:colId xmlns:a16="http://schemas.microsoft.com/office/drawing/2014/main" val="2812574411"/>
                    </a:ext>
                  </a:extLst>
                </a:gridCol>
                <a:gridCol w="430577">
                  <a:extLst>
                    <a:ext uri="{9D8B030D-6E8A-4147-A177-3AD203B41FA5}">
                      <a16:colId xmlns:a16="http://schemas.microsoft.com/office/drawing/2014/main" val="3748408659"/>
                    </a:ext>
                  </a:extLst>
                </a:gridCol>
                <a:gridCol w="430577">
                  <a:extLst>
                    <a:ext uri="{9D8B030D-6E8A-4147-A177-3AD203B41FA5}">
                      <a16:colId xmlns:a16="http://schemas.microsoft.com/office/drawing/2014/main" val="3865930888"/>
                    </a:ext>
                  </a:extLst>
                </a:gridCol>
                <a:gridCol w="430577">
                  <a:extLst>
                    <a:ext uri="{9D8B030D-6E8A-4147-A177-3AD203B41FA5}">
                      <a16:colId xmlns:a16="http://schemas.microsoft.com/office/drawing/2014/main" val="1005397175"/>
                    </a:ext>
                  </a:extLst>
                </a:gridCol>
                <a:gridCol w="430577">
                  <a:extLst>
                    <a:ext uri="{9D8B030D-6E8A-4147-A177-3AD203B41FA5}">
                      <a16:colId xmlns:a16="http://schemas.microsoft.com/office/drawing/2014/main" val="614071932"/>
                    </a:ext>
                  </a:extLst>
                </a:gridCol>
              </a:tblGrid>
              <a:tr h="361172">
                <a:tc gridSpan="6">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rPr>
                        <a:t>Priorities Aligned to Board Goals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hMerge="1">
                  <a:txBody>
                    <a:bodyPr/>
                    <a:lstStyle/>
                    <a:p>
                      <a:pPr algn="ctr"/>
                      <a:endParaRPr lang="en-US" sz="1800" dirty="0">
                        <a:solidFill>
                          <a:schemeClr val="accent3">
                            <a:lumMod val="50000"/>
                          </a:schemeClr>
                        </a:solidFill>
                      </a:endParaRPr>
                    </a:p>
                  </a:txBody>
                  <a:tcPr>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5505015"/>
                  </a:ext>
                </a:extLst>
              </a:tr>
              <a:tr h="361172">
                <a:tc rowSpan="2" gridSpan="2">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8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rowSpan="2" hMerge="1">
                  <a:txBody>
                    <a:bodyPr/>
                    <a:lstStyle/>
                    <a:p>
                      <a:endParaRPr lang="en-US" sz="1800">
                        <a:latin typeface="+mn-lt"/>
                      </a:endParaRPr>
                    </a:p>
                  </a:txBody>
                  <a:tcPr>
                    <a:solidFill>
                      <a:schemeClr val="accent3">
                        <a:lumMod val="20000"/>
                        <a:lumOff val="80000"/>
                      </a:schemeClr>
                    </a:solidFill>
                  </a:tcPr>
                </a:tc>
                <a:tc gridSpan="4">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200" b="1" dirty="0">
                          <a:solidFill>
                            <a:schemeClr val="tx1">
                              <a:lumMod val="65000"/>
                              <a:lumOff val="35000"/>
                            </a:schemeClr>
                          </a:solidFill>
                          <a:latin typeface="+mn-lt"/>
                        </a:rPr>
                        <a:t>Board Goal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3842591"/>
                  </a:ext>
                </a:extLst>
              </a:tr>
              <a:tr h="361172">
                <a:tc gridSpan="2" vMerge="1">
                  <a:txBody>
                    <a:bodyPr/>
                    <a:lstStyle/>
                    <a:p>
                      <a:endParaRPr lang="en-US" sz="1800" dirty="0">
                        <a:latin typeface="+mn-lt"/>
                      </a:endParaRPr>
                    </a:p>
                  </a:txBody>
                  <a:tcPr>
                    <a:solidFill>
                      <a:schemeClr val="accent3">
                        <a:lumMod val="20000"/>
                        <a:lumOff val="80000"/>
                      </a:schemeClr>
                    </a:solidFill>
                  </a:tcPr>
                </a:tc>
                <a:tc hMerge="1" vMerge="1">
                  <a:txBody>
                    <a:bodyPr/>
                    <a:lstStyle/>
                    <a:p>
                      <a:endParaRPr lang="en-US" sz="1800" dirty="0">
                        <a:latin typeface="+mn-lt"/>
                      </a:endParaRPr>
                    </a:p>
                  </a:txBody>
                  <a:tcP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200" b="1" dirty="0">
                          <a:solidFill>
                            <a:schemeClr val="tx1">
                              <a:lumMod val="65000"/>
                              <a:lumOff val="35000"/>
                            </a:schemeClr>
                          </a:solidFill>
                          <a:latin typeface="+mn-lt"/>
                        </a:rPr>
                        <a:t>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200" b="1" dirty="0">
                          <a:solidFill>
                            <a:schemeClr val="tx1">
                              <a:lumMod val="65000"/>
                              <a:lumOff val="35000"/>
                            </a:schemeClr>
                          </a:solidFill>
                          <a:latin typeface="+mn-lt"/>
                        </a:rPr>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200" b="1" dirty="0">
                          <a:solidFill>
                            <a:schemeClr val="tx1">
                              <a:lumMod val="65000"/>
                              <a:lumOff val="35000"/>
                            </a:schemeClr>
                          </a:solidFill>
                          <a:latin typeface="+mn-lt"/>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200" b="1" dirty="0">
                          <a:solidFill>
                            <a:schemeClr val="tx1">
                              <a:lumMod val="65000"/>
                              <a:lumOff val="35000"/>
                            </a:schemeClr>
                          </a:solidFill>
                          <a:latin typeface="+mn-lt"/>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2738224107"/>
                  </a:ext>
                </a:extLst>
              </a:tr>
              <a:tr h="36117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lumMod val="65000"/>
                              <a:lumOff val="35000"/>
                            </a:schemeClr>
                          </a:solidFill>
                          <a:latin typeface="+mn-lt"/>
                        </a:rPr>
                        <a:t>Key Action 1: </a:t>
                      </a:r>
                      <a:endParaRPr lang="en-US" sz="1800" b="0" dirty="0">
                        <a:solidFill>
                          <a:schemeClr val="tx1">
                            <a:lumMod val="65000"/>
                            <a:lumOff val="35000"/>
                          </a:schemeClr>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mn-lt"/>
                        </a:rPr>
                        <a:t>Improve the </a:t>
                      </a:r>
                      <a:r>
                        <a:rPr lang="en-US" sz="1800" b="1" dirty="0">
                          <a:solidFill>
                            <a:schemeClr val="tx1">
                              <a:lumMod val="65000"/>
                              <a:lumOff val="35000"/>
                            </a:schemeClr>
                          </a:solidFill>
                          <a:latin typeface="+mn-lt"/>
                        </a:rPr>
                        <a:t>Quality of Instruction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7A2B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7A2B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7A2B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7A2B9"/>
                    </a:solidFill>
                  </a:tcPr>
                </a:tc>
                <a:extLst>
                  <a:ext uri="{0D108BD9-81ED-4DB2-BD59-A6C34878D82A}">
                    <a16:rowId xmlns:a16="http://schemas.microsoft.com/office/drawing/2014/main" val="2859341384"/>
                  </a:ext>
                </a:extLst>
              </a:tr>
              <a:tr h="36117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lumMod val="65000"/>
                              <a:lumOff val="35000"/>
                            </a:schemeClr>
                          </a:solidFill>
                          <a:latin typeface="+mn-lt"/>
                          <a:cs typeface="Arial"/>
                        </a:rPr>
                        <a:t>Key Action 2: </a:t>
                      </a:r>
                      <a:endParaRPr lang="en-US" sz="1800" b="0" dirty="0">
                        <a:solidFill>
                          <a:schemeClr val="tx1">
                            <a:lumMod val="65000"/>
                            <a:lumOff val="35000"/>
                          </a:schemeClr>
                        </a:solidFill>
                        <a:latin typeface="+mn-lt"/>
                        <a:cs typeface="Aria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mn-lt"/>
                          <a:cs typeface="Arial"/>
                        </a:rPr>
                        <a:t>Implement a New </a:t>
                      </a:r>
                      <a:r>
                        <a:rPr lang="en-US" sz="1800" b="1" dirty="0">
                          <a:solidFill>
                            <a:schemeClr val="tx1">
                              <a:lumMod val="65000"/>
                              <a:lumOff val="35000"/>
                            </a:schemeClr>
                          </a:solidFill>
                          <a:latin typeface="+mn-lt"/>
                          <a:cs typeface="Arial"/>
                        </a:rPr>
                        <a:t>Teacher Evaluation and Compensation System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68356696"/>
                  </a:ext>
                </a:extLst>
              </a:tr>
              <a:tr h="36117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lumMod val="65000"/>
                              <a:lumOff val="35000"/>
                            </a:schemeClr>
                          </a:solidFill>
                          <a:latin typeface="+mn-lt"/>
                          <a:cs typeface="Arial"/>
                        </a:rPr>
                        <a:t>Key Action 3: </a:t>
                      </a:r>
                      <a:endParaRPr lang="en-US" sz="1800" b="0" dirty="0">
                        <a:solidFill>
                          <a:schemeClr val="tx1">
                            <a:lumMod val="65000"/>
                            <a:lumOff val="35000"/>
                          </a:schemeClr>
                        </a:solidFill>
                        <a:latin typeface="+mn-lt"/>
                        <a:cs typeface="Aria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mn-lt"/>
                          <a:cs typeface="Arial"/>
                        </a:rPr>
                        <a:t>Improve </a:t>
                      </a:r>
                      <a:r>
                        <a:rPr lang="en-US" sz="1800" b="1" dirty="0">
                          <a:solidFill>
                            <a:schemeClr val="tx1">
                              <a:lumMod val="65000"/>
                              <a:lumOff val="35000"/>
                            </a:schemeClr>
                          </a:solidFill>
                          <a:latin typeface="+mn-lt"/>
                          <a:cs typeface="Arial"/>
                        </a:rPr>
                        <a:t>Special Education </a:t>
                      </a:r>
                      <a:r>
                        <a:rPr lang="en-US" sz="1800" b="0" dirty="0">
                          <a:solidFill>
                            <a:schemeClr val="tx1">
                              <a:lumMod val="65000"/>
                              <a:lumOff val="35000"/>
                            </a:schemeClr>
                          </a:solidFill>
                          <a:latin typeface="+mn-lt"/>
                          <a:cs typeface="Arial"/>
                        </a:rPr>
                        <a:t>Instruction, Service, Delivery and Outcomes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7A2B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7A2B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7A2B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7A2B9"/>
                    </a:solidFill>
                  </a:tcPr>
                </a:tc>
                <a:extLst>
                  <a:ext uri="{0D108BD9-81ED-4DB2-BD59-A6C34878D82A}">
                    <a16:rowId xmlns:a16="http://schemas.microsoft.com/office/drawing/2014/main" val="3506901769"/>
                  </a:ext>
                </a:extLst>
              </a:tr>
              <a:tr h="36117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lumMod val="65000"/>
                              <a:lumOff val="35000"/>
                            </a:schemeClr>
                          </a:solidFill>
                          <a:latin typeface="+mn-lt"/>
                          <a:cs typeface="Arial"/>
                        </a:rPr>
                        <a:t>Key Action 4: </a:t>
                      </a:r>
                      <a:endParaRPr lang="en-US" sz="1800" b="0" dirty="0">
                        <a:solidFill>
                          <a:schemeClr val="tx1">
                            <a:lumMod val="65000"/>
                            <a:lumOff val="35000"/>
                          </a:schemeClr>
                        </a:solidFill>
                        <a:latin typeface="+mn-lt"/>
                        <a:cs typeface="Aria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mn-lt"/>
                          <a:cs typeface="Arial"/>
                        </a:rPr>
                        <a:t>Expand HISD's </a:t>
                      </a:r>
                      <a:r>
                        <a:rPr lang="en-US" sz="1800" b="1" dirty="0">
                          <a:solidFill>
                            <a:schemeClr val="tx1">
                              <a:lumMod val="65000"/>
                              <a:lumOff val="35000"/>
                            </a:schemeClr>
                          </a:solidFill>
                          <a:latin typeface="+mn-lt"/>
                          <a:cs typeface="Arial"/>
                        </a:rPr>
                        <a:t>Pre-K3 and Pre-K4 </a:t>
                      </a:r>
                      <a:r>
                        <a:rPr lang="en-US" sz="1800" b="0" dirty="0">
                          <a:solidFill>
                            <a:schemeClr val="tx1">
                              <a:lumMod val="65000"/>
                              <a:lumOff val="35000"/>
                            </a:schemeClr>
                          </a:solidFill>
                          <a:latin typeface="+mn-lt"/>
                          <a:cs typeface="Arial"/>
                        </a:rPr>
                        <a:t>Programs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090595424"/>
                  </a:ext>
                </a:extLst>
              </a:tr>
              <a:tr h="36117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lumMod val="65000"/>
                              <a:lumOff val="35000"/>
                            </a:schemeClr>
                          </a:solidFill>
                          <a:latin typeface="+mn-lt"/>
                          <a:cs typeface="Arial"/>
                        </a:rPr>
                        <a:t>Key Action 5: </a:t>
                      </a:r>
                      <a:endParaRPr lang="en-US" sz="1800" b="0" dirty="0">
                        <a:solidFill>
                          <a:schemeClr val="tx1">
                            <a:lumMod val="65000"/>
                            <a:lumOff val="35000"/>
                          </a:schemeClr>
                        </a:solidFill>
                        <a:latin typeface="+mn-lt"/>
                        <a:cs typeface="Aria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mn-lt"/>
                          <a:cs typeface="Arial"/>
                        </a:rPr>
                        <a:t>Improve Districtwide </a:t>
                      </a:r>
                      <a:r>
                        <a:rPr lang="en-US" sz="1800" b="1" dirty="0">
                          <a:solidFill>
                            <a:schemeClr val="tx1">
                              <a:lumMod val="65000"/>
                              <a:lumOff val="35000"/>
                            </a:schemeClr>
                          </a:solidFill>
                          <a:latin typeface="+mn-lt"/>
                          <a:cs typeface="Arial"/>
                        </a:rPr>
                        <a:t>Systems and Efficiency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01052993"/>
                  </a:ext>
                </a:extLst>
              </a:tr>
              <a:tr h="36117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lumMod val="65000"/>
                              <a:lumOff val="35000"/>
                            </a:schemeClr>
                          </a:solidFill>
                          <a:latin typeface="+mn-lt"/>
                          <a:cs typeface="Arial"/>
                        </a:rPr>
                        <a:t>Key Action 6</a:t>
                      </a:r>
                      <a:r>
                        <a:rPr lang="en-US" sz="1800" b="0" dirty="0">
                          <a:solidFill>
                            <a:schemeClr val="tx1">
                              <a:lumMod val="65000"/>
                              <a:lumOff val="35000"/>
                            </a:schemeClr>
                          </a:solidFill>
                          <a:latin typeface="+mn-lt"/>
                          <a:cs typeface="Arial"/>
                        </a:rPr>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mn-lt"/>
                          <a:cs typeface="Arial"/>
                        </a:rPr>
                        <a:t>Provide </a:t>
                      </a:r>
                      <a:r>
                        <a:rPr lang="en-US" sz="1800" b="1" dirty="0">
                          <a:solidFill>
                            <a:schemeClr val="tx1">
                              <a:lumMod val="65000"/>
                              <a:lumOff val="35000"/>
                            </a:schemeClr>
                          </a:solidFill>
                          <a:latin typeface="+mn-lt"/>
                          <a:cs typeface="Arial"/>
                        </a:rPr>
                        <a:t>Accurate, Timely Information </a:t>
                      </a:r>
                      <a:r>
                        <a:rPr lang="en-US" sz="1800" b="0" dirty="0">
                          <a:solidFill>
                            <a:schemeClr val="tx1">
                              <a:lumMod val="65000"/>
                              <a:lumOff val="35000"/>
                            </a:schemeClr>
                          </a:solidFill>
                          <a:latin typeface="+mn-lt"/>
                          <a:cs typeface="Arial"/>
                        </a:rPr>
                        <a:t>to The HISD Community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070172641"/>
                  </a:ext>
                </a:extLst>
              </a:tr>
              <a:tr h="36117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800" b="1" dirty="0">
                          <a:solidFill>
                            <a:schemeClr val="tx1">
                              <a:lumMod val="65000"/>
                              <a:lumOff val="35000"/>
                            </a:schemeClr>
                          </a:solidFill>
                          <a:latin typeface="+mn-lt"/>
                        </a:rPr>
                        <a:t>Key Action 7: </a:t>
                      </a:r>
                      <a:endParaRPr lang="en-US" sz="1800" b="0" dirty="0">
                        <a:solidFill>
                          <a:schemeClr val="tx1">
                            <a:lumMod val="65000"/>
                            <a:lumOff val="35000"/>
                          </a:schemeClr>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800" b="0" dirty="0">
                          <a:solidFill>
                            <a:schemeClr val="tx1">
                              <a:lumMod val="65000"/>
                              <a:lumOff val="35000"/>
                            </a:schemeClr>
                          </a:solidFill>
                          <a:latin typeface="+mn-lt"/>
                        </a:rPr>
                        <a:t>Expand Access to </a:t>
                      </a:r>
                      <a:r>
                        <a:rPr lang="en-US" sz="1800" b="1" dirty="0">
                          <a:solidFill>
                            <a:schemeClr val="tx1">
                              <a:lumMod val="65000"/>
                              <a:lumOff val="35000"/>
                            </a:schemeClr>
                          </a:solidFill>
                          <a:latin typeface="+mn-lt"/>
                        </a:rPr>
                        <a:t>High Quality Post Secondary Pathways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776598990"/>
                  </a:ext>
                </a:extLst>
              </a:tr>
              <a:tr h="36117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800" b="1" dirty="0">
                          <a:solidFill>
                            <a:schemeClr val="tx1">
                              <a:lumMod val="65000"/>
                              <a:lumOff val="35000"/>
                            </a:schemeClr>
                          </a:solidFill>
                          <a:latin typeface="+mn-lt"/>
                        </a:rPr>
                        <a:t>Key Action 8: </a:t>
                      </a:r>
                      <a:endParaRPr lang="en-US" sz="1800" b="0" dirty="0">
                        <a:solidFill>
                          <a:schemeClr val="tx1">
                            <a:lumMod val="65000"/>
                            <a:lumOff val="35000"/>
                          </a:schemeClr>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800" b="0" dirty="0">
                          <a:solidFill>
                            <a:schemeClr val="tx1">
                              <a:lumMod val="65000"/>
                              <a:lumOff val="35000"/>
                            </a:schemeClr>
                          </a:solidFill>
                          <a:latin typeface="+mn-lt"/>
                        </a:rPr>
                        <a:t>Address Prioritized </a:t>
                      </a:r>
                      <a:r>
                        <a:rPr lang="en-US" sz="1800" b="1" dirty="0">
                          <a:solidFill>
                            <a:schemeClr val="tx1">
                              <a:lumMod val="65000"/>
                              <a:lumOff val="35000"/>
                            </a:schemeClr>
                          </a:solidFill>
                          <a:latin typeface="+mn-lt"/>
                        </a:rPr>
                        <a:t>Health and Safety Needs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886264705"/>
                  </a:ext>
                </a:extLst>
              </a:tr>
            </a:tbl>
          </a:graphicData>
        </a:graphic>
      </p:graphicFrame>
      <p:pic>
        <p:nvPicPr>
          <p:cNvPr id="10" name="Picture 9">
            <a:extLst>
              <a:ext uri="{FF2B5EF4-FFF2-40B4-BE49-F238E27FC236}">
                <a16:creationId xmlns:a16="http://schemas.microsoft.com/office/drawing/2014/main" id="{6CF398E5-47B2-326C-5522-6CC3E7BA1FA7}"/>
              </a:ext>
            </a:extLst>
          </p:cNvPr>
          <p:cNvPicPr>
            <a:picLocks noChangeAspect="1"/>
          </p:cNvPicPr>
          <p:nvPr/>
        </p:nvPicPr>
        <p:blipFill>
          <a:blip r:embed="rId2"/>
          <a:srcRect r="5168" b="13646"/>
          <a:stretch/>
        </p:blipFill>
        <p:spPr>
          <a:xfrm>
            <a:off x="352996" y="5808332"/>
            <a:ext cx="542038" cy="485351"/>
          </a:xfrm>
          <a:prstGeom prst="rect">
            <a:avLst/>
          </a:prstGeom>
        </p:spPr>
      </p:pic>
      <p:sp>
        <p:nvSpPr>
          <p:cNvPr id="11" name="TextBox 10">
            <a:extLst>
              <a:ext uri="{FF2B5EF4-FFF2-40B4-BE49-F238E27FC236}">
                <a16:creationId xmlns:a16="http://schemas.microsoft.com/office/drawing/2014/main" id="{379630C6-A31F-9E48-9E92-6075C22053D3}"/>
              </a:ext>
            </a:extLst>
          </p:cNvPr>
          <p:cNvSpPr txBox="1"/>
          <p:nvPr/>
        </p:nvSpPr>
        <p:spPr>
          <a:xfrm>
            <a:off x="895034" y="5873878"/>
            <a:ext cx="309434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Directly influences in 25-26</a:t>
            </a:r>
          </a:p>
        </p:txBody>
      </p:sp>
      <p:sp>
        <p:nvSpPr>
          <p:cNvPr id="12" name="TextBox 11">
            <a:extLst>
              <a:ext uri="{FF2B5EF4-FFF2-40B4-BE49-F238E27FC236}">
                <a16:creationId xmlns:a16="http://schemas.microsoft.com/office/drawing/2014/main" id="{9491A164-56B5-577A-17D6-F726ABE0204F}"/>
              </a:ext>
            </a:extLst>
          </p:cNvPr>
          <p:cNvSpPr txBox="1"/>
          <p:nvPr/>
        </p:nvSpPr>
        <p:spPr>
          <a:xfrm>
            <a:off x="4582305" y="5864506"/>
            <a:ext cx="475590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Enabling condition for impact in future years</a:t>
            </a:r>
          </a:p>
        </p:txBody>
      </p:sp>
      <p:pic>
        <p:nvPicPr>
          <p:cNvPr id="20" name="Picture 19">
            <a:extLst>
              <a:ext uri="{FF2B5EF4-FFF2-40B4-BE49-F238E27FC236}">
                <a16:creationId xmlns:a16="http://schemas.microsoft.com/office/drawing/2014/main" id="{2F56D844-7B1C-6537-648B-96B712CDE8C8}"/>
              </a:ext>
            </a:extLst>
          </p:cNvPr>
          <p:cNvPicPr>
            <a:picLocks noChangeAspect="1"/>
          </p:cNvPicPr>
          <p:nvPr/>
        </p:nvPicPr>
        <p:blipFill>
          <a:blip r:embed="rId3"/>
          <a:srcRect l="1" t="1" r="18042" b="8603"/>
          <a:stretch/>
        </p:blipFill>
        <p:spPr>
          <a:xfrm>
            <a:off x="4087673" y="5773915"/>
            <a:ext cx="529697" cy="515824"/>
          </a:xfrm>
          <a:prstGeom prst="rect">
            <a:avLst/>
          </a:prstGeom>
        </p:spPr>
      </p:pic>
    </p:spTree>
    <p:extLst>
      <p:ext uri="{BB962C8B-B14F-4D97-AF65-F5344CB8AC3E}">
        <p14:creationId xmlns:p14="http://schemas.microsoft.com/office/powerpoint/2010/main" val="217547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405A5-80DE-6F24-EE9F-20051CF59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49C9F-33F1-EC6D-05B0-44B254F43DE8}"/>
              </a:ext>
            </a:extLst>
          </p:cNvPr>
          <p:cNvSpPr>
            <a:spLocks noGrp="1"/>
          </p:cNvSpPr>
          <p:nvPr>
            <p:ph type="title"/>
          </p:nvPr>
        </p:nvSpPr>
        <p:spPr/>
        <p:txBody>
          <a:bodyPr>
            <a:noAutofit/>
          </a:bodyPr>
          <a:lstStyle/>
          <a:p>
            <a:r>
              <a:rPr lang="en-US" sz="3800" dirty="0">
                <a:latin typeface="Rockwell" panose="02060603020205020403" pitchFamily="18" charset="0"/>
              </a:rPr>
              <a:t>Key Action 1: Improve the Quality of </a:t>
            </a:r>
            <a:br>
              <a:rPr lang="en-US" sz="3800" dirty="0">
                <a:latin typeface="Rockwell" panose="02060603020205020403" pitchFamily="18" charset="0"/>
              </a:rPr>
            </a:br>
            <a:r>
              <a:rPr lang="en-US" sz="3800" dirty="0">
                <a:latin typeface="Rockwell" panose="02060603020205020403" pitchFamily="18" charset="0"/>
              </a:rPr>
              <a:t>Instruction</a:t>
            </a:r>
          </a:p>
        </p:txBody>
      </p:sp>
      <p:sp>
        <p:nvSpPr>
          <p:cNvPr id="4" name="Slide Number Placeholder 3">
            <a:extLst>
              <a:ext uri="{FF2B5EF4-FFF2-40B4-BE49-F238E27FC236}">
                <a16:creationId xmlns:a16="http://schemas.microsoft.com/office/drawing/2014/main" id="{4BC15D52-2BCD-FCB1-8DC6-AF6212D5C0CA}"/>
              </a:ext>
            </a:extLst>
          </p:cNvPr>
          <p:cNvSpPr>
            <a:spLocks noGrp="1"/>
          </p:cNvSpPr>
          <p:nvPr>
            <p:ph type="sldNum" sz="quarter" idx="12"/>
          </p:nvPr>
        </p:nvSpPr>
        <p:spPr/>
        <p:txBody>
          <a:bodyPr/>
          <a:lstStyle/>
          <a:p>
            <a:fld id="{FD52C1F8-3BA5-F24E-8618-E52498D87186}" type="slidenum">
              <a:rPr lang="en-US" smtClean="0"/>
              <a:t>11</a:t>
            </a:fld>
            <a:endParaRPr lang="en-US"/>
          </a:p>
        </p:txBody>
      </p:sp>
      <p:graphicFrame>
        <p:nvGraphicFramePr>
          <p:cNvPr id="13" name="Table 12">
            <a:extLst>
              <a:ext uri="{FF2B5EF4-FFF2-40B4-BE49-F238E27FC236}">
                <a16:creationId xmlns:a16="http://schemas.microsoft.com/office/drawing/2014/main" id="{500E996B-0032-523E-627B-06C8DA586442}"/>
              </a:ext>
            </a:extLst>
          </p:cNvPr>
          <p:cNvGraphicFramePr>
            <a:graphicFrameLocks noGrp="1"/>
          </p:cNvGraphicFramePr>
          <p:nvPr>
            <p:extLst>
              <p:ext uri="{D42A27DB-BD31-4B8C-83A1-F6EECF244321}">
                <p14:modId xmlns:p14="http://schemas.microsoft.com/office/powerpoint/2010/main" val="3735456477"/>
              </p:ext>
            </p:extLst>
          </p:nvPr>
        </p:nvGraphicFramePr>
        <p:xfrm>
          <a:off x="287382" y="1977978"/>
          <a:ext cx="11617236" cy="2560320"/>
        </p:xfrm>
        <a:graphic>
          <a:graphicData uri="http://schemas.openxmlformats.org/drawingml/2006/table">
            <a:tbl>
              <a:tblPr firstRow="1" bandRow="1">
                <a:tableStyleId>{5C22544A-7EE6-4342-B048-85BDC9FD1C3A}</a:tableStyleId>
              </a:tblPr>
              <a:tblGrid>
                <a:gridCol w="5808618">
                  <a:extLst>
                    <a:ext uri="{9D8B030D-6E8A-4147-A177-3AD203B41FA5}">
                      <a16:colId xmlns:a16="http://schemas.microsoft.com/office/drawing/2014/main" val="972041859"/>
                    </a:ext>
                  </a:extLst>
                </a:gridCol>
                <a:gridCol w="5808618">
                  <a:extLst>
                    <a:ext uri="{9D8B030D-6E8A-4147-A177-3AD203B41FA5}">
                      <a16:colId xmlns:a16="http://schemas.microsoft.com/office/drawing/2014/main" val="4049093587"/>
                    </a:ext>
                  </a:extLst>
                </a:gridCol>
              </a:tblGrid>
              <a:tr h="2063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Specific Actions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Indicators of Success</a:t>
                      </a:r>
                    </a:p>
                  </a:txBody>
                  <a:tcPr/>
                </a:tc>
                <a:extLst>
                  <a:ext uri="{0D108BD9-81ED-4DB2-BD59-A6C34878D82A}">
                    <a16:rowId xmlns:a16="http://schemas.microsoft.com/office/drawing/2014/main" val="3788877864"/>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Continuation of </a:t>
                      </a:r>
                      <a:r>
                        <a:rPr lang="en-US" b="1" dirty="0"/>
                        <a:t>professional development </a:t>
                      </a:r>
                      <a:r>
                        <a:rPr lang="en-US" b="0" dirty="0"/>
                        <a:t>and coaching on HISD’s core instructional strategies </a:t>
                      </a:r>
                    </a:p>
                  </a:txBody>
                  <a:tcPr/>
                </a:tc>
                <a:tc>
                  <a:txBody>
                    <a:bodyPr/>
                    <a:lstStyle/>
                    <a:p>
                      <a:pPr marL="0" indent="0">
                        <a:buFont typeface="Arial" panose="020B0604020202020204" pitchFamily="34" charset="0"/>
                        <a:buNone/>
                      </a:pPr>
                      <a:r>
                        <a:rPr lang="en-US" dirty="0"/>
                        <a:t>Improved IRT scores </a:t>
                      </a:r>
                    </a:p>
                    <a:p>
                      <a:pPr marL="0" indent="0">
                        <a:buFont typeface="Arial" panose="020B0604020202020204" pitchFamily="34" charset="0"/>
                        <a:buNone/>
                      </a:pPr>
                      <a:r>
                        <a:rPr lang="en-US" dirty="0"/>
                        <a:t>Improved principal proficiency vis-à-vis Instructional Feedback Rubric</a:t>
                      </a:r>
                    </a:p>
                  </a:txBody>
                  <a:tcPr/>
                </a:tc>
                <a:extLst>
                  <a:ext uri="{0D108BD9-81ED-4DB2-BD59-A6C34878D82A}">
                    <a16:rowId xmlns:a16="http://schemas.microsoft.com/office/drawing/2014/main" val="2201746861"/>
                  </a:ext>
                </a:extLst>
              </a:tr>
              <a:tr h="334334">
                <a:tc>
                  <a:txBody>
                    <a:bodyPr/>
                    <a:lstStyle/>
                    <a:p>
                      <a:pPr marL="0" indent="0">
                        <a:buFont typeface="Arial" panose="020B0604020202020204" pitchFamily="34" charset="0"/>
                        <a:buNone/>
                      </a:pPr>
                      <a:r>
                        <a:rPr lang="en-US" dirty="0"/>
                        <a:t>Build staff capacity to embed </a:t>
                      </a:r>
                      <a:r>
                        <a:rPr lang="en-US" b="1" dirty="0"/>
                        <a:t>Emergent Bilingual instructional strategies</a:t>
                      </a:r>
                      <a:r>
                        <a:rPr lang="en-US" dirty="0"/>
                        <a:t> into coaching </a:t>
                      </a:r>
                    </a:p>
                  </a:txBody>
                  <a:tcPr/>
                </a:tc>
                <a:tc>
                  <a:txBody>
                    <a:bodyPr/>
                    <a:lstStyle/>
                    <a:p>
                      <a:pPr marL="0" indent="0">
                        <a:buFont typeface="Arial" panose="020B0604020202020204" pitchFamily="34" charset="0"/>
                        <a:buNone/>
                      </a:pPr>
                      <a:r>
                        <a:rPr lang="en-US" dirty="0"/>
                        <a:t>Increase in number of students growing TELPAS proficiency levels </a:t>
                      </a:r>
                    </a:p>
                  </a:txBody>
                  <a:tcPr/>
                </a:tc>
                <a:extLst>
                  <a:ext uri="{0D108BD9-81ED-4DB2-BD59-A6C34878D82A}">
                    <a16:rowId xmlns:a16="http://schemas.microsoft.com/office/drawing/2014/main" val="3084801392"/>
                  </a:ext>
                </a:extLst>
              </a:tr>
              <a:tr h="360819">
                <a:tc>
                  <a:txBody>
                    <a:bodyPr/>
                    <a:lstStyle/>
                    <a:p>
                      <a:pPr marL="0" indent="0">
                        <a:buFont typeface="Arial" panose="020B0604020202020204" pitchFamily="34" charset="0"/>
                        <a:buNone/>
                      </a:pPr>
                      <a:r>
                        <a:rPr lang="en-US" b="0" dirty="0"/>
                        <a:t>Ensure aligned coaching through </a:t>
                      </a:r>
                      <a:r>
                        <a:rPr lang="en-US" b="1" dirty="0"/>
                        <a:t>appraiser certification</a:t>
                      </a:r>
                    </a:p>
                  </a:txBody>
                  <a:tcPr/>
                </a:tc>
                <a:tc>
                  <a:txBody>
                    <a:bodyPr/>
                    <a:lstStyle/>
                    <a:p>
                      <a:pPr marL="0" indent="0">
                        <a:buFont typeface="Arial" panose="020B0604020202020204" pitchFamily="34" charset="0"/>
                        <a:buNone/>
                      </a:pPr>
                      <a:r>
                        <a:rPr lang="en-US" dirty="0"/>
                        <a:t>100% appraiser certification rates</a:t>
                      </a:r>
                    </a:p>
                  </a:txBody>
                  <a:tcPr/>
                </a:tc>
                <a:extLst>
                  <a:ext uri="{0D108BD9-81ED-4DB2-BD59-A6C34878D82A}">
                    <a16:rowId xmlns:a16="http://schemas.microsoft.com/office/drawing/2014/main" val="51031611"/>
                  </a:ext>
                </a:extLst>
              </a:tr>
            </a:tbl>
          </a:graphicData>
        </a:graphic>
      </p:graphicFrame>
      <p:sp>
        <p:nvSpPr>
          <p:cNvPr id="7" name="Rectangle 6">
            <a:extLst>
              <a:ext uri="{FF2B5EF4-FFF2-40B4-BE49-F238E27FC236}">
                <a16:creationId xmlns:a16="http://schemas.microsoft.com/office/drawing/2014/main" id="{BC863630-40C6-5DCE-2239-40A8D8D2AB74}"/>
              </a:ext>
            </a:extLst>
          </p:cNvPr>
          <p:cNvSpPr/>
          <p:nvPr/>
        </p:nvSpPr>
        <p:spPr>
          <a:xfrm>
            <a:off x="287382" y="4962702"/>
            <a:ext cx="11617236" cy="663731"/>
          </a:xfrm>
          <a:prstGeom prst="rect">
            <a:avLst/>
          </a:prstGeom>
          <a:solidFill>
            <a:schemeClr val="accent1"/>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rPr>
              <a:t>Budget allocation change from 24-25 budget: $0 </a:t>
            </a:r>
          </a:p>
        </p:txBody>
      </p:sp>
    </p:spTree>
    <p:extLst>
      <p:ext uri="{BB962C8B-B14F-4D97-AF65-F5344CB8AC3E}">
        <p14:creationId xmlns:p14="http://schemas.microsoft.com/office/powerpoint/2010/main" val="1743607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6DC1E-ECD4-0D8A-603D-2DE6378F0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01F62-2243-4808-750F-D58E6D89B454}"/>
              </a:ext>
            </a:extLst>
          </p:cNvPr>
          <p:cNvSpPr>
            <a:spLocks noGrp="1"/>
          </p:cNvSpPr>
          <p:nvPr>
            <p:ph type="title"/>
          </p:nvPr>
        </p:nvSpPr>
        <p:spPr/>
        <p:txBody>
          <a:bodyPr>
            <a:noAutofit/>
          </a:bodyPr>
          <a:lstStyle/>
          <a:p>
            <a:r>
              <a:rPr lang="en-US" sz="3800" dirty="0">
                <a:latin typeface="Rockwell" panose="02060603020205020403" pitchFamily="18" charset="0"/>
              </a:rPr>
              <a:t>Key Action 2: Implement a New Teacher Evaluation and Compensation System </a:t>
            </a:r>
          </a:p>
        </p:txBody>
      </p:sp>
      <p:sp>
        <p:nvSpPr>
          <p:cNvPr id="4" name="Slide Number Placeholder 3">
            <a:extLst>
              <a:ext uri="{FF2B5EF4-FFF2-40B4-BE49-F238E27FC236}">
                <a16:creationId xmlns:a16="http://schemas.microsoft.com/office/drawing/2014/main" id="{AA439AB7-9A87-F9B4-A8CF-9A9A9B164065}"/>
              </a:ext>
            </a:extLst>
          </p:cNvPr>
          <p:cNvSpPr>
            <a:spLocks noGrp="1"/>
          </p:cNvSpPr>
          <p:nvPr>
            <p:ph type="sldNum" sz="quarter" idx="12"/>
          </p:nvPr>
        </p:nvSpPr>
        <p:spPr/>
        <p:txBody>
          <a:bodyPr/>
          <a:lstStyle/>
          <a:p>
            <a:fld id="{FD52C1F8-3BA5-F24E-8618-E52498D87186}" type="slidenum">
              <a:rPr lang="en-US" smtClean="0"/>
              <a:t>12</a:t>
            </a:fld>
            <a:endParaRPr lang="en-US"/>
          </a:p>
        </p:txBody>
      </p:sp>
      <p:graphicFrame>
        <p:nvGraphicFramePr>
          <p:cNvPr id="13" name="Table 12">
            <a:extLst>
              <a:ext uri="{FF2B5EF4-FFF2-40B4-BE49-F238E27FC236}">
                <a16:creationId xmlns:a16="http://schemas.microsoft.com/office/drawing/2014/main" id="{BFC05F45-D021-8660-C603-86E9226B7ACE}"/>
              </a:ext>
            </a:extLst>
          </p:cNvPr>
          <p:cNvGraphicFramePr>
            <a:graphicFrameLocks noGrp="1"/>
          </p:cNvGraphicFramePr>
          <p:nvPr>
            <p:extLst>
              <p:ext uri="{D42A27DB-BD31-4B8C-83A1-F6EECF244321}">
                <p14:modId xmlns:p14="http://schemas.microsoft.com/office/powerpoint/2010/main" val="4289866361"/>
              </p:ext>
            </p:extLst>
          </p:nvPr>
        </p:nvGraphicFramePr>
        <p:xfrm>
          <a:off x="287382" y="1996393"/>
          <a:ext cx="11617236" cy="3200400"/>
        </p:xfrm>
        <a:graphic>
          <a:graphicData uri="http://schemas.openxmlformats.org/drawingml/2006/table">
            <a:tbl>
              <a:tblPr firstRow="1" bandRow="1">
                <a:tableStyleId>{5C22544A-7EE6-4342-B048-85BDC9FD1C3A}</a:tableStyleId>
              </a:tblPr>
              <a:tblGrid>
                <a:gridCol w="5808618">
                  <a:extLst>
                    <a:ext uri="{9D8B030D-6E8A-4147-A177-3AD203B41FA5}">
                      <a16:colId xmlns:a16="http://schemas.microsoft.com/office/drawing/2014/main" val="972041859"/>
                    </a:ext>
                  </a:extLst>
                </a:gridCol>
                <a:gridCol w="5808618">
                  <a:extLst>
                    <a:ext uri="{9D8B030D-6E8A-4147-A177-3AD203B41FA5}">
                      <a16:colId xmlns:a16="http://schemas.microsoft.com/office/drawing/2014/main" val="4049093587"/>
                    </a:ext>
                  </a:extLst>
                </a:gridCol>
              </a:tblGrid>
              <a:tr h="2063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Specific Actions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Indicators of Success</a:t>
                      </a:r>
                    </a:p>
                  </a:txBody>
                  <a:tcPr/>
                </a:tc>
                <a:extLst>
                  <a:ext uri="{0D108BD9-81ED-4DB2-BD59-A6C34878D82A}">
                    <a16:rowId xmlns:a16="http://schemas.microsoft.com/office/drawing/2014/main" val="3788877864"/>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Ensure </a:t>
                      </a:r>
                      <a:r>
                        <a:rPr lang="en-US" b="1" dirty="0"/>
                        <a:t>accurate evaluation calculations</a:t>
                      </a:r>
                    </a:p>
                  </a:txBody>
                  <a:tcPr/>
                </a:tc>
                <a:tc>
                  <a:txBody>
                    <a:bodyPr/>
                    <a:lstStyle/>
                    <a:p>
                      <a:pPr marL="0" indent="0">
                        <a:buFont typeface="Arial" panose="020B0604020202020204" pitchFamily="34" charset="0"/>
                        <a:buNone/>
                      </a:pPr>
                      <a:r>
                        <a:rPr lang="en-US" dirty="0"/>
                        <a:t>Accurate application of target distribution </a:t>
                      </a:r>
                    </a:p>
                  </a:txBody>
                  <a:tcPr/>
                </a:tc>
                <a:extLst>
                  <a:ext uri="{0D108BD9-81ED-4DB2-BD59-A6C34878D82A}">
                    <a16:rowId xmlns:a16="http://schemas.microsoft.com/office/drawing/2014/main" val="3496922796"/>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Launch ongoing teacher and leader </a:t>
                      </a:r>
                      <a:r>
                        <a:rPr lang="en-US" b="1" dirty="0"/>
                        <a:t>engagement campaign and professional development </a:t>
                      </a:r>
                      <a:r>
                        <a:rPr lang="en-US" b="0" dirty="0"/>
                        <a:t>on the new Evaluation System and Distinguished Teacher Review Process</a:t>
                      </a:r>
                    </a:p>
                  </a:txBody>
                  <a:tcPr/>
                </a:tc>
                <a:tc>
                  <a:txBody>
                    <a:bodyPr/>
                    <a:lstStyle/>
                    <a:p>
                      <a:pPr marL="0" indent="0">
                        <a:buFont typeface="Arial" panose="020B0604020202020204" pitchFamily="34" charset="0"/>
                        <a:buNone/>
                      </a:pPr>
                      <a:r>
                        <a:rPr lang="en-US" dirty="0"/>
                        <a:t>Teachers submit applications for Distinguished Teacher Review</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Positive feedback on implementation </a:t>
                      </a:r>
                    </a:p>
                  </a:txBody>
                  <a:tcPr/>
                </a:tc>
                <a:extLst>
                  <a:ext uri="{0D108BD9-81ED-4DB2-BD59-A6C34878D82A}">
                    <a16:rowId xmlns:a16="http://schemas.microsoft.com/office/drawing/2014/main" val="2201746861"/>
                  </a:ext>
                </a:extLst>
              </a:tr>
              <a:tr h="334334">
                <a:tc>
                  <a:txBody>
                    <a:bodyPr/>
                    <a:lstStyle/>
                    <a:p>
                      <a:pPr marL="0" indent="0">
                        <a:buFont typeface="Arial" panose="020B0604020202020204" pitchFamily="34" charset="0"/>
                        <a:buNone/>
                      </a:pPr>
                      <a:r>
                        <a:rPr lang="en-US" dirty="0"/>
                        <a:t>Create </a:t>
                      </a:r>
                      <a:r>
                        <a:rPr lang="en-US" b="1" dirty="0"/>
                        <a:t>a retention plan </a:t>
                      </a:r>
                      <a:r>
                        <a:rPr lang="en-US" dirty="0"/>
                        <a:t>for proficient and above, as well as Distinguished teachers</a:t>
                      </a:r>
                    </a:p>
                  </a:txBody>
                  <a:tcPr/>
                </a:tc>
                <a:tc>
                  <a:txBody>
                    <a:bodyPr/>
                    <a:lstStyle/>
                    <a:p>
                      <a:pPr marL="0" indent="0">
                        <a:buFont typeface="Arial" panose="020B0604020202020204" pitchFamily="34" charset="0"/>
                        <a:buNone/>
                      </a:pPr>
                      <a:r>
                        <a:rPr lang="en-US" dirty="0"/>
                        <a:t>Increased retention percentage for Proficient 1 or higher teachers</a:t>
                      </a:r>
                    </a:p>
                  </a:txBody>
                  <a:tcPr/>
                </a:tc>
                <a:extLst>
                  <a:ext uri="{0D108BD9-81ED-4DB2-BD59-A6C34878D82A}">
                    <a16:rowId xmlns:a16="http://schemas.microsoft.com/office/drawing/2014/main" val="3084801392"/>
                  </a:ext>
                </a:extLst>
              </a:tr>
              <a:tr h="360819">
                <a:tc>
                  <a:txBody>
                    <a:bodyPr/>
                    <a:lstStyle/>
                    <a:p>
                      <a:pPr marL="0" indent="0">
                        <a:buFont typeface="Arial" panose="020B0604020202020204" pitchFamily="34" charset="0"/>
                        <a:buNone/>
                      </a:pPr>
                      <a:r>
                        <a:rPr lang="en-US" b="1" dirty="0"/>
                        <a:t>Gather feedback </a:t>
                      </a:r>
                      <a:r>
                        <a:rPr lang="en-US" b="0" dirty="0"/>
                        <a:t>to refine implementation of the new system</a:t>
                      </a:r>
                      <a:endParaRPr lang="en-US" b="1" dirty="0"/>
                    </a:p>
                  </a:txBody>
                  <a:tcPr/>
                </a:tc>
                <a:tc>
                  <a:txBody>
                    <a:bodyPr/>
                    <a:lstStyle/>
                    <a:p>
                      <a:pPr marL="0" indent="0">
                        <a:buFont typeface="Arial" panose="020B0604020202020204" pitchFamily="34" charset="0"/>
                        <a:buNone/>
                      </a:pPr>
                      <a:r>
                        <a:rPr lang="en-US" dirty="0"/>
                        <a:t>Positive feedback on implementation </a:t>
                      </a:r>
                    </a:p>
                  </a:txBody>
                  <a:tcPr/>
                </a:tc>
                <a:extLst>
                  <a:ext uri="{0D108BD9-81ED-4DB2-BD59-A6C34878D82A}">
                    <a16:rowId xmlns:a16="http://schemas.microsoft.com/office/drawing/2014/main" val="51031611"/>
                  </a:ext>
                </a:extLst>
              </a:tr>
            </a:tbl>
          </a:graphicData>
        </a:graphic>
      </p:graphicFrame>
      <p:sp>
        <p:nvSpPr>
          <p:cNvPr id="7" name="Rectangle 6">
            <a:extLst>
              <a:ext uri="{FF2B5EF4-FFF2-40B4-BE49-F238E27FC236}">
                <a16:creationId xmlns:a16="http://schemas.microsoft.com/office/drawing/2014/main" id="{F5FFB2C0-DD46-C37E-22AB-66C8CF8C8F6A}"/>
              </a:ext>
            </a:extLst>
          </p:cNvPr>
          <p:cNvSpPr/>
          <p:nvPr/>
        </p:nvSpPr>
        <p:spPr>
          <a:xfrm>
            <a:off x="914265" y="5522101"/>
            <a:ext cx="10363470" cy="506892"/>
          </a:xfrm>
          <a:prstGeom prst="rect">
            <a:avLst/>
          </a:prstGeom>
          <a:solidFill>
            <a:schemeClr val="accent1"/>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rPr>
              <a:t>Budget allocation change from 24-25 budget: $1,000,000 </a:t>
            </a:r>
          </a:p>
        </p:txBody>
      </p:sp>
    </p:spTree>
    <p:extLst>
      <p:ext uri="{BB962C8B-B14F-4D97-AF65-F5344CB8AC3E}">
        <p14:creationId xmlns:p14="http://schemas.microsoft.com/office/powerpoint/2010/main" val="235682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F696D-FDB5-15B9-BA18-BB2361400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366E8-2E96-D643-909B-7FFE0D67E706}"/>
              </a:ext>
            </a:extLst>
          </p:cNvPr>
          <p:cNvSpPr>
            <a:spLocks noGrp="1"/>
          </p:cNvSpPr>
          <p:nvPr>
            <p:ph type="title"/>
          </p:nvPr>
        </p:nvSpPr>
        <p:spPr/>
        <p:txBody>
          <a:bodyPr>
            <a:noAutofit/>
          </a:bodyPr>
          <a:lstStyle/>
          <a:p>
            <a:r>
              <a:rPr lang="en-US" sz="3800" dirty="0">
                <a:latin typeface="Rockwell" panose="02060603020205020403" pitchFamily="18" charset="0"/>
              </a:rPr>
              <a:t>Key Action 3: Improve Special Education Instruction, Service Delivery and Outcomes</a:t>
            </a:r>
          </a:p>
        </p:txBody>
      </p:sp>
      <p:sp>
        <p:nvSpPr>
          <p:cNvPr id="4" name="Slide Number Placeholder 3">
            <a:extLst>
              <a:ext uri="{FF2B5EF4-FFF2-40B4-BE49-F238E27FC236}">
                <a16:creationId xmlns:a16="http://schemas.microsoft.com/office/drawing/2014/main" id="{87C7A670-88DF-A776-4BB2-EE980AD5DF01}"/>
              </a:ext>
            </a:extLst>
          </p:cNvPr>
          <p:cNvSpPr>
            <a:spLocks noGrp="1"/>
          </p:cNvSpPr>
          <p:nvPr>
            <p:ph type="sldNum" sz="quarter" idx="12"/>
          </p:nvPr>
        </p:nvSpPr>
        <p:spPr/>
        <p:txBody>
          <a:bodyPr/>
          <a:lstStyle/>
          <a:p>
            <a:fld id="{FD52C1F8-3BA5-F24E-8618-E52498D87186}" type="slidenum">
              <a:rPr lang="en-US" smtClean="0"/>
              <a:t>13</a:t>
            </a:fld>
            <a:endParaRPr lang="en-US"/>
          </a:p>
        </p:txBody>
      </p:sp>
      <p:graphicFrame>
        <p:nvGraphicFramePr>
          <p:cNvPr id="13" name="Table 12">
            <a:extLst>
              <a:ext uri="{FF2B5EF4-FFF2-40B4-BE49-F238E27FC236}">
                <a16:creationId xmlns:a16="http://schemas.microsoft.com/office/drawing/2014/main" id="{B960C1C0-03EC-CD33-4764-7A4A023503E6}"/>
              </a:ext>
            </a:extLst>
          </p:cNvPr>
          <p:cNvGraphicFramePr>
            <a:graphicFrameLocks noGrp="1"/>
          </p:cNvGraphicFramePr>
          <p:nvPr>
            <p:extLst>
              <p:ext uri="{D42A27DB-BD31-4B8C-83A1-F6EECF244321}">
                <p14:modId xmlns:p14="http://schemas.microsoft.com/office/powerpoint/2010/main" val="896694876"/>
              </p:ext>
            </p:extLst>
          </p:nvPr>
        </p:nvGraphicFramePr>
        <p:xfrm>
          <a:off x="287382" y="2133553"/>
          <a:ext cx="11617236" cy="2926080"/>
        </p:xfrm>
        <a:graphic>
          <a:graphicData uri="http://schemas.openxmlformats.org/drawingml/2006/table">
            <a:tbl>
              <a:tblPr firstRow="1" bandRow="1">
                <a:tableStyleId>{5C22544A-7EE6-4342-B048-85BDC9FD1C3A}</a:tableStyleId>
              </a:tblPr>
              <a:tblGrid>
                <a:gridCol w="5808618">
                  <a:extLst>
                    <a:ext uri="{9D8B030D-6E8A-4147-A177-3AD203B41FA5}">
                      <a16:colId xmlns:a16="http://schemas.microsoft.com/office/drawing/2014/main" val="972041859"/>
                    </a:ext>
                  </a:extLst>
                </a:gridCol>
                <a:gridCol w="5808618">
                  <a:extLst>
                    <a:ext uri="{9D8B030D-6E8A-4147-A177-3AD203B41FA5}">
                      <a16:colId xmlns:a16="http://schemas.microsoft.com/office/drawing/2014/main" val="4049093587"/>
                    </a:ext>
                  </a:extLst>
                </a:gridCol>
              </a:tblGrid>
              <a:tr h="2063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Specific Actions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Indicators of Success</a:t>
                      </a:r>
                    </a:p>
                  </a:txBody>
                  <a:tcPr/>
                </a:tc>
                <a:extLst>
                  <a:ext uri="{0D108BD9-81ED-4DB2-BD59-A6C34878D82A}">
                    <a16:rowId xmlns:a16="http://schemas.microsoft.com/office/drawing/2014/main" val="3788877864"/>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Compliance: Conduct folder reviews to review IEPs and ensure timeliness of ARD facilitation </a:t>
                      </a:r>
                    </a:p>
                  </a:txBody>
                  <a:tcPr/>
                </a:tc>
                <a:tc>
                  <a:txBody>
                    <a:bodyPr/>
                    <a:lstStyle/>
                    <a:p>
                      <a:pPr marL="0" indent="0">
                        <a:buFont typeface="Arial" panose="020B0604020202020204" pitchFamily="34" charset="0"/>
                        <a:buNone/>
                      </a:pPr>
                      <a:r>
                        <a:rPr lang="en-US" dirty="0"/>
                        <a:t>8% of folders reviewed bi-annually</a:t>
                      </a:r>
                    </a:p>
                  </a:txBody>
                  <a:tcPr/>
                </a:tc>
                <a:extLst>
                  <a:ext uri="{0D108BD9-81ED-4DB2-BD59-A6C34878D82A}">
                    <a16:rowId xmlns:a16="http://schemas.microsoft.com/office/drawing/2014/main" val="3496922796"/>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Assess IEPs for instructional proficiency </a:t>
                      </a:r>
                    </a:p>
                  </a:txBody>
                  <a:tcPr/>
                </a:tc>
                <a:tc>
                  <a:txBody>
                    <a:bodyPr/>
                    <a:lstStyle/>
                    <a:p>
                      <a:pPr marL="0" indent="0">
                        <a:buFont typeface="Arial" panose="020B0604020202020204" pitchFamily="34" charset="0"/>
                        <a:buNone/>
                      </a:pPr>
                      <a:r>
                        <a:rPr lang="en-US" dirty="0"/>
                        <a:t>Improve percentage of IEPs deemed “Instructionally proficient” </a:t>
                      </a:r>
                    </a:p>
                  </a:txBody>
                  <a:tcPr/>
                </a:tc>
                <a:extLst>
                  <a:ext uri="{0D108BD9-81ED-4DB2-BD59-A6C34878D82A}">
                    <a16:rowId xmlns:a16="http://schemas.microsoft.com/office/drawing/2014/main" val="285338853"/>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Continue and deepen Special Education teacher professional development </a:t>
                      </a:r>
                    </a:p>
                  </a:txBody>
                  <a:tcPr/>
                </a:tc>
                <a:tc>
                  <a:txBody>
                    <a:bodyPr/>
                    <a:lstStyle/>
                    <a:p>
                      <a:pPr marL="0" indent="0">
                        <a:buFont typeface="Arial" panose="020B0604020202020204" pitchFamily="34" charset="0"/>
                        <a:buNone/>
                      </a:pPr>
                      <a:r>
                        <a:rPr lang="en-US" dirty="0"/>
                        <a:t>Improve IRT scores for Special Education teachers</a:t>
                      </a:r>
                    </a:p>
                  </a:txBody>
                  <a:tcPr/>
                </a:tc>
                <a:extLst>
                  <a:ext uri="{0D108BD9-81ED-4DB2-BD59-A6C34878D82A}">
                    <a16:rowId xmlns:a16="http://schemas.microsoft.com/office/drawing/2014/main" val="2201746861"/>
                  </a:ext>
                </a:extLst>
              </a:tr>
              <a:tr h="360819">
                <a:tc>
                  <a:txBody>
                    <a:bodyPr/>
                    <a:lstStyle/>
                    <a:p>
                      <a:pPr marL="0" indent="0">
                        <a:buFont typeface="Arial" panose="020B0604020202020204" pitchFamily="34" charset="0"/>
                        <a:buNone/>
                      </a:pPr>
                      <a:r>
                        <a:rPr lang="en-US" b="0" dirty="0"/>
                        <a:t>Allocate additional Special Education staff in NES campuses</a:t>
                      </a:r>
                    </a:p>
                  </a:txBody>
                  <a:tcPr/>
                </a:tc>
                <a:tc>
                  <a:txBody>
                    <a:bodyPr/>
                    <a:lstStyle/>
                    <a:p>
                      <a:pPr marL="0" indent="0">
                        <a:buFont typeface="Arial" panose="020B0604020202020204" pitchFamily="34" charset="0"/>
                        <a:buNone/>
                      </a:pPr>
                      <a:r>
                        <a:rPr lang="en-US" dirty="0"/>
                        <a:t>Maintain a 1:60 Teacher assistant ratio</a:t>
                      </a:r>
                    </a:p>
                  </a:txBody>
                  <a:tcPr/>
                </a:tc>
                <a:extLst>
                  <a:ext uri="{0D108BD9-81ED-4DB2-BD59-A6C34878D82A}">
                    <a16:rowId xmlns:a16="http://schemas.microsoft.com/office/drawing/2014/main" val="51031611"/>
                  </a:ext>
                </a:extLst>
              </a:tr>
            </a:tbl>
          </a:graphicData>
        </a:graphic>
      </p:graphicFrame>
      <p:sp>
        <p:nvSpPr>
          <p:cNvPr id="7" name="Rectangle 6">
            <a:extLst>
              <a:ext uri="{FF2B5EF4-FFF2-40B4-BE49-F238E27FC236}">
                <a16:creationId xmlns:a16="http://schemas.microsoft.com/office/drawing/2014/main" id="{ACDBB395-EE94-18DE-F050-FA4123456DC1}"/>
              </a:ext>
            </a:extLst>
          </p:cNvPr>
          <p:cNvSpPr/>
          <p:nvPr/>
        </p:nvSpPr>
        <p:spPr>
          <a:xfrm>
            <a:off x="287382" y="5341915"/>
            <a:ext cx="11617236" cy="506892"/>
          </a:xfrm>
          <a:prstGeom prst="rect">
            <a:avLst/>
          </a:prstGeom>
          <a:solidFill>
            <a:schemeClr val="accent1"/>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rPr>
              <a:t>Budget allocation change from 24-25 budget: $0 </a:t>
            </a:r>
          </a:p>
        </p:txBody>
      </p:sp>
    </p:spTree>
    <p:extLst>
      <p:ext uri="{BB962C8B-B14F-4D97-AF65-F5344CB8AC3E}">
        <p14:creationId xmlns:p14="http://schemas.microsoft.com/office/powerpoint/2010/main" val="124764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29FB4-7728-7572-0A47-990E15A13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AD257-CBAC-FD90-66ED-6F994306673E}"/>
              </a:ext>
            </a:extLst>
          </p:cNvPr>
          <p:cNvSpPr>
            <a:spLocks noGrp="1"/>
          </p:cNvSpPr>
          <p:nvPr>
            <p:ph type="title"/>
          </p:nvPr>
        </p:nvSpPr>
        <p:spPr/>
        <p:txBody>
          <a:bodyPr>
            <a:noAutofit/>
          </a:bodyPr>
          <a:lstStyle/>
          <a:p>
            <a:r>
              <a:rPr lang="en-US" sz="3800" dirty="0">
                <a:latin typeface="Rockwell" panose="02060603020205020403" pitchFamily="18" charset="0"/>
              </a:rPr>
              <a:t>Key Action 4: Expand HISD’s Pre-K3 </a:t>
            </a:r>
            <a:br>
              <a:rPr lang="en-US" sz="3800" dirty="0">
                <a:latin typeface="Rockwell" panose="02060603020205020403" pitchFamily="18" charset="0"/>
              </a:rPr>
            </a:br>
            <a:r>
              <a:rPr lang="en-US" sz="3800" dirty="0">
                <a:latin typeface="Rockwell" panose="02060603020205020403" pitchFamily="18" charset="0"/>
              </a:rPr>
              <a:t>and Pre-K4 Programs</a:t>
            </a:r>
          </a:p>
        </p:txBody>
      </p:sp>
      <p:sp>
        <p:nvSpPr>
          <p:cNvPr id="4" name="Slide Number Placeholder 3">
            <a:extLst>
              <a:ext uri="{FF2B5EF4-FFF2-40B4-BE49-F238E27FC236}">
                <a16:creationId xmlns:a16="http://schemas.microsoft.com/office/drawing/2014/main" id="{DF8A71E0-08B9-6A94-6B62-57B4AC15589A}"/>
              </a:ext>
            </a:extLst>
          </p:cNvPr>
          <p:cNvSpPr>
            <a:spLocks noGrp="1"/>
          </p:cNvSpPr>
          <p:nvPr>
            <p:ph type="sldNum" sz="quarter" idx="12"/>
          </p:nvPr>
        </p:nvSpPr>
        <p:spPr/>
        <p:txBody>
          <a:bodyPr/>
          <a:lstStyle/>
          <a:p>
            <a:fld id="{FD52C1F8-3BA5-F24E-8618-E52498D87186}" type="slidenum">
              <a:rPr lang="en-US" smtClean="0"/>
              <a:t>14</a:t>
            </a:fld>
            <a:endParaRPr lang="en-US"/>
          </a:p>
        </p:txBody>
      </p:sp>
      <p:graphicFrame>
        <p:nvGraphicFramePr>
          <p:cNvPr id="13" name="Table 12">
            <a:extLst>
              <a:ext uri="{FF2B5EF4-FFF2-40B4-BE49-F238E27FC236}">
                <a16:creationId xmlns:a16="http://schemas.microsoft.com/office/drawing/2014/main" id="{E7C03ABC-A852-EDB7-4D6A-D378332CBEB7}"/>
              </a:ext>
            </a:extLst>
          </p:cNvPr>
          <p:cNvGraphicFramePr>
            <a:graphicFrameLocks noGrp="1"/>
          </p:cNvGraphicFramePr>
          <p:nvPr>
            <p:extLst>
              <p:ext uri="{D42A27DB-BD31-4B8C-83A1-F6EECF244321}">
                <p14:modId xmlns:p14="http://schemas.microsoft.com/office/powerpoint/2010/main" val="3537228386"/>
              </p:ext>
            </p:extLst>
          </p:nvPr>
        </p:nvGraphicFramePr>
        <p:xfrm>
          <a:off x="243838" y="1965960"/>
          <a:ext cx="11617236" cy="3200400"/>
        </p:xfrm>
        <a:graphic>
          <a:graphicData uri="http://schemas.openxmlformats.org/drawingml/2006/table">
            <a:tbl>
              <a:tblPr firstRow="1" bandRow="1">
                <a:tableStyleId>{5C22544A-7EE6-4342-B048-85BDC9FD1C3A}</a:tableStyleId>
              </a:tblPr>
              <a:tblGrid>
                <a:gridCol w="5808618">
                  <a:extLst>
                    <a:ext uri="{9D8B030D-6E8A-4147-A177-3AD203B41FA5}">
                      <a16:colId xmlns:a16="http://schemas.microsoft.com/office/drawing/2014/main" val="972041859"/>
                    </a:ext>
                  </a:extLst>
                </a:gridCol>
                <a:gridCol w="5808618">
                  <a:extLst>
                    <a:ext uri="{9D8B030D-6E8A-4147-A177-3AD203B41FA5}">
                      <a16:colId xmlns:a16="http://schemas.microsoft.com/office/drawing/2014/main" val="4049093587"/>
                    </a:ext>
                  </a:extLst>
                </a:gridCol>
              </a:tblGrid>
              <a:tr h="2063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Specific Actions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Indicators of Success</a:t>
                      </a:r>
                    </a:p>
                  </a:txBody>
                  <a:tcPr/>
                </a:tc>
                <a:extLst>
                  <a:ext uri="{0D108BD9-81ED-4DB2-BD59-A6C34878D82A}">
                    <a16:rowId xmlns:a16="http://schemas.microsoft.com/office/drawing/2014/main" val="3788877864"/>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Determine priority sites and open additional classrooms</a:t>
                      </a:r>
                    </a:p>
                  </a:txBody>
                  <a:tcPr/>
                </a:tc>
                <a:tc>
                  <a:txBody>
                    <a:bodyPr/>
                    <a:lstStyle/>
                    <a:p>
                      <a:pPr marL="0" indent="0">
                        <a:buFont typeface="Arial" panose="020B0604020202020204" pitchFamily="34" charset="0"/>
                        <a:buNone/>
                      </a:pPr>
                      <a:r>
                        <a:rPr lang="en-US" dirty="0"/>
                        <a:t>Create 800 additional PreK seats</a:t>
                      </a:r>
                    </a:p>
                  </a:txBody>
                  <a:tcPr/>
                </a:tc>
                <a:extLst>
                  <a:ext uri="{0D108BD9-81ED-4DB2-BD59-A6C34878D82A}">
                    <a16:rowId xmlns:a16="http://schemas.microsoft.com/office/drawing/2014/main" val="3887706235"/>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Strengthen outreach and marketing to increase number of Pre-K seat acceptances</a:t>
                      </a:r>
                    </a:p>
                  </a:txBody>
                  <a:tcPr/>
                </a:tc>
                <a:tc>
                  <a:txBody>
                    <a:bodyPr/>
                    <a:lstStyle/>
                    <a:p>
                      <a:pPr marL="0" indent="0">
                        <a:buFont typeface="Arial" panose="020B0604020202020204" pitchFamily="34" charset="0"/>
                        <a:buNone/>
                      </a:pPr>
                      <a:r>
                        <a:rPr lang="en-US" dirty="0"/>
                        <a:t>Improve percentage of seats filled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Increased percentage of PreK school choice applications</a:t>
                      </a:r>
                    </a:p>
                  </a:txBody>
                  <a:tcPr/>
                </a:tc>
                <a:extLst>
                  <a:ext uri="{0D108BD9-81ED-4DB2-BD59-A6C34878D82A}">
                    <a16:rowId xmlns:a16="http://schemas.microsoft.com/office/drawing/2014/main" val="3496922796"/>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Improve high-quality instructional materials </a:t>
                      </a:r>
                    </a:p>
                  </a:txBody>
                  <a:tcPr/>
                </a:tc>
                <a:tc>
                  <a:txBody>
                    <a:bodyPr/>
                    <a:lstStyle/>
                    <a:p>
                      <a:pPr marL="0" indent="0">
                        <a:buFont typeface="Arial" panose="020B0604020202020204" pitchFamily="34" charset="0"/>
                        <a:buNone/>
                      </a:pPr>
                      <a:r>
                        <a:rPr lang="en-US" dirty="0"/>
                        <a:t>Increase the percentage of students who meet their target growth goal on circle</a:t>
                      </a:r>
                    </a:p>
                  </a:txBody>
                  <a:tcPr/>
                </a:tc>
                <a:extLst>
                  <a:ext uri="{0D108BD9-81ED-4DB2-BD59-A6C34878D82A}">
                    <a16:rowId xmlns:a16="http://schemas.microsoft.com/office/drawing/2014/main" val="2201746861"/>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Revise spot form for PreK alignment and continue and deepen PreK teacher professional development </a:t>
                      </a:r>
                    </a:p>
                  </a:txBody>
                  <a:tcPr/>
                </a:tc>
                <a:tc>
                  <a:txBody>
                    <a:bodyPr/>
                    <a:lstStyle/>
                    <a:p>
                      <a:pPr marL="0" indent="0">
                        <a:buFont typeface="Arial" panose="020B0604020202020204" pitchFamily="34" charset="0"/>
                        <a:buNone/>
                      </a:pPr>
                      <a:r>
                        <a:rPr lang="en-US" dirty="0"/>
                        <a:t>Improve Pre-K teacher IRT scores</a:t>
                      </a:r>
                    </a:p>
                  </a:txBody>
                  <a:tcPr/>
                </a:tc>
                <a:extLst>
                  <a:ext uri="{0D108BD9-81ED-4DB2-BD59-A6C34878D82A}">
                    <a16:rowId xmlns:a16="http://schemas.microsoft.com/office/drawing/2014/main" val="3084801392"/>
                  </a:ext>
                </a:extLst>
              </a:tr>
            </a:tbl>
          </a:graphicData>
        </a:graphic>
      </p:graphicFrame>
      <p:sp>
        <p:nvSpPr>
          <p:cNvPr id="7" name="Rectangle 6">
            <a:extLst>
              <a:ext uri="{FF2B5EF4-FFF2-40B4-BE49-F238E27FC236}">
                <a16:creationId xmlns:a16="http://schemas.microsoft.com/office/drawing/2014/main" id="{F5FEFD00-A782-B981-3B61-6C426DEB10D0}"/>
              </a:ext>
            </a:extLst>
          </p:cNvPr>
          <p:cNvSpPr/>
          <p:nvPr/>
        </p:nvSpPr>
        <p:spPr>
          <a:xfrm>
            <a:off x="287382" y="5275927"/>
            <a:ext cx="11617236" cy="506892"/>
          </a:xfrm>
          <a:prstGeom prst="rect">
            <a:avLst/>
          </a:prstGeom>
          <a:solidFill>
            <a:schemeClr val="accent1"/>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rPr>
              <a:t>Budget allocation change from 24-25 Budget: $5,000,000 </a:t>
            </a:r>
          </a:p>
        </p:txBody>
      </p:sp>
    </p:spTree>
    <p:extLst>
      <p:ext uri="{BB962C8B-B14F-4D97-AF65-F5344CB8AC3E}">
        <p14:creationId xmlns:p14="http://schemas.microsoft.com/office/powerpoint/2010/main" val="3613864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CFDB9-EB3E-2F3F-A0E6-4723EE661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0550A-6978-0187-4FDD-8724CEC59B1C}"/>
              </a:ext>
            </a:extLst>
          </p:cNvPr>
          <p:cNvSpPr>
            <a:spLocks noGrp="1"/>
          </p:cNvSpPr>
          <p:nvPr>
            <p:ph type="title"/>
          </p:nvPr>
        </p:nvSpPr>
        <p:spPr/>
        <p:txBody>
          <a:bodyPr>
            <a:noAutofit/>
          </a:bodyPr>
          <a:lstStyle/>
          <a:p>
            <a:r>
              <a:rPr lang="en-US" sz="3800" dirty="0">
                <a:latin typeface="Rockwell" panose="02060603020205020403" pitchFamily="18" charset="0"/>
              </a:rPr>
              <a:t>Key Action 5: Improve Districtwide </a:t>
            </a:r>
            <a:br>
              <a:rPr lang="en-US" sz="3800" dirty="0">
                <a:latin typeface="Rockwell" panose="02060603020205020403" pitchFamily="18" charset="0"/>
              </a:rPr>
            </a:br>
            <a:r>
              <a:rPr lang="en-US" sz="3800" dirty="0">
                <a:latin typeface="Rockwell" panose="02060603020205020403" pitchFamily="18" charset="0"/>
              </a:rPr>
              <a:t>Systems and Efficiency</a:t>
            </a:r>
          </a:p>
        </p:txBody>
      </p:sp>
      <p:sp>
        <p:nvSpPr>
          <p:cNvPr id="4" name="Slide Number Placeholder 3">
            <a:extLst>
              <a:ext uri="{FF2B5EF4-FFF2-40B4-BE49-F238E27FC236}">
                <a16:creationId xmlns:a16="http://schemas.microsoft.com/office/drawing/2014/main" id="{D56E10B5-CA40-C03C-1242-93CEDC6593DC}"/>
              </a:ext>
            </a:extLst>
          </p:cNvPr>
          <p:cNvSpPr>
            <a:spLocks noGrp="1"/>
          </p:cNvSpPr>
          <p:nvPr>
            <p:ph type="sldNum" sz="quarter" idx="12"/>
          </p:nvPr>
        </p:nvSpPr>
        <p:spPr/>
        <p:txBody>
          <a:bodyPr/>
          <a:lstStyle/>
          <a:p>
            <a:fld id="{FD52C1F8-3BA5-F24E-8618-E52498D87186}" type="slidenum">
              <a:rPr lang="en-US" smtClean="0"/>
              <a:t>15</a:t>
            </a:fld>
            <a:endParaRPr lang="en-US"/>
          </a:p>
        </p:txBody>
      </p:sp>
      <p:graphicFrame>
        <p:nvGraphicFramePr>
          <p:cNvPr id="13" name="Table 12">
            <a:extLst>
              <a:ext uri="{FF2B5EF4-FFF2-40B4-BE49-F238E27FC236}">
                <a16:creationId xmlns:a16="http://schemas.microsoft.com/office/drawing/2014/main" id="{1DDAFA54-C2F7-AD16-D918-CB047EA9BF54}"/>
              </a:ext>
            </a:extLst>
          </p:cNvPr>
          <p:cNvGraphicFramePr>
            <a:graphicFrameLocks noGrp="1"/>
          </p:cNvGraphicFramePr>
          <p:nvPr>
            <p:extLst>
              <p:ext uri="{D42A27DB-BD31-4B8C-83A1-F6EECF244321}">
                <p14:modId xmlns:p14="http://schemas.microsoft.com/office/powerpoint/2010/main" val="4224653021"/>
              </p:ext>
            </p:extLst>
          </p:nvPr>
        </p:nvGraphicFramePr>
        <p:xfrm>
          <a:off x="287382" y="1902314"/>
          <a:ext cx="11617236" cy="2926080"/>
        </p:xfrm>
        <a:graphic>
          <a:graphicData uri="http://schemas.openxmlformats.org/drawingml/2006/table">
            <a:tbl>
              <a:tblPr firstRow="1" bandRow="1">
                <a:tableStyleId>{5C22544A-7EE6-4342-B048-85BDC9FD1C3A}</a:tableStyleId>
              </a:tblPr>
              <a:tblGrid>
                <a:gridCol w="5808618">
                  <a:extLst>
                    <a:ext uri="{9D8B030D-6E8A-4147-A177-3AD203B41FA5}">
                      <a16:colId xmlns:a16="http://schemas.microsoft.com/office/drawing/2014/main" val="972041859"/>
                    </a:ext>
                  </a:extLst>
                </a:gridCol>
                <a:gridCol w="5808618">
                  <a:extLst>
                    <a:ext uri="{9D8B030D-6E8A-4147-A177-3AD203B41FA5}">
                      <a16:colId xmlns:a16="http://schemas.microsoft.com/office/drawing/2014/main" val="4049093587"/>
                    </a:ext>
                  </a:extLst>
                </a:gridCol>
              </a:tblGrid>
              <a:tr h="2063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Specific Actions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Indicators of Success</a:t>
                      </a:r>
                    </a:p>
                  </a:txBody>
                  <a:tcPr/>
                </a:tc>
                <a:extLst>
                  <a:ext uri="{0D108BD9-81ED-4DB2-BD59-A6C34878D82A}">
                    <a16:rowId xmlns:a16="http://schemas.microsoft.com/office/drawing/2014/main" val="3788877864"/>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Continue transportation optimization efforts </a:t>
                      </a:r>
                    </a:p>
                  </a:txBody>
                  <a:tcPr/>
                </a:tc>
                <a:tc>
                  <a:txBody>
                    <a:bodyPr/>
                    <a:lstStyle/>
                    <a:p>
                      <a:pPr marL="0" indent="0">
                        <a:buFont typeface="Arial" panose="020B0604020202020204" pitchFamily="34" charset="0"/>
                        <a:buNone/>
                      </a:pPr>
                      <a:r>
                        <a:rPr lang="en-US" dirty="0"/>
                        <a:t>Decrease cost and transit time per rider </a:t>
                      </a:r>
                    </a:p>
                  </a:txBody>
                  <a:tcPr/>
                </a:tc>
                <a:extLst>
                  <a:ext uri="{0D108BD9-81ED-4DB2-BD59-A6C34878D82A}">
                    <a16:rowId xmlns:a16="http://schemas.microsoft.com/office/drawing/2014/main" val="3496922796"/>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Strengthen availability and accuracy of key HISD Data</a:t>
                      </a:r>
                    </a:p>
                  </a:txBody>
                  <a:tcPr/>
                </a:tc>
                <a:tc>
                  <a:txBody>
                    <a:bodyPr/>
                    <a:lstStyle/>
                    <a:p>
                      <a:pPr marL="0" indent="0">
                        <a:buFont typeface="Arial" panose="020B0604020202020204" pitchFamily="34" charset="0"/>
                        <a:buNone/>
                      </a:pPr>
                      <a:r>
                        <a:rPr lang="en-US" dirty="0"/>
                        <a:t>Launch internal dashboards and improve timeliness of responses to queries</a:t>
                      </a:r>
                    </a:p>
                  </a:txBody>
                  <a:tcPr/>
                </a:tc>
                <a:extLst>
                  <a:ext uri="{0D108BD9-81ED-4DB2-BD59-A6C34878D82A}">
                    <a16:rowId xmlns:a16="http://schemas.microsoft.com/office/drawing/2014/main" val="2201746861"/>
                  </a:ext>
                </a:extLst>
              </a:tr>
              <a:tr h="334334">
                <a:tc>
                  <a:txBody>
                    <a:bodyPr/>
                    <a:lstStyle/>
                    <a:p>
                      <a:pPr marL="0" indent="0">
                        <a:buFont typeface="Arial" panose="020B0604020202020204" pitchFamily="34" charset="0"/>
                        <a:buNone/>
                      </a:pPr>
                      <a:r>
                        <a:rPr lang="en-US" dirty="0"/>
                        <a:t>Continue maintenance and operations system enhancements for work order processing and completion </a:t>
                      </a:r>
                    </a:p>
                  </a:txBody>
                  <a:tcPr/>
                </a:tc>
                <a:tc>
                  <a:txBody>
                    <a:bodyPr/>
                    <a:lstStyle/>
                    <a:p>
                      <a:pPr marL="0" indent="0">
                        <a:buFont typeface="Arial" panose="020B0604020202020204" pitchFamily="34" charset="0"/>
                        <a:buNone/>
                      </a:pPr>
                      <a:r>
                        <a:rPr lang="en-US" dirty="0"/>
                        <a:t>Improve tracking and completion of work orders based on prioritization level</a:t>
                      </a:r>
                    </a:p>
                  </a:txBody>
                  <a:tcPr/>
                </a:tc>
                <a:extLst>
                  <a:ext uri="{0D108BD9-81ED-4DB2-BD59-A6C34878D82A}">
                    <a16:rowId xmlns:a16="http://schemas.microsoft.com/office/drawing/2014/main" val="3084801392"/>
                  </a:ext>
                </a:extLst>
              </a:tr>
              <a:tr h="360819">
                <a:tc>
                  <a:txBody>
                    <a:bodyPr/>
                    <a:lstStyle/>
                    <a:p>
                      <a:pPr marL="0" indent="0">
                        <a:buFont typeface="Arial" panose="020B0604020202020204" pitchFamily="34" charset="0"/>
                        <a:buNone/>
                      </a:pPr>
                      <a:r>
                        <a:rPr lang="en-US" b="0" dirty="0"/>
                        <a:t>Relaunch and clarify unit concept responsibilities and track KPIs</a:t>
                      </a:r>
                    </a:p>
                  </a:txBody>
                  <a:tcPr/>
                </a:tc>
                <a:tc>
                  <a:txBody>
                    <a:bodyPr/>
                    <a:lstStyle/>
                    <a:p>
                      <a:pPr marL="0" indent="0">
                        <a:buFont typeface="Arial" panose="020B0604020202020204" pitchFamily="34" charset="0"/>
                        <a:buNone/>
                      </a:pPr>
                      <a:r>
                        <a:rPr lang="en-US" dirty="0"/>
                        <a:t>Improvement throughout the year on KPIs</a:t>
                      </a:r>
                    </a:p>
                  </a:txBody>
                  <a:tcPr/>
                </a:tc>
                <a:extLst>
                  <a:ext uri="{0D108BD9-81ED-4DB2-BD59-A6C34878D82A}">
                    <a16:rowId xmlns:a16="http://schemas.microsoft.com/office/drawing/2014/main" val="51031611"/>
                  </a:ext>
                </a:extLst>
              </a:tr>
            </a:tbl>
          </a:graphicData>
        </a:graphic>
      </p:graphicFrame>
      <p:sp>
        <p:nvSpPr>
          <p:cNvPr id="7" name="Rectangle 6">
            <a:extLst>
              <a:ext uri="{FF2B5EF4-FFF2-40B4-BE49-F238E27FC236}">
                <a16:creationId xmlns:a16="http://schemas.microsoft.com/office/drawing/2014/main" id="{E94AE632-C777-6F21-A833-5E5F248B1AF0}"/>
              </a:ext>
            </a:extLst>
          </p:cNvPr>
          <p:cNvSpPr/>
          <p:nvPr/>
        </p:nvSpPr>
        <p:spPr>
          <a:xfrm>
            <a:off x="287382" y="5085480"/>
            <a:ext cx="11617235" cy="506892"/>
          </a:xfrm>
          <a:prstGeom prst="rect">
            <a:avLst/>
          </a:prstGeom>
          <a:solidFill>
            <a:schemeClr val="accent1"/>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rPr>
              <a:t>Budget allocation change from 24-25 Budget: $10,000,000 in Maintenance Tax Notes (if necessary)</a:t>
            </a:r>
          </a:p>
        </p:txBody>
      </p:sp>
    </p:spTree>
    <p:extLst>
      <p:ext uri="{BB962C8B-B14F-4D97-AF65-F5344CB8AC3E}">
        <p14:creationId xmlns:p14="http://schemas.microsoft.com/office/powerpoint/2010/main" val="2053216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30D7C-D56D-1894-8CA5-8B4CA5901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42664-1594-D8A1-C346-04B0707F3F58}"/>
              </a:ext>
            </a:extLst>
          </p:cNvPr>
          <p:cNvSpPr>
            <a:spLocks noGrp="1"/>
          </p:cNvSpPr>
          <p:nvPr>
            <p:ph type="title"/>
          </p:nvPr>
        </p:nvSpPr>
        <p:spPr/>
        <p:txBody>
          <a:bodyPr>
            <a:noAutofit/>
          </a:bodyPr>
          <a:lstStyle/>
          <a:p>
            <a:r>
              <a:rPr lang="en-US" sz="3800" dirty="0">
                <a:latin typeface="Rockwell" panose="02060603020205020403" pitchFamily="18" charset="0"/>
              </a:rPr>
              <a:t>Key Action 6: Provide Accurate, Timely Information to the HISD Community</a:t>
            </a:r>
          </a:p>
        </p:txBody>
      </p:sp>
      <p:sp>
        <p:nvSpPr>
          <p:cNvPr id="4" name="Slide Number Placeholder 3">
            <a:extLst>
              <a:ext uri="{FF2B5EF4-FFF2-40B4-BE49-F238E27FC236}">
                <a16:creationId xmlns:a16="http://schemas.microsoft.com/office/drawing/2014/main" id="{E0EEBB0C-916C-3343-9591-4A80A4C7EE06}"/>
              </a:ext>
            </a:extLst>
          </p:cNvPr>
          <p:cNvSpPr>
            <a:spLocks noGrp="1"/>
          </p:cNvSpPr>
          <p:nvPr>
            <p:ph type="sldNum" sz="quarter" idx="12"/>
          </p:nvPr>
        </p:nvSpPr>
        <p:spPr/>
        <p:txBody>
          <a:bodyPr/>
          <a:lstStyle/>
          <a:p>
            <a:fld id="{FD52C1F8-3BA5-F24E-8618-E52498D87186}" type="slidenum">
              <a:rPr lang="en-US" smtClean="0"/>
              <a:t>16</a:t>
            </a:fld>
            <a:endParaRPr lang="en-US"/>
          </a:p>
        </p:txBody>
      </p:sp>
      <p:graphicFrame>
        <p:nvGraphicFramePr>
          <p:cNvPr id="13" name="Table 12">
            <a:extLst>
              <a:ext uri="{FF2B5EF4-FFF2-40B4-BE49-F238E27FC236}">
                <a16:creationId xmlns:a16="http://schemas.microsoft.com/office/drawing/2014/main" id="{BBBA4969-2AA7-1FC2-8526-B1FC163ABACF}"/>
              </a:ext>
            </a:extLst>
          </p:cNvPr>
          <p:cNvGraphicFramePr>
            <a:graphicFrameLocks noGrp="1"/>
          </p:cNvGraphicFramePr>
          <p:nvPr>
            <p:extLst>
              <p:ext uri="{D42A27DB-BD31-4B8C-83A1-F6EECF244321}">
                <p14:modId xmlns:p14="http://schemas.microsoft.com/office/powerpoint/2010/main" val="2921880061"/>
              </p:ext>
            </p:extLst>
          </p:nvPr>
        </p:nvGraphicFramePr>
        <p:xfrm>
          <a:off x="243838" y="1531708"/>
          <a:ext cx="11617236" cy="3931920"/>
        </p:xfrm>
        <a:graphic>
          <a:graphicData uri="http://schemas.openxmlformats.org/drawingml/2006/table">
            <a:tbl>
              <a:tblPr firstRow="1" bandRow="1">
                <a:tableStyleId>{5C22544A-7EE6-4342-B048-85BDC9FD1C3A}</a:tableStyleId>
              </a:tblPr>
              <a:tblGrid>
                <a:gridCol w="5808618">
                  <a:extLst>
                    <a:ext uri="{9D8B030D-6E8A-4147-A177-3AD203B41FA5}">
                      <a16:colId xmlns:a16="http://schemas.microsoft.com/office/drawing/2014/main" val="972041859"/>
                    </a:ext>
                  </a:extLst>
                </a:gridCol>
                <a:gridCol w="5808618">
                  <a:extLst>
                    <a:ext uri="{9D8B030D-6E8A-4147-A177-3AD203B41FA5}">
                      <a16:colId xmlns:a16="http://schemas.microsoft.com/office/drawing/2014/main" val="4049093587"/>
                    </a:ext>
                  </a:extLst>
                </a:gridCol>
              </a:tblGrid>
              <a:tr h="2063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Specific Actions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Indicators of Success</a:t>
                      </a:r>
                    </a:p>
                  </a:txBody>
                  <a:tcPr/>
                </a:tc>
                <a:extLst>
                  <a:ext uri="{0D108BD9-81ED-4DB2-BD59-A6C34878D82A}">
                    <a16:rowId xmlns:a16="http://schemas.microsoft.com/office/drawing/2014/main" val="3788877864"/>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Produce and stream HISD NOW content </a:t>
                      </a:r>
                    </a:p>
                  </a:txBody>
                  <a:tcPr/>
                </a:tc>
                <a:tc>
                  <a:txBody>
                    <a:bodyPr/>
                    <a:lstStyle/>
                    <a:p>
                      <a:pPr marL="0" indent="0">
                        <a:buFont typeface="Arial" panose="020B0604020202020204" pitchFamily="34" charset="0"/>
                        <a:buNone/>
                      </a:pPr>
                      <a:r>
                        <a:rPr lang="en-US" dirty="0"/>
                        <a:t>Team is sufficiently staffed and trained </a:t>
                      </a:r>
                    </a:p>
                  </a:txBody>
                  <a:tcPr/>
                </a:tc>
                <a:extLst>
                  <a:ext uri="{0D108BD9-81ED-4DB2-BD59-A6C34878D82A}">
                    <a16:rowId xmlns:a16="http://schemas.microsoft.com/office/drawing/2014/main" val="3496922796"/>
                  </a:ext>
                </a:extLst>
              </a:tr>
              <a:tr h="334334">
                <a:tc>
                  <a:txBody>
                    <a:bodyPr/>
                    <a:lstStyle/>
                    <a:p>
                      <a:pPr marL="0" indent="0">
                        <a:buFont typeface="Arial" panose="020B0604020202020204" pitchFamily="34" charset="0"/>
                        <a:buNone/>
                      </a:pPr>
                      <a:r>
                        <a:rPr lang="en-US" dirty="0"/>
                        <a:t>Grow public consumption of HISD NOW content</a:t>
                      </a:r>
                    </a:p>
                    <a:p>
                      <a:pPr marL="0" indent="0">
                        <a:buFont typeface="Arial" panose="020B0604020202020204" pitchFamily="34" charset="0"/>
                        <a:buNone/>
                      </a:pPr>
                      <a:endParaRPr lang="en-US" dirty="0"/>
                    </a:p>
                  </a:txBody>
                  <a:tcPr/>
                </a:tc>
                <a:tc>
                  <a:txBody>
                    <a:bodyPr/>
                    <a:lstStyle/>
                    <a:p>
                      <a:pPr marL="0" indent="0">
                        <a:buFont typeface="Arial" panose="020B0604020202020204" pitchFamily="34" charset="0"/>
                        <a:buNone/>
                      </a:pPr>
                      <a:r>
                        <a:rPr lang="en-US" dirty="0"/>
                        <a:t>Increase the number of HISD NOW subscribers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Increase local media references to HISD NOW content</a:t>
                      </a:r>
                    </a:p>
                    <a:p>
                      <a:pPr marL="0" indent="0">
                        <a:buFont typeface="Arial" panose="020B0604020202020204" pitchFamily="34" charset="0"/>
                        <a:buNone/>
                      </a:pP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Improve community perception of the District as measured by an increase in baseline parent sentiment data from spring 2025 survey</a:t>
                      </a:r>
                    </a:p>
                  </a:txBody>
                  <a:tcPr/>
                </a:tc>
                <a:extLst>
                  <a:ext uri="{0D108BD9-81ED-4DB2-BD59-A6C34878D82A}">
                    <a16:rowId xmlns:a16="http://schemas.microsoft.com/office/drawing/2014/main" val="3084801392"/>
                  </a:ext>
                </a:extLst>
              </a:tr>
              <a:tr h="334334">
                <a:tc>
                  <a:txBody>
                    <a:bodyPr/>
                    <a:lstStyle/>
                    <a:p>
                      <a:pPr marL="0" indent="0">
                        <a:buFont typeface="Arial" panose="020B0604020202020204" pitchFamily="34" charset="0"/>
                        <a:buNone/>
                      </a:pPr>
                      <a:r>
                        <a:rPr lang="en-US" dirty="0"/>
                        <a:t>Improve Family Facing Communications Infrastructure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Launch new family centric website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b="0" dirty="0"/>
                      </a:br>
                      <a:r>
                        <a:rPr lang="en-US" b="0" dirty="0"/>
                        <a:t>Adopt tool that streamlines and targets daily communications</a:t>
                      </a:r>
                    </a:p>
                  </a:txBody>
                  <a:tcPr/>
                </a:tc>
                <a:extLst>
                  <a:ext uri="{0D108BD9-81ED-4DB2-BD59-A6C34878D82A}">
                    <a16:rowId xmlns:a16="http://schemas.microsoft.com/office/drawing/2014/main" val="266510407"/>
                  </a:ext>
                </a:extLst>
              </a:tr>
            </a:tbl>
          </a:graphicData>
        </a:graphic>
      </p:graphicFrame>
      <p:sp>
        <p:nvSpPr>
          <p:cNvPr id="7" name="Rectangle 6">
            <a:extLst>
              <a:ext uri="{FF2B5EF4-FFF2-40B4-BE49-F238E27FC236}">
                <a16:creationId xmlns:a16="http://schemas.microsoft.com/office/drawing/2014/main" id="{31CBC7A9-A1E5-4F4A-1A11-4C71DA917746}"/>
              </a:ext>
            </a:extLst>
          </p:cNvPr>
          <p:cNvSpPr/>
          <p:nvPr/>
        </p:nvSpPr>
        <p:spPr>
          <a:xfrm>
            <a:off x="234963" y="5540354"/>
            <a:ext cx="11617236" cy="611873"/>
          </a:xfrm>
          <a:prstGeom prst="rect">
            <a:avLst/>
          </a:prstGeom>
          <a:solidFill>
            <a:schemeClr val="accent1"/>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rPr>
              <a:t>Budget allocation change from 24-25 Budget: $2,000,000</a:t>
            </a:r>
          </a:p>
        </p:txBody>
      </p:sp>
    </p:spTree>
    <p:extLst>
      <p:ext uri="{BB962C8B-B14F-4D97-AF65-F5344CB8AC3E}">
        <p14:creationId xmlns:p14="http://schemas.microsoft.com/office/powerpoint/2010/main" val="78199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2B78F-807D-1778-EDE9-F7CDD3B4D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1C2273-A6C1-D90C-3DD9-A72EB5BBF9E7}"/>
              </a:ext>
            </a:extLst>
          </p:cNvPr>
          <p:cNvSpPr>
            <a:spLocks noGrp="1"/>
          </p:cNvSpPr>
          <p:nvPr>
            <p:ph type="title"/>
          </p:nvPr>
        </p:nvSpPr>
        <p:spPr/>
        <p:txBody>
          <a:bodyPr>
            <a:noAutofit/>
          </a:bodyPr>
          <a:lstStyle/>
          <a:p>
            <a:r>
              <a:rPr lang="en-US" sz="3800" dirty="0">
                <a:latin typeface="Rockwell" panose="02060603020205020403" pitchFamily="18" charset="0"/>
              </a:rPr>
              <a:t>Key Action 7: Expand Access to </a:t>
            </a:r>
            <a:br>
              <a:rPr lang="en-US" sz="3800" dirty="0">
                <a:latin typeface="Rockwell" panose="02060603020205020403" pitchFamily="18" charset="0"/>
              </a:rPr>
            </a:br>
            <a:r>
              <a:rPr lang="en-US" sz="3800" dirty="0">
                <a:latin typeface="Rockwell" panose="02060603020205020403" pitchFamily="18" charset="0"/>
              </a:rPr>
              <a:t>High-Quality Post-Secondary Pathways</a:t>
            </a:r>
          </a:p>
        </p:txBody>
      </p:sp>
      <p:sp>
        <p:nvSpPr>
          <p:cNvPr id="4" name="Slide Number Placeholder 3">
            <a:extLst>
              <a:ext uri="{FF2B5EF4-FFF2-40B4-BE49-F238E27FC236}">
                <a16:creationId xmlns:a16="http://schemas.microsoft.com/office/drawing/2014/main" id="{9E774EFB-EDA0-0F3B-3487-99FCCEA2F1EA}"/>
              </a:ext>
            </a:extLst>
          </p:cNvPr>
          <p:cNvSpPr>
            <a:spLocks noGrp="1"/>
          </p:cNvSpPr>
          <p:nvPr>
            <p:ph type="sldNum" sz="quarter" idx="12"/>
          </p:nvPr>
        </p:nvSpPr>
        <p:spPr/>
        <p:txBody>
          <a:bodyPr/>
          <a:lstStyle/>
          <a:p>
            <a:fld id="{FD52C1F8-3BA5-F24E-8618-E52498D87186}" type="slidenum">
              <a:rPr lang="en-US" smtClean="0"/>
              <a:t>17</a:t>
            </a:fld>
            <a:endParaRPr lang="en-US"/>
          </a:p>
        </p:txBody>
      </p:sp>
      <p:graphicFrame>
        <p:nvGraphicFramePr>
          <p:cNvPr id="13" name="Table 12">
            <a:extLst>
              <a:ext uri="{FF2B5EF4-FFF2-40B4-BE49-F238E27FC236}">
                <a16:creationId xmlns:a16="http://schemas.microsoft.com/office/drawing/2014/main" id="{2B614310-C30D-391B-BEC1-F8816F3BF0CC}"/>
              </a:ext>
            </a:extLst>
          </p:cNvPr>
          <p:cNvGraphicFramePr>
            <a:graphicFrameLocks noGrp="1"/>
          </p:cNvGraphicFramePr>
          <p:nvPr>
            <p:extLst>
              <p:ext uri="{D42A27DB-BD31-4B8C-83A1-F6EECF244321}">
                <p14:modId xmlns:p14="http://schemas.microsoft.com/office/powerpoint/2010/main" val="1867970641"/>
              </p:ext>
            </p:extLst>
          </p:nvPr>
        </p:nvGraphicFramePr>
        <p:xfrm>
          <a:off x="243838" y="2045449"/>
          <a:ext cx="11617236" cy="2926080"/>
        </p:xfrm>
        <a:graphic>
          <a:graphicData uri="http://schemas.openxmlformats.org/drawingml/2006/table">
            <a:tbl>
              <a:tblPr firstRow="1" bandRow="1">
                <a:tableStyleId>{5C22544A-7EE6-4342-B048-85BDC9FD1C3A}</a:tableStyleId>
              </a:tblPr>
              <a:tblGrid>
                <a:gridCol w="5808618">
                  <a:extLst>
                    <a:ext uri="{9D8B030D-6E8A-4147-A177-3AD203B41FA5}">
                      <a16:colId xmlns:a16="http://schemas.microsoft.com/office/drawing/2014/main" val="972041859"/>
                    </a:ext>
                  </a:extLst>
                </a:gridCol>
                <a:gridCol w="5808618">
                  <a:extLst>
                    <a:ext uri="{9D8B030D-6E8A-4147-A177-3AD203B41FA5}">
                      <a16:colId xmlns:a16="http://schemas.microsoft.com/office/drawing/2014/main" val="4049093587"/>
                    </a:ext>
                  </a:extLst>
                </a:gridCol>
              </a:tblGrid>
              <a:tr h="2063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Specific Actions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Indicators of Success</a:t>
                      </a:r>
                    </a:p>
                  </a:txBody>
                  <a:tcPr/>
                </a:tc>
                <a:extLst>
                  <a:ext uri="{0D108BD9-81ED-4DB2-BD59-A6C34878D82A}">
                    <a16:rowId xmlns:a16="http://schemas.microsoft.com/office/drawing/2014/main" val="3788877864"/>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t>Create 3-year plan to upgrade 2035 Programs of Study</a:t>
                      </a:r>
                    </a:p>
                  </a:txBody>
                  <a:tcPr/>
                </a:tc>
                <a:tc>
                  <a:txBody>
                    <a:bodyPr/>
                    <a:lstStyle/>
                    <a:p>
                      <a:pPr marL="0" indent="0">
                        <a:buFont typeface="Arial" panose="020B0604020202020204" pitchFamily="34" charset="0"/>
                        <a:buNone/>
                      </a:pPr>
                      <a:r>
                        <a:rPr lang="en-US" sz="1600" dirty="0"/>
                        <a:t>Increase the percentage of students TSI ready and with IBCs, percentage of students enrolled in high-demand programs of student, and number of students enrolled in the AI elective.</a:t>
                      </a:r>
                    </a:p>
                  </a:txBody>
                  <a:tcPr/>
                </a:tc>
                <a:extLst>
                  <a:ext uri="{0D108BD9-81ED-4DB2-BD59-A6C34878D82A}">
                    <a16:rowId xmlns:a16="http://schemas.microsoft.com/office/drawing/2014/main" val="3496922796"/>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t>Complete phase 1 of Barbara Jordan CTE renovation project </a:t>
                      </a:r>
                    </a:p>
                  </a:txBody>
                  <a:tcPr/>
                </a:tc>
                <a:tc>
                  <a:txBody>
                    <a:bodyPr/>
                    <a:lstStyle/>
                    <a:p>
                      <a:pPr marL="0" indent="0">
                        <a:buFont typeface="Arial" panose="020B0604020202020204" pitchFamily="34" charset="0"/>
                        <a:buNone/>
                      </a:pPr>
                      <a:r>
                        <a:rPr lang="en-US" sz="1600" dirty="0"/>
                        <a:t>Phase 1 complete</a:t>
                      </a:r>
                    </a:p>
                  </a:txBody>
                  <a:tcPr/>
                </a:tc>
                <a:extLst>
                  <a:ext uri="{0D108BD9-81ED-4DB2-BD59-A6C34878D82A}">
                    <a16:rowId xmlns:a16="http://schemas.microsoft.com/office/drawing/2014/main" val="2201746861"/>
                  </a:ext>
                </a:extLst>
              </a:tr>
              <a:tr h="334334">
                <a:tc>
                  <a:txBody>
                    <a:bodyPr/>
                    <a:lstStyle/>
                    <a:p>
                      <a:pPr marL="0" indent="0">
                        <a:buFont typeface="Arial" panose="020B0604020202020204" pitchFamily="34" charset="0"/>
                        <a:buNone/>
                      </a:pPr>
                      <a:r>
                        <a:rPr lang="en-US" sz="1600" dirty="0"/>
                        <a:t>Expand advanced coursework pathways in middle schools </a:t>
                      </a:r>
                    </a:p>
                  </a:txBody>
                  <a:tcPr/>
                </a:tc>
                <a:tc>
                  <a:txBody>
                    <a:bodyPr/>
                    <a:lstStyle/>
                    <a:p>
                      <a:pPr marL="0" indent="0">
                        <a:buFont typeface="Arial" panose="020B0604020202020204" pitchFamily="34" charset="0"/>
                        <a:buNone/>
                      </a:pPr>
                      <a:r>
                        <a:rPr lang="en-US" sz="1600" dirty="0"/>
                        <a:t>Increase percentage of students accessing advanced coursework</a:t>
                      </a:r>
                    </a:p>
                  </a:txBody>
                  <a:tcPr/>
                </a:tc>
                <a:extLst>
                  <a:ext uri="{0D108BD9-81ED-4DB2-BD59-A6C34878D82A}">
                    <a16:rowId xmlns:a16="http://schemas.microsoft.com/office/drawing/2014/main" val="3084801392"/>
                  </a:ext>
                </a:extLst>
              </a:tr>
              <a:tr h="360819">
                <a:tc>
                  <a:txBody>
                    <a:bodyPr/>
                    <a:lstStyle/>
                    <a:p>
                      <a:pPr marL="0" indent="0">
                        <a:buFont typeface="Arial" panose="020B0604020202020204" pitchFamily="34" charset="0"/>
                        <a:buNone/>
                      </a:pPr>
                      <a:r>
                        <a:rPr lang="en-US" sz="1600" b="0" dirty="0"/>
                        <a:t>Provide ongoing professional development to CTE and Advanced Course teachers on industry alignment and high- quality instruction </a:t>
                      </a:r>
                    </a:p>
                  </a:txBody>
                  <a:tcPr/>
                </a:tc>
                <a:tc>
                  <a:txBody>
                    <a:bodyPr/>
                    <a:lstStyle/>
                    <a:p>
                      <a:pPr marL="0" indent="0">
                        <a:buFont typeface="Arial" panose="020B0604020202020204" pitchFamily="34" charset="0"/>
                        <a:buNone/>
                      </a:pPr>
                      <a:r>
                        <a:rPr lang="en-US" sz="1600" dirty="0"/>
                        <a:t>Increase percentage of CTE completers, percentage of students accepted to higher education institutions, and percentage of students achieving at least 1 certification. </a:t>
                      </a:r>
                    </a:p>
                  </a:txBody>
                  <a:tcPr/>
                </a:tc>
                <a:extLst>
                  <a:ext uri="{0D108BD9-81ED-4DB2-BD59-A6C34878D82A}">
                    <a16:rowId xmlns:a16="http://schemas.microsoft.com/office/drawing/2014/main" val="51031611"/>
                  </a:ext>
                </a:extLst>
              </a:tr>
            </a:tbl>
          </a:graphicData>
        </a:graphic>
      </p:graphicFrame>
      <p:sp>
        <p:nvSpPr>
          <p:cNvPr id="7" name="Rectangle 6">
            <a:extLst>
              <a:ext uri="{FF2B5EF4-FFF2-40B4-BE49-F238E27FC236}">
                <a16:creationId xmlns:a16="http://schemas.microsoft.com/office/drawing/2014/main" id="{E7CDD4F2-DA24-277D-862F-243357B99EB5}"/>
              </a:ext>
            </a:extLst>
          </p:cNvPr>
          <p:cNvSpPr/>
          <p:nvPr/>
        </p:nvSpPr>
        <p:spPr>
          <a:xfrm>
            <a:off x="243838" y="5146853"/>
            <a:ext cx="11617236" cy="681104"/>
          </a:xfrm>
          <a:prstGeom prst="rect">
            <a:avLst/>
          </a:prstGeom>
          <a:solidFill>
            <a:schemeClr val="accent1"/>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rPr>
              <a:t>Budget allocation change from 24-25 Budget: $20,0000 in Maintenance Tax Notes for Barbara Jordan; $10,000,000 for other CCMR and CTE upgrades</a:t>
            </a:r>
          </a:p>
        </p:txBody>
      </p:sp>
    </p:spTree>
    <p:extLst>
      <p:ext uri="{BB962C8B-B14F-4D97-AF65-F5344CB8AC3E}">
        <p14:creationId xmlns:p14="http://schemas.microsoft.com/office/powerpoint/2010/main" val="973023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EA1DC-13D3-44F2-8D10-13CC77325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36DDB-FB35-0B22-F5AC-0A78AC4E0482}"/>
              </a:ext>
            </a:extLst>
          </p:cNvPr>
          <p:cNvSpPr>
            <a:spLocks noGrp="1"/>
          </p:cNvSpPr>
          <p:nvPr>
            <p:ph type="title"/>
          </p:nvPr>
        </p:nvSpPr>
        <p:spPr/>
        <p:txBody>
          <a:bodyPr>
            <a:noAutofit/>
          </a:bodyPr>
          <a:lstStyle/>
          <a:p>
            <a:r>
              <a:rPr lang="en-US" sz="3800" dirty="0">
                <a:latin typeface="Rockwell" panose="02060603020205020403" pitchFamily="18" charset="0"/>
              </a:rPr>
              <a:t>Key Action 8: Address Prioritized </a:t>
            </a:r>
            <a:br>
              <a:rPr lang="en-US" sz="3800" dirty="0">
                <a:latin typeface="Rockwell" panose="02060603020205020403" pitchFamily="18" charset="0"/>
              </a:rPr>
            </a:br>
            <a:r>
              <a:rPr lang="en-US" sz="3800" dirty="0">
                <a:latin typeface="Rockwell" panose="02060603020205020403" pitchFamily="18" charset="0"/>
              </a:rPr>
              <a:t>Health and Safety Needs</a:t>
            </a:r>
          </a:p>
        </p:txBody>
      </p:sp>
      <p:sp>
        <p:nvSpPr>
          <p:cNvPr id="4" name="Slide Number Placeholder 3">
            <a:extLst>
              <a:ext uri="{FF2B5EF4-FFF2-40B4-BE49-F238E27FC236}">
                <a16:creationId xmlns:a16="http://schemas.microsoft.com/office/drawing/2014/main" id="{4F6F130C-9E2D-DBEC-76AF-BFE5C8920F43}"/>
              </a:ext>
            </a:extLst>
          </p:cNvPr>
          <p:cNvSpPr>
            <a:spLocks noGrp="1"/>
          </p:cNvSpPr>
          <p:nvPr>
            <p:ph type="sldNum" sz="quarter" idx="12"/>
          </p:nvPr>
        </p:nvSpPr>
        <p:spPr/>
        <p:txBody>
          <a:bodyPr/>
          <a:lstStyle/>
          <a:p>
            <a:fld id="{FD52C1F8-3BA5-F24E-8618-E52498D87186}" type="slidenum">
              <a:rPr lang="en-US" smtClean="0"/>
              <a:t>18</a:t>
            </a:fld>
            <a:endParaRPr lang="en-US"/>
          </a:p>
        </p:txBody>
      </p:sp>
      <p:graphicFrame>
        <p:nvGraphicFramePr>
          <p:cNvPr id="13" name="Table 12">
            <a:extLst>
              <a:ext uri="{FF2B5EF4-FFF2-40B4-BE49-F238E27FC236}">
                <a16:creationId xmlns:a16="http://schemas.microsoft.com/office/drawing/2014/main" id="{08E0681C-3296-A728-C29E-A97721CC2661}"/>
              </a:ext>
            </a:extLst>
          </p:cNvPr>
          <p:cNvGraphicFramePr>
            <a:graphicFrameLocks noGrp="1"/>
          </p:cNvGraphicFramePr>
          <p:nvPr>
            <p:extLst>
              <p:ext uri="{D42A27DB-BD31-4B8C-83A1-F6EECF244321}">
                <p14:modId xmlns:p14="http://schemas.microsoft.com/office/powerpoint/2010/main" val="3038368116"/>
              </p:ext>
            </p:extLst>
          </p:nvPr>
        </p:nvGraphicFramePr>
        <p:xfrm>
          <a:off x="287382" y="2011680"/>
          <a:ext cx="11617236" cy="2834640"/>
        </p:xfrm>
        <a:graphic>
          <a:graphicData uri="http://schemas.openxmlformats.org/drawingml/2006/table">
            <a:tbl>
              <a:tblPr firstRow="1" bandRow="1">
                <a:tableStyleId>{5C22544A-7EE6-4342-B048-85BDC9FD1C3A}</a:tableStyleId>
              </a:tblPr>
              <a:tblGrid>
                <a:gridCol w="5808618">
                  <a:extLst>
                    <a:ext uri="{9D8B030D-6E8A-4147-A177-3AD203B41FA5}">
                      <a16:colId xmlns:a16="http://schemas.microsoft.com/office/drawing/2014/main" val="972041859"/>
                    </a:ext>
                  </a:extLst>
                </a:gridCol>
                <a:gridCol w="5808618">
                  <a:extLst>
                    <a:ext uri="{9D8B030D-6E8A-4147-A177-3AD203B41FA5}">
                      <a16:colId xmlns:a16="http://schemas.microsoft.com/office/drawing/2014/main" val="4049093587"/>
                    </a:ext>
                  </a:extLst>
                </a:gridCol>
              </a:tblGrid>
              <a:tr h="2063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Specific Actions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Indicators of Success</a:t>
                      </a:r>
                    </a:p>
                  </a:txBody>
                  <a:tcPr/>
                </a:tc>
                <a:extLst>
                  <a:ext uri="{0D108BD9-81ED-4DB2-BD59-A6C34878D82A}">
                    <a16:rowId xmlns:a16="http://schemas.microsoft.com/office/drawing/2014/main" val="3788877864"/>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Align on criteria for prioritizing health and safety needs and create project plan  </a:t>
                      </a:r>
                    </a:p>
                  </a:txBody>
                  <a:tcPr/>
                </a:tc>
                <a:tc>
                  <a:txBody>
                    <a:bodyPr/>
                    <a:lstStyle/>
                    <a:p>
                      <a:pPr marL="0" indent="0">
                        <a:buFont typeface="Arial" panose="020B0604020202020204" pitchFamily="34" charset="0"/>
                        <a:buNone/>
                      </a:pPr>
                      <a:r>
                        <a:rPr lang="en-US" dirty="0"/>
                        <a:t>Complete a prioritized list of health and safety projects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Complete phase 1 of needs by July 2026. </a:t>
                      </a:r>
                    </a:p>
                  </a:txBody>
                  <a:tcPr/>
                </a:tc>
                <a:extLst>
                  <a:ext uri="{0D108BD9-81ED-4DB2-BD59-A6C34878D82A}">
                    <a16:rowId xmlns:a16="http://schemas.microsoft.com/office/drawing/2014/main" val="3496922796"/>
                  </a:ext>
                </a:extLst>
              </a:tr>
              <a:tr h="33433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Address critical HVAC issues</a:t>
                      </a:r>
                    </a:p>
                  </a:txBody>
                  <a:tcPr/>
                </a:tc>
                <a:tc>
                  <a:txBody>
                    <a:bodyPr/>
                    <a:lstStyle/>
                    <a:p>
                      <a:pPr marL="0" indent="0">
                        <a:buFont typeface="Arial" panose="020B0604020202020204" pitchFamily="34" charset="0"/>
                        <a:buNone/>
                      </a:pPr>
                      <a:r>
                        <a:rPr lang="en-US" dirty="0"/>
                        <a:t>Decrease HVAC complaints related to temperature and air quality </a:t>
                      </a:r>
                    </a:p>
                  </a:txBody>
                  <a:tcPr/>
                </a:tc>
                <a:extLst>
                  <a:ext uri="{0D108BD9-81ED-4DB2-BD59-A6C34878D82A}">
                    <a16:rowId xmlns:a16="http://schemas.microsoft.com/office/drawing/2014/main" val="2201746861"/>
                  </a:ext>
                </a:extLst>
              </a:tr>
              <a:tr h="334334">
                <a:tc>
                  <a:txBody>
                    <a:bodyPr/>
                    <a:lstStyle/>
                    <a:p>
                      <a:pPr marL="0" indent="0">
                        <a:buFont typeface="Arial" panose="020B0604020202020204" pitchFamily="34" charset="0"/>
                        <a:buNone/>
                      </a:pPr>
                      <a:r>
                        <a:rPr lang="en-US" dirty="0"/>
                        <a:t>Strengthen team capacity to support families to access healthcare </a:t>
                      </a:r>
                    </a:p>
                  </a:txBody>
                  <a:tcPr/>
                </a:tc>
                <a:tc>
                  <a:txBody>
                    <a:bodyPr/>
                    <a:lstStyle/>
                    <a:p>
                      <a:pPr marL="0" indent="0">
                        <a:buFont typeface="Arial" panose="020B0604020202020204" pitchFamily="34" charset="0"/>
                        <a:buNone/>
                      </a:pPr>
                      <a:r>
                        <a:rPr lang="en-US" dirty="0"/>
                        <a:t>Increase the percentage of families accessing school-based healthcare and percentage of families that are immunization compliant </a:t>
                      </a:r>
                    </a:p>
                  </a:txBody>
                  <a:tcPr/>
                </a:tc>
                <a:extLst>
                  <a:ext uri="{0D108BD9-81ED-4DB2-BD59-A6C34878D82A}">
                    <a16:rowId xmlns:a16="http://schemas.microsoft.com/office/drawing/2014/main" val="3084801392"/>
                  </a:ext>
                </a:extLst>
              </a:tr>
            </a:tbl>
          </a:graphicData>
        </a:graphic>
      </p:graphicFrame>
      <p:sp>
        <p:nvSpPr>
          <p:cNvPr id="7" name="Rectangle 6">
            <a:extLst>
              <a:ext uri="{FF2B5EF4-FFF2-40B4-BE49-F238E27FC236}">
                <a16:creationId xmlns:a16="http://schemas.microsoft.com/office/drawing/2014/main" id="{194ACCAA-368F-E0CD-8F11-11A0C8549D61}"/>
              </a:ext>
            </a:extLst>
          </p:cNvPr>
          <p:cNvSpPr/>
          <p:nvPr/>
        </p:nvSpPr>
        <p:spPr>
          <a:xfrm>
            <a:off x="914265" y="5094443"/>
            <a:ext cx="10363470" cy="506892"/>
          </a:xfrm>
          <a:prstGeom prst="rect">
            <a:avLst/>
          </a:prstGeom>
          <a:solidFill>
            <a:schemeClr val="accent1"/>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rPr>
              <a:t>Budget Allocation: $40,000,000 </a:t>
            </a:r>
          </a:p>
        </p:txBody>
      </p:sp>
    </p:spTree>
    <p:extLst>
      <p:ext uri="{BB962C8B-B14F-4D97-AF65-F5344CB8AC3E}">
        <p14:creationId xmlns:p14="http://schemas.microsoft.com/office/powerpoint/2010/main" val="180453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9835-3633-315D-B46E-3AF4CC6E816C}"/>
              </a:ext>
            </a:extLst>
          </p:cNvPr>
          <p:cNvSpPr>
            <a:spLocks noGrp="1"/>
          </p:cNvSpPr>
          <p:nvPr>
            <p:ph type="title"/>
          </p:nvPr>
        </p:nvSpPr>
        <p:spPr/>
        <p:txBody>
          <a:bodyPr/>
          <a:lstStyle/>
          <a:p>
            <a:r>
              <a:rPr lang="en-US" dirty="0">
                <a:latin typeface="Rockwell" panose="02060603020205020403" pitchFamily="18" charset="0"/>
              </a:rPr>
              <a:t>Approach To School Budgets</a:t>
            </a:r>
          </a:p>
        </p:txBody>
      </p:sp>
      <p:sp>
        <p:nvSpPr>
          <p:cNvPr id="6" name="Rectangle 5">
            <a:extLst>
              <a:ext uri="{FF2B5EF4-FFF2-40B4-BE49-F238E27FC236}">
                <a16:creationId xmlns:a16="http://schemas.microsoft.com/office/drawing/2014/main" id="{A2A9CF21-077A-59D0-FD08-0391A6FF3118}"/>
              </a:ext>
            </a:extLst>
          </p:cNvPr>
          <p:cNvSpPr/>
          <p:nvPr/>
        </p:nvSpPr>
        <p:spPr>
          <a:xfrm>
            <a:off x="609600" y="1821212"/>
            <a:ext cx="10972800" cy="867266"/>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6497643-2F64-9090-5B95-7C4206DFD8E4}"/>
              </a:ext>
            </a:extLst>
          </p:cNvPr>
          <p:cNvSpPr txBox="1"/>
          <p:nvPr/>
        </p:nvSpPr>
        <p:spPr>
          <a:xfrm>
            <a:off x="2146054" y="1900902"/>
            <a:ext cx="7654894" cy="707886"/>
          </a:xfrm>
          <a:prstGeom prst="rect">
            <a:avLst/>
          </a:prstGeom>
          <a:noFill/>
        </p:spPr>
        <p:txBody>
          <a:bodyPr wrap="square">
            <a:spAutoFit/>
          </a:bodyPr>
          <a:lstStyle/>
          <a:p>
            <a:pPr algn="ctr"/>
            <a:r>
              <a:rPr lang="en-US" sz="2000" dirty="0">
                <a:solidFill>
                  <a:schemeClr val="bg1"/>
                </a:solidFill>
                <a:latin typeface="Montserrat" panose="00000500000000000000" pitchFamily="2" charset="0"/>
              </a:rPr>
              <a:t>Use the basic formulae for allocating funds per pupil:</a:t>
            </a:r>
          </a:p>
          <a:p>
            <a:pPr algn="ctr"/>
            <a:r>
              <a:rPr lang="en-US" sz="2000" dirty="0">
                <a:solidFill>
                  <a:schemeClr val="bg1"/>
                </a:solidFill>
                <a:latin typeface="Montserrat" panose="00000500000000000000" pitchFamily="2" charset="0"/>
              </a:rPr>
              <a:t>Budget allocation </a:t>
            </a:r>
            <a:r>
              <a:rPr lang="en-US" sz="2000" b="1" dirty="0">
                <a:latin typeface="Montserrat" panose="00000500000000000000" pitchFamily="2" charset="0"/>
              </a:rPr>
              <a:t>= PUA * projected enrollment * ADA</a:t>
            </a:r>
          </a:p>
        </p:txBody>
      </p:sp>
      <p:sp>
        <p:nvSpPr>
          <p:cNvPr id="10" name="TextBox 9">
            <a:extLst>
              <a:ext uri="{FF2B5EF4-FFF2-40B4-BE49-F238E27FC236}">
                <a16:creationId xmlns:a16="http://schemas.microsoft.com/office/drawing/2014/main" id="{94549C39-D209-4CD7-4346-44C28F1A776A}"/>
              </a:ext>
            </a:extLst>
          </p:cNvPr>
          <p:cNvSpPr txBox="1"/>
          <p:nvPr/>
        </p:nvSpPr>
        <p:spPr>
          <a:xfrm>
            <a:off x="609599" y="2856382"/>
            <a:ext cx="10972799" cy="3416320"/>
          </a:xfrm>
          <a:prstGeom prst="rect">
            <a:avLst/>
          </a:prstGeom>
          <a:noFill/>
        </p:spPr>
        <p:txBody>
          <a:bodyPr wrap="square">
            <a:spAutoFit/>
          </a:bodyPr>
          <a:lstStyle/>
          <a:p>
            <a:r>
              <a:rPr lang="en-US" sz="2400" b="1" dirty="0">
                <a:solidFill>
                  <a:schemeClr val="accent2"/>
                </a:solidFill>
                <a:latin typeface="Montserrat" panose="00000500000000000000" pitchFamily="2" charset="0"/>
              </a:rPr>
              <a:t>PUA</a:t>
            </a:r>
            <a:r>
              <a:rPr lang="en-US" sz="2400" b="1" dirty="0">
                <a:solidFill>
                  <a:srgbClr val="77A29F"/>
                </a:solidFill>
                <a:latin typeface="Montserrat" panose="00000500000000000000" pitchFamily="2" charset="0"/>
              </a:rPr>
              <a:t> </a:t>
            </a:r>
            <a:r>
              <a:rPr lang="en-US" sz="2400" dirty="0">
                <a:latin typeface="Montserrat" panose="00000500000000000000" pitchFamily="2" charset="0"/>
              </a:rPr>
              <a:t>=</a:t>
            </a:r>
            <a:r>
              <a:rPr lang="en-US" sz="2400" b="1" dirty="0">
                <a:solidFill>
                  <a:srgbClr val="77A29F"/>
                </a:solidFill>
                <a:latin typeface="Montserrat" panose="00000500000000000000" pitchFamily="2" charset="0"/>
              </a:rPr>
              <a:t> </a:t>
            </a:r>
            <a:r>
              <a:rPr lang="en-US" sz="2400" dirty="0">
                <a:latin typeface="Montserrat" panose="00000500000000000000" pitchFamily="2" charset="0"/>
              </a:rPr>
              <a:t>Per Unit Allocation</a:t>
            </a:r>
          </a:p>
          <a:p>
            <a:pPr marL="800100" lvl="1" indent="-342900">
              <a:buFont typeface="Arial" panose="020B0604020202020204" pitchFamily="34" charset="0"/>
              <a:buChar char="•"/>
            </a:pPr>
            <a:r>
              <a:rPr lang="en-US" sz="2400" dirty="0">
                <a:latin typeface="Montserrat" panose="00000500000000000000" pitchFamily="2" charset="0"/>
              </a:rPr>
              <a:t>Includes the weights or amounts for gifted &amp; talented, small school subsidy, bilingual students, special education students, high school subsidy, state comp &amp; economically disadvantaged, at risk, homeless, refugee, CTE, Magnet subsidies added after calculation of PUA allocation</a:t>
            </a:r>
          </a:p>
          <a:p>
            <a:pPr marL="800100" lvl="1" indent="-342900">
              <a:buFont typeface="Arial" panose="020B0604020202020204" pitchFamily="34" charset="0"/>
              <a:buChar char="•"/>
            </a:pPr>
            <a:r>
              <a:rPr lang="en-US" sz="2400" dirty="0">
                <a:latin typeface="Montserrat" panose="00000500000000000000" pitchFamily="2" charset="0"/>
              </a:rPr>
              <a:t>Unchanged from 2023</a:t>
            </a:r>
          </a:p>
          <a:p>
            <a:pPr marL="1257300" lvl="2" indent="-342900">
              <a:buFont typeface="Arial" panose="020B0604020202020204" pitchFamily="34" charset="0"/>
              <a:buChar char="•"/>
            </a:pPr>
            <a:r>
              <a:rPr lang="en-US" sz="2400" dirty="0">
                <a:latin typeface="Montserrat" panose="00000500000000000000" pitchFamily="2" charset="0"/>
              </a:rPr>
              <a:t>Will wait for the legislative session to end before recalculating weights for FY 2027.</a:t>
            </a:r>
            <a:endParaRPr lang="en-US" sz="2800" dirty="0">
              <a:latin typeface="Montserrat" panose="00000500000000000000" pitchFamily="2" charset="0"/>
            </a:endParaRPr>
          </a:p>
        </p:txBody>
      </p:sp>
    </p:spTree>
    <p:extLst>
      <p:ext uri="{BB962C8B-B14F-4D97-AF65-F5344CB8AC3E}">
        <p14:creationId xmlns:p14="http://schemas.microsoft.com/office/powerpoint/2010/main" val="84990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8522D-BA72-D11D-8616-2763638484B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15757D-EA2D-59A2-97E3-2BDD84D64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16" name="Google Shape;375;p14">
            <a:extLst>
              <a:ext uri="{FF2B5EF4-FFF2-40B4-BE49-F238E27FC236}">
                <a16:creationId xmlns:a16="http://schemas.microsoft.com/office/drawing/2014/main" id="{A3CDBEBC-2DB0-33FF-D624-E43F10F6084A}"/>
              </a:ext>
            </a:extLst>
          </p:cNvPr>
          <p:cNvSpPr txBox="1"/>
          <p:nvPr/>
        </p:nvSpPr>
        <p:spPr>
          <a:xfrm>
            <a:off x="619922" y="1542492"/>
            <a:ext cx="10979439" cy="1939457"/>
          </a:xfrm>
          <a:prstGeom prst="rect">
            <a:avLst/>
          </a:prstGeom>
          <a:solidFill>
            <a:srgbClr val="66A0B7"/>
          </a:solidFill>
          <a:ln>
            <a:noFill/>
          </a:ln>
        </p:spPr>
        <p:txBody>
          <a:bodyPr spcFirstLastPara="1" wrap="square" lIns="102850" tIns="102850" rIns="102850" bIns="10285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ockwell" panose="02060603020205020403" pitchFamily="18" charset="77"/>
                <a:ea typeface="+mn-ea"/>
                <a:cs typeface="+mn-cs"/>
              </a:rPr>
              <a:t>Outcomes: </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77"/>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Rockwell" panose="02060603020205020403" pitchFamily="18" charset="77"/>
                <a:ea typeface="+mn-ea"/>
                <a:cs typeface="+mn-cs"/>
              </a:rPr>
              <a:t>Provide budget updates from  89</a:t>
            </a:r>
            <a:r>
              <a:rPr kumimoji="0" lang="en-US" sz="1800" b="0" i="0" u="none" strike="noStrike" kern="1200" cap="none" spc="0" normalizeH="0" baseline="30000" noProof="0" dirty="0">
                <a:ln>
                  <a:noFill/>
                </a:ln>
                <a:solidFill>
                  <a:prstClr val="white"/>
                </a:solidFill>
                <a:effectLst/>
                <a:uLnTx/>
                <a:uFillTx/>
                <a:latin typeface="Rockwell" panose="02060603020205020403" pitchFamily="18" charset="77"/>
                <a:ea typeface="+mn-ea"/>
                <a:cs typeface="+mn-cs"/>
              </a:rPr>
              <a:t>th</a:t>
            </a:r>
            <a:r>
              <a:rPr kumimoji="0" lang="en-US" sz="1800" b="0" i="0" u="none" strike="noStrike" kern="1200" cap="none" spc="0" normalizeH="0" baseline="0" noProof="0" dirty="0">
                <a:ln>
                  <a:noFill/>
                </a:ln>
                <a:solidFill>
                  <a:prstClr val="white"/>
                </a:solidFill>
                <a:effectLst/>
                <a:uLnTx/>
                <a:uFillTx/>
                <a:latin typeface="Rockwell" panose="02060603020205020403" pitchFamily="18" charset="77"/>
                <a:ea typeface="+mn-ea"/>
                <a:cs typeface="+mn-cs"/>
              </a:rPr>
              <a:t> Legislative Session </a:t>
            </a: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endParaRPr lang="en-US" dirty="0">
              <a:solidFill>
                <a:prstClr val="white"/>
              </a:solidFill>
              <a:latin typeface="Rockwell" panose="02060603020205020403" pitchFamily="18" charset="77"/>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Rockwell" panose="02060603020205020403" pitchFamily="18" charset="77"/>
                <a:ea typeface="+mn-ea"/>
                <a:cs typeface="+mn-cs"/>
              </a:rPr>
              <a:t>Outline SY 25-26 District Action Plan Alignment to Board Goals</a:t>
            </a:r>
          </a:p>
          <a:p>
            <a:pPr marR="0" lvl="0" algn="l" defTabSz="914400" rtl="0" eaLnBrk="1" fontAlgn="auto" latinLnBrk="0" hangingPunct="1">
              <a:lnSpc>
                <a:spcPct val="90000"/>
              </a:lnSpc>
              <a:spcBef>
                <a:spcPts val="0"/>
              </a:spcBef>
              <a:spcAft>
                <a:spcPts val="0"/>
              </a:spcAft>
              <a:buClrTx/>
              <a:buSzTx/>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77"/>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startAt="3"/>
              <a:tabLst/>
              <a:defRPr/>
            </a:pPr>
            <a:r>
              <a:rPr kumimoji="0" lang="en-US" sz="1800" b="0" i="0" u="none" strike="noStrike" kern="1200" cap="none" spc="0" normalizeH="0" baseline="0" noProof="0" dirty="0">
                <a:ln>
                  <a:noFill/>
                </a:ln>
                <a:solidFill>
                  <a:prstClr val="white"/>
                </a:solidFill>
                <a:effectLst/>
                <a:uLnTx/>
                <a:uFillTx/>
                <a:latin typeface="Rockwell" panose="02060603020205020403" pitchFamily="18" charset="77"/>
                <a:ea typeface="+mn-ea"/>
                <a:cs typeface="+mn-cs"/>
              </a:rPr>
              <a:t>Preview District Action Plan Investments and General Approach to Cost Management</a:t>
            </a:r>
          </a:p>
        </p:txBody>
      </p:sp>
      <p:sp>
        <p:nvSpPr>
          <p:cNvPr id="42" name="Google Shape;363;p14">
            <a:extLst>
              <a:ext uri="{FF2B5EF4-FFF2-40B4-BE49-F238E27FC236}">
                <a16:creationId xmlns:a16="http://schemas.microsoft.com/office/drawing/2014/main" id="{77848A82-0B48-0F8E-EEF2-8CF4DA9843D8}"/>
              </a:ext>
            </a:extLst>
          </p:cNvPr>
          <p:cNvSpPr txBox="1">
            <a:spLocks/>
          </p:cNvSpPr>
          <p:nvPr/>
        </p:nvSpPr>
        <p:spPr>
          <a:xfrm>
            <a:off x="637219" y="249379"/>
            <a:ext cx="11087421" cy="132556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marL="0" marR="0" lvl="0" indent="0" algn="l" defTabSz="457200" rtl="0" eaLnBrk="1" fontAlgn="auto" latinLnBrk="0" hangingPunct="1">
              <a:lnSpc>
                <a:spcPct val="100000"/>
              </a:lnSpc>
              <a:spcBef>
                <a:spcPct val="0"/>
              </a:spcBef>
              <a:spcAft>
                <a:spcPts val="0"/>
              </a:spcAft>
              <a:buClrTx/>
              <a:buSzPts val="4400"/>
              <a:buFontTx/>
              <a:buNone/>
              <a:tabLst/>
              <a:defRPr/>
            </a:pPr>
            <a:r>
              <a:rPr kumimoji="0" lang="en-US" sz="5300" b="0" i="0" u="none" strike="noStrike" kern="1200" cap="none" spc="0" normalizeH="0" baseline="0" noProof="0" dirty="0">
                <a:ln>
                  <a:noFill/>
                </a:ln>
                <a:solidFill>
                  <a:srgbClr val="67A2B9"/>
                </a:solidFill>
                <a:effectLst/>
                <a:uLnTx/>
                <a:uFillTx/>
                <a:latin typeface="Rockwell"/>
                <a:ea typeface="+mj-ea"/>
                <a:cs typeface="Novecento sans wide Normal" panose="00000505000000000000" pitchFamily="50" charset="0"/>
              </a:rPr>
              <a:t>Workshop 2 Outcomes and Agenda</a:t>
            </a:r>
          </a:p>
        </p:txBody>
      </p:sp>
      <p:sp>
        <p:nvSpPr>
          <p:cNvPr id="17" name="TextBox 16">
            <a:extLst>
              <a:ext uri="{FF2B5EF4-FFF2-40B4-BE49-F238E27FC236}">
                <a16:creationId xmlns:a16="http://schemas.microsoft.com/office/drawing/2014/main" id="{3DA6DF28-CA60-6BC9-445D-B17E49E59E69}"/>
              </a:ext>
            </a:extLst>
          </p:cNvPr>
          <p:cNvSpPr txBox="1"/>
          <p:nvPr/>
        </p:nvSpPr>
        <p:spPr>
          <a:xfrm>
            <a:off x="1207475" y="4550454"/>
            <a:ext cx="1033558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ontserrat" panose="00000500000000000000" pitchFamily="2" charset="0"/>
              </a:rPr>
              <a:t>School Year 25-26 District Action Plan Alignment to Board Goals</a:t>
            </a:r>
          </a:p>
        </p:txBody>
      </p:sp>
      <p:sp>
        <p:nvSpPr>
          <p:cNvPr id="23" name="Oval 22">
            <a:extLst>
              <a:ext uri="{FF2B5EF4-FFF2-40B4-BE49-F238E27FC236}">
                <a16:creationId xmlns:a16="http://schemas.microsoft.com/office/drawing/2014/main" id="{FD890A04-84EA-D642-6D05-8F0269A0B148}"/>
              </a:ext>
            </a:extLst>
          </p:cNvPr>
          <p:cNvSpPr/>
          <p:nvPr/>
        </p:nvSpPr>
        <p:spPr>
          <a:xfrm>
            <a:off x="625500" y="4579694"/>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7A2B9"/>
              </a:solidFill>
              <a:effectLst/>
              <a:uLnTx/>
              <a:uFillTx/>
              <a:latin typeface="Arial"/>
              <a:ea typeface="+mn-ea"/>
              <a:cs typeface="+mn-cs"/>
            </a:endParaRPr>
          </a:p>
        </p:txBody>
      </p:sp>
      <p:sp>
        <p:nvSpPr>
          <p:cNvPr id="3" name="TextBox 2">
            <a:extLst>
              <a:ext uri="{FF2B5EF4-FFF2-40B4-BE49-F238E27FC236}">
                <a16:creationId xmlns:a16="http://schemas.microsoft.com/office/drawing/2014/main" id="{27DA40A4-25F3-06B0-2544-DA3756FB1853}"/>
              </a:ext>
            </a:extLst>
          </p:cNvPr>
          <p:cNvSpPr txBox="1"/>
          <p:nvPr/>
        </p:nvSpPr>
        <p:spPr>
          <a:xfrm>
            <a:off x="1207475" y="5312454"/>
            <a:ext cx="1033558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ontserrat" panose="00000500000000000000" pitchFamily="2" charset="0"/>
              </a:rPr>
              <a:t>Action Plan Investments </a:t>
            </a:r>
          </a:p>
        </p:txBody>
      </p:sp>
      <p:sp>
        <p:nvSpPr>
          <p:cNvPr id="5" name="Oval 4">
            <a:extLst>
              <a:ext uri="{FF2B5EF4-FFF2-40B4-BE49-F238E27FC236}">
                <a16:creationId xmlns:a16="http://schemas.microsoft.com/office/drawing/2014/main" id="{E2A316C3-38ED-5F53-3727-B868236C1F33}"/>
              </a:ext>
            </a:extLst>
          </p:cNvPr>
          <p:cNvSpPr/>
          <p:nvPr/>
        </p:nvSpPr>
        <p:spPr>
          <a:xfrm>
            <a:off x="625500" y="5341694"/>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7A2B9"/>
              </a:solidFill>
              <a:effectLst/>
              <a:uLnTx/>
              <a:uFillTx/>
              <a:latin typeface="Arial"/>
              <a:ea typeface="+mn-ea"/>
              <a:cs typeface="+mn-cs"/>
            </a:endParaRPr>
          </a:p>
        </p:txBody>
      </p:sp>
      <p:sp>
        <p:nvSpPr>
          <p:cNvPr id="2" name="TextBox 1">
            <a:extLst>
              <a:ext uri="{FF2B5EF4-FFF2-40B4-BE49-F238E27FC236}">
                <a16:creationId xmlns:a16="http://schemas.microsoft.com/office/drawing/2014/main" id="{372AC518-83A4-90B2-A5B2-C9DC9C3958F1}"/>
              </a:ext>
            </a:extLst>
          </p:cNvPr>
          <p:cNvSpPr txBox="1"/>
          <p:nvPr/>
        </p:nvSpPr>
        <p:spPr>
          <a:xfrm>
            <a:off x="1207475" y="3813062"/>
            <a:ext cx="1033558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ontserrat" panose="00000500000000000000" pitchFamily="2" charset="0"/>
              </a:rPr>
              <a:t>Legislative Session Update</a:t>
            </a:r>
          </a:p>
        </p:txBody>
      </p:sp>
      <p:sp>
        <p:nvSpPr>
          <p:cNvPr id="6" name="Oval 5">
            <a:extLst>
              <a:ext uri="{FF2B5EF4-FFF2-40B4-BE49-F238E27FC236}">
                <a16:creationId xmlns:a16="http://schemas.microsoft.com/office/drawing/2014/main" id="{BCD93DB4-4796-9234-7B09-2A9D8819C7B4}"/>
              </a:ext>
            </a:extLst>
          </p:cNvPr>
          <p:cNvSpPr/>
          <p:nvPr/>
        </p:nvSpPr>
        <p:spPr>
          <a:xfrm>
            <a:off x="625500" y="3842302"/>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7A2B9"/>
              </a:solidFill>
              <a:effectLst/>
              <a:uLnTx/>
              <a:uFillTx/>
              <a:latin typeface="Arial"/>
              <a:ea typeface="+mn-ea"/>
              <a:cs typeface="+mn-cs"/>
            </a:endParaRPr>
          </a:p>
        </p:txBody>
      </p:sp>
    </p:spTree>
    <p:extLst>
      <p:ext uri="{BB962C8B-B14F-4D97-AF65-F5344CB8AC3E}">
        <p14:creationId xmlns:p14="http://schemas.microsoft.com/office/powerpoint/2010/main" val="3685458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2CC8-8AAD-5867-F441-227583F9B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0C4E1-E5E1-695A-30BD-CA0368640A02}"/>
              </a:ext>
            </a:extLst>
          </p:cNvPr>
          <p:cNvSpPr>
            <a:spLocks noGrp="1"/>
          </p:cNvSpPr>
          <p:nvPr>
            <p:ph type="title"/>
          </p:nvPr>
        </p:nvSpPr>
        <p:spPr/>
        <p:txBody>
          <a:bodyPr/>
          <a:lstStyle/>
          <a:p>
            <a:r>
              <a:rPr lang="en-US" dirty="0">
                <a:latin typeface="Rockwell" panose="02060603020205020403" pitchFamily="18" charset="0"/>
              </a:rPr>
              <a:t>Approach To School Budgets</a:t>
            </a:r>
          </a:p>
        </p:txBody>
      </p:sp>
      <p:sp>
        <p:nvSpPr>
          <p:cNvPr id="8" name="Rectangle 7">
            <a:extLst>
              <a:ext uri="{FF2B5EF4-FFF2-40B4-BE49-F238E27FC236}">
                <a16:creationId xmlns:a16="http://schemas.microsoft.com/office/drawing/2014/main" id="{B8ABA3AF-1B8A-DF56-5F3A-6D06E0EC2B5F}"/>
              </a:ext>
            </a:extLst>
          </p:cNvPr>
          <p:cNvSpPr/>
          <p:nvPr/>
        </p:nvSpPr>
        <p:spPr>
          <a:xfrm>
            <a:off x="609600" y="1761242"/>
            <a:ext cx="11079636" cy="101652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bg1"/>
                </a:solidFill>
                <a:latin typeface="Montserrat" panose="00000500000000000000" pitchFamily="2" charset="0"/>
              </a:rPr>
              <a:t>Projected Enrollment: </a:t>
            </a:r>
          </a:p>
          <a:p>
            <a:r>
              <a:rPr lang="en-US" sz="2000" b="1" dirty="0">
                <a:solidFill>
                  <a:schemeClr val="bg1"/>
                </a:solidFill>
                <a:latin typeface="Montserrat" panose="00000500000000000000" pitchFamily="2" charset="0"/>
              </a:rPr>
              <a:t>      </a:t>
            </a:r>
            <a:r>
              <a:rPr lang="en-US" sz="2000" dirty="0">
                <a:solidFill>
                  <a:schemeClr val="bg1"/>
                </a:solidFill>
                <a:latin typeface="Montserrat" panose="00000500000000000000" pitchFamily="2" charset="0"/>
              </a:rPr>
              <a:t>Use projected enrollment analysis from HISD demographer.</a:t>
            </a:r>
          </a:p>
        </p:txBody>
      </p:sp>
      <p:sp>
        <p:nvSpPr>
          <p:cNvPr id="9" name="Rectangle 8">
            <a:extLst>
              <a:ext uri="{FF2B5EF4-FFF2-40B4-BE49-F238E27FC236}">
                <a16:creationId xmlns:a16="http://schemas.microsoft.com/office/drawing/2014/main" id="{A6F7BCF5-A6DA-D35A-AB15-4D8D941BEB35}"/>
              </a:ext>
            </a:extLst>
          </p:cNvPr>
          <p:cNvSpPr/>
          <p:nvPr/>
        </p:nvSpPr>
        <p:spPr>
          <a:xfrm>
            <a:off x="609600" y="3271101"/>
            <a:ext cx="11079635" cy="101652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ADA</a:t>
            </a:r>
            <a:r>
              <a:rPr lang="en-US" sz="2000" b="1" dirty="0">
                <a:solidFill>
                  <a:srgbClr val="ECEAE4"/>
                </a:solidFill>
                <a:latin typeface="Montserrat" panose="00000500000000000000" pitchFamily="2" charset="0"/>
              </a:rPr>
              <a:t> – </a:t>
            </a:r>
            <a:r>
              <a:rPr lang="en-US" sz="2000" b="1" dirty="0">
                <a:solidFill>
                  <a:schemeClr val="bg1"/>
                </a:solidFill>
                <a:latin typeface="Montserrat" panose="00000500000000000000" pitchFamily="2" charset="0"/>
              </a:rPr>
              <a:t>Average Daily Attendance</a:t>
            </a:r>
            <a:r>
              <a:rPr lang="en-US" sz="2000" dirty="0">
                <a:solidFill>
                  <a:schemeClr val="bg1"/>
                </a:solidFill>
                <a:latin typeface="Montserrat" panose="00000500000000000000" pitchFamily="2" charset="0"/>
              </a:rPr>
              <a:t>:</a:t>
            </a:r>
          </a:p>
          <a:p>
            <a:pPr lvl="1"/>
            <a:r>
              <a:rPr lang="en-US" sz="2000" dirty="0">
                <a:solidFill>
                  <a:schemeClr val="bg1"/>
                </a:solidFill>
                <a:latin typeface="Montserrat" panose="00000500000000000000" pitchFamily="2" charset="0"/>
              </a:rPr>
              <a:t>Use average daily attendance in the last two attendance cycles (III and IV).</a:t>
            </a:r>
          </a:p>
        </p:txBody>
      </p:sp>
      <p:sp>
        <p:nvSpPr>
          <p:cNvPr id="10" name="Rectangle 9">
            <a:extLst>
              <a:ext uri="{FF2B5EF4-FFF2-40B4-BE49-F238E27FC236}">
                <a16:creationId xmlns:a16="http://schemas.microsoft.com/office/drawing/2014/main" id="{972527C3-956B-65EF-D42F-A3C71ADB2AD4}"/>
              </a:ext>
            </a:extLst>
          </p:cNvPr>
          <p:cNvSpPr/>
          <p:nvPr/>
        </p:nvSpPr>
        <p:spPr>
          <a:xfrm>
            <a:off x="609600" y="4773104"/>
            <a:ext cx="11079635" cy="101652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True Up:</a:t>
            </a:r>
          </a:p>
          <a:p>
            <a:pPr lvl="1"/>
            <a:r>
              <a:rPr lang="en-US" sz="2000" dirty="0">
                <a:solidFill>
                  <a:schemeClr val="bg1"/>
                </a:solidFill>
                <a:latin typeface="Montserrat" panose="00000500000000000000" pitchFamily="2" charset="0"/>
              </a:rPr>
              <a:t>We will provide budget adjustments once we have the actual enrollment, and ADA after October 2025.</a:t>
            </a:r>
          </a:p>
        </p:txBody>
      </p:sp>
    </p:spTree>
    <p:extLst>
      <p:ext uri="{BB962C8B-B14F-4D97-AF65-F5344CB8AC3E}">
        <p14:creationId xmlns:p14="http://schemas.microsoft.com/office/powerpoint/2010/main" val="3726541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B317-69E6-777E-5203-DA2DED680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8C07F-6BD2-30DC-B5C4-2B1B9AB5C5EB}"/>
              </a:ext>
            </a:extLst>
          </p:cNvPr>
          <p:cNvSpPr>
            <a:spLocks noGrp="1"/>
          </p:cNvSpPr>
          <p:nvPr>
            <p:ph type="title"/>
          </p:nvPr>
        </p:nvSpPr>
        <p:spPr/>
        <p:txBody>
          <a:bodyPr/>
          <a:lstStyle/>
          <a:p>
            <a:r>
              <a:rPr lang="en-US" dirty="0">
                <a:latin typeface="Rockwell" panose="02060603020205020403" pitchFamily="18" charset="0"/>
              </a:rPr>
              <a:t>Getting Back To Balance</a:t>
            </a:r>
          </a:p>
        </p:txBody>
      </p:sp>
      <p:sp>
        <p:nvSpPr>
          <p:cNvPr id="9" name="TextBox 8">
            <a:extLst>
              <a:ext uri="{FF2B5EF4-FFF2-40B4-BE49-F238E27FC236}">
                <a16:creationId xmlns:a16="http://schemas.microsoft.com/office/drawing/2014/main" id="{DEAD5306-4178-9038-5079-60FDD97CFF38}"/>
              </a:ext>
            </a:extLst>
          </p:cNvPr>
          <p:cNvSpPr txBox="1"/>
          <p:nvPr/>
        </p:nvSpPr>
        <p:spPr>
          <a:xfrm>
            <a:off x="609600" y="1772239"/>
            <a:ext cx="10972800" cy="4081117"/>
          </a:xfrm>
          <a:prstGeom prst="rect">
            <a:avLst/>
          </a:prstGeom>
          <a:noFill/>
          <a:ln>
            <a:solidFill>
              <a:schemeClr val="accent1"/>
            </a:solidFill>
          </a:ln>
        </p:spPr>
        <p:txBody>
          <a:bodyPr wrap="square">
            <a:sp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rPr>
              <a:t>The District is moving closer to balanced school allocations, eliminating the extra funding received during the ESSER years for attendance hold harmless.</a:t>
            </a:r>
          </a:p>
          <a:p>
            <a:pPr marR="0" lvl="0" algn="l" defTabSz="4572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Montserrat" panose="00000500000000000000"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rPr>
              <a:t>In the 2024-2025 school year, the District </a:t>
            </a:r>
            <a:r>
              <a:rPr kumimoji="0" lang="en-US" sz="2400" i="0" u="none" strike="noStrike" kern="1200" cap="none" spc="0" normalizeH="0" baseline="0" noProof="0" dirty="0">
                <a:ln>
                  <a:noFill/>
                </a:ln>
                <a:solidFill>
                  <a:prstClr val="black"/>
                </a:solidFill>
                <a:effectLst/>
                <a:uLnTx/>
                <a:uFillTx/>
                <a:latin typeface="Montserrat" panose="00000500000000000000" pitchFamily="2" charset="0"/>
              </a:rPr>
              <a:t>capped the loss of funding from FY24 to FY25 </a:t>
            </a:r>
            <a:r>
              <a:rPr lang="en-US" sz="2400" dirty="0">
                <a:solidFill>
                  <a:prstClr val="black"/>
                </a:solidFill>
                <a:latin typeface="Montserrat" panose="00000500000000000000" pitchFamily="2" charset="0"/>
              </a:rPr>
              <a:t>at</a:t>
            </a:r>
            <a:r>
              <a:rPr kumimoji="0" lang="en-US" sz="2400" i="0" u="none" strike="noStrike" kern="1200" cap="none" spc="0" normalizeH="0" baseline="0" noProof="0" dirty="0">
                <a:ln>
                  <a:noFill/>
                </a:ln>
                <a:solidFill>
                  <a:prstClr val="black"/>
                </a:solidFill>
                <a:effectLst/>
                <a:uLnTx/>
                <a:uFillTx/>
                <a:latin typeface="Montserrat" panose="00000500000000000000" pitchFamily="2" charset="0"/>
              </a:rPr>
              <a:t> 12%.</a:t>
            </a:r>
          </a:p>
          <a:p>
            <a:pPr marR="0" lvl="0" algn="l" defTabSz="4572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Montserrat" panose="00000500000000000000"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rPr>
              <a:t>In the 2025-2026 school year, the District will change the methodology and provide </a:t>
            </a:r>
            <a:r>
              <a:rPr kumimoji="0" lang="en-US" sz="2400" b="1" i="0" u="none" strike="noStrike" kern="1200" cap="none" spc="0" normalizeH="0" baseline="0" noProof="0" dirty="0">
                <a:ln>
                  <a:noFill/>
                </a:ln>
                <a:solidFill>
                  <a:srgbClr val="67A2B9"/>
                </a:solidFill>
                <a:effectLst/>
                <a:uLnTx/>
                <a:uFillTx/>
                <a:latin typeface="Montserrat" panose="00000500000000000000" pitchFamily="2" charset="0"/>
              </a:rPr>
              <a:t>additional funding </a:t>
            </a: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rPr>
              <a:t>to the basic formula amounting to </a:t>
            </a:r>
            <a:r>
              <a:rPr kumimoji="0" lang="en-US" sz="2400" b="1" i="0" u="none" strike="noStrike" kern="1200" cap="none" spc="0" normalizeH="0" baseline="0" noProof="0" dirty="0">
                <a:ln>
                  <a:noFill/>
                </a:ln>
                <a:solidFill>
                  <a:srgbClr val="67A2B9"/>
                </a:solidFill>
                <a:effectLst/>
                <a:uLnTx/>
                <a:uFillTx/>
                <a:latin typeface="Montserrat" panose="00000500000000000000" pitchFamily="2" charset="0"/>
              </a:rPr>
              <a:t>10% of the difference </a:t>
            </a: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rPr>
              <a:t>from FY25 to FY26 (if it is a loss).</a:t>
            </a:r>
          </a:p>
        </p:txBody>
      </p:sp>
    </p:spTree>
    <p:extLst>
      <p:ext uri="{BB962C8B-B14F-4D97-AF65-F5344CB8AC3E}">
        <p14:creationId xmlns:p14="http://schemas.microsoft.com/office/powerpoint/2010/main" val="18382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578B8-07AE-A497-6727-9E9347C9A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BAD88-3451-432E-652F-21EB0EFF13EA}"/>
              </a:ext>
            </a:extLst>
          </p:cNvPr>
          <p:cNvSpPr>
            <a:spLocks noGrp="1"/>
          </p:cNvSpPr>
          <p:nvPr>
            <p:ph type="title"/>
          </p:nvPr>
        </p:nvSpPr>
        <p:spPr/>
        <p:txBody>
          <a:bodyPr/>
          <a:lstStyle/>
          <a:p>
            <a:r>
              <a:rPr lang="en-US" dirty="0">
                <a:latin typeface="Rockwell" panose="02060603020205020403" pitchFamily="18" charset="0"/>
              </a:rPr>
              <a:t>Approach To School Budgets</a:t>
            </a:r>
          </a:p>
        </p:txBody>
      </p:sp>
      <p:sp>
        <p:nvSpPr>
          <p:cNvPr id="8" name="TextBox 7">
            <a:extLst>
              <a:ext uri="{FF2B5EF4-FFF2-40B4-BE49-F238E27FC236}">
                <a16:creationId xmlns:a16="http://schemas.microsoft.com/office/drawing/2014/main" id="{2BC0FA7E-4120-801D-45DC-2C1E82B6E1DC}"/>
              </a:ext>
            </a:extLst>
          </p:cNvPr>
          <p:cNvSpPr txBox="1"/>
          <p:nvPr/>
        </p:nvSpPr>
        <p:spPr>
          <a:xfrm>
            <a:off x="609600" y="2090172"/>
            <a:ext cx="10972800" cy="3046988"/>
          </a:xfrm>
          <a:prstGeom prst="rect">
            <a:avLst/>
          </a:prstGeom>
          <a:noFill/>
          <a:ln>
            <a:solidFill>
              <a:schemeClr val="accent1"/>
            </a:solidFill>
          </a:ln>
        </p:spPr>
        <p:txBody>
          <a:bodyPr wrap="square">
            <a:spAutoFit/>
          </a:bodyPr>
          <a:lstStyle/>
          <a:p>
            <a:pPr lvl="1"/>
            <a:r>
              <a:rPr lang="en-US" sz="2400" b="1" dirty="0">
                <a:solidFill>
                  <a:srgbClr val="67A2B9"/>
                </a:solidFill>
                <a:latin typeface="Montserrat" panose="00000500000000000000" pitchFamily="2" charset="0"/>
              </a:rPr>
              <a:t>Other:</a:t>
            </a:r>
          </a:p>
          <a:p>
            <a:pPr lvl="1"/>
            <a:endParaRPr lang="en-US" sz="2400" dirty="0">
              <a:solidFill>
                <a:schemeClr val="tx1"/>
              </a:solidFill>
              <a:latin typeface="Montserrat" panose="00000500000000000000" pitchFamily="2" charset="0"/>
            </a:endParaRPr>
          </a:p>
          <a:p>
            <a:pPr marL="742950" lvl="1" indent="-285750">
              <a:buFont typeface="Arial" panose="020B0604020202020204" pitchFamily="34" charset="0"/>
              <a:buChar char="•"/>
            </a:pPr>
            <a:r>
              <a:rPr lang="en-US" sz="2400" dirty="0">
                <a:solidFill>
                  <a:schemeClr val="tx1"/>
                </a:solidFill>
                <a:latin typeface="Montserrat" panose="00000500000000000000" pitchFamily="2" charset="0"/>
              </a:rPr>
              <a:t>If enrollment or ADA decreases, then it is likely that the school budget allocation will decrease.</a:t>
            </a:r>
          </a:p>
          <a:p>
            <a:pPr lvl="1"/>
            <a:endParaRPr lang="en-US" sz="2400" dirty="0">
              <a:solidFill>
                <a:schemeClr val="tx1"/>
              </a:solidFill>
              <a:latin typeface="Montserrat" panose="00000500000000000000" pitchFamily="2" charset="0"/>
            </a:endParaRPr>
          </a:p>
          <a:p>
            <a:pPr marL="742950" lvl="1" indent="-285750">
              <a:buFont typeface="Arial" panose="020B0604020202020204" pitchFamily="34" charset="0"/>
              <a:buChar char="•"/>
            </a:pPr>
            <a:r>
              <a:rPr lang="en-US" sz="2400" dirty="0">
                <a:solidFill>
                  <a:schemeClr val="tx1"/>
                </a:solidFill>
                <a:latin typeface="Montserrat" panose="00000500000000000000" pitchFamily="2" charset="0"/>
              </a:rPr>
              <a:t>We will continue to subsidize small schools until the District decides to close schools if needed.</a:t>
            </a:r>
          </a:p>
          <a:p>
            <a:pPr lvl="1"/>
            <a:endParaRPr lang="en-US" sz="240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86218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4067-3EC6-9786-B456-BF040869B0B7}"/>
              </a:ext>
            </a:extLst>
          </p:cNvPr>
          <p:cNvSpPr>
            <a:spLocks noGrp="1"/>
          </p:cNvSpPr>
          <p:nvPr>
            <p:ph type="title"/>
          </p:nvPr>
        </p:nvSpPr>
        <p:spPr/>
        <p:txBody>
          <a:bodyPr anchor="b">
            <a:normAutofit/>
          </a:bodyPr>
          <a:lstStyle/>
          <a:p>
            <a:r>
              <a:rPr lang="en-US" sz="4800" dirty="0"/>
              <a:t>Calculating PUA Campuses Budgets</a:t>
            </a:r>
          </a:p>
        </p:txBody>
      </p:sp>
      <p:sp>
        <p:nvSpPr>
          <p:cNvPr id="3" name="Slide Number Placeholder 2">
            <a:extLst>
              <a:ext uri="{FF2B5EF4-FFF2-40B4-BE49-F238E27FC236}">
                <a16:creationId xmlns:a16="http://schemas.microsoft.com/office/drawing/2014/main" id="{EB4CDC27-A846-4562-EB69-54AD74FA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FBAE9E65-75D4-3B49-0A8E-C9CC6C63F021}"/>
              </a:ext>
            </a:extLst>
          </p:cNvPr>
          <p:cNvSpPr/>
          <p:nvPr/>
        </p:nvSpPr>
        <p:spPr>
          <a:xfrm>
            <a:off x="938056" y="2346563"/>
            <a:ext cx="2690022" cy="1003806"/>
          </a:xfrm>
          <a:prstGeom prst="rect">
            <a:avLst/>
          </a:prstGeom>
          <a:solidFill>
            <a:srgbClr val="CDB03C"/>
          </a:solidFill>
          <a:ln>
            <a:solidFill>
              <a:srgbClr val="CDB03C"/>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mn-cs"/>
              </a:rPr>
              <a:t>Projected Enrollment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mn-cs"/>
              </a:rPr>
              <a:t>(Provided by Demographer)</a:t>
            </a:r>
          </a:p>
        </p:txBody>
      </p:sp>
      <p:sp>
        <p:nvSpPr>
          <p:cNvPr id="7" name="Rectangle 6">
            <a:extLst>
              <a:ext uri="{FF2B5EF4-FFF2-40B4-BE49-F238E27FC236}">
                <a16:creationId xmlns:a16="http://schemas.microsoft.com/office/drawing/2014/main" id="{7B9AB903-3700-740B-19D7-F1AC4C69D5D8}"/>
              </a:ext>
            </a:extLst>
          </p:cNvPr>
          <p:cNvSpPr/>
          <p:nvPr/>
        </p:nvSpPr>
        <p:spPr>
          <a:xfrm>
            <a:off x="8610167" y="2363508"/>
            <a:ext cx="2663078" cy="936539"/>
          </a:xfrm>
          <a:prstGeom prst="rect">
            <a:avLst/>
          </a:prstGeom>
          <a:solidFill>
            <a:srgbClr val="67A2B9"/>
          </a:solidFill>
          <a:ln>
            <a:solidFill>
              <a:srgbClr val="67A2B9"/>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ysClr val="windowText" lastClr="000000"/>
                </a:solidFill>
                <a:effectLst/>
                <a:uLnTx/>
                <a:uFillTx/>
                <a:latin typeface="Arial"/>
                <a:ea typeface="+mn-ea"/>
                <a:cs typeface="+mn-cs"/>
              </a:rPr>
              <a:t>Per Unit Allocation (PUA)</a:t>
            </a:r>
          </a:p>
        </p:txBody>
      </p:sp>
      <p:sp>
        <p:nvSpPr>
          <p:cNvPr id="8" name="Rectangle 7">
            <a:extLst>
              <a:ext uri="{FF2B5EF4-FFF2-40B4-BE49-F238E27FC236}">
                <a16:creationId xmlns:a16="http://schemas.microsoft.com/office/drawing/2014/main" id="{C2CC9E8F-B948-AFC2-2768-E338F90B124D}"/>
              </a:ext>
            </a:extLst>
          </p:cNvPr>
          <p:cNvSpPr/>
          <p:nvPr/>
        </p:nvSpPr>
        <p:spPr>
          <a:xfrm>
            <a:off x="4568873" y="4245210"/>
            <a:ext cx="3081744" cy="915802"/>
          </a:xfrm>
          <a:prstGeom prst="rect">
            <a:avLst/>
          </a:prstGeom>
          <a:noFill/>
          <a:ln>
            <a:solidFill>
              <a:schemeClr val="accent5">
                <a:lumMod val="7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ysClr val="windowText" lastClr="000000"/>
                </a:solidFill>
                <a:effectLst/>
                <a:uLnTx/>
                <a:uFillTx/>
                <a:latin typeface="Arial"/>
                <a:ea typeface="+mn-ea"/>
                <a:cs typeface="+mn-cs"/>
              </a:rPr>
              <a:t>Total Funding</a:t>
            </a:r>
          </a:p>
        </p:txBody>
      </p:sp>
      <p:sp>
        <p:nvSpPr>
          <p:cNvPr id="9" name="Multiplication Sign 8">
            <a:extLst>
              <a:ext uri="{FF2B5EF4-FFF2-40B4-BE49-F238E27FC236}">
                <a16:creationId xmlns:a16="http://schemas.microsoft.com/office/drawing/2014/main" id="{F2627AC1-FA83-A7C9-E1F3-A594ADD45D7B}"/>
              </a:ext>
            </a:extLst>
          </p:cNvPr>
          <p:cNvSpPr/>
          <p:nvPr/>
        </p:nvSpPr>
        <p:spPr>
          <a:xfrm>
            <a:off x="3785799" y="2466786"/>
            <a:ext cx="606597" cy="606597"/>
          </a:xfrm>
          <a:prstGeom prst="mathMultiply">
            <a:avLst/>
          </a:prstGeom>
          <a:solidFill>
            <a:schemeClr val="accent4">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10" name="Equals 9">
            <a:extLst>
              <a:ext uri="{FF2B5EF4-FFF2-40B4-BE49-F238E27FC236}">
                <a16:creationId xmlns:a16="http://schemas.microsoft.com/office/drawing/2014/main" id="{9017B3E9-6A52-EDC9-5E8B-BD0A6BE0305C}"/>
              </a:ext>
            </a:extLst>
          </p:cNvPr>
          <p:cNvSpPr/>
          <p:nvPr/>
        </p:nvSpPr>
        <p:spPr>
          <a:xfrm>
            <a:off x="5792701" y="3477788"/>
            <a:ext cx="606597" cy="606597"/>
          </a:xfrm>
          <a:prstGeom prst="mathEqual">
            <a:avLst/>
          </a:prstGeom>
          <a:solidFill>
            <a:schemeClr val="accent4">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BFF06D1A-A619-0910-A3E0-141592DDB706}"/>
              </a:ext>
            </a:extLst>
          </p:cNvPr>
          <p:cNvSpPr/>
          <p:nvPr/>
        </p:nvSpPr>
        <p:spPr>
          <a:xfrm>
            <a:off x="10130752" y="3748894"/>
            <a:ext cx="1151211" cy="908397"/>
          </a:xfrm>
          <a:prstGeom prst="rect">
            <a:avLst/>
          </a:prstGeom>
          <a:noFill/>
          <a:ln w="12700">
            <a:noFill/>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33" b="0" i="1" u="none" strike="noStrike" kern="1200" cap="none" spc="0" normalizeH="0" baseline="0" noProof="0">
              <a:ln>
                <a:noFill/>
              </a:ln>
              <a:solidFill>
                <a:srgbClr val="FF0000"/>
              </a:solidFill>
              <a:effectLst/>
              <a:uLnTx/>
              <a:uFillTx/>
              <a:latin typeface="Arial"/>
              <a:ea typeface="+mn-ea"/>
              <a:cs typeface="+mn-cs"/>
            </a:endParaRPr>
          </a:p>
        </p:txBody>
      </p:sp>
      <p:sp>
        <p:nvSpPr>
          <p:cNvPr id="22" name="Multiplication Sign 21">
            <a:extLst>
              <a:ext uri="{FF2B5EF4-FFF2-40B4-BE49-F238E27FC236}">
                <a16:creationId xmlns:a16="http://schemas.microsoft.com/office/drawing/2014/main" id="{06232847-4417-11B4-E622-F37646EF7C77}"/>
              </a:ext>
            </a:extLst>
          </p:cNvPr>
          <p:cNvSpPr/>
          <p:nvPr/>
        </p:nvSpPr>
        <p:spPr>
          <a:xfrm>
            <a:off x="7827093" y="2545167"/>
            <a:ext cx="606597" cy="606597"/>
          </a:xfrm>
          <a:prstGeom prst="mathMultiply">
            <a:avLst/>
          </a:prstGeom>
          <a:solidFill>
            <a:schemeClr val="accent4">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02753001-F025-C6C8-BC91-DA115CF42C0A}"/>
              </a:ext>
            </a:extLst>
          </p:cNvPr>
          <p:cNvSpPr/>
          <p:nvPr/>
        </p:nvSpPr>
        <p:spPr>
          <a:xfrm>
            <a:off x="4541383" y="2372474"/>
            <a:ext cx="3109234" cy="936539"/>
          </a:xfrm>
          <a:prstGeom prst="rect">
            <a:avLst/>
          </a:prstGeom>
          <a:solidFill>
            <a:srgbClr val="D9D9D9"/>
          </a:solidFill>
          <a:ln>
            <a:solidFill>
              <a:srgbClr val="D9D9D9"/>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Arial"/>
                <a:ea typeface="+mn-ea"/>
                <a:cs typeface="+mn-cs"/>
              </a:rPr>
              <a:t>Average Daily Attendance (ADA)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Arial"/>
                <a:ea typeface="+mn-ea"/>
                <a:cs typeface="+mn-cs"/>
              </a:rPr>
              <a:t>(SY 24-25 Cycle III &amp; IV)</a:t>
            </a:r>
          </a:p>
        </p:txBody>
      </p:sp>
      <p:sp>
        <p:nvSpPr>
          <p:cNvPr id="27" name="TextBox 26">
            <a:extLst>
              <a:ext uri="{FF2B5EF4-FFF2-40B4-BE49-F238E27FC236}">
                <a16:creationId xmlns:a16="http://schemas.microsoft.com/office/drawing/2014/main" id="{BDD6257D-F1DE-A234-AFCD-7303494B602D}"/>
              </a:ext>
            </a:extLst>
          </p:cNvPr>
          <p:cNvSpPr txBox="1"/>
          <p:nvPr/>
        </p:nvSpPr>
        <p:spPr>
          <a:xfrm>
            <a:off x="554333" y="5941181"/>
            <a:ext cx="3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Note: There are six ADA cycles</a:t>
            </a:r>
          </a:p>
        </p:txBody>
      </p:sp>
    </p:spTree>
    <p:extLst>
      <p:ext uri="{BB962C8B-B14F-4D97-AF65-F5344CB8AC3E}">
        <p14:creationId xmlns:p14="http://schemas.microsoft.com/office/powerpoint/2010/main" val="1366978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0AED6-E100-5C46-1A2E-8C05FA68B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3E640-800D-2504-6751-46FAA4C87A40}"/>
              </a:ext>
            </a:extLst>
          </p:cNvPr>
          <p:cNvSpPr>
            <a:spLocks noGrp="1"/>
          </p:cNvSpPr>
          <p:nvPr>
            <p:ph type="title"/>
          </p:nvPr>
        </p:nvSpPr>
        <p:spPr/>
        <p:txBody>
          <a:bodyPr anchor="b">
            <a:normAutofit/>
          </a:bodyPr>
          <a:lstStyle/>
          <a:p>
            <a:r>
              <a:rPr lang="en-US" sz="4800"/>
              <a:t>Calculating PUA Campuses Budgets</a:t>
            </a:r>
          </a:p>
        </p:txBody>
      </p:sp>
      <p:sp>
        <p:nvSpPr>
          <p:cNvPr id="3" name="Slide Number Placeholder 2">
            <a:extLst>
              <a:ext uri="{FF2B5EF4-FFF2-40B4-BE49-F238E27FC236}">
                <a16:creationId xmlns:a16="http://schemas.microsoft.com/office/drawing/2014/main" id="{75DA35BE-3D3D-BBBB-B30D-F702A9FDDB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D948EFFE-9406-5CAF-DE79-8CDC2887465F}"/>
              </a:ext>
            </a:extLst>
          </p:cNvPr>
          <p:cNvSpPr/>
          <p:nvPr/>
        </p:nvSpPr>
        <p:spPr>
          <a:xfrm>
            <a:off x="644175" y="2230448"/>
            <a:ext cx="2690022" cy="1003806"/>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ysClr val="windowText" lastClr="000000"/>
                </a:solidFill>
                <a:effectLst/>
                <a:uLnTx/>
                <a:uFillTx/>
                <a:latin typeface="Arial"/>
                <a:ea typeface="+mn-ea"/>
                <a:cs typeface="+mn-cs"/>
              </a:rPr>
              <a:t>SY 24-25 Allocation</a:t>
            </a:r>
          </a:p>
        </p:txBody>
      </p:sp>
      <p:sp>
        <p:nvSpPr>
          <p:cNvPr id="7" name="Rectangle 6">
            <a:extLst>
              <a:ext uri="{FF2B5EF4-FFF2-40B4-BE49-F238E27FC236}">
                <a16:creationId xmlns:a16="http://schemas.microsoft.com/office/drawing/2014/main" id="{24CA9B7B-FFA2-F9B8-8B66-BA5256CA470E}"/>
              </a:ext>
            </a:extLst>
          </p:cNvPr>
          <p:cNvSpPr/>
          <p:nvPr/>
        </p:nvSpPr>
        <p:spPr>
          <a:xfrm>
            <a:off x="8427563" y="2314235"/>
            <a:ext cx="2663078" cy="936539"/>
          </a:xfrm>
          <a:prstGeom prst="rect">
            <a:avLst/>
          </a:prstGeom>
          <a:no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ysClr val="windowText" lastClr="000000"/>
                </a:solidFill>
                <a:effectLst/>
                <a:uLnTx/>
                <a:uFillTx/>
                <a:latin typeface="Arial"/>
                <a:ea typeface="+mn-ea"/>
                <a:cs typeface="+mn-cs"/>
              </a:rPr>
              <a:t>Reduction</a:t>
            </a:r>
          </a:p>
        </p:txBody>
      </p:sp>
      <p:sp>
        <p:nvSpPr>
          <p:cNvPr id="4" name="Minus Sign 3">
            <a:extLst>
              <a:ext uri="{FF2B5EF4-FFF2-40B4-BE49-F238E27FC236}">
                <a16:creationId xmlns:a16="http://schemas.microsoft.com/office/drawing/2014/main" id="{037F60F2-024E-0788-CBE1-3256B48FADFB}"/>
              </a:ext>
            </a:extLst>
          </p:cNvPr>
          <p:cNvSpPr/>
          <p:nvPr/>
        </p:nvSpPr>
        <p:spPr>
          <a:xfrm>
            <a:off x="3396342" y="2269532"/>
            <a:ext cx="914400" cy="914400"/>
          </a:xfrm>
          <a:prstGeom prst="mathMinus">
            <a:avLst/>
          </a:prstGeom>
          <a:solidFill>
            <a:srgbClr val="CDB03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Equals 11">
            <a:extLst>
              <a:ext uri="{FF2B5EF4-FFF2-40B4-BE49-F238E27FC236}">
                <a16:creationId xmlns:a16="http://schemas.microsoft.com/office/drawing/2014/main" id="{936C239A-FF5C-BB5B-78DD-2F38451E45CB}"/>
              </a:ext>
            </a:extLst>
          </p:cNvPr>
          <p:cNvSpPr/>
          <p:nvPr/>
        </p:nvSpPr>
        <p:spPr>
          <a:xfrm>
            <a:off x="7234168" y="2314235"/>
            <a:ext cx="914400" cy="914400"/>
          </a:xfrm>
          <a:prstGeom prst="mathEqual">
            <a:avLst/>
          </a:prstGeom>
          <a:solidFill>
            <a:srgbClr val="67A2B9"/>
          </a:solidFill>
          <a:ln>
            <a:solidFill>
              <a:srgbClr val="67A2B9"/>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7754EDBC-57DD-EB32-CAB2-D5DD8F05AED6}"/>
              </a:ext>
            </a:extLst>
          </p:cNvPr>
          <p:cNvSpPr/>
          <p:nvPr/>
        </p:nvSpPr>
        <p:spPr>
          <a:xfrm>
            <a:off x="644175" y="3733796"/>
            <a:ext cx="2690022" cy="1003806"/>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ysClr val="windowText" lastClr="000000"/>
                </a:solidFill>
                <a:effectLst/>
                <a:uLnTx/>
                <a:uFillTx/>
                <a:latin typeface="Arial"/>
                <a:ea typeface="+mn-ea"/>
                <a:cs typeface="+mn-cs"/>
              </a:rPr>
              <a:t>Reduction</a:t>
            </a:r>
          </a:p>
        </p:txBody>
      </p:sp>
      <p:sp>
        <p:nvSpPr>
          <p:cNvPr id="14" name="Multiplication Sign 13">
            <a:extLst>
              <a:ext uri="{FF2B5EF4-FFF2-40B4-BE49-F238E27FC236}">
                <a16:creationId xmlns:a16="http://schemas.microsoft.com/office/drawing/2014/main" id="{0DC14C19-30BA-38D0-14FE-181444E8EF1D}"/>
              </a:ext>
            </a:extLst>
          </p:cNvPr>
          <p:cNvSpPr/>
          <p:nvPr/>
        </p:nvSpPr>
        <p:spPr>
          <a:xfrm>
            <a:off x="3396342" y="3778499"/>
            <a:ext cx="914400" cy="914400"/>
          </a:xfrm>
          <a:prstGeom prst="mathMultiply">
            <a:avLst/>
          </a:prstGeom>
          <a:solidFill>
            <a:srgbClr val="CDB03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31271739-947C-4C44-0C35-086064819BC9}"/>
              </a:ext>
            </a:extLst>
          </p:cNvPr>
          <p:cNvSpPr/>
          <p:nvPr/>
        </p:nvSpPr>
        <p:spPr>
          <a:xfrm>
            <a:off x="4372887" y="3778499"/>
            <a:ext cx="2690022" cy="1003806"/>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ysClr val="windowText" lastClr="000000"/>
                </a:solidFill>
                <a:effectLst/>
                <a:uLnTx/>
                <a:uFillTx/>
                <a:latin typeface="Arial"/>
                <a:ea typeface="+mn-ea"/>
                <a:cs typeface="+mn-cs"/>
              </a:rPr>
              <a:t>10%</a:t>
            </a:r>
          </a:p>
        </p:txBody>
      </p:sp>
      <p:sp>
        <p:nvSpPr>
          <p:cNvPr id="16" name="Equals 15">
            <a:extLst>
              <a:ext uri="{FF2B5EF4-FFF2-40B4-BE49-F238E27FC236}">
                <a16:creationId xmlns:a16="http://schemas.microsoft.com/office/drawing/2014/main" id="{E23783A1-7907-4569-78CC-2AACFB09DC2C}"/>
              </a:ext>
            </a:extLst>
          </p:cNvPr>
          <p:cNvSpPr/>
          <p:nvPr/>
        </p:nvSpPr>
        <p:spPr>
          <a:xfrm>
            <a:off x="7297476" y="3778499"/>
            <a:ext cx="914400" cy="914400"/>
          </a:xfrm>
          <a:prstGeom prst="mathEqual">
            <a:avLst/>
          </a:prstGeom>
          <a:solidFill>
            <a:srgbClr val="67A2B9"/>
          </a:solidFill>
          <a:ln>
            <a:solidFill>
              <a:srgbClr val="67A2B9"/>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EB3CD023-8041-5588-E6CA-C13E25E0774B}"/>
              </a:ext>
            </a:extLst>
          </p:cNvPr>
          <p:cNvSpPr/>
          <p:nvPr/>
        </p:nvSpPr>
        <p:spPr>
          <a:xfrm>
            <a:off x="8446443" y="3733796"/>
            <a:ext cx="2663078" cy="936539"/>
          </a:xfrm>
          <a:prstGeom prst="rect">
            <a:avLst/>
          </a:prstGeom>
          <a:no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Arial"/>
                <a:ea typeface="+mn-ea"/>
                <a:cs typeface="+mn-cs"/>
              </a:rPr>
              <a:t>Add-back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Arial"/>
                <a:ea typeface="+mn-ea"/>
                <a:cs typeface="+mn-cs"/>
              </a:rPr>
              <a:t>SY 25-26 Allocation</a:t>
            </a:r>
          </a:p>
        </p:txBody>
      </p:sp>
      <p:sp>
        <p:nvSpPr>
          <p:cNvPr id="18" name="Rectangle 17">
            <a:extLst>
              <a:ext uri="{FF2B5EF4-FFF2-40B4-BE49-F238E27FC236}">
                <a16:creationId xmlns:a16="http://schemas.microsoft.com/office/drawing/2014/main" id="{9F3C66B7-D6E3-E1B9-4309-F459614089A2}"/>
              </a:ext>
            </a:extLst>
          </p:cNvPr>
          <p:cNvSpPr/>
          <p:nvPr/>
        </p:nvSpPr>
        <p:spPr>
          <a:xfrm>
            <a:off x="4372887" y="2224829"/>
            <a:ext cx="2690022" cy="1003806"/>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ysClr val="windowText" lastClr="000000"/>
                </a:solidFill>
                <a:effectLst/>
                <a:uLnTx/>
                <a:uFillTx/>
                <a:latin typeface="Arial"/>
                <a:ea typeface="+mn-ea"/>
                <a:cs typeface="+mn-cs"/>
              </a:rPr>
              <a:t>SY 25-26 Allocation</a:t>
            </a:r>
          </a:p>
        </p:txBody>
      </p:sp>
    </p:spTree>
    <p:extLst>
      <p:ext uri="{BB962C8B-B14F-4D97-AF65-F5344CB8AC3E}">
        <p14:creationId xmlns:p14="http://schemas.microsoft.com/office/powerpoint/2010/main" val="3477974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DE24F-89B0-A41C-C224-0A79564387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3C759-F4A7-4772-9526-509D2577F8FF}"/>
              </a:ext>
            </a:extLst>
          </p:cNvPr>
          <p:cNvSpPr>
            <a:spLocks noGrp="1"/>
          </p:cNvSpPr>
          <p:nvPr>
            <p:ph type="title"/>
          </p:nvPr>
        </p:nvSpPr>
        <p:spPr>
          <a:xfrm>
            <a:off x="839021" y="2877266"/>
            <a:ext cx="3628101" cy="1103467"/>
          </a:xfrm>
        </p:spPr>
        <p:txBody>
          <a:bodyPr anchor="b">
            <a:normAutofit fontScale="90000"/>
          </a:bodyPr>
          <a:lstStyle/>
          <a:p>
            <a:r>
              <a:rPr lang="en-US" dirty="0"/>
              <a:t>Scenario #1:</a:t>
            </a:r>
            <a:br>
              <a:rPr lang="en-US" dirty="0"/>
            </a:br>
            <a:r>
              <a:rPr lang="en-US" b="0" dirty="0"/>
              <a:t>Enrollment Decreases</a:t>
            </a:r>
            <a:br>
              <a:rPr lang="en-US" b="0" dirty="0"/>
            </a:br>
            <a:r>
              <a:rPr lang="en-US" b="0" dirty="0"/>
              <a:t>ADA Increases</a:t>
            </a:r>
          </a:p>
        </p:txBody>
      </p:sp>
      <p:sp>
        <p:nvSpPr>
          <p:cNvPr id="4" name="Slide Number Placeholder 3">
            <a:extLst>
              <a:ext uri="{FF2B5EF4-FFF2-40B4-BE49-F238E27FC236}">
                <a16:creationId xmlns:a16="http://schemas.microsoft.com/office/drawing/2014/main" id="{DD54972A-5EF1-BA4B-2C29-585537D84A39}"/>
              </a:ext>
            </a:extLst>
          </p:cNvPr>
          <p:cNvSpPr>
            <a:spLocks noGrp="1"/>
          </p:cNvSpPr>
          <p:nvPr>
            <p:ph type="sldNum" sz="quarter" idx="12"/>
          </p:nvPr>
        </p:nvSpPr>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25</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a:extLst>
              <a:ext uri="{FF2B5EF4-FFF2-40B4-BE49-F238E27FC236}">
                <a16:creationId xmlns:a16="http://schemas.microsoft.com/office/drawing/2014/main" id="{E37857DA-589F-332C-77F7-BCF229E48DA8}"/>
              </a:ext>
            </a:extLst>
          </p:cNvPr>
          <p:cNvPicPr>
            <a:picLocks noChangeAspect="1"/>
          </p:cNvPicPr>
          <p:nvPr/>
        </p:nvPicPr>
        <p:blipFill>
          <a:blip r:embed="rId2"/>
          <a:stretch>
            <a:fillRect/>
          </a:stretch>
        </p:blipFill>
        <p:spPr>
          <a:xfrm>
            <a:off x="4467122" y="305460"/>
            <a:ext cx="5536414" cy="5977722"/>
          </a:xfrm>
          <a:prstGeom prst="rect">
            <a:avLst/>
          </a:prstGeom>
        </p:spPr>
      </p:pic>
    </p:spTree>
    <p:extLst>
      <p:ext uri="{BB962C8B-B14F-4D97-AF65-F5344CB8AC3E}">
        <p14:creationId xmlns:p14="http://schemas.microsoft.com/office/powerpoint/2010/main" val="3777852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11686-5EA7-8B01-7611-8001757D1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A751B0-9571-FCAA-BDEF-64F7B3CDCFAF}"/>
              </a:ext>
            </a:extLst>
          </p:cNvPr>
          <p:cNvSpPr>
            <a:spLocks noGrp="1"/>
          </p:cNvSpPr>
          <p:nvPr>
            <p:ph type="title"/>
          </p:nvPr>
        </p:nvSpPr>
        <p:spPr>
          <a:xfrm>
            <a:off x="833041" y="2877266"/>
            <a:ext cx="3628101" cy="1103467"/>
          </a:xfrm>
        </p:spPr>
        <p:txBody>
          <a:bodyPr anchor="b">
            <a:normAutofit fontScale="90000"/>
          </a:bodyPr>
          <a:lstStyle/>
          <a:p>
            <a:r>
              <a:rPr lang="en-US" dirty="0"/>
              <a:t>Scenario #2:</a:t>
            </a:r>
            <a:br>
              <a:rPr lang="en-US" dirty="0"/>
            </a:br>
            <a:r>
              <a:rPr lang="en-US" b="0" dirty="0"/>
              <a:t>Enrollment Decreases</a:t>
            </a:r>
            <a:br>
              <a:rPr lang="en-US" b="0" dirty="0"/>
            </a:br>
            <a:r>
              <a:rPr lang="en-US" b="0" dirty="0"/>
              <a:t>ADA Decreases</a:t>
            </a:r>
          </a:p>
        </p:txBody>
      </p:sp>
      <p:sp>
        <p:nvSpPr>
          <p:cNvPr id="4" name="Slide Number Placeholder 3">
            <a:extLst>
              <a:ext uri="{FF2B5EF4-FFF2-40B4-BE49-F238E27FC236}">
                <a16:creationId xmlns:a16="http://schemas.microsoft.com/office/drawing/2014/main" id="{CB245F66-892B-22C8-FBB2-C8ED4872B029}"/>
              </a:ext>
            </a:extLst>
          </p:cNvPr>
          <p:cNvSpPr>
            <a:spLocks noGrp="1"/>
          </p:cNvSpPr>
          <p:nvPr>
            <p:ph type="sldNum" sz="quarter" idx="12"/>
          </p:nvPr>
        </p:nvSpPr>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26</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19A5E4D1-9A38-06AA-D728-7DC7E677FD69}"/>
              </a:ext>
            </a:extLst>
          </p:cNvPr>
          <p:cNvPicPr>
            <a:picLocks noChangeAspect="1"/>
          </p:cNvPicPr>
          <p:nvPr/>
        </p:nvPicPr>
        <p:blipFill>
          <a:blip r:embed="rId2"/>
          <a:stretch>
            <a:fillRect/>
          </a:stretch>
        </p:blipFill>
        <p:spPr>
          <a:xfrm>
            <a:off x="4461142" y="136524"/>
            <a:ext cx="5491424" cy="5929146"/>
          </a:xfrm>
          <a:prstGeom prst="rect">
            <a:avLst/>
          </a:prstGeom>
        </p:spPr>
      </p:pic>
    </p:spTree>
    <p:extLst>
      <p:ext uri="{BB962C8B-B14F-4D97-AF65-F5344CB8AC3E}">
        <p14:creationId xmlns:p14="http://schemas.microsoft.com/office/powerpoint/2010/main" val="2100450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65FC4-1586-421F-85A2-58AAB7989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9BBFF-3601-43CA-41AA-51133D3F083A}"/>
              </a:ext>
            </a:extLst>
          </p:cNvPr>
          <p:cNvSpPr>
            <a:spLocks noGrp="1"/>
          </p:cNvSpPr>
          <p:nvPr>
            <p:ph type="title"/>
          </p:nvPr>
        </p:nvSpPr>
        <p:spPr>
          <a:xfrm>
            <a:off x="893408" y="2619511"/>
            <a:ext cx="3628101" cy="1103467"/>
          </a:xfrm>
        </p:spPr>
        <p:txBody>
          <a:bodyPr anchor="b">
            <a:normAutofit fontScale="90000"/>
          </a:bodyPr>
          <a:lstStyle/>
          <a:p>
            <a:r>
              <a:rPr lang="en-US" dirty="0"/>
              <a:t>Scenario #3:</a:t>
            </a:r>
            <a:br>
              <a:rPr lang="en-US" dirty="0"/>
            </a:br>
            <a:r>
              <a:rPr lang="en-US" b="0" dirty="0"/>
              <a:t>Enrollment Decreases</a:t>
            </a:r>
            <a:br>
              <a:rPr lang="en-US" b="0" dirty="0"/>
            </a:br>
            <a:r>
              <a:rPr lang="en-US" b="0" dirty="0"/>
              <a:t>ADA Increases</a:t>
            </a:r>
          </a:p>
        </p:txBody>
      </p:sp>
      <p:sp>
        <p:nvSpPr>
          <p:cNvPr id="4" name="Slide Number Placeholder 3">
            <a:extLst>
              <a:ext uri="{FF2B5EF4-FFF2-40B4-BE49-F238E27FC236}">
                <a16:creationId xmlns:a16="http://schemas.microsoft.com/office/drawing/2014/main" id="{D7EFF922-2230-A791-BCD6-F547F45D0860}"/>
              </a:ext>
            </a:extLst>
          </p:cNvPr>
          <p:cNvSpPr>
            <a:spLocks noGrp="1"/>
          </p:cNvSpPr>
          <p:nvPr>
            <p:ph type="sldNum" sz="quarter" idx="12"/>
          </p:nvPr>
        </p:nvSpPr>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27</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9ABF2441-89F1-1292-C4BC-2AB2C09FAD9F}"/>
              </a:ext>
            </a:extLst>
          </p:cNvPr>
          <p:cNvPicPr>
            <a:picLocks noChangeAspect="1"/>
          </p:cNvPicPr>
          <p:nvPr/>
        </p:nvPicPr>
        <p:blipFill>
          <a:blip r:embed="rId2"/>
          <a:stretch>
            <a:fillRect/>
          </a:stretch>
        </p:blipFill>
        <p:spPr>
          <a:xfrm>
            <a:off x="4521509" y="136524"/>
            <a:ext cx="5619187" cy="6069442"/>
          </a:xfrm>
          <a:prstGeom prst="rect">
            <a:avLst/>
          </a:prstGeom>
        </p:spPr>
      </p:pic>
    </p:spTree>
    <p:extLst>
      <p:ext uri="{BB962C8B-B14F-4D97-AF65-F5344CB8AC3E}">
        <p14:creationId xmlns:p14="http://schemas.microsoft.com/office/powerpoint/2010/main" val="1379034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8CF64-9882-1109-3662-0A117EAC8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826BA-5DDE-C662-3EE3-E7732A4A10EE}"/>
              </a:ext>
            </a:extLst>
          </p:cNvPr>
          <p:cNvSpPr>
            <a:spLocks noGrp="1"/>
          </p:cNvSpPr>
          <p:nvPr>
            <p:ph type="title"/>
          </p:nvPr>
        </p:nvSpPr>
        <p:spPr>
          <a:xfrm>
            <a:off x="858216" y="2608526"/>
            <a:ext cx="3628101" cy="1103467"/>
          </a:xfrm>
        </p:spPr>
        <p:txBody>
          <a:bodyPr anchor="b">
            <a:normAutofit fontScale="90000"/>
          </a:bodyPr>
          <a:lstStyle/>
          <a:p>
            <a:r>
              <a:rPr lang="en-US" dirty="0"/>
              <a:t>Scenario #4:</a:t>
            </a:r>
            <a:br>
              <a:rPr lang="en-US" dirty="0"/>
            </a:br>
            <a:r>
              <a:rPr lang="en-US" b="0" dirty="0"/>
              <a:t>Enrollment Increases</a:t>
            </a:r>
            <a:br>
              <a:rPr lang="en-US" b="0" dirty="0"/>
            </a:br>
            <a:r>
              <a:rPr lang="en-US" b="0" dirty="0"/>
              <a:t>ADA Flat</a:t>
            </a:r>
          </a:p>
        </p:txBody>
      </p:sp>
      <p:sp>
        <p:nvSpPr>
          <p:cNvPr id="4" name="Slide Number Placeholder 3">
            <a:extLst>
              <a:ext uri="{FF2B5EF4-FFF2-40B4-BE49-F238E27FC236}">
                <a16:creationId xmlns:a16="http://schemas.microsoft.com/office/drawing/2014/main" id="{7DB2B55A-7F61-A1D1-CBE7-4332A4856852}"/>
              </a:ext>
            </a:extLst>
          </p:cNvPr>
          <p:cNvSpPr>
            <a:spLocks noGrp="1"/>
          </p:cNvSpPr>
          <p:nvPr>
            <p:ph type="sldNum" sz="quarter" idx="12"/>
          </p:nvPr>
        </p:nvSpPr>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28</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10AE2243-E0AF-74BD-6089-E27405493D30}"/>
              </a:ext>
            </a:extLst>
          </p:cNvPr>
          <p:cNvPicPr>
            <a:picLocks noChangeAspect="1"/>
          </p:cNvPicPr>
          <p:nvPr/>
        </p:nvPicPr>
        <p:blipFill>
          <a:blip r:embed="rId2"/>
          <a:stretch>
            <a:fillRect/>
          </a:stretch>
        </p:blipFill>
        <p:spPr>
          <a:xfrm>
            <a:off x="4486317" y="216817"/>
            <a:ext cx="5452284" cy="5886887"/>
          </a:xfrm>
          <a:prstGeom prst="rect">
            <a:avLst/>
          </a:prstGeom>
        </p:spPr>
      </p:pic>
    </p:spTree>
    <p:extLst>
      <p:ext uri="{BB962C8B-B14F-4D97-AF65-F5344CB8AC3E}">
        <p14:creationId xmlns:p14="http://schemas.microsoft.com/office/powerpoint/2010/main" val="293871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44550-3364-F3D9-C965-A32B87771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F248E-3E62-9FED-90BE-502569CE763C}"/>
              </a:ext>
            </a:extLst>
          </p:cNvPr>
          <p:cNvSpPr>
            <a:spLocks noGrp="1"/>
          </p:cNvSpPr>
          <p:nvPr>
            <p:ph type="title"/>
          </p:nvPr>
        </p:nvSpPr>
        <p:spPr>
          <a:xfrm>
            <a:off x="812798" y="2688729"/>
            <a:ext cx="3628101" cy="1103467"/>
          </a:xfrm>
        </p:spPr>
        <p:txBody>
          <a:bodyPr anchor="b">
            <a:normAutofit fontScale="90000"/>
          </a:bodyPr>
          <a:lstStyle/>
          <a:p>
            <a:r>
              <a:rPr lang="en-US" dirty="0"/>
              <a:t>Scenario #5:</a:t>
            </a:r>
            <a:br>
              <a:rPr lang="en-US" dirty="0"/>
            </a:br>
            <a:r>
              <a:rPr lang="en-US" b="0" dirty="0"/>
              <a:t>Enrollment Decreases</a:t>
            </a:r>
            <a:br>
              <a:rPr lang="en-US" b="0" dirty="0"/>
            </a:br>
            <a:r>
              <a:rPr lang="en-US" b="0" dirty="0"/>
              <a:t>ADA Increase</a:t>
            </a:r>
          </a:p>
        </p:txBody>
      </p:sp>
      <p:sp>
        <p:nvSpPr>
          <p:cNvPr id="4" name="Slide Number Placeholder 3">
            <a:extLst>
              <a:ext uri="{FF2B5EF4-FFF2-40B4-BE49-F238E27FC236}">
                <a16:creationId xmlns:a16="http://schemas.microsoft.com/office/drawing/2014/main" id="{6277BAE9-021F-C900-7EDF-9681E1DB7117}"/>
              </a:ext>
            </a:extLst>
          </p:cNvPr>
          <p:cNvSpPr>
            <a:spLocks noGrp="1"/>
          </p:cNvSpPr>
          <p:nvPr>
            <p:ph type="sldNum" sz="quarter" idx="12"/>
          </p:nvPr>
        </p:nvSpPr>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29</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C29F3111-9F7F-CF51-C2E4-BD9D95EAB84D}"/>
              </a:ext>
            </a:extLst>
          </p:cNvPr>
          <p:cNvPicPr>
            <a:picLocks noChangeAspect="1"/>
          </p:cNvPicPr>
          <p:nvPr/>
        </p:nvPicPr>
        <p:blipFill>
          <a:blip r:embed="rId2"/>
          <a:stretch>
            <a:fillRect/>
          </a:stretch>
        </p:blipFill>
        <p:spPr>
          <a:xfrm>
            <a:off x="4440899" y="240397"/>
            <a:ext cx="5428966" cy="5861709"/>
          </a:xfrm>
          <a:prstGeom prst="rect">
            <a:avLst/>
          </a:prstGeom>
        </p:spPr>
      </p:pic>
    </p:spTree>
    <p:extLst>
      <p:ext uri="{BB962C8B-B14F-4D97-AF65-F5344CB8AC3E}">
        <p14:creationId xmlns:p14="http://schemas.microsoft.com/office/powerpoint/2010/main" val="62626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CC0DD77-FD27-1BE7-909C-15F0FCA4388A}"/>
              </a:ext>
            </a:extLst>
          </p:cNvPr>
          <p:cNvPicPr>
            <a:picLocks noChangeAspect="1"/>
          </p:cNvPicPr>
          <p:nvPr/>
        </p:nvPicPr>
        <p:blipFill>
          <a:blip r:embed="rId2">
            <a:alphaModFix amt="41000"/>
          </a:blip>
          <a:srcRect b="7113"/>
          <a:stretch/>
        </p:blipFill>
        <p:spPr>
          <a:xfrm>
            <a:off x="0" y="0"/>
            <a:ext cx="12192000" cy="6342185"/>
          </a:xfrm>
          <a:prstGeom prst="rect">
            <a:avLst/>
          </a:prstGeom>
        </p:spPr>
      </p:pic>
      <p:sp>
        <p:nvSpPr>
          <p:cNvPr id="2" name="Title 1">
            <a:extLst>
              <a:ext uri="{FF2B5EF4-FFF2-40B4-BE49-F238E27FC236}">
                <a16:creationId xmlns:a16="http://schemas.microsoft.com/office/drawing/2014/main" id="{4CF95EF0-5569-D5C0-125E-9B40395B472B}"/>
              </a:ext>
            </a:extLst>
          </p:cNvPr>
          <p:cNvSpPr>
            <a:spLocks noGrp="1"/>
          </p:cNvSpPr>
          <p:nvPr>
            <p:ph type="title"/>
          </p:nvPr>
        </p:nvSpPr>
        <p:spPr>
          <a:xfrm>
            <a:off x="609600" y="343532"/>
            <a:ext cx="10972800" cy="1143000"/>
          </a:xfrm>
          <a:noFill/>
          <a:ln>
            <a:noFill/>
          </a:ln>
        </p:spPr>
        <p:txBody>
          <a:bodyPr spcFirstLastPara="1" vert="horz" wrap="square" lIns="0" tIns="0" rIns="0" bIns="0" rtlCol="0" anchor="ctr" anchorCtr="0">
            <a:noAutofit/>
          </a:bodyPr>
          <a:lstStyle/>
          <a:p>
            <a:r>
              <a:rPr lang="en-US" sz="4200" dirty="0">
                <a:latin typeface="Rockwell"/>
              </a:rPr>
              <a:t>Budget Workshop Scope and Sequence</a:t>
            </a:r>
          </a:p>
        </p:txBody>
      </p:sp>
      <p:sp>
        <p:nvSpPr>
          <p:cNvPr id="7" name="Google Shape;366;p14">
            <a:extLst>
              <a:ext uri="{FF2B5EF4-FFF2-40B4-BE49-F238E27FC236}">
                <a16:creationId xmlns:a16="http://schemas.microsoft.com/office/drawing/2014/main" id="{28A90BD4-D745-C350-A44D-25D99AD3218C}"/>
              </a:ext>
            </a:extLst>
          </p:cNvPr>
          <p:cNvSpPr txBox="1"/>
          <p:nvPr/>
        </p:nvSpPr>
        <p:spPr>
          <a:xfrm>
            <a:off x="22651" y="3451506"/>
            <a:ext cx="4753842" cy="2730462"/>
          </a:xfrm>
          <a:prstGeom prst="rect">
            <a:avLst/>
          </a:prstGeom>
          <a:no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u="sng"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rPr>
              <a:t>The Big Picture</a:t>
            </a:r>
          </a:p>
          <a:p>
            <a:endPar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endParaRPr>
          </a:p>
          <a:p>
            <a:pPr algn="l"/>
            <a:r>
              <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rPr>
              <a:t>Overview of District Financial Position</a:t>
            </a:r>
          </a:p>
          <a:p>
            <a:pPr algn="l"/>
            <a:endPar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endParaRPr>
          </a:p>
          <a:p>
            <a:pPr algn="l"/>
            <a:r>
              <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rPr>
              <a:t>Overview of Best-in-Class District Budget Development Practices</a:t>
            </a:r>
          </a:p>
          <a:p>
            <a:pPr algn="l"/>
            <a:endPar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endParaRPr>
          </a:p>
          <a:p>
            <a:pPr algn="l"/>
            <a:r>
              <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rPr>
              <a:t>HISD’s School Year 25-26 Budget Approach and Timeline, Assumptions and Methodology</a:t>
            </a:r>
          </a:p>
          <a:p>
            <a:pPr algn="l"/>
            <a:endParaRPr lang="en-US" sz="1400" b="1" dirty="0">
              <a:solidFill>
                <a:schemeClr val="tx1">
                  <a:lumMod val="65000"/>
                  <a:lumOff val="35000"/>
                </a:schemeClr>
              </a:solidFill>
              <a:latin typeface="Montserrat" panose="00000500000000000000" pitchFamily="2" charset="0"/>
            </a:endParaRPr>
          </a:p>
          <a:p>
            <a:pPr algn="l"/>
            <a:endParaRPr lang="en-US" sz="1400" b="1" dirty="0">
              <a:solidFill>
                <a:schemeClr val="tx1">
                  <a:lumMod val="65000"/>
                  <a:lumOff val="35000"/>
                </a:schemeClr>
              </a:solidFill>
              <a:latin typeface="Montserrat" panose="00000500000000000000" pitchFamily="2" charset="0"/>
            </a:endParaRPr>
          </a:p>
        </p:txBody>
      </p:sp>
      <p:sp>
        <p:nvSpPr>
          <p:cNvPr id="8" name="Google Shape;366;p14">
            <a:extLst>
              <a:ext uri="{FF2B5EF4-FFF2-40B4-BE49-F238E27FC236}">
                <a16:creationId xmlns:a16="http://schemas.microsoft.com/office/drawing/2014/main" id="{0567BF43-C1B2-E8D7-9AA1-6657A8EDB843}"/>
              </a:ext>
            </a:extLst>
          </p:cNvPr>
          <p:cNvSpPr txBox="1"/>
          <p:nvPr/>
        </p:nvSpPr>
        <p:spPr>
          <a:xfrm>
            <a:off x="4937550" y="3514026"/>
            <a:ext cx="2306209" cy="2667941"/>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pPr algn="l"/>
            <a:r>
              <a:rPr lang="en-US" sz="1400" b="1" dirty="0">
                <a:latin typeface="Montserrat" panose="00000500000000000000" pitchFamily="2" charset="0"/>
              </a:rPr>
              <a:t>School Year 25-26 District Action Plan and Alignment to Board Goals</a:t>
            </a:r>
          </a:p>
          <a:p>
            <a:pPr algn="l"/>
            <a:endParaRPr lang="en-US" sz="1400" b="1" dirty="0">
              <a:latin typeface="Montserrat" panose="00000500000000000000" pitchFamily="2" charset="0"/>
            </a:endParaRPr>
          </a:p>
          <a:p>
            <a:pPr algn="l"/>
            <a:r>
              <a:rPr lang="en-US" sz="1400" b="1" dirty="0">
                <a:latin typeface="Montserrat" panose="00000500000000000000" pitchFamily="2" charset="0"/>
              </a:rPr>
              <a:t>School Budget Approach Preview</a:t>
            </a:r>
          </a:p>
          <a:p>
            <a:pPr algn="l"/>
            <a:endParaRPr lang="en-US" sz="1400" b="1" dirty="0">
              <a:solidFill>
                <a:schemeClr val="tx1">
                  <a:lumMod val="65000"/>
                  <a:lumOff val="35000"/>
                </a:schemeClr>
              </a:solidFill>
              <a:latin typeface="Montserrat" panose="00000500000000000000" pitchFamily="2" charset="0"/>
            </a:endParaRPr>
          </a:p>
          <a:p>
            <a:endParaRPr lang="en-US" sz="1400" b="1" dirty="0">
              <a:solidFill>
                <a:schemeClr val="tx1">
                  <a:lumMod val="65000"/>
                  <a:lumOff val="35000"/>
                </a:schemeClr>
              </a:solidFill>
              <a:latin typeface="Montserrat" panose="00000500000000000000" pitchFamily="2" charset="0"/>
            </a:endParaRPr>
          </a:p>
        </p:txBody>
      </p:sp>
      <p:sp>
        <p:nvSpPr>
          <p:cNvPr id="13" name="Google Shape;366;p14">
            <a:extLst>
              <a:ext uri="{FF2B5EF4-FFF2-40B4-BE49-F238E27FC236}">
                <a16:creationId xmlns:a16="http://schemas.microsoft.com/office/drawing/2014/main" id="{2AE4863C-43BE-0F1F-D069-046452CE248E}"/>
              </a:ext>
            </a:extLst>
          </p:cNvPr>
          <p:cNvSpPr txBox="1"/>
          <p:nvPr/>
        </p:nvSpPr>
        <p:spPr>
          <a:xfrm>
            <a:off x="7395000" y="3451506"/>
            <a:ext cx="2306209" cy="2730462"/>
          </a:xfrm>
          <a:prstGeom prst="rect">
            <a:avLst/>
          </a:prstGeom>
          <a:no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pPr algn="l"/>
            <a:r>
              <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rPr>
              <a:t>School Budgeting Approach – How schools will experience this budget</a:t>
            </a:r>
          </a:p>
          <a:p>
            <a:pPr algn="l"/>
            <a:endPar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endParaRPr>
          </a:p>
          <a:p>
            <a:pPr algn="l"/>
            <a:r>
              <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rPr>
              <a:t>Central Office Allocations </a:t>
            </a:r>
          </a:p>
          <a:p>
            <a:pPr algn="l"/>
            <a:endPar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endParaRPr>
          </a:p>
          <a:p>
            <a:pPr algn="l"/>
            <a:r>
              <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rPr>
              <a:t>Deep Dive into Facilities </a:t>
            </a:r>
          </a:p>
        </p:txBody>
      </p:sp>
      <p:sp>
        <p:nvSpPr>
          <p:cNvPr id="14" name="Google Shape;366;p14">
            <a:extLst>
              <a:ext uri="{FF2B5EF4-FFF2-40B4-BE49-F238E27FC236}">
                <a16:creationId xmlns:a16="http://schemas.microsoft.com/office/drawing/2014/main" id="{844C4610-FCFC-5171-536E-E727C5D1CBEE}"/>
              </a:ext>
            </a:extLst>
          </p:cNvPr>
          <p:cNvSpPr txBox="1"/>
          <p:nvPr/>
        </p:nvSpPr>
        <p:spPr>
          <a:xfrm>
            <a:off x="9832820" y="3451506"/>
            <a:ext cx="2306209" cy="2730462"/>
          </a:xfrm>
          <a:prstGeom prst="rect">
            <a:avLst/>
          </a:prstGeom>
          <a:no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pPr algn="l"/>
            <a:r>
              <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rPr>
              <a:t>May 1: Review of Draft Budget and Long-Term Plan</a:t>
            </a:r>
          </a:p>
          <a:p>
            <a:pPr algn="l"/>
            <a:endPar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endParaRPr>
          </a:p>
          <a:p>
            <a:pPr algn="l"/>
            <a:r>
              <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rPr>
              <a:t>May 22: Final Workshop: Tailored to remaining Board questions</a:t>
            </a:r>
          </a:p>
          <a:p>
            <a:pPr algn="l"/>
            <a:endPar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endParaRPr>
          </a:p>
          <a:p>
            <a:pPr algn="l"/>
            <a:r>
              <a:rPr lang="en-US" sz="1400" b="1" dirty="0">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rPr>
              <a:t>June 13: Budget Vote</a:t>
            </a:r>
          </a:p>
        </p:txBody>
      </p:sp>
      <p:sp>
        <p:nvSpPr>
          <p:cNvPr id="16" name="Google Shape;366;p14">
            <a:extLst>
              <a:ext uri="{FF2B5EF4-FFF2-40B4-BE49-F238E27FC236}">
                <a16:creationId xmlns:a16="http://schemas.microsoft.com/office/drawing/2014/main" id="{5DD51E37-1C84-AEFA-0F75-C16DEA20ADA7}"/>
              </a:ext>
            </a:extLst>
          </p:cNvPr>
          <p:cNvSpPr txBox="1"/>
          <p:nvPr/>
        </p:nvSpPr>
        <p:spPr>
          <a:xfrm rot="10800000" flipV="1">
            <a:off x="22648" y="2864585"/>
            <a:ext cx="4753844" cy="543687"/>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dirty="0">
                <a:latin typeface="Montserrat" panose="00000500000000000000" pitchFamily="2" charset="0"/>
                <a:ea typeface="Roboto" panose="02000000000000000000" pitchFamily="2" charset="0"/>
                <a:cs typeface="Roboto" panose="02000000000000000000" pitchFamily="2" charset="0"/>
              </a:rPr>
              <a:t>February 27</a:t>
            </a:r>
            <a:r>
              <a:rPr lang="en-US" sz="1400" b="1" baseline="30000" dirty="0">
                <a:latin typeface="Montserrat" panose="00000500000000000000" pitchFamily="2" charset="0"/>
                <a:ea typeface="Roboto" panose="02000000000000000000" pitchFamily="2" charset="0"/>
                <a:cs typeface="Roboto" panose="02000000000000000000" pitchFamily="2" charset="0"/>
              </a:rPr>
              <a:t>th</a:t>
            </a:r>
            <a:r>
              <a:rPr lang="en-US" sz="1400" b="1" dirty="0">
                <a:latin typeface="Montserrat" panose="00000500000000000000" pitchFamily="2" charset="0"/>
                <a:ea typeface="Roboto" panose="02000000000000000000" pitchFamily="2" charset="0"/>
                <a:cs typeface="Roboto" panose="02000000000000000000" pitchFamily="2" charset="0"/>
              </a:rPr>
              <a:t> </a:t>
            </a:r>
          </a:p>
        </p:txBody>
      </p:sp>
      <p:sp>
        <p:nvSpPr>
          <p:cNvPr id="4" name="Google Shape;375;p14">
            <a:extLst>
              <a:ext uri="{FF2B5EF4-FFF2-40B4-BE49-F238E27FC236}">
                <a16:creationId xmlns:a16="http://schemas.microsoft.com/office/drawing/2014/main" id="{AF159A95-FB88-4E6B-45FA-7BE428D16C57}"/>
              </a:ext>
            </a:extLst>
          </p:cNvPr>
          <p:cNvSpPr txBox="1"/>
          <p:nvPr/>
        </p:nvSpPr>
        <p:spPr>
          <a:xfrm>
            <a:off x="52972" y="1542493"/>
            <a:ext cx="12086056" cy="1216338"/>
          </a:xfrm>
          <a:prstGeom prst="rect">
            <a:avLst/>
          </a:prstGeom>
          <a:solidFill>
            <a:srgbClr val="66A0B7"/>
          </a:solidFill>
          <a:ln>
            <a:noFill/>
          </a:ln>
        </p:spPr>
        <p:txBody>
          <a:bodyPr spcFirstLastPara="1" wrap="square" lIns="102850" tIns="102850" rIns="102850" bIns="102850" anchor="t" anchorCtr="0">
            <a:noAutofit/>
          </a:bodyPr>
          <a:lstStyle/>
          <a:p>
            <a:pPr algn="ctr">
              <a:lnSpc>
                <a:spcPct val="90000"/>
              </a:lnSpc>
            </a:pPr>
            <a:r>
              <a:rPr lang="en-US" sz="1600" b="1" dirty="0">
                <a:solidFill>
                  <a:schemeClr val="bg1"/>
                </a:solidFill>
                <a:latin typeface="Rockwell" panose="02060603020205020403" pitchFamily="18" charset="77"/>
              </a:rPr>
              <a:t>Workshop Series Goals</a:t>
            </a:r>
          </a:p>
          <a:p>
            <a:pPr marL="285750" indent="-285750">
              <a:lnSpc>
                <a:spcPct val="90000"/>
              </a:lnSpc>
              <a:buFont typeface="Arial" panose="020B0604020202020204" pitchFamily="34" charset="0"/>
              <a:buChar char="•"/>
            </a:pPr>
            <a:r>
              <a:rPr lang="en-US" sz="1600" dirty="0">
                <a:solidFill>
                  <a:schemeClr val="bg1"/>
                </a:solidFill>
                <a:latin typeface="Rockwell" panose="02060603020205020403" pitchFamily="18" charset="77"/>
              </a:rPr>
              <a:t>Socialize HISD’s approach to budgeting</a:t>
            </a:r>
          </a:p>
          <a:p>
            <a:pPr marL="285750" indent="-285750">
              <a:lnSpc>
                <a:spcPct val="90000"/>
              </a:lnSpc>
              <a:buFont typeface="Arial" panose="020B0604020202020204" pitchFamily="34" charset="0"/>
              <a:buChar char="•"/>
            </a:pPr>
            <a:r>
              <a:rPr lang="en-US" sz="1600" dirty="0">
                <a:solidFill>
                  <a:schemeClr val="bg1"/>
                </a:solidFill>
                <a:latin typeface="Rockwell" panose="02060603020205020403" pitchFamily="18" charset="77"/>
              </a:rPr>
              <a:t>Connect the 25-26 budget to District goals and priorities</a:t>
            </a:r>
          </a:p>
          <a:p>
            <a:pPr marL="285750" indent="-285750">
              <a:lnSpc>
                <a:spcPct val="90000"/>
              </a:lnSpc>
              <a:buFont typeface="Arial" panose="020B0604020202020204" pitchFamily="34" charset="0"/>
              <a:buChar char="•"/>
            </a:pPr>
            <a:r>
              <a:rPr lang="en-US" sz="1600" dirty="0">
                <a:solidFill>
                  <a:schemeClr val="bg1"/>
                </a:solidFill>
                <a:latin typeface="Rockwell" panose="02060603020205020403" pitchFamily="18" charset="77"/>
              </a:rPr>
              <a:t>Clearly identify areas for increased investment and preview possible areas for spending reductions</a:t>
            </a:r>
          </a:p>
          <a:p>
            <a:pPr marL="285750" indent="-285750">
              <a:lnSpc>
                <a:spcPct val="90000"/>
              </a:lnSpc>
              <a:buFont typeface="Arial" panose="020B0604020202020204" pitchFamily="34" charset="0"/>
              <a:buChar char="•"/>
            </a:pPr>
            <a:r>
              <a:rPr lang="en-US" sz="1600" dirty="0">
                <a:solidFill>
                  <a:schemeClr val="bg1"/>
                </a:solidFill>
                <a:latin typeface="Rockwell" panose="02060603020205020403" pitchFamily="18" charset="77"/>
              </a:rPr>
              <a:t>Provide transparency into the department and school budget allocations</a:t>
            </a:r>
          </a:p>
        </p:txBody>
      </p:sp>
      <p:sp>
        <p:nvSpPr>
          <p:cNvPr id="6" name="Google Shape;366;p14">
            <a:extLst>
              <a:ext uri="{FF2B5EF4-FFF2-40B4-BE49-F238E27FC236}">
                <a16:creationId xmlns:a16="http://schemas.microsoft.com/office/drawing/2014/main" id="{EC2E6901-ED60-FB4E-9BBB-1C437D29476F}"/>
              </a:ext>
            </a:extLst>
          </p:cNvPr>
          <p:cNvSpPr txBox="1"/>
          <p:nvPr/>
        </p:nvSpPr>
        <p:spPr>
          <a:xfrm rot="10800000" flipV="1">
            <a:off x="4937550" y="2864586"/>
            <a:ext cx="2306209" cy="543687"/>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dirty="0">
                <a:latin typeface="Montserrat" panose="00000500000000000000" pitchFamily="2" charset="0"/>
                <a:ea typeface="Roboto" panose="02000000000000000000" pitchFamily="2" charset="0"/>
                <a:cs typeface="Roboto" panose="02000000000000000000" pitchFamily="2" charset="0"/>
              </a:rPr>
              <a:t>March 26</a:t>
            </a:r>
            <a:r>
              <a:rPr lang="en-US" sz="1400" b="1" baseline="30000" dirty="0">
                <a:latin typeface="Montserrat" panose="00000500000000000000" pitchFamily="2" charset="0"/>
                <a:ea typeface="Roboto" panose="02000000000000000000" pitchFamily="2" charset="0"/>
                <a:cs typeface="Roboto" panose="02000000000000000000" pitchFamily="2" charset="0"/>
              </a:rPr>
              <a:t>th</a:t>
            </a:r>
            <a:r>
              <a:rPr lang="en-US" sz="1400" b="1" dirty="0">
                <a:latin typeface="Montserrat" panose="00000500000000000000" pitchFamily="2" charset="0"/>
                <a:ea typeface="Roboto" panose="02000000000000000000" pitchFamily="2" charset="0"/>
                <a:cs typeface="Roboto" panose="02000000000000000000" pitchFamily="2" charset="0"/>
              </a:rPr>
              <a:t> </a:t>
            </a:r>
          </a:p>
        </p:txBody>
      </p:sp>
      <p:sp>
        <p:nvSpPr>
          <p:cNvPr id="9" name="Google Shape;366;p14">
            <a:extLst>
              <a:ext uri="{FF2B5EF4-FFF2-40B4-BE49-F238E27FC236}">
                <a16:creationId xmlns:a16="http://schemas.microsoft.com/office/drawing/2014/main" id="{1526E064-B1C9-3F84-463B-6BC8754C0DD2}"/>
              </a:ext>
            </a:extLst>
          </p:cNvPr>
          <p:cNvSpPr txBox="1"/>
          <p:nvPr/>
        </p:nvSpPr>
        <p:spPr>
          <a:xfrm rot="10800000" flipV="1">
            <a:off x="7404816" y="2864585"/>
            <a:ext cx="2306209" cy="543687"/>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dirty="0">
                <a:latin typeface="Montserrat" panose="00000500000000000000" pitchFamily="2" charset="0"/>
                <a:ea typeface="Roboto" panose="02000000000000000000" pitchFamily="2" charset="0"/>
                <a:cs typeface="Roboto" panose="02000000000000000000" pitchFamily="2" charset="0"/>
              </a:rPr>
              <a:t>April 23rd </a:t>
            </a:r>
          </a:p>
        </p:txBody>
      </p:sp>
      <p:sp>
        <p:nvSpPr>
          <p:cNvPr id="10" name="Google Shape;366;p14">
            <a:extLst>
              <a:ext uri="{FF2B5EF4-FFF2-40B4-BE49-F238E27FC236}">
                <a16:creationId xmlns:a16="http://schemas.microsoft.com/office/drawing/2014/main" id="{D85840F0-80FD-FA10-434F-0853E04844A6}"/>
              </a:ext>
            </a:extLst>
          </p:cNvPr>
          <p:cNvSpPr txBox="1"/>
          <p:nvPr/>
        </p:nvSpPr>
        <p:spPr>
          <a:xfrm rot="10800000" flipV="1">
            <a:off x="9832819" y="2864586"/>
            <a:ext cx="2306209" cy="543687"/>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300" b="1" dirty="0">
                <a:latin typeface="Montserrat" panose="00000500000000000000" pitchFamily="2" charset="0"/>
                <a:ea typeface="Roboto" panose="02000000000000000000" pitchFamily="2" charset="0"/>
                <a:cs typeface="Roboto" panose="02000000000000000000" pitchFamily="2" charset="0"/>
              </a:rPr>
              <a:t>May 1st</a:t>
            </a:r>
          </a:p>
          <a:p>
            <a:r>
              <a:rPr lang="en-US" sz="1300" b="1" dirty="0">
                <a:latin typeface="Montserrat" panose="00000500000000000000" pitchFamily="2" charset="0"/>
                <a:ea typeface="Roboto" panose="02000000000000000000" pitchFamily="2" charset="0"/>
                <a:cs typeface="Roboto" panose="02000000000000000000" pitchFamily="2" charset="0"/>
              </a:rPr>
              <a:t>May 22</a:t>
            </a:r>
            <a:r>
              <a:rPr lang="en-US" sz="1300" b="1" baseline="30000" dirty="0">
                <a:latin typeface="Montserrat" panose="00000500000000000000" pitchFamily="2" charset="0"/>
                <a:ea typeface="Roboto" panose="02000000000000000000" pitchFamily="2" charset="0"/>
                <a:cs typeface="Roboto" panose="02000000000000000000" pitchFamily="2" charset="0"/>
              </a:rPr>
              <a:t>nd</a:t>
            </a:r>
            <a:endParaRPr lang="en-US" sz="1300" b="1" dirty="0">
              <a:latin typeface="Montserrat" panose="00000500000000000000" pitchFamily="2" charset="0"/>
              <a:ea typeface="Roboto" panose="02000000000000000000" pitchFamily="2" charset="0"/>
              <a:cs typeface="Roboto" panose="02000000000000000000" pitchFamily="2" charset="0"/>
            </a:endParaRPr>
          </a:p>
          <a:p>
            <a:r>
              <a:rPr lang="en-US" sz="1300" b="1" dirty="0">
                <a:latin typeface="Montserrat" panose="00000500000000000000" pitchFamily="2" charset="0"/>
                <a:ea typeface="Roboto" panose="02000000000000000000" pitchFamily="2" charset="0"/>
                <a:cs typeface="Roboto" panose="02000000000000000000" pitchFamily="2" charset="0"/>
              </a:rPr>
              <a:t>June 13</a:t>
            </a:r>
            <a:r>
              <a:rPr lang="en-US" sz="1300" b="1" baseline="30000" dirty="0">
                <a:latin typeface="Montserrat" panose="00000500000000000000" pitchFamily="2" charset="0"/>
                <a:ea typeface="Roboto" panose="02000000000000000000" pitchFamily="2" charset="0"/>
                <a:cs typeface="Roboto" panose="02000000000000000000" pitchFamily="2" charset="0"/>
              </a:rPr>
              <a:t>th</a:t>
            </a:r>
            <a:r>
              <a:rPr lang="en-US" sz="1300" b="1" dirty="0">
                <a:latin typeface="Montserrat" panose="000005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224328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DDAC-C833-A60E-84CD-3C2038CC7DF7}"/>
              </a:ext>
            </a:extLst>
          </p:cNvPr>
          <p:cNvSpPr>
            <a:spLocks noGrp="1"/>
          </p:cNvSpPr>
          <p:nvPr>
            <p:ph type="title"/>
          </p:nvPr>
        </p:nvSpPr>
        <p:spPr/>
        <p:txBody>
          <a:bodyPr/>
          <a:lstStyle/>
          <a:p>
            <a:r>
              <a:rPr lang="en-US" dirty="0"/>
              <a:t>Examples</a:t>
            </a:r>
          </a:p>
        </p:txBody>
      </p:sp>
      <p:pic>
        <p:nvPicPr>
          <p:cNvPr id="3" name="Picture 2">
            <a:extLst>
              <a:ext uri="{FF2B5EF4-FFF2-40B4-BE49-F238E27FC236}">
                <a16:creationId xmlns:a16="http://schemas.microsoft.com/office/drawing/2014/main" id="{3C4A79CE-B848-D652-E405-709982569728}"/>
              </a:ext>
            </a:extLst>
          </p:cNvPr>
          <p:cNvPicPr>
            <a:picLocks noChangeAspect="1"/>
          </p:cNvPicPr>
          <p:nvPr/>
        </p:nvPicPr>
        <p:blipFill>
          <a:blip r:embed="rId2"/>
          <a:stretch>
            <a:fillRect/>
          </a:stretch>
        </p:blipFill>
        <p:spPr>
          <a:xfrm>
            <a:off x="280770" y="2256891"/>
            <a:ext cx="11630459" cy="1659819"/>
          </a:xfrm>
          <a:prstGeom prst="rect">
            <a:avLst/>
          </a:prstGeom>
        </p:spPr>
      </p:pic>
    </p:spTree>
    <p:extLst>
      <p:ext uri="{BB962C8B-B14F-4D97-AF65-F5344CB8AC3E}">
        <p14:creationId xmlns:p14="http://schemas.microsoft.com/office/powerpoint/2010/main" val="2345323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73584-7DE8-A905-663E-5E0EAB086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7DACBF-E3C0-9E72-E9AE-055DBECDEF2A}"/>
              </a:ext>
            </a:extLst>
          </p:cNvPr>
          <p:cNvSpPr>
            <a:spLocks noGrp="1"/>
          </p:cNvSpPr>
          <p:nvPr>
            <p:ph type="ctrTitle"/>
          </p:nvPr>
        </p:nvSpPr>
        <p:spPr>
          <a:xfrm>
            <a:off x="421071" y="2322468"/>
            <a:ext cx="11582400" cy="1714800"/>
          </a:xfrm>
        </p:spPr>
        <p:txBody>
          <a:bodyPr/>
          <a:lstStyle/>
          <a:p>
            <a:br>
              <a:rPr lang="en-US" dirty="0"/>
            </a:br>
            <a:r>
              <a:rPr lang="en-US" dirty="0"/>
              <a:t>SY25-26 Centrally Funded Academics Supports for Campuses</a:t>
            </a:r>
          </a:p>
        </p:txBody>
      </p:sp>
      <p:sp>
        <p:nvSpPr>
          <p:cNvPr id="3" name="Subtitle 2">
            <a:extLst>
              <a:ext uri="{FF2B5EF4-FFF2-40B4-BE49-F238E27FC236}">
                <a16:creationId xmlns:a16="http://schemas.microsoft.com/office/drawing/2014/main" id="{BEB2B083-3246-38B9-9D5F-8088DB3F75C4}"/>
              </a:ext>
            </a:extLst>
          </p:cNvPr>
          <p:cNvSpPr>
            <a:spLocks noGrp="1"/>
          </p:cNvSpPr>
          <p:nvPr>
            <p:ph type="subTitle" idx="1"/>
          </p:nvPr>
        </p:nvSpPr>
        <p:spPr>
          <a:xfrm>
            <a:off x="421071" y="4535532"/>
            <a:ext cx="10236600" cy="1752600"/>
          </a:xfrm>
        </p:spPr>
        <p:txBody>
          <a:bodyPr/>
          <a:lstStyle/>
          <a:p>
            <a:r>
              <a:rPr lang="en-US" dirty="0"/>
              <a:t>Draft budget supports as of March 17, 2025</a:t>
            </a:r>
          </a:p>
        </p:txBody>
      </p:sp>
    </p:spTree>
    <p:extLst>
      <p:ext uri="{BB962C8B-B14F-4D97-AF65-F5344CB8AC3E}">
        <p14:creationId xmlns:p14="http://schemas.microsoft.com/office/powerpoint/2010/main" val="3793416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9B2005D4-E617-3F43-B209-686D76989B75}"/>
            </a:ext>
          </a:extLst>
        </p:cNvPr>
        <p:cNvGrpSpPr/>
        <p:nvPr/>
      </p:nvGrpSpPr>
      <p:grpSpPr>
        <a:xfrm>
          <a:off x="0" y="0"/>
          <a:ext cx="0" cy="0"/>
          <a:chOff x="0" y="0"/>
          <a:chExt cx="0" cy="0"/>
        </a:xfrm>
      </p:grpSpPr>
      <p:sp>
        <p:nvSpPr>
          <p:cNvPr id="771" name="Google Shape;771;p49">
            <a:extLst>
              <a:ext uri="{FF2B5EF4-FFF2-40B4-BE49-F238E27FC236}">
                <a16:creationId xmlns:a16="http://schemas.microsoft.com/office/drawing/2014/main" id="{1F7C105B-3948-3B45-11D3-D888D983BDFE}"/>
              </a:ext>
            </a:extLst>
          </p:cNvPr>
          <p:cNvSpPr txBox="1">
            <a:spLocks noGrp="1"/>
          </p:cNvSpPr>
          <p:nvPr>
            <p:ph type="title"/>
          </p:nvPr>
        </p:nvSpPr>
        <p:spPr>
          <a:xfrm>
            <a:off x="274320" y="253207"/>
            <a:ext cx="11917680" cy="1143200"/>
          </a:xfrm>
          <a:prstGeom prst="rect">
            <a:avLst/>
          </a:prstGeom>
          <a:noFill/>
          <a:ln>
            <a:noFill/>
          </a:ln>
        </p:spPr>
        <p:txBody>
          <a:bodyPr spcFirstLastPara="1" wrap="square" lIns="91425" tIns="45700" rIns="91425" bIns="45700" anchor="ctr" anchorCtr="0">
            <a:noAutofit/>
          </a:bodyPr>
          <a:lstStyle/>
          <a:p>
            <a:pPr marL="0" marR="0">
              <a:lnSpc>
                <a:spcPct val="116000"/>
              </a:lnSpc>
              <a:spcBef>
                <a:spcPts val="1800"/>
              </a:spcBef>
              <a:spcAft>
                <a:spcPts val="600"/>
              </a:spcAft>
            </a:pPr>
            <a:r>
              <a:rPr lang="en-US" sz="3800" dirty="0"/>
              <a:t>Overview of Centrally Funded Campus Supports</a:t>
            </a:r>
          </a:p>
        </p:txBody>
      </p:sp>
      <p:sp>
        <p:nvSpPr>
          <p:cNvPr id="772" name="Google Shape;772;p49">
            <a:extLst>
              <a:ext uri="{FF2B5EF4-FFF2-40B4-BE49-F238E27FC236}">
                <a16:creationId xmlns:a16="http://schemas.microsoft.com/office/drawing/2014/main" id="{28D9F5F7-5AD6-496E-FE90-2B9E99E91797}"/>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fld id="{00000000-1234-1234-1234-123412341234}" type="slidenum">
              <a:rPr kumimoji="0" lang="en-US" sz="16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t>32</a:t>
            </a:fld>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 name="TextBox 5">
            <a:extLst>
              <a:ext uri="{FF2B5EF4-FFF2-40B4-BE49-F238E27FC236}">
                <a16:creationId xmlns:a16="http://schemas.microsoft.com/office/drawing/2014/main" id="{925DA7BC-10AE-6AB5-C138-065F28D75AD7}"/>
              </a:ext>
            </a:extLst>
          </p:cNvPr>
          <p:cNvSpPr txBox="1"/>
          <p:nvPr/>
        </p:nvSpPr>
        <p:spPr>
          <a:xfrm>
            <a:off x="530352" y="2224238"/>
            <a:ext cx="11052048" cy="3834319"/>
          </a:xfrm>
          <a:prstGeom prst="rect">
            <a:avLst/>
          </a:prstGeom>
          <a:noFill/>
        </p:spPr>
        <p:txBody>
          <a:bodyPr wrap="square">
            <a:spAutoFit/>
          </a:bodyPr>
          <a:lstStyle/>
          <a:p>
            <a:pPr marL="285750" marR="0" lvl="0" indent="-285750" algn="l" defTabSz="914400" rtl="0" eaLnBrk="1" fontAlgn="auto" latinLnBrk="0" hangingPunct="1">
              <a:lnSpc>
                <a:spcPct val="116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For NES campuses, central office will provide all HISD curriculum for grades K –</a:t>
            </a:r>
            <a:r>
              <a:rPr kumimoji="0" lang="en-US" b="0" i="0" u="none" strike="noStrike" kern="1200" cap="none" spc="0" normalizeH="0" baseline="0" noProof="0" dirty="0">
                <a:ln>
                  <a:noFill/>
                </a:ln>
                <a:solidFill>
                  <a:srgbClr val="FF0000"/>
                </a:solidFill>
                <a:effectLst/>
                <a:uLnTx/>
                <a:uFillTx/>
                <a:latin typeface="Montserrat" panose="00000500000000000000" pitchFamily="2" charset="0"/>
                <a:ea typeface="Calibri" panose="020F0502020204030204" pitchFamily="34" charset="0"/>
                <a:cs typeface="Calibri" panose="020F0502020204030204" pitchFamily="34" charset="0"/>
              </a:rPr>
              <a:t> </a:t>
            </a:r>
            <a:r>
              <a:rPr kumimoji="0" lang="en-US" b="0" i="0" u="none" strike="noStrike" kern="1200" cap="none" spc="0" normalizeH="0" baseline="0" noProof="0" dirty="0">
                <a:ln>
                  <a:noFill/>
                </a:ln>
                <a:effectLst/>
                <a:uLnTx/>
                <a:uFillTx/>
                <a:latin typeface="Montserrat" panose="00000500000000000000" pitchFamily="2" charset="0"/>
                <a:ea typeface="Calibri" panose="020F0502020204030204" pitchFamily="34" charset="0"/>
                <a:cs typeface="Calibri" panose="020F0502020204030204" pitchFamily="34" charset="0"/>
              </a:rPr>
              <a:t>11</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 including dual language materials for K-5. </a:t>
            </a:r>
          </a:p>
          <a:p>
            <a:pPr marL="285750" marR="0" lvl="0" indent="-285750" algn="l" defTabSz="914400" rtl="0" eaLnBrk="1" fontAlgn="auto" latinLnBrk="0" hangingPunct="1">
              <a:lnSpc>
                <a:spcPct val="116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For PUA campuses, central office will fund core curriculum on the approved list for RLA, Math, Science and Social Studies (final list and included curriculum components coming soon).</a:t>
            </a:r>
          </a:p>
          <a:p>
            <a:pPr marL="285750" marR="0" lvl="0" indent="-285750" algn="l" defTabSz="914400" rtl="0" eaLnBrk="1" fontAlgn="auto" latinLnBrk="0" hangingPunct="1">
              <a:lnSpc>
                <a:spcPct val="116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For all campuses, central office will provide HISD curriculum for additional courses including but not limited to English for Speakers of Other Languages (ESOL 1 &amp; 2), financial literacy, 6</a:t>
            </a:r>
            <a:r>
              <a:rPr kumimoji="0" lang="en-US" b="0" i="0" u="none" strike="noStrike" kern="1200" cap="none" spc="0" normalizeH="0" baseline="3000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th</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  – 8</a:t>
            </a:r>
            <a:r>
              <a:rPr kumimoji="0" lang="en-US" b="0" i="0" u="none" strike="noStrike" kern="1200" cap="none" spc="0" normalizeH="0" baseline="3000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th</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 grade career exploration lessons, the Foundational Programs of Study (FPOS) CTE courses for 9</a:t>
            </a:r>
            <a:r>
              <a:rPr kumimoji="0" lang="en-US" b="0" i="0" u="none" strike="noStrike" kern="1200" cap="none" spc="0" normalizeH="0" baseline="3000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th</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 and 10</a:t>
            </a:r>
            <a:r>
              <a:rPr kumimoji="0" lang="en-US" b="0" i="0" u="none" strike="noStrike" kern="1200" cap="none" spc="0" normalizeH="0" baseline="3000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th</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 grade, and the Artificial Intelligence Elective.</a:t>
            </a:r>
          </a:p>
          <a:p>
            <a:pPr marL="285750" marR="0" lvl="0" indent="-285750" algn="l" defTabSz="914400" rtl="0" eaLnBrk="1" fontAlgn="auto" latinLnBrk="0" hangingPunct="1">
              <a:lnSpc>
                <a:spcPct val="116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For all campuses, central office will provide enrichment projects aligned </a:t>
            </a:r>
            <a:r>
              <a:rPr kumimoji="0" lang="en-US" b="0" i="0" u="none" strike="noStrike" kern="1200" cap="none" spc="0" normalizeH="0" baseline="0" noProof="0" dirty="0">
                <a:ln>
                  <a:noFill/>
                </a:ln>
                <a:effectLst/>
                <a:uLnTx/>
                <a:uFillTx/>
                <a:latin typeface="Montserrat" panose="00000500000000000000" pitchFamily="2" charset="0"/>
                <a:ea typeface="Calibri" panose="020F0502020204030204" pitchFamily="34" charset="0"/>
                <a:cs typeface="Calibri" panose="020F0502020204030204" pitchFamily="34" charset="0"/>
              </a:rPr>
              <a:t>to K-12 </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Texas standards. </a:t>
            </a:r>
          </a:p>
        </p:txBody>
      </p:sp>
      <p:sp>
        <p:nvSpPr>
          <p:cNvPr id="2" name="Rectangle 1">
            <a:extLst>
              <a:ext uri="{FF2B5EF4-FFF2-40B4-BE49-F238E27FC236}">
                <a16:creationId xmlns:a16="http://schemas.microsoft.com/office/drawing/2014/main" id="{161C2434-3C93-345F-73E6-D7E93C06CC21}"/>
              </a:ext>
            </a:extLst>
          </p:cNvPr>
          <p:cNvSpPr/>
          <p:nvPr/>
        </p:nvSpPr>
        <p:spPr>
          <a:xfrm>
            <a:off x="649224" y="1617737"/>
            <a:ext cx="10933176" cy="420624"/>
          </a:xfrm>
          <a:prstGeom prst="rect">
            <a:avLst/>
          </a:prstGeom>
          <a:ln>
            <a:solidFill>
              <a:srgbClr val="CDB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Core Curriculum </a:t>
            </a:r>
            <a:endPar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710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564DD6C5-9CAE-B759-E9EB-DB16939C1D52}"/>
            </a:ext>
          </a:extLst>
        </p:cNvPr>
        <p:cNvGrpSpPr/>
        <p:nvPr/>
      </p:nvGrpSpPr>
      <p:grpSpPr>
        <a:xfrm>
          <a:off x="0" y="0"/>
          <a:ext cx="0" cy="0"/>
          <a:chOff x="0" y="0"/>
          <a:chExt cx="0" cy="0"/>
        </a:xfrm>
      </p:grpSpPr>
      <p:sp>
        <p:nvSpPr>
          <p:cNvPr id="771" name="Google Shape;771;p49">
            <a:extLst>
              <a:ext uri="{FF2B5EF4-FFF2-40B4-BE49-F238E27FC236}">
                <a16:creationId xmlns:a16="http://schemas.microsoft.com/office/drawing/2014/main" id="{0D9840F6-29A2-91BB-C528-0C2777877920}"/>
              </a:ext>
            </a:extLst>
          </p:cNvPr>
          <p:cNvSpPr txBox="1">
            <a:spLocks noGrp="1"/>
          </p:cNvSpPr>
          <p:nvPr>
            <p:ph type="title"/>
          </p:nvPr>
        </p:nvSpPr>
        <p:spPr>
          <a:xfrm>
            <a:off x="274320" y="253207"/>
            <a:ext cx="11917680" cy="1143200"/>
          </a:xfrm>
          <a:prstGeom prst="rect">
            <a:avLst/>
          </a:prstGeom>
          <a:noFill/>
          <a:ln>
            <a:noFill/>
          </a:ln>
        </p:spPr>
        <p:txBody>
          <a:bodyPr spcFirstLastPara="1" wrap="square" lIns="91425" tIns="45700" rIns="91425" bIns="45700" anchor="ctr" anchorCtr="0">
            <a:noAutofit/>
          </a:bodyPr>
          <a:lstStyle/>
          <a:p>
            <a:pPr marL="0" marR="0">
              <a:lnSpc>
                <a:spcPct val="116000"/>
              </a:lnSpc>
              <a:spcBef>
                <a:spcPts val="1800"/>
              </a:spcBef>
              <a:spcAft>
                <a:spcPts val="600"/>
              </a:spcAft>
            </a:pPr>
            <a:r>
              <a:rPr lang="en-US" sz="3800" dirty="0"/>
              <a:t>Overview of Centrally Funded Campus Supports</a:t>
            </a:r>
          </a:p>
        </p:txBody>
      </p:sp>
      <p:sp>
        <p:nvSpPr>
          <p:cNvPr id="772" name="Google Shape;772;p49">
            <a:extLst>
              <a:ext uri="{FF2B5EF4-FFF2-40B4-BE49-F238E27FC236}">
                <a16:creationId xmlns:a16="http://schemas.microsoft.com/office/drawing/2014/main" id="{9B962484-9FB4-ADE7-5C12-4D1C27FAA4B2}"/>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fld id="{00000000-1234-1234-1234-123412341234}" type="slidenum">
              <a:rPr kumimoji="0" lang="en-US" sz="16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t>33</a:t>
            </a:fld>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 name="TextBox 5">
            <a:extLst>
              <a:ext uri="{FF2B5EF4-FFF2-40B4-BE49-F238E27FC236}">
                <a16:creationId xmlns:a16="http://schemas.microsoft.com/office/drawing/2014/main" id="{DB634054-88B0-65A4-590A-CAFC44953BF2}"/>
              </a:ext>
            </a:extLst>
          </p:cNvPr>
          <p:cNvSpPr txBox="1"/>
          <p:nvPr/>
        </p:nvSpPr>
        <p:spPr>
          <a:xfrm>
            <a:off x="629412" y="2312398"/>
            <a:ext cx="10933176" cy="3384773"/>
          </a:xfrm>
          <a:prstGeom prst="rect">
            <a:avLst/>
          </a:prstGeom>
          <a:noFill/>
        </p:spPr>
        <p:txBody>
          <a:bodyPr wrap="square">
            <a:spAutoFit/>
          </a:bodyPr>
          <a:lstStyle/>
          <a:p>
            <a:pPr marL="0" marR="0" lvl="0" indent="0" algn="l" defTabSz="914400" rtl="0" eaLnBrk="1" fontAlgn="auto" latinLnBrk="0" hangingPunct="1">
              <a:lnSpc>
                <a:spcPct val="116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Central office will fund the following supplemental resources for campuses for all NES campuses and all PUA special focus schools.  All campuses using central office materials will be required to meet minimum usage requirements to support fidelity of implementation. </a:t>
            </a:r>
            <a:endPar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6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err="1">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Zearn</a:t>
            </a:r>
            <a:r>
              <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 Math in grades K-8 </a:t>
            </a:r>
            <a:endPar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6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RLA digital resource for grades K – 8 (</a:t>
            </a:r>
            <a:r>
              <a:rPr kumimoji="0" lang="en-US" sz="1800" b="0" i="1"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final approved resource pending SY24-25 impact analysis</a:t>
            </a:r>
            <a:r>
              <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a:t>
            </a:r>
            <a:endPar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6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Summit K-12 in grades K-12 to support English proficiency for English learners</a:t>
            </a:r>
            <a:endPar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6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APEX for all high schools in grades 9-12 to support credit recovery</a:t>
            </a:r>
            <a:endPar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6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Newsela for all PUA campuses in grades K-12 </a:t>
            </a:r>
            <a:endPar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6000"/>
              </a:lnSpc>
              <a:spcBef>
                <a:spcPts val="0"/>
              </a:spcBef>
              <a:spcAft>
                <a:spcPts val="80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Learning A to Z for all PUA campuses in grades K-2</a:t>
            </a:r>
            <a:endPar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2023501-0B81-AA6A-F6BF-BA1F98846676}"/>
              </a:ext>
            </a:extLst>
          </p:cNvPr>
          <p:cNvSpPr/>
          <p:nvPr/>
        </p:nvSpPr>
        <p:spPr>
          <a:xfrm>
            <a:off x="629412" y="1634963"/>
            <a:ext cx="10933176" cy="420624"/>
          </a:xfrm>
          <a:prstGeom prst="rect">
            <a:avLst/>
          </a:prstGeom>
          <a:ln>
            <a:solidFill>
              <a:srgbClr val="CDB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Supplemental Curriculum and Digital Resources</a:t>
            </a:r>
            <a:endPar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184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C0FCD19C-CF46-0A30-F04D-CC82462DF364}"/>
            </a:ext>
          </a:extLst>
        </p:cNvPr>
        <p:cNvGrpSpPr/>
        <p:nvPr/>
      </p:nvGrpSpPr>
      <p:grpSpPr>
        <a:xfrm>
          <a:off x="0" y="0"/>
          <a:ext cx="0" cy="0"/>
          <a:chOff x="0" y="0"/>
          <a:chExt cx="0" cy="0"/>
        </a:xfrm>
      </p:grpSpPr>
      <p:sp>
        <p:nvSpPr>
          <p:cNvPr id="771" name="Google Shape;771;p49">
            <a:extLst>
              <a:ext uri="{FF2B5EF4-FFF2-40B4-BE49-F238E27FC236}">
                <a16:creationId xmlns:a16="http://schemas.microsoft.com/office/drawing/2014/main" id="{60ED161F-5464-664E-DEA3-A6EF94251323}"/>
              </a:ext>
            </a:extLst>
          </p:cNvPr>
          <p:cNvSpPr txBox="1">
            <a:spLocks noGrp="1"/>
          </p:cNvSpPr>
          <p:nvPr>
            <p:ph type="title"/>
          </p:nvPr>
        </p:nvSpPr>
        <p:spPr>
          <a:xfrm>
            <a:off x="274320" y="253207"/>
            <a:ext cx="11917680" cy="1143200"/>
          </a:xfrm>
          <a:prstGeom prst="rect">
            <a:avLst/>
          </a:prstGeom>
          <a:noFill/>
          <a:ln>
            <a:noFill/>
          </a:ln>
        </p:spPr>
        <p:txBody>
          <a:bodyPr spcFirstLastPara="1" wrap="square" lIns="91425" tIns="45700" rIns="91425" bIns="45700" anchor="ctr" anchorCtr="0">
            <a:noAutofit/>
          </a:bodyPr>
          <a:lstStyle/>
          <a:p>
            <a:pPr marL="0" marR="0">
              <a:lnSpc>
                <a:spcPct val="116000"/>
              </a:lnSpc>
              <a:spcBef>
                <a:spcPts val="1800"/>
              </a:spcBef>
              <a:spcAft>
                <a:spcPts val="600"/>
              </a:spcAft>
            </a:pPr>
            <a:r>
              <a:rPr lang="en-US" sz="3800" dirty="0"/>
              <a:t>Overview of Centrally Funded Campus Supports</a:t>
            </a:r>
          </a:p>
        </p:txBody>
      </p:sp>
      <p:sp>
        <p:nvSpPr>
          <p:cNvPr id="772" name="Google Shape;772;p49">
            <a:extLst>
              <a:ext uri="{FF2B5EF4-FFF2-40B4-BE49-F238E27FC236}">
                <a16:creationId xmlns:a16="http://schemas.microsoft.com/office/drawing/2014/main" id="{08B8CC32-0C30-6977-B71C-763FF07985EE}"/>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fld id="{00000000-1234-1234-1234-123412341234}" type="slidenum">
              <a:rPr kumimoji="0" lang="en-US" sz="16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t>34</a:t>
            </a:fld>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 name="TextBox 5">
            <a:extLst>
              <a:ext uri="{FF2B5EF4-FFF2-40B4-BE49-F238E27FC236}">
                <a16:creationId xmlns:a16="http://schemas.microsoft.com/office/drawing/2014/main" id="{67DA4D48-DEBB-A494-F280-F0F24C2FC3EE}"/>
              </a:ext>
            </a:extLst>
          </p:cNvPr>
          <p:cNvSpPr txBox="1"/>
          <p:nvPr/>
        </p:nvSpPr>
        <p:spPr>
          <a:xfrm>
            <a:off x="639318" y="4614336"/>
            <a:ext cx="10913364" cy="1456937"/>
          </a:xfrm>
          <a:prstGeom prst="rect">
            <a:avLst/>
          </a:prstGeom>
          <a:noFill/>
        </p:spPr>
        <p:txBody>
          <a:bodyPr wrap="square">
            <a:spAutoFit/>
          </a:bodyPr>
          <a:lstStyle/>
          <a:p>
            <a:pPr marL="342900" marR="0" lvl="0" indent="-342900" algn="l" defTabSz="914400" rtl="0" eaLnBrk="1" fontAlgn="auto" latinLnBrk="0" hangingPunct="1">
              <a:lnSpc>
                <a:spcPct val="116000"/>
              </a:lnSpc>
              <a:spcBef>
                <a:spcPts val="0"/>
              </a:spcBef>
              <a:spcAft>
                <a:spcPts val="0"/>
              </a:spcAft>
              <a:buClrTx/>
              <a:buSzTx/>
              <a:buFont typeface="Arial" panose="020B0604020202020204" pitchFamily="34" charset="0"/>
              <a:buChar char="•"/>
              <a:tabLst/>
              <a:defRPr/>
            </a:pP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P</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re-</a:t>
            </a: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K</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expansion of all open new classrooms including new curriculum, furniture, equipment, supplies and construction as needed.</a:t>
            </a:r>
          </a:p>
          <a:p>
            <a:pPr marL="342900" marR="0" lvl="0" indent="-342900" algn="l" defTabSz="914400" rtl="0" eaLnBrk="1" fontAlgn="auto" latinLnBrk="0" hangingPunct="1">
              <a:lnSpc>
                <a:spcPct val="116000"/>
              </a:lnSpc>
              <a:spcBef>
                <a:spcPts val="0"/>
              </a:spcBef>
              <a:spcAft>
                <a:spcPts val="800"/>
              </a:spcAft>
              <a:buClrTx/>
              <a:buSzTx/>
              <a:buFont typeface="Arial" panose="020B0604020202020204" pitchFamily="34" charset="0"/>
              <a:buChar char="•"/>
              <a:tabLst/>
              <a:defRPr/>
            </a:pP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P</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re-</a:t>
            </a: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K</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t</a:t>
            </a:r>
            <a:r>
              <a:rPr kumimoji="0" lang="en-US" b="0" i="0" u="none" strike="noStrike" kern="1200" cap="none" spc="0" normalizeH="0" baseline="0" noProof="0" dirty="0" err="1">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eaching</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as</a:t>
            </a:r>
            <a:r>
              <a:rPr kumimoji="0" lang="en-US" b="0" i="0" u="none" strike="noStrike" kern="1200" cap="none" spc="0" normalizeH="0" baseline="0" noProof="0" dirty="0" err="1">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sistants</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NES schools as part of the NES standardized staffing model.</a:t>
            </a:r>
          </a:p>
          <a:p>
            <a:pPr marL="342900" marR="0" lvl="0" indent="-342900" algn="l" defTabSz="914400" rtl="0" eaLnBrk="1" fontAlgn="auto" latinLnBrk="0" hangingPunct="1">
              <a:lnSpc>
                <a:spcPct val="116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50% of the salary for </a:t>
            </a: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P</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re-</a:t>
            </a: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K</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t</a:t>
            </a:r>
            <a:r>
              <a:rPr kumimoji="0" lang="en-US" b="0" i="0" u="none" strike="noStrike" kern="1200" cap="none" spc="0" normalizeH="0" baseline="0" noProof="0" dirty="0" err="1">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eaching</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a</a:t>
            </a:r>
            <a:r>
              <a:rPr kumimoji="0" lang="en-US" b="0" i="0" u="none" strike="noStrike" kern="1200" cap="none" spc="0" normalizeH="0" baseline="0" noProof="0" dirty="0" err="1">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ssistants</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PUA campuses</a:t>
            </a:r>
          </a:p>
        </p:txBody>
      </p:sp>
      <p:sp>
        <p:nvSpPr>
          <p:cNvPr id="2" name="Rectangle 1">
            <a:extLst>
              <a:ext uri="{FF2B5EF4-FFF2-40B4-BE49-F238E27FC236}">
                <a16:creationId xmlns:a16="http://schemas.microsoft.com/office/drawing/2014/main" id="{CAE1B11D-3EEF-FD6D-5E99-F7B20F6076CA}"/>
              </a:ext>
            </a:extLst>
          </p:cNvPr>
          <p:cNvSpPr/>
          <p:nvPr/>
        </p:nvSpPr>
        <p:spPr>
          <a:xfrm>
            <a:off x="629412" y="1634963"/>
            <a:ext cx="10933176" cy="420624"/>
          </a:xfrm>
          <a:prstGeom prst="rect">
            <a:avLst/>
          </a:prstGeom>
          <a:ln>
            <a:solidFill>
              <a:srgbClr val="CDB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Student Assessments</a:t>
            </a:r>
          </a:p>
        </p:txBody>
      </p:sp>
      <p:sp>
        <p:nvSpPr>
          <p:cNvPr id="3" name="Rectangle 2">
            <a:extLst>
              <a:ext uri="{FF2B5EF4-FFF2-40B4-BE49-F238E27FC236}">
                <a16:creationId xmlns:a16="http://schemas.microsoft.com/office/drawing/2014/main" id="{0642724C-01F8-A364-6616-53E388284117}"/>
              </a:ext>
            </a:extLst>
          </p:cNvPr>
          <p:cNvSpPr/>
          <p:nvPr/>
        </p:nvSpPr>
        <p:spPr>
          <a:xfrm>
            <a:off x="639318" y="4164348"/>
            <a:ext cx="10933176" cy="420624"/>
          </a:xfrm>
          <a:prstGeom prst="rect">
            <a:avLst/>
          </a:prstGeom>
          <a:ln>
            <a:solidFill>
              <a:srgbClr val="CDB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Pre-K</a:t>
            </a:r>
          </a:p>
        </p:txBody>
      </p:sp>
      <p:sp>
        <p:nvSpPr>
          <p:cNvPr id="10" name="TextBox 9">
            <a:extLst>
              <a:ext uri="{FF2B5EF4-FFF2-40B4-BE49-F238E27FC236}">
                <a16:creationId xmlns:a16="http://schemas.microsoft.com/office/drawing/2014/main" id="{F06728F4-49E3-B257-59A9-D4C866D16E90}"/>
              </a:ext>
            </a:extLst>
          </p:cNvPr>
          <p:cNvSpPr txBox="1"/>
          <p:nvPr/>
        </p:nvSpPr>
        <p:spPr>
          <a:xfrm>
            <a:off x="639318" y="2122204"/>
            <a:ext cx="10913364" cy="2202141"/>
          </a:xfrm>
          <a:prstGeom prst="rect">
            <a:avLst/>
          </a:prstGeom>
          <a:noFill/>
        </p:spPr>
        <p:txBody>
          <a:bodyPr wrap="square">
            <a:spAutoFit/>
          </a:bodyPr>
          <a:lstStyle/>
          <a:p>
            <a:pPr marL="285750" marR="0" lvl="0" indent="-285750" algn="l" defTabSz="914400" rtl="0" eaLnBrk="1" fontAlgn="auto" latinLnBrk="0" hangingPunct="1">
              <a:lnSpc>
                <a:spcPct val="116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All assessments included on the assessment calendar for the required schools and grades (e.g., NWEA MAP, Circle, mClass DIBELS, etc.) </a:t>
            </a:r>
          </a:p>
          <a:p>
            <a:pPr marL="285750" indent="-285750">
              <a:lnSpc>
                <a:spcPct val="116000"/>
              </a:lnSpc>
              <a:spcAft>
                <a:spcPts val="800"/>
              </a:spcAft>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DRC PreLAS/LAS Links and Language Assessment for Dual Language LOTE credit</a:t>
            </a:r>
          </a:p>
          <a:p>
            <a:pPr marL="285750" indent="-285750">
              <a:lnSpc>
                <a:spcPct val="116000"/>
              </a:lnSpc>
              <a:spcAft>
                <a:spcPts val="800"/>
              </a:spcAft>
              <a:buFont typeface="Arial" panose="020B0604020202020204" pitchFamily="34" charset="0"/>
              <a:buChar char="•"/>
              <a:defRPr/>
            </a:pP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All campuses will have access to over 130,000 assessment items and district-created formative assessments in the OnTrack platform.</a:t>
            </a:r>
          </a:p>
          <a:p>
            <a:pPr marL="285750" marR="0" lvl="0" indent="-285750" algn="l" defTabSz="914400" rtl="0" eaLnBrk="1" fontAlgn="auto" latinLnBrk="0" hangingPunct="1">
              <a:lnSpc>
                <a:spcPct val="116000"/>
              </a:lnSpc>
              <a:spcBef>
                <a:spcPts val="0"/>
              </a:spcBef>
              <a:spcAft>
                <a:spcPts val="8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2519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09845D01-572A-2D1B-E099-BA058BB4EFD4}"/>
            </a:ext>
          </a:extLst>
        </p:cNvPr>
        <p:cNvGrpSpPr/>
        <p:nvPr/>
      </p:nvGrpSpPr>
      <p:grpSpPr>
        <a:xfrm>
          <a:off x="0" y="0"/>
          <a:ext cx="0" cy="0"/>
          <a:chOff x="0" y="0"/>
          <a:chExt cx="0" cy="0"/>
        </a:xfrm>
      </p:grpSpPr>
      <p:sp>
        <p:nvSpPr>
          <p:cNvPr id="771" name="Google Shape;771;p49">
            <a:extLst>
              <a:ext uri="{FF2B5EF4-FFF2-40B4-BE49-F238E27FC236}">
                <a16:creationId xmlns:a16="http://schemas.microsoft.com/office/drawing/2014/main" id="{B3D26A71-7411-C4C1-3770-7930664840A7}"/>
              </a:ext>
            </a:extLst>
          </p:cNvPr>
          <p:cNvSpPr txBox="1">
            <a:spLocks noGrp="1"/>
          </p:cNvSpPr>
          <p:nvPr>
            <p:ph type="title"/>
          </p:nvPr>
        </p:nvSpPr>
        <p:spPr>
          <a:xfrm>
            <a:off x="274320" y="253207"/>
            <a:ext cx="11917680" cy="1143200"/>
          </a:xfrm>
          <a:prstGeom prst="rect">
            <a:avLst/>
          </a:prstGeom>
          <a:noFill/>
          <a:ln>
            <a:noFill/>
          </a:ln>
        </p:spPr>
        <p:txBody>
          <a:bodyPr spcFirstLastPara="1" wrap="square" lIns="91425" tIns="45700" rIns="91425" bIns="45700" anchor="ctr" anchorCtr="0">
            <a:noAutofit/>
          </a:bodyPr>
          <a:lstStyle/>
          <a:p>
            <a:pPr marL="0" marR="0">
              <a:lnSpc>
                <a:spcPct val="116000"/>
              </a:lnSpc>
              <a:spcBef>
                <a:spcPts val="1800"/>
              </a:spcBef>
              <a:spcAft>
                <a:spcPts val="600"/>
              </a:spcAft>
            </a:pPr>
            <a:r>
              <a:rPr lang="en-US" sz="3800" dirty="0"/>
              <a:t>Overview of Centrally Funded Campus Supports</a:t>
            </a:r>
          </a:p>
        </p:txBody>
      </p:sp>
      <p:sp>
        <p:nvSpPr>
          <p:cNvPr id="772" name="Google Shape;772;p49">
            <a:extLst>
              <a:ext uri="{FF2B5EF4-FFF2-40B4-BE49-F238E27FC236}">
                <a16:creationId xmlns:a16="http://schemas.microsoft.com/office/drawing/2014/main" id="{A0D9A5F1-BAD1-469F-E482-C020108A85F0}"/>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fld id="{00000000-1234-1234-1234-123412341234}" type="slidenum">
              <a:rPr kumimoji="0" lang="en-US" sz="16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t>35</a:t>
            </a:fld>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 name="TextBox 5">
            <a:extLst>
              <a:ext uri="{FF2B5EF4-FFF2-40B4-BE49-F238E27FC236}">
                <a16:creationId xmlns:a16="http://schemas.microsoft.com/office/drawing/2014/main" id="{E058FDC3-3A02-3D06-94B9-ED1758888583}"/>
              </a:ext>
            </a:extLst>
          </p:cNvPr>
          <p:cNvSpPr txBox="1"/>
          <p:nvPr/>
        </p:nvSpPr>
        <p:spPr>
          <a:xfrm>
            <a:off x="550926" y="4434261"/>
            <a:ext cx="10933176" cy="1135632"/>
          </a:xfrm>
          <a:prstGeom prst="rect">
            <a:avLst/>
          </a:prstGeom>
          <a:noFill/>
        </p:spPr>
        <p:txBody>
          <a:bodyPr wrap="square">
            <a:spAutoFit/>
          </a:bodyPr>
          <a:lstStyle/>
          <a:p>
            <a:pPr marL="342900" marR="0" lvl="0" indent="-342900" algn="l" defTabSz="914400" rtl="0" eaLnBrk="1" fontAlgn="auto" latinLnBrk="0" hangingPunct="1">
              <a:lnSpc>
                <a:spcPct val="116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CTE curriculum, student IBC testing fees, professional development and the necessary operational materials and maintenance to sustain all CTE Programs of Study</a:t>
            </a:r>
          </a:p>
          <a:p>
            <a:pPr marL="342900" marR="0" lvl="0" indent="-342900" algn="l" defTabSz="914400" rtl="0" eaLnBrk="1" fontAlgn="auto" latinLnBrk="0" hangingPunct="1">
              <a:lnSpc>
                <a:spcPct val="116000"/>
              </a:lnSpc>
              <a:spcBef>
                <a:spcPts val="0"/>
              </a:spcBef>
              <a:spcAft>
                <a:spcPts val="800"/>
              </a:spcAft>
              <a:buClrTx/>
              <a:buSzTx/>
              <a:buFont typeface="Arial" panose="020B0604020202020204" pitchFamily="34" charset="0"/>
              <a:buChar char="•"/>
              <a:tabLst/>
              <a:defRPr/>
            </a:pP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Cost of </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staff for the four Foundational Programs of Study</a:t>
            </a:r>
          </a:p>
        </p:txBody>
      </p:sp>
      <p:sp>
        <p:nvSpPr>
          <p:cNvPr id="3" name="Rectangle 2">
            <a:extLst>
              <a:ext uri="{FF2B5EF4-FFF2-40B4-BE49-F238E27FC236}">
                <a16:creationId xmlns:a16="http://schemas.microsoft.com/office/drawing/2014/main" id="{5DF8DBC2-DA93-D8D6-7F5A-26EADA8C8A09}"/>
              </a:ext>
            </a:extLst>
          </p:cNvPr>
          <p:cNvSpPr/>
          <p:nvPr/>
        </p:nvSpPr>
        <p:spPr>
          <a:xfrm>
            <a:off x="553212" y="1636714"/>
            <a:ext cx="10933176" cy="420624"/>
          </a:xfrm>
          <a:prstGeom prst="rect">
            <a:avLst/>
          </a:prstGeom>
          <a:ln>
            <a:solidFill>
              <a:srgbClr val="CDB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Advanced Coursework </a:t>
            </a:r>
          </a:p>
        </p:txBody>
      </p:sp>
      <p:sp>
        <p:nvSpPr>
          <p:cNvPr id="4" name="Rectangle 3">
            <a:extLst>
              <a:ext uri="{FF2B5EF4-FFF2-40B4-BE49-F238E27FC236}">
                <a16:creationId xmlns:a16="http://schemas.microsoft.com/office/drawing/2014/main" id="{A8233680-CFF4-FBF3-A920-55836D2DFCB5}"/>
              </a:ext>
            </a:extLst>
          </p:cNvPr>
          <p:cNvSpPr/>
          <p:nvPr/>
        </p:nvSpPr>
        <p:spPr>
          <a:xfrm>
            <a:off x="550926" y="3918511"/>
            <a:ext cx="10933176" cy="420624"/>
          </a:xfrm>
          <a:prstGeom prst="rect">
            <a:avLst/>
          </a:prstGeom>
          <a:ln>
            <a:solidFill>
              <a:srgbClr val="CDB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Career &amp; Technical Education</a:t>
            </a:r>
          </a:p>
        </p:txBody>
      </p:sp>
      <p:sp>
        <p:nvSpPr>
          <p:cNvPr id="9" name="TextBox 8">
            <a:extLst>
              <a:ext uri="{FF2B5EF4-FFF2-40B4-BE49-F238E27FC236}">
                <a16:creationId xmlns:a16="http://schemas.microsoft.com/office/drawing/2014/main" id="{01B2B5E0-1046-67B2-4E5C-F07CB2C23498}"/>
              </a:ext>
            </a:extLst>
          </p:cNvPr>
          <p:cNvSpPr txBox="1"/>
          <p:nvPr/>
        </p:nvSpPr>
        <p:spPr>
          <a:xfrm>
            <a:off x="550926" y="2259456"/>
            <a:ext cx="10933176" cy="1456937"/>
          </a:xfrm>
          <a:prstGeom prst="rect">
            <a:avLst/>
          </a:prstGeom>
          <a:noFill/>
        </p:spPr>
        <p:txBody>
          <a:bodyPr wrap="square">
            <a:spAutoFit/>
          </a:bodyPr>
          <a:lstStyle/>
          <a:p>
            <a:pPr marL="342900" marR="0" lvl="0" indent="-342900" algn="l" defTabSz="914400" rtl="0" eaLnBrk="1" fontAlgn="auto" latinLnBrk="0" hangingPunct="1">
              <a:lnSpc>
                <a:spcPct val="116000"/>
              </a:lnSpc>
              <a:spcBef>
                <a:spcPts val="0"/>
              </a:spcBef>
              <a:spcAft>
                <a:spcPts val="0"/>
              </a:spcAft>
              <a:buClrTx/>
              <a:buSzTx/>
              <a:buFont typeface="Arial" panose="020B0604020202020204" pitchFamily="34" charset="0"/>
              <a:buChar char="•"/>
              <a:tabLst/>
              <a:defRPr/>
            </a:pP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C</a:t>
            </a:r>
            <a:r>
              <a:rPr kumimoji="0" lang="en-US" b="0" i="0" u="none" strike="noStrike" kern="1200" cap="none" spc="0" normalizeH="0" baseline="0" noProof="0" dirty="0" err="1">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osts</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for dual credit, dual enrollment, AP and IB programming, including student fees, curriculum and textbooks, professional development and exams</a:t>
            </a: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 will be covered. </a:t>
            </a:r>
            <a:endPar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6000"/>
              </a:lnSpc>
              <a:spcBef>
                <a:spcPts val="0"/>
              </a:spcBef>
              <a:spcAft>
                <a:spcPts val="800"/>
              </a:spcAft>
              <a:buClrTx/>
              <a:buSzTx/>
              <a:buFont typeface="Arial" panose="020B0604020202020204" pitchFamily="34" charset="0"/>
              <a:buChar char="•"/>
              <a:tabLst/>
              <a:defRPr/>
            </a:pP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A</a:t>
            </a:r>
            <a:r>
              <a:rPr kumimoji="0" lang="en-US" b="0" i="0" u="none" strike="noStrike" kern="1200" cap="none" spc="0" normalizeH="0" baseline="0" noProof="0" dirty="0" err="1">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pproved</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TSI assessment fees for the SAT, ACT and TSIA 2.0</a:t>
            </a:r>
            <a:endPar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6000"/>
              </a:lnSpc>
              <a:spcBef>
                <a:spcPts val="0"/>
              </a:spcBef>
              <a:spcAft>
                <a:spcPts val="800"/>
              </a:spcAft>
              <a:buClrTx/>
              <a:buSzTx/>
              <a:buFont typeface="Arial" panose="020B0604020202020204" pitchFamily="34" charset="0"/>
              <a:buChar char="•"/>
              <a:tabLst/>
              <a:defRPr/>
            </a:pP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A</a:t>
            </a:r>
            <a:r>
              <a:rPr kumimoji="0" lang="en-US" b="0" i="0" u="none" strike="noStrike" kern="1200" cap="none" spc="0" normalizeH="0" baseline="0" noProof="0" dirty="0" err="1">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ccess</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to Khan Academy to support SAT and TSIA 2.0 preparation to support TSI readiness</a:t>
            </a:r>
          </a:p>
        </p:txBody>
      </p:sp>
    </p:spTree>
    <p:extLst>
      <p:ext uri="{BB962C8B-B14F-4D97-AF65-F5344CB8AC3E}">
        <p14:creationId xmlns:p14="http://schemas.microsoft.com/office/powerpoint/2010/main" val="1384852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C7AC8A87-0180-8A48-2CDE-508E4212EC9A}"/>
            </a:ext>
          </a:extLst>
        </p:cNvPr>
        <p:cNvGrpSpPr/>
        <p:nvPr/>
      </p:nvGrpSpPr>
      <p:grpSpPr>
        <a:xfrm>
          <a:off x="0" y="0"/>
          <a:ext cx="0" cy="0"/>
          <a:chOff x="0" y="0"/>
          <a:chExt cx="0" cy="0"/>
        </a:xfrm>
      </p:grpSpPr>
      <p:sp>
        <p:nvSpPr>
          <p:cNvPr id="771" name="Google Shape;771;p49">
            <a:extLst>
              <a:ext uri="{FF2B5EF4-FFF2-40B4-BE49-F238E27FC236}">
                <a16:creationId xmlns:a16="http://schemas.microsoft.com/office/drawing/2014/main" id="{FF068689-DFBB-3FEF-367C-F8909C2DA16A}"/>
              </a:ext>
            </a:extLst>
          </p:cNvPr>
          <p:cNvSpPr txBox="1">
            <a:spLocks noGrp="1"/>
          </p:cNvSpPr>
          <p:nvPr>
            <p:ph type="title"/>
          </p:nvPr>
        </p:nvSpPr>
        <p:spPr>
          <a:xfrm>
            <a:off x="274320" y="253207"/>
            <a:ext cx="11917680" cy="1143200"/>
          </a:xfrm>
          <a:prstGeom prst="rect">
            <a:avLst/>
          </a:prstGeom>
          <a:noFill/>
          <a:ln>
            <a:noFill/>
          </a:ln>
        </p:spPr>
        <p:txBody>
          <a:bodyPr spcFirstLastPara="1" wrap="square" lIns="91425" tIns="45700" rIns="91425" bIns="45700" anchor="ctr" anchorCtr="0">
            <a:noAutofit/>
          </a:bodyPr>
          <a:lstStyle/>
          <a:p>
            <a:pPr marL="0" marR="0">
              <a:lnSpc>
                <a:spcPct val="116000"/>
              </a:lnSpc>
              <a:spcBef>
                <a:spcPts val="1800"/>
              </a:spcBef>
              <a:spcAft>
                <a:spcPts val="600"/>
              </a:spcAft>
            </a:pPr>
            <a:r>
              <a:rPr lang="en-US" sz="3800" dirty="0"/>
              <a:t>Overview of Centrally Funded Campus Supports</a:t>
            </a:r>
          </a:p>
        </p:txBody>
      </p:sp>
      <p:sp>
        <p:nvSpPr>
          <p:cNvPr id="772" name="Google Shape;772;p49">
            <a:extLst>
              <a:ext uri="{FF2B5EF4-FFF2-40B4-BE49-F238E27FC236}">
                <a16:creationId xmlns:a16="http://schemas.microsoft.com/office/drawing/2014/main" id="{A1E0F659-4EE0-8051-BDDB-07EB11916477}"/>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fld id="{00000000-1234-1234-1234-123412341234}" type="slidenum">
              <a:rPr kumimoji="0" lang="en-US" sz="16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t>36</a:t>
            </a:fld>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 name="TextBox 5">
            <a:extLst>
              <a:ext uri="{FF2B5EF4-FFF2-40B4-BE49-F238E27FC236}">
                <a16:creationId xmlns:a16="http://schemas.microsoft.com/office/drawing/2014/main" id="{98D856CF-90A5-7EE0-BE22-BF7A1C883717}"/>
              </a:ext>
            </a:extLst>
          </p:cNvPr>
          <p:cNvSpPr txBox="1"/>
          <p:nvPr/>
        </p:nvSpPr>
        <p:spPr>
          <a:xfrm>
            <a:off x="522880" y="2291848"/>
            <a:ext cx="10933176" cy="1675652"/>
          </a:xfrm>
          <a:prstGeom prst="rect">
            <a:avLst/>
          </a:prstGeom>
          <a:noFill/>
        </p:spPr>
        <p:txBody>
          <a:bodyPr wrap="square">
            <a:spAutoFit/>
          </a:bodyPr>
          <a:lstStyle/>
          <a:p>
            <a:pPr marL="342900" marR="0" lvl="0" indent="-342900" algn="l" defTabSz="914400" rtl="0" eaLnBrk="1" fontAlgn="auto" latinLnBrk="0" hangingPunct="1">
              <a:lnSpc>
                <a:spcPct val="116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A minimum of two functional AEDs per campus, Stop the Bleed kits, and CPR certification for at least 3 staff per campus</a:t>
            </a:r>
          </a:p>
          <a:p>
            <a:pPr marL="342900" marR="0" lvl="0" indent="-342900" algn="l" defTabSz="914400" rtl="0" eaLnBrk="1" fontAlgn="auto" latinLnBrk="0" hangingPunct="1">
              <a:lnSpc>
                <a:spcPct val="116000"/>
              </a:lnSpc>
              <a:spcBef>
                <a:spcPts val="0"/>
              </a:spcBef>
              <a:spcAft>
                <a:spcPts val="0"/>
              </a:spcAft>
              <a:buClrTx/>
              <a:buSzTx/>
              <a:buFont typeface="Arial" panose="020B0604020202020204" pitchFamily="34" charset="0"/>
              <a:buChar char="•"/>
              <a:tabLst/>
              <a:defRPr/>
            </a:pP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F</a:t>
            </a:r>
            <a:r>
              <a:rPr kumimoji="0" lang="en-US" b="0" i="0" u="none" strike="noStrike" kern="1200" cap="none" spc="0" normalizeH="0" baseline="0" noProof="0" dirty="0" err="1">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ree</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immunization services for all students</a:t>
            </a:r>
          </a:p>
          <a:p>
            <a:pPr marL="342900" marR="0" lvl="0" indent="-342900" algn="l" defTabSz="914400" rtl="0" eaLnBrk="1" fontAlgn="auto" latinLnBrk="0" hangingPunct="1">
              <a:lnSpc>
                <a:spcPct val="116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Free vision and hearing screenings for all students in Pre-K4, K, 1</a:t>
            </a:r>
            <a:r>
              <a:rPr kumimoji="0" lang="en-US" b="0" i="0" u="none" strike="noStrike" kern="1200" cap="none" spc="0" normalizeH="0" baseline="3000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st</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3</a:t>
            </a:r>
            <a:r>
              <a:rPr kumimoji="0" lang="en-US" b="0" i="0" u="none" strike="noStrike" kern="1200" cap="none" spc="0" normalizeH="0" baseline="3000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rd</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5</a:t>
            </a:r>
            <a:r>
              <a:rPr kumimoji="0" lang="en-US" b="0" i="0" u="none" strike="noStrike" kern="1200" cap="none" spc="0" normalizeH="0" baseline="3000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th</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and 7</a:t>
            </a:r>
            <a:r>
              <a:rPr kumimoji="0" lang="en-US" b="0" i="0" u="none" strike="noStrike" kern="1200" cap="none" spc="0" normalizeH="0" baseline="3000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th</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as well as any new to HISD students in any grade</a:t>
            </a:r>
          </a:p>
        </p:txBody>
      </p:sp>
      <p:sp>
        <p:nvSpPr>
          <p:cNvPr id="3" name="Rectangle 2">
            <a:extLst>
              <a:ext uri="{FF2B5EF4-FFF2-40B4-BE49-F238E27FC236}">
                <a16:creationId xmlns:a16="http://schemas.microsoft.com/office/drawing/2014/main" id="{528C0C11-0986-FEA0-A27C-EF7128C9F3D4}"/>
              </a:ext>
            </a:extLst>
          </p:cNvPr>
          <p:cNvSpPr/>
          <p:nvPr/>
        </p:nvSpPr>
        <p:spPr>
          <a:xfrm>
            <a:off x="629412" y="1738059"/>
            <a:ext cx="10933176" cy="420624"/>
          </a:xfrm>
          <a:prstGeom prst="rect">
            <a:avLst/>
          </a:prstGeom>
          <a:ln>
            <a:solidFill>
              <a:srgbClr val="CDB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Health and Medical</a:t>
            </a:r>
          </a:p>
        </p:txBody>
      </p:sp>
      <p:sp>
        <p:nvSpPr>
          <p:cNvPr id="4" name="Rectangle 3">
            <a:extLst>
              <a:ext uri="{FF2B5EF4-FFF2-40B4-BE49-F238E27FC236}">
                <a16:creationId xmlns:a16="http://schemas.microsoft.com/office/drawing/2014/main" id="{6D2D3366-9D7E-EB9A-CFA2-D09594DED6D2}"/>
              </a:ext>
            </a:extLst>
          </p:cNvPr>
          <p:cNvSpPr/>
          <p:nvPr/>
        </p:nvSpPr>
        <p:spPr>
          <a:xfrm>
            <a:off x="629412" y="4100665"/>
            <a:ext cx="10933176" cy="420624"/>
          </a:xfrm>
          <a:prstGeom prst="rect">
            <a:avLst/>
          </a:prstGeom>
          <a:ln>
            <a:solidFill>
              <a:srgbClr val="CDB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Counseling and Advising </a:t>
            </a:r>
          </a:p>
        </p:txBody>
      </p:sp>
      <p:sp>
        <p:nvSpPr>
          <p:cNvPr id="7" name="TextBox 6">
            <a:extLst>
              <a:ext uri="{FF2B5EF4-FFF2-40B4-BE49-F238E27FC236}">
                <a16:creationId xmlns:a16="http://schemas.microsoft.com/office/drawing/2014/main" id="{67AD4CD1-37E1-762E-7E6E-1FBCA454ABC8}"/>
              </a:ext>
            </a:extLst>
          </p:cNvPr>
          <p:cNvSpPr txBox="1"/>
          <p:nvPr/>
        </p:nvSpPr>
        <p:spPr>
          <a:xfrm>
            <a:off x="629412" y="4543829"/>
            <a:ext cx="10933176" cy="788677"/>
          </a:xfrm>
          <a:prstGeom prst="rect">
            <a:avLst/>
          </a:prstGeom>
          <a:noFill/>
        </p:spPr>
        <p:txBody>
          <a:bodyPr wrap="square">
            <a:spAutoFit/>
          </a:bodyPr>
          <a:lstStyle/>
          <a:p>
            <a:pPr marL="342900" marR="0" lvl="0" indent="-342900" algn="l" defTabSz="914400" rtl="0" eaLnBrk="1" fontAlgn="auto" latinLnBrk="0" hangingPunct="1">
              <a:lnSpc>
                <a:spcPct val="116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err="1">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SchoolLinks</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for all campuses to support course scheduling and planning</a:t>
            </a:r>
          </a:p>
          <a:p>
            <a:pPr marL="342900" marR="0" lvl="0" indent="-342900" algn="l" defTabSz="914400" rtl="0" eaLnBrk="1" fontAlgn="auto" latinLnBrk="0" hangingPunct="1">
              <a:lnSpc>
                <a:spcPct val="116000"/>
              </a:lnSpc>
              <a:spcBef>
                <a:spcPts val="0"/>
              </a:spcBef>
              <a:spcAft>
                <a:spcPts val="600"/>
              </a:spcAft>
              <a:buClrTx/>
              <a:buSzTx/>
              <a:buFont typeface="Arial" panose="020B0604020202020204" pitchFamily="34" charset="0"/>
              <a:buChar char="•"/>
              <a:tabLst/>
              <a:defRPr/>
            </a:pP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C</a:t>
            </a:r>
            <a:r>
              <a:rPr kumimoji="0" lang="en-US" b="0" i="0" u="none" strike="noStrike" kern="1200" cap="none" spc="0" normalizeH="0" baseline="0" noProof="0" dirty="0" err="1">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redit</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recovery courses through APEX, including technical support and training.</a:t>
            </a:r>
          </a:p>
        </p:txBody>
      </p:sp>
    </p:spTree>
    <p:extLst>
      <p:ext uri="{BB962C8B-B14F-4D97-AF65-F5344CB8AC3E}">
        <p14:creationId xmlns:p14="http://schemas.microsoft.com/office/powerpoint/2010/main" val="2147528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1D116056-8691-EBE1-03AC-48015AEDD0DC}"/>
            </a:ext>
          </a:extLst>
        </p:cNvPr>
        <p:cNvGrpSpPr/>
        <p:nvPr/>
      </p:nvGrpSpPr>
      <p:grpSpPr>
        <a:xfrm>
          <a:off x="0" y="0"/>
          <a:ext cx="0" cy="0"/>
          <a:chOff x="0" y="0"/>
          <a:chExt cx="0" cy="0"/>
        </a:xfrm>
      </p:grpSpPr>
      <p:sp>
        <p:nvSpPr>
          <p:cNvPr id="771" name="Google Shape;771;p49">
            <a:extLst>
              <a:ext uri="{FF2B5EF4-FFF2-40B4-BE49-F238E27FC236}">
                <a16:creationId xmlns:a16="http://schemas.microsoft.com/office/drawing/2014/main" id="{FF2EE2AD-F227-813F-921B-24289406E40A}"/>
              </a:ext>
            </a:extLst>
          </p:cNvPr>
          <p:cNvSpPr txBox="1">
            <a:spLocks noGrp="1"/>
          </p:cNvSpPr>
          <p:nvPr>
            <p:ph type="title"/>
          </p:nvPr>
        </p:nvSpPr>
        <p:spPr>
          <a:xfrm>
            <a:off x="274320" y="253207"/>
            <a:ext cx="11917680" cy="1143200"/>
          </a:xfrm>
          <a:prstGeom prst="rect">
            <a:avLst/>
          </a:prstGeom>
          <a:noFill/>
          <a:ln>
            <a:noFill/>
          </a:ln>
        </p:spPr>
        <p:txBody>
          <a:bodyPr spcFirstLastPara="1" wrap="square" lIns="91425" tIns="45700" rIns="91425" bIns="45700" anchor="ctr" anchorCtr="0">
            <a:noAutofit/>
          </a:bodyPr>
          <a:lstStyle/>
          <a:p>
            <a:pPr marL="0" marR="0">
              <a:lnSpc>
                <a:spcPct val="116000"/>
              </a:lnSpc>
              <a:spcBef>
                <a:spcPts val="1800"/>
              </a:spcBef>
              <a:spcAft>
                <a:spcPts val="600"/>
              </a:spcAft>
            </a:pPr>
            <a:r>
              <a:rPr lang="en-US" sz="3800" dirty="0"/>
              <a:t>Overview of Centrally Funded Campus Supports</a:t>
            </a:r>
          </a:p>
        </p:txBody>
      </p:sp>
      <p:sp>
        <p:nvSpPr>
          <p:cNvPr id="772" name="Google Shape;772;p49">
            <a:extLst>
              <a:ext uri="{FF2B5EF4-FFF2-40B4-BE49-F238E27FC236}">
                <a16:creationId xmlns:a16="http://schemas.microsoft.com/office/drawing/2014/main" id="{5E92F5E6-2D3E-4B7B-362A-A4AFC33D9A83}"/>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fld id="{00000000-1234-1234-1234-123412341234}" type="slidenum">
              <a:rPr kumimoji="0" lang="en-US" sz="16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t>37</a:t>
            </a:fld>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 name="Rectangle 1">
            <a:extLst>
              <a:ext uri="{FF2B5EF4-FFF2-40B4-BE49-F238E27FC236}">
                <a16:creationId xmlns:a16="http://schemas.microsoft.com/office/drawing/2014/main" id="{A1F3F0A4-C5CD-F06D-4FA4-2EEADA730738}"/>
              </a:ext>
            </a:extLst>
          </p:cNvPr>
          <p:cNvSpPr/>
          <p:nvPr/>
        </p:nvSpPr>
        <p:spPr>
          <a:xfrm>
            <a:off x="629412" y="1553485"/>
            <a:ext cx="10933176" cy="420624"/>
          </a:xfrm>
          <a:prstGeom prst="rect">
            <a:avLst/>
          </a:prstGeom>
          <a:ln>
            <a:solidFill>
              <a:srgbClr val="CDB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Fine Arts</a:t>
            </a:r>
          </a:p>
        </p:txBody>
      </p:sp>
      <p:sp>
        <p:nvSpPr>
          <p:cNvPr id="5" name="TextBox 4">
            <a:extLst>
              <a:ext uri="{FF2B5EF4-FFF2-40B4-BE49-F238E27FC236}">
                <a16:creationId xmlns:a16="http://schemas.microsoft.com/office/drawing/2014/main" id="{070C4671-6059-502B-71AC-E84144EC86C0}"/>
              </a:ext>
            </a:extLst>
          </p:cNvPr>
          <p:cNvSpPr txBox="1"/>
          <p:nvPr/>
        </p:nvSpPr>
        <p:spPr>
          <a:xfrm>
            <a:off x="756666" y="1946437"/>
            <a:ext cx="10952988" cy="3282181"/>
          </a:xfrm>
          <a:prstGeom prst="rect">
            <a:avLst/>
          </a:prstGeom>
          <a:noFill/>
        </p:spPr>
        <p:txBody>
          <a:bodyPr wrap="square">
            <a:spAutoFit/>
          </a:bodyPr>
          <a:lstStyle/>
          <a:p>
            <a:pPr marL="342900" marR="0" lvl="0" indent="-342900" algn="l" defTabSz="914400" rtl="0" eaLnBrk="1" fontAlgn="auto" latinLnBrk="0" hangingPunct="1">
              <a:lnSpc>
                <a:spcPct val="116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Central office funds the </a:t>
            </a: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F</a:t>
            </a:r>
            <a:r>
              <a:rPr kumimoji="0" lang="en-US" b="0" i="0" u="none" strike="noStrike" kern="1200" cap="none" spc="0" normalizeH="0" baseline="0" noProof="0" dirty="0" err="1">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ine</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lang="en-US"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A</a:t>
            </a:r>
            <a:r>
              <a:rPr kumimoji="0" lang="en-US" b="0" i="0" u="none" strike="noStrike" kern="1200" cap="none" spc="0" normalizeH="0" baseline="0" noProof="0" dirty="0" err="1">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rts</a:t>
            </a: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department to support campuses in creating and coordinating opportunities for students to participate in competitions in the areas of music, dance, visual arts and theater. The Fine Arts department works with community partners and professionals to train teachers in fine arts instruction. </a:t>
            </a:r>
          </a:p>
          <a:p>
            <a:pPr marL="800100" lvl="1" indent="-342900">
              <a:lnSpc>
                <a:spcPct val="116000"/>
              </a:lnSpc>
              <a:buFont typeface="Arial" panose="020B0604020202020204" pitchFamily="34" charset="0"/>
              <a:buChar char="•"/>
              <a:defRPr/>
            </a:pPr>
            <a:r>
              <a:rPr kumimoji="0" lang="en-US" b="0" i="1"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This does not include instrument repair, additional equipment, competition transportation or program supplies which will depend on funding availability during the budget process. </a:t>
            </a:r>
          </a:p>
          <a:p>
            <a:pPr marL="342900" marR="0" lvl="0" indent="-342900" algn="l" defTabSz="914400" rtl="0" eaLnBrk="1" fontAlgn="auto" latinLnBrk="0" hangingPunct="1">
              <a:lnSpc>
                <a:spcPct val="116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Central office provides optional fine arts curriculum for K-12 Art, K-12 Dance, K-12 Theatre Arts and K-12 General Music courses through a combination of online resources and curated materials.</a:t>
            </a:r>
            <a:r>
              <a:rPr kumimoji="0" lang="en-US" b="0" i="0" u="none" strike="noStrike" kern="1200" cap="none" spc="0" normalizeH="0" baseline="0" noProof="0" dirty="0">
                <a:ln>
                  <a:noFill/>
                </a:ln>
                <a:solidFill>
                  <a:srgbClr val="FF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74294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1;p49">
            <a:extLst>
              <a:ext uri="{FF2B5EF4-FFF2-40B4-BE49-F238E27FC236}">
                <a16:creationId xmlns:a16="http://schemas.microsoft.com/office/drawing/2014/main" id="{78098CF4-1039-CB96-15D4-F4A1F582E2F0}"/>
              </a:ext>
            </a:extLst>
          </p:cNvPr>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a:lnSpc>
                <a:spcPct val="116000"/>
              </a:lnSpc>
              <a:spcBef>
                <a:spcPts val="1800"/>
              </a:spcBef>
              <a:spcAft>
                <a:spcPts val="600"/>
              </a:spcAft>
            </a:pPr>
            <a:r>
              <a:rPr lang="en-US" sz="3800" dirty="0"/>
              <a:t>Overview of Centrally Funded Campus Supports</a:t>
            </a:r>
          </a:p>
        </p:txBody>
      </p:sp>
      <p:sp>
        <p:nvSpPr>
          <p:cNvPr id="5" name="Rectangle 4">
            <a:extLst>
              <a:ext uri="{FF2B5EF4-FFF2-40B4-BE49-F238E27FC236}">
                <a16:creationId xmlns:a16="http://schemas.microsoft.com/office/drawing/2014/main" id="{ECC318AD-6BD3-88A3-3911-743AA2C23AD1}"/>
              </a:ext>
            </a:extLst>
          </p:cNvPr>
          <p:cNvSpPr/>
          <p:nvPr/>
        </p:nvSpPr>
        <p:spPr>
          <a:xfrm>
            <a:off x="609600" y="1511689"/>
            <a:ext cx="10933176" cy="420624"/>
          </a:xfrm>
          <a:prstGeom prst="rect">
            <a:avLst/>
          </a:prstGeom>
          <a:ln>
            <a:solidFill>
              <a:srgbClr val="CDB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Operational</a:t>
            </a:r>
          </a:p>
        </p:txBody>
      </p:sp>
      <p:sp>
        <p:nvSpPr>
          <p:cNvPr id="6" name="Rectangle 5">
            <a:extLst>
              <a:ext uri="{FF2B5EF4-FFF2-40B4-BE49-F238E27FC236}">
                <a16:creationId xmlns:a16="http://schemas.microsoft.com/office/drawing/2014/main" id="{21E2C6B2-AB2A-2153-52BB-496158F9E9F7}"/>
              </a:ext>
            </a:extLst>
          </p:cNvPr>
          <p:cNvSpPr/>
          <p:nvPr/>
        </p:nvSpPr>
        <p:spPr>
          <a:xfrm>
            <a:off x="609600" y="3237862"/>
            <a:ext cx="10933176" cy="420624"/>
          </a:xfrm>
          <a:prstGeom prst="rect">
            <a:avLst/>
          </a:prstGeom>
          <a:ln>
            <a:solidFill>
              <a:srgbClr val="CDB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Accounting and Finance</a:t>
            </a:r>
          </a:p>
        </p:txBody>
      </p:sp>
      <p:sp>
        <p:nvSpPr>
          <p:cNvPr id="7" name="TextBox 6">
            <a:extLst>
              <a:ext uri="{FF2B5EF4-FFF2-40B4-BE49-F238E27FC236}">
                <a16:creationId xmlns:a16="http://schemas.microsoft.com/office/drawing/2014/main" id="{8A29CC90-DEDB-CC50-1340-98CBE81090C7}"/>
              </a:ext>
            </a:extLst>
          </p:cNvPr>
          <p:cNvSpPr txBox="1"/>
          <p:nvPr/>
        </p:nvSpPr>
        <p:spPr>
          <a:xfrm>
            <a:off x="609600" y="1967511"/>
            <a:ext cx="11039856"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ontserrat" panose="00000500000000000000" pitchFamily="2" charset="0"/>
              </a:rPr>
              <a:t>Building maintenance and repairs, utilities</a:t>
            </a:r>
          </a:p>
          <a:p>
            <a:pPr marL="285750" indent="-285750">
              <a:buFont typeface="Arial" panose="020B0604020202020204" pitchFamily="34" charset="0"/>
              <a:buChar char="•"/>
            </a:pPr>
            <a:r>
              <a:rPr lang="en-US" dirty="0">
                <a:latin typeface="Montserrat" panose="00000500000000000000" pitchFamily="2" charset="0"/>
              </a:rPr>
              <a:t>Grounds and upkeep</a:t>
            </a:r>
          </a:p>
          <a:p>
            <a:pPr marL="285750" indent="-285750">
              <a:buFont typeface="Arial" panose="020B0604020202020204" pitchFamily="34" charset="0"/>
              <a:buChar char="•"/>
            </a:pPr>
            <a:r>
              <a:rPr lang="en-US" dirty="0">
                <a:latin typeface="Montserrat" panose="00000500000000000000" pitchFamily="2" charset="0"/>
              </a:rPr>
              <a:t>Custodial work and trash pick-up</a:t>
            </a:r>
          </a:p>
          <a:p>
            <a:pPr marL="285750" indent="-285750">
              <a:buFont typeface="Arial" panose="020B0604020202020204" pitchFamily="34" charset="0"/>
              <a:buChar char="•"/>
            </a:pPr>
            <a:r>
              <a:rPr lang="en-US" dirty="0">
                <a:latin typeface="Montserrat" panose="00000500000000000000" pitchFamily="2" charset="0"/>
              </a:rPr>
              <a:t>Police, Transportation, and IT support</a:t>
            </a:r>
          </a:p>
        </p:txBody>
      </p:sp>
      <p:sp>
        <p:nvSpPr>
          <p:cNvPr id="8" name="TextBox 7">
            <a:extLst>
              <a:ext uri="{FF2B5EF4-FFF2-40B4-BE49-F238E27FC236}">
                <a16:creationId xmlns:a16="http://schemas.microsoft.com/office/drawing/2014/main" id="{075C5B7D-C98B-E74F-0EAA-55BD242C1EFC}"/>
              </a:ext>
            </a:extLst>
          </p:cNvPr>
          <p:cNvSpPr txBox="1"/>
          <p:nvPr/>
        </p:nvSpPr>
        <p:spPr>
          <a:xfrm>
            <a:off x="609600" y="3682478"/>
            <a:ext cx="10972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ontserrat" panose="00000500000000000000" pitchFamily="2" charset="0"/>
              </a:rPr>
              <a:t>Costs for accounting and benefits</a:t>
            </a:r>
          </a:p>
          <a:p>
            <a:pPr marL="285750" indent="-285750">
              <a:buFont typeface="Arial" panose="020B0604020202020204" pitchFamily="34" charset="0"/>
              <a:buChar char="•"/>
            </a:pPr>
            <a:r>
              <a:rPr lang="en-US" dirty="0">
                <a:latin typeface="Montserrat" panose="00000500000000000000" pitchFamily="2" charset="0"/>
              </a:rPr>
              <a:t>Cash handling and banking</a:t>
            </a:r>
          </a:p>
          <a:p>
            <a:pPr marL="285750" indent="-285750">
              <a:buFont typeface="Arial" panose="020B0604020202020204" pitchFamily="34" charset="0"/>
              <a:buChar char="•"/>
            </a:pPr>
            <a:r>
              <a:rPr lang="en-US" dirty="0">
                <a:latin typeface="Montserrat" panose="00000500000000000000" pitchFamily="2" charset="0"/>
              </a:rPr>
              <a:t>Grants management and donations</a:t>
            </a:r>
          </a:p>
          <a:p>
            <a:pPr marL="285750" indent="-285750">
              <a:buFont typeface="Arial" panose="020B0604020202020204" pitchFamily="34" charset="0"/>
              <a:buChar char="•"/>
            </a:pPr>
            <a:r>
              <a:rPr lang="en-US" dirty="0">
                <a:latin typeface="Montserrat" panose="00000500000000000000" pitchFamily="2" charset="0"/>
              </a:rPr>
              <a:t>Procurement and warehousing deliver of supplies and mail</a:t>
            </a:r>
          </a:p>
          <a:p>
            <a:pPr marL="285750" indent="-285750">
              <a:buFont typeface="Arial" panose="020B0604020202020204" pitchFamily="34" charset="0"/>
              <a:buChar char="•"/>
            </a:pPr>
            <a:r>
              <a:rPr lang="en-US" dirty="0">
                <a:latin typeface="Montserrat" panose="00000500000000000000" pitchFamily="2" charset="0"/>
              </a:rPr>
              <a:t>Insurance</a:t>
            </a:r>
          </a:p>
        </p:txBody>
      </p:sp>
      <p:sp>
        <p:nvSpPr>
          <p:cNvPr id="2" name="Rectangle 1">
            <a:extLst>
              <a:ext uri="{FF2B5EF4-FFF2-40B4-BE49-F238E27FC236}">
                <a16:creationId xmlns:a16="http://schemas.microsoft.com/office/drawing/2014/main" id="{44A5D1A3-ED32-17AC-A1B8-2586A8793757}"/>
              </a:ext>
            </a:extLst>
          </p:cNvPr>
          <p:cNvSpPr/>
          <p:nvPr/>
        </p:nvSpPr>
        <p:spPr>
          <a:xfrm>
            <a:off x="609600" y="5142117"/>
            <a:ext cx="10933176" cy="420624"/>
          </a:xfrm>
          <a:prstGeom prst="rect">
            <a:avLst/>
          </a:prstGeom>
          <a:ln>
            <a:solidFill>
              <a:srgbClr val="CDB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6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rPr>
              <a:t>Communications </a:t>
            </a:r>
          </a:p>
        </p:txBody>
      </p:sp>
      <p:sp>
        <p:nvSpPr>
          <p:cNvPr id="3" name="TextBox 2">
            <a:extLst>
              <a:ext uri="{FF2B5EF4-FFF2-40B4-BE49-F238E27FC236}">
                <a16:creationId xmlns:a16="http://schemas.microsoft.com/office/drawing/2014/main" id="{D266FC5B-245E-4259-B776-C63FBD85034C}"/>
              </a:ext>
            </a:extLst>
          </p:cNvPr>
          <p:cNvSpPr txBox="1"/>
          <p:nvPr/>
        </p:nvSpPr>
        <p:spPr>
          <a:xfrm>
            <a:off x="609600" y="5562741"/>
            <a:ext cx="11039856"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ontserrat" panose="00000500000000000000" pitchFamily="2" charset="0"/>
              </a:rPr>
              <a:t>School websites</a:t>
            </a:r>
          </a:p>
          <a:p>
            <a:pPr marL="285750" indent="-285750">
              <a:buFont typeface="Arial" panose="020B0604020202020204" pitchFamily="34" charset="0"/>
              <a:buChar char="•"/>
            </a:pPr>
            <a:r>
              <a:rPr lang="en-US" dirty="0">
                <a:latin typeface="Montserrat" panose="00000500000000000000" pitchFamily="2" charset="0"/>
              </a:rPr>
              <a:t>Family communication tool </a:t>
            </a:r>
          </a:p>
        </p:txBody>
      </p:sp>
    </p:spTree>
    <p:extLst>
      <p:ext uri="{BB962C8B-B14F-4D97-AF65-F5344CB8AC3E}">
        <p14:creationId xmlns:p14="http://schemas.microsoft.com/office/powerpoint/2010/main" val="4288480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80199-577D-856C-52B6-A3F562CB06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A53E4-13EF-1041-A35C-8F010229FA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16" name="Google Shape;375;p14">
            <a:extLst>
              <a:ext uri="{FF2B5EF4-FFF2-40B4-BE49-F238E27FC236}">
                <a16:creationId xmlns:a16="http://schemas.microsoft.com/office/drawing/2014/main" id="{D740D858-F5F8-C909-823A-D38B07CAC6C2}"/>
              </a:ext>
            </a:extLst>
          </p:cNvPr>
          <p:cNvSpPr txBox="1"/>
          <p:nvPr/>
        </p:nvSpPr>
        <p:spPr>
          <a:xfrm>
            <a:off x="619922" y="1542492"/>
            <a:ext cx="10979439" cy="1547883"/>
          </a:xfrm>
          <a:prstGeom prst="rect">
            <a:avLst/>
          </a:prstGeom>
          <a:solidFill>
            <a:srgbClr val="66A0B7"/>
          </a:solidFill>
          <a:ln>
            <a:noFill/>
          </a:ln>
        </p:spPr>
        <p:txBody>
          <a:bodyPr spcFirstLastPara="1" wrap="square" lIns="102850" tIns="102850" rIns="102850" bIns="10285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ockwell" panose="02060603020205020403" pitchFamily="18" charset="77"/>
                <a:ea typeface="+mn-ea"/>
                <a:cs typeface="+mn-cs"/>
              </a:rPr>
              <a:t>Outcomes: </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77"/>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Rockwell" panose="02060603020205020403" pitchFamily="18" charset="77"/>
                <a:ea typeface="+mn-ea"/>
                <a:cs typeface="+mn-cs"/>
              </a:rPr>
              <a:t>Provide an overview of department allocations</a:t>
            </a: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endParaRPr lang="en-US" dirty="0">
              <a:solidFill>
                <a:prstClr val="white"/>
              </a:solidFill>
              <a:latin typeface="Rockwell" panose="02060603020205020403" pitchFamily="18" charset="77"/>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Rockwell" panose="02060603020205020403" pitchFamily="18" charset="77"/>
                <a:ea typeface="+mn-ea"/>
                <a:cs typeface="+mn-cs"/>
              </a:rPr>
              <a:t>Provide an overview of school-based allocations (NES and PUA)</a:t>
            </a:r>
          </a:p>
          <a:p>
            <a:pPr marR="0" lvl="0" algn="l" defTabSz="914400" rtl="0" eaLnBrk="1" fontAlgn="auto" latinLnBrk="0" hangingPunct="1">
              <a:lnSpc>
                <a:spcPct val="90000"/>
              </a:lnSpc>
              <a:spcBef>
                <a:spcPts val="0"/>
              </a:spcBef>
              <a:spcAft>
                <a:spcPts val="0"/>
              </a:spcAft>
              <a:buClrTx/>
              <a:buSzTx/>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77"/>
              <a:ea typeface="+mn-ea"/>
              <a:cs typeface="+mn-cs"/>
            </a:endParaRPr>
          </a:p>
        </p:txBody>
      </p:sp>
      <p:sp>
        <p:nvSpPr>
          <p:cNvPr id="42" name="Google Shape;363;p14">
            <a:extLst>
              <a:ext uri="{FF2B5EF4-FFF2-40B4-BE49-F238E27FC236}">
                <a16:creationId xmlns:a16="http://schemas.microsoft.com/office/drawing/2014/main" id="{BCD2E4C5-158B-64EE-F9A7-18F22DEF2F78}"/>
              </a:ext>
            </a:extLst>
          </p:cNvPr>
          <p:cNvSpPr txBox="1">
            <a:spLocks/>
          </p:cNvSpPr>
          <p:nvPr/>
        </p:nvSpPr>
        <p:spPr>
          <a:xfrm>
            <a:off x="637219" y="249379"/>
            <a:ext cx="11087421" cy="132556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marL="0" marR="0" lvl="0" indent="0" algn="l" defTabSz="457200" rtl="0" eaLnBrk="1" fontAlgn="auto" latinLnBrk="0" hangingPunct="1">
              <a:lnSpc>
                <a:spcPct val="100000"/>
              </a:lnSpc>
              <a:spcBef>
                <a:spcPct val="0"/>
              </a:spcBef>
              <a:spcAft>
                <a:spcPts val="0"/>
              </a:spcAft>
              <a:buClrTx/>
              <a:buSzPts val="4400"/>
              <a:buFontTx/>
              <a:buNone/>
              <a:tabLst/>
              <a:defRPr/>
            </a:pPr>
            <a:r>
              <a:rPr kumimoji="0" lang="en-US" sz="5300" b="0" i="0" u="none" strike="noStrike" kern="1200" cap="none" spc="0" normalizeH="0" baseline="0" noProof="0" dirty="0">
                <a:ln>
                  <a:noFill/>
                </a:ln>
                <a:solidFill>
                  <a:srgbClr val="67A2B9"/>
                </a:solidFill>
                <a:effectLst/>
                <a:uLnTx/>
                <a:uFillTx/>
                <a:latin typeface="Rockwell"/>
                <a:ea typeface="+mj-ea"/>
                <a:cs typeface="Novecento sans wide Normal" panose="00000505000000000000" pitchFamily="50" charset="0"/>
              </a:rPr>
              <a:t>Workshop 3 Preview</a:t>
            </a:r>
          </a:p>
        </p:txBody>
      </p:sp>
      <p:sp>
        <p:nvSpPr>
          <p:cNvPr id="17" name="TextBox 16">
            <a:extLst>
              <a:ext uri="{FF2B5EF4-FFF2-40B4-BE49-F238E27FC236}">
                <a16:creationId xmlns:a16="http://schemas.microsoft.com/office/drawing/2014/main" id="{B8038BBA-C5DA-B2B3-6E31-E91CAF739C50}"/>
              </a:ext>
            </a:extLst>
          </p:cNvPr>
          <p:cNvSpPr txBox="1"/>
          <p:nvPr/>
        </p:nvSpPr>
        <p:spPr>
          <a:xfrm>
            <a:off x="1207475" y="4550454"/>
            <a:ext cx="1033558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School-based Allocations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prstClr val="black"/>
                </a:solidFill>
                <a:latin typeface="Montserrat" panose="00000500000000000000" pitchFamily="2" charset="0"/>
              </a:rPr>
              <a:t>	PUA Campuses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NES Campuses </a:t>
            </a:r>
          </a:p>
        </p:txBody>
      </p:sp>
      <p:sp>
        <p:nvSpPr>
          <p:cNvPr id="23" name="Oval 22">
            <a:extLst>
              <a:ext uri="{FF2B5EF4-FFF2-40B4-BE49-F238E27FC236}">
                <a16:creationId xmlns:a16="http://schemas.microsoft.com/office/drawing/2014/main" id="{5A755EEB-DA38-2631-8865-3C11FF7293FC}"/>
              </a:ext>
            </a:extLst>
          </p:cNvPr>
          <p:cNvSpPr/>
          <p:nvPr/>
        </p:nvSpPr>
        <p:spPr>
          <a:xfrm>
            <a:off x="625500" y="4579694"/>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7A2B9"/>
              </a:solidFill>
              <a:effectLst/>
              <a:uLnTx/>
              <a:uFillTx/>
              <a:latin typeface="Arial"/>
              <a:ea typeface="+mn-ea"/>
              <a:cs typeface="+mn-cs"/>
            </a:endParaRPr>
          </a:p>
        </p:txBody>
      </p:sp>
      <p:sp>
        <p:nvSpPr>
          <p:cNvPr id="2" name="TextBox 1">
            <a:extLst>
              <a:ext uri="{FF2B5EF4-FFF2-40B4-BE49-F238E27FC236}">
                <a16:creationId xmlns:a16="http://schemas.microsoft.com/office/drawing/2014/main" id="{4D678802-0F78-7EA9-6987-CDE38B71C1DC}"/>
              </a:ext>
            </a:extLst>
          </p:cNvPr>
          <p:cNvSpPr txBox="1"/>
          <p:nvPr/>
        </p:nvSpPr>
        <p:spPr>
          <a:xfrm>
            <a:off x="1207475" y="3813062"/>
            <a:ext cx="1033558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Department Allocations</a:t>
            </a:r>
          </a:p>
        </p:txBody>
      </p:sp>
      <p:sp>
        <p:nvSpPr>
          <p:cNvPr id="6" name="Oval 5">
            <a:extLst>
              <a:ext uri="{FF2B5EF4-FFF2-40B4-BE49-F238E27FC236}">
                <a16:creationId xmlns:a16="http://schemas.microsoft.com/office/drawing/2014/main" id="{D00702E6-A8DB-C3AB-0D9E-231C6CBAB2B1}"/>
              </a:ext>
            </a:extLst>
          </p:cNvPr>
          <p:cNvSpPr/>
          <p:nvPr/>
        </p:nvSpPr>
        <p:spPr>
          <a:xfrm>
            <a:off x="625500" y="3842302"/>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7A2B9"/>
              </a:solidFill>
              <a:effectLst/>
              <a:uLnTx/>
              <a:uFillTx/>
              <a:latin typeface="Arial"/>
              <a:ea typeface="+mn-ea"/>
              <a:cs typeface="+mn-cs"/>
            </a:endParaRPr>
          </a:p>
        </p:txBody>
      </p:sp>
    </p:spTree>
    <p:extLst>
      <p:ext uri="{BB962C8B-B14F-4D97-AF65-F5344CB8AC3E}">
        <p14:creationId xmlns:p14="http://schemas.microsoft.com/office/powerpoint/2010/main" val="181344111"/>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9CE6-A104-4BC2-5631-508B303B3B8F}"/>
              </a:ext>
            </a:extLst>
          </p:cNvPr>
          <p:cNvSpPr>
            <a:spLocks noGrp="1"/>
          </p:cNvSpPr>
          <p:nvPr>
            <p:ph type="title"/>
          </p:nvPr>
        </p:nvSpPr>
        <p:spPr/>
        <p:txBody>
          <a:bodyPr>
            <a:normAutofit fontScale="90000"/>
          </a:bodyPr>
          <a:lstStyle/>
          <a:p>
            <a:r>
              <a:rPr lang="en-US" dirty="0">
                <a:latin typeface="Rockwell" panose="02060603020205020403" pitchFamily="18" charset="0"/>
              </a:rPr>
              <a:t>Update on the 89</a:t>
            </a:r>
            <a:r>
              <a:rPr lang="en-US" baseline="30000" dirty="0">
                <a:latin typeface="Rockwell" panose="02060603020205020403" pitchFamily="18" charset="0"/>
              </a:rPr>
              <a:t>th</a:t>
            </a:r>
            <a:r>
              <a:rPr lang="en-US" dirty="0">
                <a:latin typeface="Rockwell" panose="02060603020205020403" pitchFamily="18" charset="0"/>
              </a:rPr>
              <a:t> Legislative Session </a:t>
            </a:r>
          </a:p>
        </p:txBody>
      </p:sp>
      <p:sp>
        <p:nvSpPr>
          <p:cNvPr id="4" name="Slide Number Placeholder 3">
            <a:extLst>
              <a:ext uri="{FF2B5EF4-FFF2-40B4-BE49-F238E27FC236}">
                <a16:creationId xmlns:a16="http://schemas.microsoft.com/office/drawing/2014/main" id="{CC00CE91-D6E0-AB37-5024-9E4271C72CAB}"/>
              </a:ext>
            </a:extLst>
          </p:cNvPr>
          <p:cNvSpPr>
            <a:spLocks noGrp="1"/>
          </p:cNvSpPr>
          <p:nvPr>
            <p:ph type="sldNum" sz="quarter" idx="12"/>
          </p:nvPr>
        </p:nvSpPr>
        <p:spPr/>
        <p:txBody>
          <a:bodyPr/>
          <a:lstStyle/>
          <a:p>
            <a:fld id="{FD52C1F8-3BA5-F24E-8618-E52498D87186}" type="slidenum">
              <a:rPr lang="en-US" smtClean="0"/>
              <a:t>4</a:t>
            </a:fld>
            <a:endParaRPr lang="en-US"/>
          </a:p>
        </p:txBody>
      </p:sp>
      <p:sp>
        <p:nvSpPr>
          <p:cNvPr id="5" name="Oval 4">
            <a:extLst>
              <a:ext uri="{FF2B5EF4-FFF2-40B4-BE49-F238E27FC236}">
                <a16:creationId xmlns:a16="http://schemas.microsoft.com/office/drawing/2014/main" id="{85DA4A33-3E7B-3D39-84AD-34F48E644CC8}"/>
              </a:ext>
            </a:extLst>
          </p:cNvPr>
          <p:cNvSpPr/>
          <p:nvPr/>
        </p:nvSpPr>
        <p:spPr>
          <a:xfrm>
            <a:off x="2644218" y="1749493"/>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7A2B9"/>
              </a:solidFill>
              <a:effectLst/>
              <a:uLnTx/>
              <a:uFillTx/>
              <a:latin typeface="Arial"/>
              <a:ea typeface="+mn-ea"/>
              <a:cs typeface="+mn-cs"/>
            </a:endParaRPr>
          </a:p>
        </p:txBody>
      </p:sp>
      <p:sp>
        <p:nvSpPr>
          <p:cNvPr id="7" name="TextBox 6">
            <a:extLst>
              <a:ext uri="{FF2B5EF4-FFF2-40B4-BE49-F238E27FC236}">
                <a16:creationId xmlns:a16="http://schemas.microsoft.com/office/drawing/2014/main" id="{990EBEE9-CB85-E7A2-CE0A-F4621210EDFE}"/>
              </a:ext>
            </a:extLst>
          </p:cNvPr>
          <p:cNvSpPr txBox="1"/>
          <p:nvPr/>
        </p:nvSpPr>
        <p:spPr>
          <a:xfrm>
            <a:off x="3231822" y="1678383"/>
            <a:ext cx="5959312" cy="461665"/>
          </a:xfrm>
          <a:prstGeom prst="rect">
            <a:avLst/>
          </a:prstGeom>
          <a:noFill/>
        </p:spPr>
        <p:txBody>
          <a:bodyPr wrap="square">
            <a:spAutoFit/>
          </a:bodyPr>
          <a:lstStyle/>
          <a:p>
            <a:r>
              <a:rPr lang="en-US" sz="2400" b="1" dirty="0">
                <a:latin typeface="Montserrat" panose="00000500000000000000" pitchFamily="2" charset="0"/>
              </a:rPr>
              <a:t>SB 26 </a:t>
            </a:r>
            <a:r>
              <a:rPr lang="en-US" sz="2400" dirty="0">
                <a:latin typeface="Montserrat" panose="00000500000000000000" pitchFamily="2" charset="0"/>
              </a:rPr>
              <a:t>– Teacher Pay Increase</a:t>
            </a:r>
          </a:p>
        </p:txBody>
      </p:sp>
      <p:sp>
        <p:nvSpPr>
          <p:cNvPr id="9" name="TextBox 8">
            <a:extLst>
              <a:ext uri="{FF2B5EF4-FFF2-40B4-BE49-F238E27FC236}">
                <a16:creationId xmlns:a16="http://schemas.microsoft.com/office/drawing/2014/main" id="{558B815C-A661-0736-2779-A65EC36D1ED9}"/>
              </a:ext>
            </a:extLst>
          </p:cNvPr>
          <p:cNvSpPr txBox="1"/>
          <p:nvPr/>
        </p:nvSpPr>
        <p:spPr>
          <a:xfrm>
            <a:off x="3160430" y="2699888"/>
            <a:ext cx="7208173" cy="461665"/>
          </a:xfrm>
          <a:prstGeom prst="rect">
            <a:avLst/>
          </a:prstGeom>
          <a:noFill/>
        </p:spPr>
        <p:txBody>
          <a:bodyPr wrap="square">
            <a:spAutoFit/>
          </a:bodyPr>
          <a:lstStyle/>
          <a:p>
            <a:r>
              <a:rPr lang="en-US" sz="2400" b="1" dirty="0">
                <a:latin typeface="Montserrat" panose="00000500000000000000" pitchFamily="2" charset="0"/>
              </a:rPr>
              <a:t>SB 260 </a:t>
            </a:r>
            <a:r>
              <a:rPr lang="en-US" sz="2400" dirty="0">
                <a:latin typeface="Montserrat" panose="00000500000000000000" pitchFamily="2" charset="0"/>
              </a:rPr>
              <a:t>– School Safety Allotment Increase</a:t>
            </a:r>
          </a:p>
        </p:txBody>
      </p:sp>
      <p:sp>
        <p:nvSpPr>
          <p:cNvPr id="10" name="Oval 9">
            <a:extLst>
              <a:ext uri="{FF2B5EF4-FFF2-40B4-BE49-F238E27FC236}">
                <a16:creationId xmlns:a16="http://schemas.microsoft.com/office/drawing/2014/main" id="{32D3C6C6-EE51-3896-8BBE-9A03E2F8A9E5}"/>
              </a:ext>
            </a:extLst>
          </p:cNvPr>
          <p:cNvSpPr/>
          <p:nvPr/>
        </p:nvSpPr>
        <p:spPr>
          <a:xfrm>
            <a:off x="2644218" y="2849457"/>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7A2B9"/>
              </a:solidFill>
              <a:effectLst/>
              <a:uLnTx/>
              <a:uFillTx/>
              <a:latin typeface="Arial"/>
              <a:ea typeface="+mn-ea"/>
              <a:cs typeface="+mn-cs"/>
            </a:endParaRPr>
          </a:p>
        </p:txBody>
      </p:sp>
      <p:sp>
        <p:nvSpPr>
          <p:cNvPr id="12" name="TextBox 11">
            <a:extLst>
              <a:ext uri="{FF2B5EF4-FFF2-40B4-BE49-F238E27FC236}">
                <a16:creationId xmlns:a16="http://schemas.microsoft.com/office/drawing/2014/main" id="{4B141FEC-BC08-F92D-BDFB-9CA2F8C29A42}"/>
              </a:ext>
            </a:extLst>
          </p:cNvPr>
          <p:cNvSpPr txBox="1"/>
          <p:nvPr/>
        </p:nvSpPr>
        <p:spPr>
          <a:xfrm>
            <a:off x="3231822" y="3721394"/>
            <a:ext cx="6845432" cy="830997"/>
          </a:xfrm>
          <a:prstGeom prst="rect">
            <a:avLst/>
          </a:prstGeom>
          <a:noFill/>
        </p:spPr>
        <p:txBody>
          <a:bodyPr wrap="square">
            <a:spAutoFit/>
          </a:bodyPr>
          <a:lstStyle/>
          <a:p>
            <a:r>
              <a:rPr lang="en-US" sz="2400" b="1" dirty="0">
                <a:latin typeface="Montserrat" panose="00000500000000000000" pitchFamily="2" charset="0"/>
              </a:rPr>
              <a:t>HB 2 </a:t>
            </a:r>
            <a:r>
              <a:rPr lang="en-US" sz="2400" dirty="0">
                <a:latin typeface="Montserrat" panose="00000500000000000000" pitchFamily="2" charset="0"/>
              </a:rPr>
              <a:t>– Comprehensive Education Funding, Increase in Basic Allotment</a:t>
            </a:r>
          </a:p>
        </p:txBody>
      </p:sp>
      <p:sp>
        <p:nvSpPr>
          <p:cNvPr id="13" name="Oval 12">
            <a:extLst>
              <a:ext uri="{FF2B5EF4-FFF2-40B4-BE49-F238E27FC236}">
                <a16:creationId xmlns:a16="http://schemas.microsoft.com/office/drawing/2014/main" id="{C2B052C9-0C8E-51C8-EE52-D867819CB815}"/>
              </a:ext>
            </a:extLst>
          </p:cNvPr>
          <p:cNvSpPr/>
          <p:nvPr/>
        </p:nvSpPr>
        <p:spPr>
          <a:xfrm>
            <a:off x="2644219" y="3826372"/>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7A2B9"/>
              </a:solidFill>
              <a:effectLst/>
              <a:uLnTx/>
              <a:uFillTx/>
              <a:latin typeface="Arial"/>
              <a:ea typeface="+mn-ea"/>
              <a:cs typeface="+mn-cs"/>
            </a:endParaRPr>
          </a:p>
        </p:txBody>
      </p:sp>
      <p:sp>
        <p:nvSpPr>
          <p:cNvPr id="15" name="TextBox 14">
            <a:extLst>
              <a:ext uri="{FF2B5EF4-FFF2-40B4-BE49-F238E27FC236}">
                <a16:creationId xmlns:a16="http://schemas.microsoft.com/office/drawing/2014/main" id="{D21C8B1A-B4EB-A1E9-0852-36719D2A61FA}"/>
              </a:ext>
            </a:extLst>
          </p:cNvPr>
          <p:cNvSpPr txBox="1"/>
          <p:nvPr/>
        </p:nvSpPr>
        <p:spPr>
          <a:xfrm>
            <a:off x="3160430" y="5038871"/>
            <a:ext cx="7065390" cy="830997"/>
          </a:xfrm>
          <a:prstGeom prst="rect">
            <a:avLst/>
          </a:prstGeom>
          <a:noFill/>
        </p:spPr>
        <p:txBody>
          <a:bodyPr wrap="square">
            <a:spAutoFit/>
          </a:bodyPr>
          <a:lstStyle/>
          <a:p>
            <a:r>
              <a:rPr lang="en-US" sz="2400" b="1" dirty="0">
                <a:latin typeface="Montserrat" panose="00000500000000000000" pitchFamily="2" charset="0"/>
              </a:rPr>
              <a:t>HB 500 </a:t>
            </a:r>
            <a:r>
              <a:rPr lang="en-US" sz="2400" dirty="0">
                <a:latin typeface="Montserrat" panose="00000500000000000000" pitchFamily="2" charset="0"/>
              </a:rPr>
              <a:t>– Appropriation for School Health and Related Services (SHARS) program.</a:t>
            </a:r>
          </a:p>
        </p:txBody>
      </p:sp>
      <p:sp>
        <p:nvSpPr>
          <p:cNvPr id="18" name="Oval 17">
            <a:extLst>
              <a:ext uri="{FF2B5EF4-FFF2-40B4-BE49-F238E27FC236}">
                <a16:creationId xmlns:a16="http://schemas.microsoft.com/office/drawing/2014/main" id="{D8F0379B-8433-704C-B626-075494266DDF}"/>
              </a:ext>
            </a:extLst>
          </p:cNvPr>
          <p:cNvSpPr/>
          <p:nvPr/>
        </p:nvSpPr>
        <p:spPr>
          <a:xfrm>
            <a:off x="2644217" y="5134925"/>
            <a:ext cx="388941" cy="381000"/>
          </a:xfrm>
          <a:prstGeom prst="ellipse">
            <a:avLst/>
          </a:prstGeom>
          <a:solidFill>
            <a:schemeClr val="accent1"/>
          </a:solid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7A2B9"/>
              </a:solidFill>
              <a:effectLst/>
              <a:uLnTx/>
              <a:uFillTx/>
              <a:latin typeface="Arial"/>
              <a:ea typeface="+mn-ea"/>
              <a:cs typeface="+mn-cs"/>
            </a:endParaRPr>
          </a:p>
        </p:txBody>
      </p:sp>
    </p:spTree>
    <p:extLst>
      <p:ext uri="{BB962C8B-B14F-4D97-AF65-F5344CB8AC3E}">
        <p14:creationId xmlns:p14="http://schemas.microsoft.com/office/powerpoint/2010/main" val="4292762920"/>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7BE9-C652-4294-5C79-8D9E234AC8FF}"/>
              </a:ext>
            </a:extLst>
          </p:cNvPr>
          <p:cNvSpPr>
            <a:spLocks noGrp="1"/>
          </p:cNvSpPr>
          <p:nvPr>
            <p:ph type="title"/>
          </p:nvPr>
        </p:nvSpPr>
        <p:spPr/>
        <p:txBody>
          <a:bodyPr>
            <a:normAutofit/>
          </a:bodyPr>
          <a:lstStyle/>
          <a:p>
            <a:r>
              <a:rPr lang="en-US" sz="4000" dirty="0">
                <a:latin typeface="Rockwell" panose="02060603020205020403" pitchFamily="18" charset="0"/>
              </a:rPr>
              <a:t>Development Timeline</a:t>
            </a:r>
          </a:p>
        </p:txBody>
      </p:sp>
      <p:sp>
        <p:nvSpPr>
          <p:cNvPr id="4" name="Slide Number Placeholder 3">
            <a:extLst>
              <a:ext uri="{FF2B5EF4-FFF2-40B4-BE49-F238E27FC236}">
                <a16:creationId xmlns:a16="http://schemas.microsoft.com/office/drawing/2014/main" id="{CA735AFA-FBB4-171B-530A-DB78D7D7467D}"/>
              </a:ext>
            </a:extLst>
          </p:cNvPr>
          <p:cNvSpPr>
            <a:spLocks noGrp="1"/>
          </p:cNvSpPr>
          <p:nvPr>
            <p:ph type="sldNum" sz="quarter" idx="12"/>
          </p:nvPr>
        </p:nvSpPr>
        <p:spPr/>
        <p:txBody>
          <a:bodyPr/>
          <a:lstStyle/>
          <a:p>
            <a:fld id="{FD52C1F8-3BA5-F24E-8618-E52498D87186}" type="slidenum">
              <a:rPr lang="en-US" smtClean="0"/>
              <a:t>5</a:t>
            </a:fld>
            <a:endParaRPr lang="en-US"/>
          </a:p>
        </p:txBody>
      </p:sp>
      <p:graphicFrame>
        <p:nvGraphicFramePr>
          <p:cNvPr id="370" name="Diagram 369">
            <a:extLst>
              <a:ext uri="{FF2B5EF4-FFF2-40B4-BE49-F238E27FC236}">
                <a16:creationId xmlns:a16="http://schemas.microsoft.com/office/drawing/2014/main" id="{C1D31C37-127C-871B-8D2C-2B162FCE7ECE}"/>
              </a:ext>
            </a:extLst>
          </p:cNvPr>
          <p:cNvGraphicFramePr/>
          <p:nvPr/>
        </p:nvGraphicFramePr>
        <p:xfrm>
          <a:off x="277092" y="849745"/>
          <a:ext cx="11857179" cy="5862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1F603E9C-31D8-7BCC-6EF6-273A45D66F67}"/>
              </a:ext>
            </a:extLst>
          </p:cNvPr>
          <p:cNvGrpSpPr/>
          <p:nvPr/>
        </p:nvGrpSpPr>
        <p:grpSpPr>
          <a:xfrm>
            <a:off x="2391018" y="2561309"/>
            <a:ext cx="4897284" cy="3020434"/>
            <a:chOff x="-1921743" y="1196006"/>
            <a:chExt cx="4897284" cy="3020434"/>
          </a:xfrm>
        </p:grpSpPr>
        <p:sp>
          <p:nvSpPr>
            <p:cNvPr id="5" name="Rectangle 4">
              <a:extLst>
                <a:ext uri="{FF2B5EF4-FFF2-40B4-BE49-F238E27FC236}">
                  <a16:creationId xmlns:a16="http://schemas.microsoft.com/office/drawing/2014/main" id="{D713AA75-778F-0135-ECD0-3BDD91DFD1F2}"/>
                </a:ext>
              </a:extLst>
            </p:cNvPr>
            <p:cNvSpPr/>
            <p:nvPr/>
          </p:nvSpPr>
          <p:spPr>
            <a:xfrm>
              <a:off x="590937" y="1196006"/>
              <a:ext cx="2384604" cy="17353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6041FAF0-CA1E-25F2-1C3F-B0977CF3AA4B}"/>
                </a:ext>
              </a:extLst>
            </p:cNvPr>
            <p:cNvSpPr txBox="1"/>
            <p:nvPr/>
          </p:nvSpPr>
          <p:spPr>
            <a:xfrm>
              <a:off x="-1921743" y="2481058"/>
              <a:ext cx="3064645"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1"/>
                  </a:solidFill>
                </a:rPr>
                <a:t>Central Office Teams develop Department Action Plans</a:t>
              </a:r>
              <a:endParaRPr lang="en-US" sz="1200" kern="1200" dirty="0"/>
            </a:p>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2"/>
                  </a:solidFill>
                </a:rPr>
                <a:t>Develop Budget assumptions and initial parameters</a:t>
              </a:r>
            </a:p>
            <a:p>
              <a:pPr marL="171450" lvl="0" indent="-171450" algn="l" defTabSz="533400">
                <a:lnSpc>
                  <a:spcPct val="90000"/>
                </a:lnSpc>
                <a:spcBef>
                  <a:spcPct val="0"/>
                </a:spcBef>
                <a:spcAft>
                  <a:spcPct val="35000"/>
                </a:spcAft>
                <a:buFont typeface="Arial" panose="020B0604020202020204" pitchFamily="34" charset="0"/>
                <a:buChar char="•"/>
              </a:pPr>
              <a:endParaRPr lang="en-US" sz="1200" b="1" i="1" dirty="0">
                <a:solidFill>
                  <a:schemeClr val="accent2"/>
                </a:solidFill>
              </a:endParaRPr>
            </a:p>
            <a:p>
              <a:pPr algn="ctr" defTabSz="533400">
                <a:lnSpc>
                  <a:spcPct val="90000"/>
                </a:lnSpc>
                <a:spcBef>
                  <a:spcPct val="0"/>
                </a:spcBef>
                <a:spcAft>
                  <a:spcPct val="35000"/>
                </a:spcAft>
              </a:pPr>
              <a:r>
                <a:rPr lang="en-US" sz="1200" b="1" i="0" dirty="0">
                  <a:solidFill>
                    <a:schemeClr val="tx1">
                      <a:lumMod val="65000"/>
                      <a:lumOff val="35000"/>
                    </a:schemeClr>
                  </a:solidFill>
                </a:rPr>
                <a:t>Budget Workshop </a:t>
              </a:r>
              <a:r>
                <a:rPr lang="en-US" sz="1200" b="1" dirty="0">
                  <a:solidFill>
                    <a:schemeClr val="tx1">
                      <a:lumMod val="65000"/>
                      <a:lumOff val="35000"/>
                    </a:schemeClr>
                  </a:solidFill>
                </a:rPr>
                <a:t>1</a:t>
              </a:r>
              <a:r>
                <a:rPr lang="en-US" sz="1200" b="1" i="0" dirty="0">
                  <a:solidFill>
                    <a:schemeClr val="tx1">
                      <a:lumMod val="65000"/>
                      <a:lumOff val="35000"/>
                    </a:schemeClr>
                  </a:solidFill>
                </a:rPr>
                <a:t>: The Budget development process, </a:t>
              </a:r>
              <a:r>
                <a:rPr lang="en-US" sz="1200" b="1" dirty="0">
                  <a:solidFill>
                    <a:schemeClr val="tx1">
                      <a:lumMod val="65000"/>
                      <a:lumOff val="35000"/>
                    </a:schemeClr>
                  </a:solidFill>
                </a:rPr>
                <a:t>b</a:t>
              </a:r>
              <a:r>
                <a:rPr lang="en-US" sz="1200" b="1" i="0" dirty="0">
                  <a:solidFill>
                    <a:schemeClr val="tx1">
                      <a:lumMod val="65000"/>
                      <a:lumOff val="35000"/>
                    </a:schemeClr>
                  </a:solidFill>
                </a:rPr>
                <a:t>udget </a:t>
              </a:r>
              <a:r>
                <a:rPr lang="en-US" sz="1200" b="1" dirty="0">
                  <a:solidFill>
                    <a:schemeClr val="tx1">
                      <a:lumMod val="65000"/>
                      <a:lumOff val="35000"/>
                    </a:schemeClr>
                  </a:solidFill>
                </a:rPr>
                <a:t>principles, </a:t>
              </a:r>
              <a:r>
                <a:rPr lang="en-US" sz="1200" b="1" i="0" dirty="0">
                  <a:solidFill>
                    <a:schemeClr val="tx1">
                      <a:lumMod val="65000"/>
                      <a:lumOff val="35000"/>
                    </a:schemeClr>
                  </a:solidFill>
                </a:rPr>
                <a:t>assumptions, initial parameters</a:t>
              </a:r>
              <a:endParaRPr lang="en-US" sz="1100" b="1" i="1" kern="1200" dirty="0">
                <a:solidFill>
                  <a:schemeClr val="accent2"/>
                </a:solidFill>
              </a:endParaRPr>
            </a:p>
          </p:txBody>
        </p:sp>
      </p:grpSp>
      <p:sp>
        <p:nvSpPr>
          <p:cNvPr id="8" name="TextBox 7">
            <a:extLst>
              <a:ext uri="{FF2B5EF4-FFF2-40B4-BE49-F238E27FC236}">
                <a16:creationId xmlns:a16="http://schemas.microsoft.com/office/drawing/2014/main" id="{78CB6414-F9DC-1C6F-C079-CC5FE7326D8D}"/>
              </a:ext>
            </a:extLst>
          </p:cNvPr>
          <p:cNvSpPr txBox="1"/>
          <p:nvPr/>
        </p:nvSpPr>
        <p:spPr>
          <a:xfrm>
            <a:off x="4218542" y="1835000"/>
            <a:ext cx="3064644"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1"/>
                </a:solidFill>
              </a:rPr>
              <a:t>Review and approve Department Action Plans</a:t>
            </a:r>
          </a:p>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1"/>
                </a:solidFill>
              </a:rPr>
              <a:t>Train school and district leaders on action planning and budget development</a:t>
            </a:r>
            <a:endParaRPr lang="en-US" sz="1200" kern="1200" dirty="0"/>
          </a:p>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2"/>
                </a:solidFill>
              </a:rPr>
              <a:t>Departments and schools develop budgets based on allocations</a:t>
            </a:r>
            <a:endParaRPr lang="en-US" sz="1200" b="1" i="0" dirty="0">
              <a:solidFill>
                <a:schemeClr val="tx1">
                  <a:lumMod val="65000"/>
                  <a:lumOff val="35000"/>
                </a:schemeClr>
              </a:solidFill>
            </a:endParaRPr>
          </a:p>
          <a:p>
            <a:pPr algn="ctr" defTabSz="533400">
              <a:lnSpc>
                <a:spcPct val="90000"/>
              </a:lnSpc>
              <a:spcBef>
                <a:spcPct val="0"/>
              </a:spcBef>
              <a:spcAft>
                <a:spcPct val="35000"/>
              </a:spcAft>
            </a:pPr>
            <a:r>
              <a:rPr lang="en-US" sz="1200" b="1" i="0" dirty="0">
                <a:solidFill>
                  <a:schemeClr val="tx1">
                    <a:lumMod val="65000"/>
                    <a:lumOff val="35000"/>
                  </a:schemeClr>
                </a:solidFill>
              </a:rPr>
              <a:t>Budget Workshop </a:t>
            </a:r>
            <a:r>
              <a:rPr lang="en-US" sz="1200" b="1" dirty="0">
                <a:solidFill>
                  <a:schemeClr val="tx1">
                    <a:lumMod val="65000"/>
                    <a:lumOff val="35000"/>
                  </a:schemeClr>
                </a:solidFill>
              </a:rPr>
              <a:t>2</a:t>
            </a:r>
            <a:r>
              <a:rPr lang="en-US" sz="1200" b="1" i="0" dirty="0">
                <a:solidFill>
                  <a:schemeClr val="tx1">
                    <a:lumMod val="65000"/>
                    <a:lumOff val="35000"/>
                  </a:schemeClr>
                </a:solidFill>
              </a:rPr>
              <a:t>: </a:t>
            </a:r>
            <a:r>
              <a:rPr lang="en-US" sz="1200" b="1" dirty="0">
                <a:solidFill>
                  <a:schemeClr val="tx1">
                    <a:lumMod val="65000"/>
                    <a:lumOff val="35000"/>
                  </a:schemeClr>
                </a:solidFill>
              </a:rPr>
              <a:t>District Action Plan</a:t>
            </a:r>
            <a:endParaRPr lang="en-US" sz="1200" b="1" i="1" kern="1200" dirty="0">
              <a:solidFill>
                <a:schemeClr val="accent2"/>
              </a:solidFill>
            </a:endParaRPr>
          </a:p>
        </p:txBody>
      </p:sp>
      <p:sp>
        <p:nvSpPr>
          <p:cNvPr id="10" name="TextBox 9">
            <a:extLst>
              <a:ext uri="{FF2B5EF4-FFF2-40B4-BE49-F238E27FC236}">
                <a16:creationId xmlns:a16="http://schemas.microsoft.com/office/drawing/2014/main" id="{0C8EAAEF-7645-7EC0-F098-6CF872AB18DC}"/>
              </a:ext>
            </a:extLst>
          </p:cNvPr>
          <p:cNvSpPr txBox="1"/>
          <p:nvPr/>
        </p:nvSpPr>
        <p:spPr>
          <a:xfrm>
            <a:off x="694132" y="1861920"/>
            <a:ext cx="2750876" cy="1015663"/>
          </a:xfrm>
          <a:prstGeom prst="rect">
            <a:avLst/>
          </a:prstGeom>
          <a:noFill/>
        </p:spPr>
        <p:txBody>
          <a:bodyPr wrap="square">
            <a:spAutoFit/>
          </a:bodyPr>
          <a:lstStyle/>
          <a:p>
            <a:pPr marL="285750" lvl="0" indent="-285750">
              <a:buFont typeface="Arial" panose="020B0604020202020204" pitchFamily="34" charset="0"/>
              <a:buChar char="•"/>
            </a:pPr>
            <a:r>
              <a:rPr lang="en-US" sz="1200" b="1" i="1" dirty="0">
                <a:solidFill>
                  <a:schemeClr val="accent1"/>
                </a:solidFill>
              </a:rPr>
              <a:t>Informed by District Progress Data, Superintendent drafts District Action Plan</a:t>
            </a:r>
          </a:p>
          <a:p>
            <a:pPr marL="285750" lvl="0" indent="-285750">
              <a:buFont typeface="Arial" panose="020B0604020202020204" pitchFamily="34" charset="0"/>
              <a:buChar char="•"/>
            </a:pPr>
            <a:r>
              <a:rPr lang="en-US" sz="1200" b="1" i="1" dirty="0">
                <a:solidFill>
                  <a:schemeClr val="accent2"/>
                </a:solidFill>
              </a:rPr>
              <a:t>Confirm Budget Development timeline</a:t>
            </a:r>
          </a:p>
        </p:txBody>
      </p:sp>
      <p:sp>
        <p:nvSpPr>
          <p:cNvPr id="11" name="TextBox 10">
            <a:extLst>
              <a:ext uri="{FF2B5EF4-FFF2-40B4-BE49-F238E27FC236}">
                <a16:creationId xmlns:a16="http://schemas.microsoft.com/office/drawing/2014/main" id="{6E0DA80D-CE1C-67E8-BB75-0C9D4117742C}"/>
              </a:ext>
            </a:extLst>
          </p:cNvPr>
          <p:cNvSpPr txBox="1"/>
          <p:nvPr/>
        </p:nvSpPr>
        <p:spPr>
          <a:xfrm>
            <a:off x="5912864" y="3845840"/>
            <a:ext cx="2750876"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1"/>
                </a:solidFill>
              </a:rPr>
              <a:t>Schools submit Action Plans</a:t>
            </a:r>
          </a:p>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2"/>
                </a:solidFill>
              </a:rPr>
              <a:t>Finalize department budgets</a:t>
            </a:r>
          </a:p>
          <a:p>
            <a:pPr lvl="0" algn="l" defTabSz="533400">
              <a:lnSpc>
                <a:spcPct val="90000"/>
              </a:lnSpc>
              <a:spcBef>
                <a:spcPct val="0"/>
              </a:spcBef>
              <a:spcAft>
                <a:spcPct val="35000"/>
              </a:spcAft>
            </a:pPr>
            <a:endParaRPr lang="en-US" sz="1200" b="1" i="0" dirty="0">
              <a:solidFill>
                <a:schemeClr val="tx1">
                  <a:lumMod val="65000"/>
                  <a:lumOff val="35000"/>
                </a:schemeClr>
              </a:solidFill>
            </a:endParaRPr>
          </a:p>
          <a:p>
            <a:pPr algn="ctr" defTabSz="533400">
              <a:lnSpc>
                <a:spcPct val="90000"/>
              </a:lnSpc>
              <a:spcBef>
                <a:spcPct val="0"/>
              </a:spcBef>
              <a:spcAft>
                <a:spcPct val="35000"/>
              </a:spcAft>
            </a:pPr>
            <a:r>
              <a:rPr lang="en-US" sz="1200" b="1" i="0" dirty="0">
                <a:solidFill>
                  <a:schemeClr val="tx1">
                    <a:lumMod val="65000"/>
                    <a:lumOff val="35000"/>
                  </a:schemeClr>
                </a:solidFill>
              </a:rPr>
              <a:t>Budget Workshop 3: School, Central Office, and Facilities Budget Overviews</a:t>
            </a:r>
            <a:endParaRPr lang="en-US" sz="1200" b="1" i="1" kern="1200" dirty="0">
              <a:solidFill>
                <a:schemeClr val="accent2"/>
              </a:solidFill>
            </a:endParaRPr>
          </a:p>
        </p:txBody>
      </p:sp>
      <p:sp>
        <p:nvSpPr>
          <p:cNvPr id="12" name="TextBox 11">
            <a:extLst>
              <a:ext uri="{FF2B5EF4-FFF2-40B4-BE49-F238E27FC236}">
                <a16:creationId xmlns:a16="http://schemas.microsoft.com/office/drawing/2014/main" id="{47C58B85-6C01-0543-5878-8757B2797719}"/>
              </a:ext>
            </a:extLst>
          </p:cNvPr>
          <p:cNvSpPr txBox="1"/>
          <p:nvPr/>
        </p:nvSpPr>
        <p:spPr>
          <a:xfrm>
            <a:off x="7509863" y="1861920"/>
            <a:ext cx="2939154"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1"/>
                </a:solidFill>
              </a:rPr>
              <a:t>Review and approve school Action Plans</a:t>
            </a:r>
          </a:p>
          <a:p>
            <a:pPr marL="171450" lvl="0" indent="-171450" algn="l" defTabSz="533400">
              <a:lnSpc>
                <a:spcPct val="90000"/>
              </a:lnSpc>
              <a:spcBef>
                <a:spcPct val="0"/>
              </a:spcBef>
              <a:spcAft>
                <a:spcPct val="35000"/>
              </a:spcAft>
              <a:buFont typeface="Arial" panose="020B0604020202020204" pitchFamily="34" charset="0"/>
              <a:buChar char="•"/>
            </a:pPr>
            <a:r>
              <a:rPr lang="en-US" sz="1200" b="1" i="1" kern="1200" dirty="0">
                <a:solidFill>
                  <a:schemeClr val="accent2"/>
                </a:solidFill>
              </a:rPr>
              <a:t>Finalize school budgets</a:t>
            </a:r>
          </a:p>
          <a:p>
            <a:pPr lvl="0" algn="l" defTabSz="533400">
              <a:lnSpc>
                <a:spcPct val="90000"/>
              </a:lnSpc>
              <a:spcBef>
                <a:spcPct val="0"/>
              </a:spcBef>
              <a:spcAft>
                <a:spcPct val="35000"/>
              </a:spcAft>
            </a:pPr>
            <a:endParaRPr lang="en-US" sz="1200" b="1" i="0" dirty="0">
              <a:solidFill>
                <a:schemeClr val="tx1">
                  <a:lumMod val="65000"/>
                  <a:lumOff val="35000"/>
                </a:schemeClr>
              </a:solidFill>
            </a:endParaRPr>
          </a:p>
          <a:p>
            <a:pPr algn="ctr" defTabSz="533400">
              <a:lnSpc>
                <a:spcPct val="90000"/>
              </a:lnSpc>
              <a:spcBef>
                <a:spcPct val="0"/>
              </a:spcBef>
              <a:spcAft>
                <a:spcPct val="35000"/>
              </a:spcAft>
            </a:pPr>
            <a:r>
              <a:rPr lang="en-US" sz="1200" b="1" i="0" dirty="0">
                <a:solidFill>
                  <a:schemeClr val="tx1">
                    <a:lumMod val="65000"/>
                    <a:lumOff val="35000"/>
                  </a:schemeClr>
                </a:solidFill>
              </a:rPr>
              <a:t>Budget Workshop 4: Budget Preview</a:t>
            </a:r>
          </a:p>
          <a:p>
            <a:pPr algn="ctr" defTabSz="533400">
              <a:lnSpc>
                <a:spcPct val="90000"/>
              </a:lnSpc>
              <a:spcBef>
                <a:spcPct val="0"/>
              </a:spcBef>
              <a:spcAft>
                <a:spcPct val="35000"/>
              </a:spcAft>
            </a:pPr>
            <a:endParaRPr lang="en-US" sz="1200" b="1" dirty="0">
              <a:solidFill>
                <a:schemeClr val="tx1">
                  <a:lumMod val="65000"/>
                  <a:lumOff val="35000"/>
                </a:schemeClr>
              </a:solidFill>
            </a:endParaRPr>
          </a:p>
          <a:p>
            <a:pPr algn="ctr" defTabSz="533400">
              <a:lnSpc>
                <a:spcPct val="90000"/>
              </a:lnSpc>
              <a:spcBef>
                <a:spcPct val="0"/>
              </a:spcBef>
              <a:spcAft>
                <a:spcPct val="35000"/>
              </a:spcAft>
            </a:pPr>
            <a:r>
              <a:rPr lang="en-US" sz="1200" b="1" i="0" dirty="0">
                <a:solidFill>
                  <a:schemeClr val="tx1">
                    <a:lumMod val="65000"/>
                    <a:lumOff val="35000"/>
                  </a:schemeClr>
                </a:solidFill>
              </a:rPr>
              <a:t>Budget Workshop 5: TBD based on Board Member Questions</a:t>
            </a:r>
          </a:p>
          <a:p>
            <a:pPr defTabSz="533400">
              <a:lnSpc>
                <a:spcPct val="90000"/>
              </a:lnSpc>
              <a:spcBef>
                <a:spcPct val="0"/>
              </a:spcBef>
              <a:spcAft>
                <a:spcPct val="35000"/>
              </a:spcAft>
            </a:pPr>
            <a:endParaRPr lang="en-US" sz="1200" b="1" i="1" dirty="0">
              <a:solidFill>
                <a:schemeClr val="accent2"/>
              </a:solidFill>
            </a:endParaRPr>
          </a:p>
          <a:p>
            <a:pPr algn="ctr" defTabSz="533400">
              <a:lnSpc>
                <a:spcPct val="90000"/>
              </a:lnSpc>
              <a:spcBef>
                <a:spcPct val="0"/>
              </a:spcBef>
              <a:spcAft>
                <a:spcPct val="35000"/>
              </a:spcAft>
            </a:pPr>
            <a:endParaRPr lang="en-US" sz="1200" b="1" i="0" dirty="0">
              <a:solidFill>
                <a:schemeClr val="tx1">
                  <a:lumMod val="65000"/>
                  <a:lumOff val="35000"/>
                </a:schemeClr>
              </a:solidFill>
            </a:endParaRPr>
          </a:p>
        </p:txBody>
      </p:sp>
      <p:sp>
        <p:nvSpPr>
          <p:cNvPr id="13" name="TextBox 12">
            <a:extLst>
              <a:ext uri="{FF2B5EF4-FFF2-40B4-BE49-F238E27FC236}">
                <a16:creationId xmlns:a16="http://schemas.microsoft.com/office/drawing/2014/main" id="{12957BD1-DB0E-C8D2-B8D3-53D170F26FBC}"/>
              </a:ext>
            </a:extLst>
          </p:cNvPr>
          <p:cNvSpPr txBox="1"/>
          <p:nvPr/>
        </p:nvSpPr>
        <p:spPr>
          <a:xfrm>
            <a:off x="9164032" y="3845840"/>
            <a:ext cx="2750876"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lvl="0" algn="l" defTabSz="533400">
              <a:lnSpc>
                <a:spcPct val="90000"/>
              </a:lnSpc>
              <a:spcBef>
                <a:spcPct val="0"/>
              </a:spcBef>
              <a:spcAft>
                <a:spcPct val="35000"/>
              </a:spcAft>
            </a:pPr>
            <a:endParaRPr lang="en-US" sz="1200" b="1" i="0" dirty="0">
              <a:solidFill>
                <a:schemeClr val="tx1">
                  <a:lumMod val="65000"/>
                  <a:lumOff val="35000"/>
                </a:schemeClr>
              </a:solidFill>
            </a:endParaRPr>
          </a:p>
          <a:p>
            <a:pPr lvl="0" algn="l" defTabSz="533400">
              <a:lnSpc>
                <a:spcPct val="90000"/>
              </a:lnSpc>
              <a:spcBef>
                <a:spcPct val="0"/>
              </a:spcBef>
              <a:spcAft>
                <a:spcPct val="35000"/>
              </a:spcAft>
            </a:pPr>
            <a:endParaRPr lang="en-US" sz="1200" b="1" dirty="0">
              <a:solidFill>
                <a:schemeClr val="tx1">
                  <a:lumMod val="65000"/>
                  <a:lumOff val="35000"/>
                </a:schemeClr>
              </a:solidFill>
            </a:endParaRPr>
          </a:p>
          <a:p>
            <a:pPr lvl="0" algn="l" defTabSz="533400">
              <a:lnSpc>
                <a:spcPct val="90000"/>
              </a:lnSpc>
              <a:spcBef>
                <a:spcPct val="0"/>
              </a:spcBef>
              <a:spcAft>
                <a:spcPct val="35000"/>
              </a:spcAft>
            </a:pPr>
            <a:endParaRPr lang="en-US" sz="1200" b="1" i="0" dirty="0">
              <a:solidFill>
                <a:schemeClr val="tx1">
                  <a:lumMod val="65000"/>
                  <a:lumOff val="35000"/>
                </a:schemeClr>
              </a:solidFill>
            </a:endParaRPr>
          </a:p>
          <a:p>
            <a:pPr algn="ctr" defTabSz="533400">
              <a:lnSpc>
                <a:spcPct val="90000"/>
              </a:lnSpc>
              <a:spcBef>
                <a:spcPct val="0"/>
              </a:spcBef>
              <a:spcAft>
                <a:spcPct val="35000"/>
              </a:spcAft>
            </a:pPr>
            <a:r>
              <a:rPr lang="en-US" sz="1200" b="1" i="0" dirty="0">
                <a:solidFill>
                  <a:schemeClr val="tx1">
                    <a:lumMod val="65000"/>
                    <a:lumOff val="35000"/>
                  </a:schemeClr>
                </a:solidFill>
              </a:rPr>
              <a:t>June Regular Board Meeting: Budget Vote</a:t>
            </a:r>
            <a:endParaRPr lang="en-US" sz="1200" b="1" i="1" kern="1200" dirty="0">
              <a:solidFill>
                <a:schemeClr val="accent2"/>
              </a:solidFill>
            </a:endParaRPr>
          </a:p>
        </p:txBody>
      </p:sp>
    </p:spTree>
    <p:extLst>
      <p:ext uri="{BB962C8B-B14F-4D97-AF65-F5344CB8AC3E}">
        <p14:creationId xmlns:p14="http://schemas.microsoft.com/office/powerpoint/2010/main" val="327563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AF00-AE0B-DF97-9433-D97CC9303C23}"/>
              </a:ext>
            </a:extLst>
          </p:cNvPr>
          <p:cNvSpPr>
            <a:spLocks noGrp="1"/>
          </p:cNvSpPr>
          <p:nvPr>
            <p:ph type="title"/>
          </p:nvPr>
        </p:nvSpPr>
        <p:spPr/>
        <p:txBody>
          <a:bodyPr>
            <a:normAutofit fontScale="90000"/>
          </a:bodyPr>
          <a:lstStyle/>
          <a:p>
            <a:r>
              <a:rPr lang="en-US" dirty="0">
                <a:latin typeface="Rockwell" panose="02060603020205020403" pitchFamily="18" charset="0"/>
              </a:rPr>
              <a:t>The Problems We’re Trying to Solve</a:t>
            </a:r>
          </a:p>
        </p:txBody>
      </p:sp>
      <p:sp>
        <p:nvSpPr>
          <p:cNvPr id="3" name="Content Placeholder 2">
            <a:extLst>
              <a:ext uri="{FF2B5EF4-FFF2-40B4-BE49-F238E27FC236}">
                <a16:creationId xmlns:a16="http://schemas.microsoft.com/office/drawing/2014/main" id="{339B1554-1978-50EF-07AF-E90C42790CC1}"/>
              </a:ext>
            </a:extLst>
          </p:cNvPr>
          <p:cNvSpPr>
            <a:spLocks noGrp="1"/>
          </p:cNvSpPr>
          <p:nvPr>
            <p:ph idx="1"/>
          </p:nvPr>
        </p:nvSpPr>
        <p:spPr/>
        <p:txBody>
          <a:bodyPr>
            <a:normAutofit/>
          </a:bodyPr>
          <a:lstStyle/>
          <a:p>
            <a:pPr marL="0" indent="0" algn="ctr">
              <a:buNone/>
            </a:pPr>
            <a:r>
              <a:rPr lang="en-US" sz="2400" b="1" dirty="0">
                <a:latin typeface="Montserrat" panose="00000500000000000000" pitchFamily="2" charset="0"/>
              </a:rPr>
              <a:t>School Year 25-26 Budget Goals</a:t>
            </a:r>
          </a:p>
          <a:p>
            <a:pPr marL="0" indent="0" algn="ctr">
              <a:buNone/>
            </a:pPr>
            <a:endParaRPr lang="en-US" sz="2400" dirty="0">
              <a:latin typeface="Montserrat" panose="00000500000000000000" pitchFamily="2" charset="0"/>
            </a:endParaRPr>
          </a:p>
          <a:p>
            <a:r>
              <a:rPr lang="en-US" sz="2400" b="1" dirty="0">
                <a:latin typeface="Montserrat" panose="00000500000000000000" pitchFamily="2" charset="0"/>
              </a:rPr>
              <a:t>Prioritize District Resources to Sustain Transformation:    </a:t>
            </a:r>
            <a:r>
              <a:rPr lang="en-US" sz="2400" dirty="0">
                <a:latin typeface="Montserrat" panose="00000500000000000000" pitchFamily="2" charset="0"/>
              </a:rPr>
              <a:t>Resource key district priorities to sustain early transformation progress, accomplish Board Goals</a:t>
            </a:r>
          </a:p>
          <a:p>
            <a:pPr marL="0" indent="0">
              <a:buNone/>
            </a:pPr>
            <a:endParaRPr lang="en-US" sz="2400" dirty="0">
              <a:latin typeface="Montserrat" panose="00000500000000000000" pitchFamily="2" charset="0"/>
            </a:endParaRPr>
          </a:p>
          <a:p>
            <a:r>
              <a:rPr lang="en-US" sz="2400" b="1" dirty="0">
                <a:latin typeface="Montserrat" panose="00000500000000000000" pitchFamily="2" charset="0"/>
              </a:rPr>
              <a:t>Align Resources to Enrollment to ensure Sustainability:        </a:t>
            </a:r>
            <a:r>
              <a:rPr lang="en-US" sz="2400" dirty="0">
                <a:latin typeface="Montserrat" panose="00000500000000000000" pitchFamily="2" charset="0"/>
              </a:rPr>
              <a:t>Create central office department budgets and ensure direct-to-school budget allocations align to the Action Plan and account for enrollment decreases. Ultimately, these allocations aim to ensure minimal disruptions to programming</a:t>
            </a:r>
          </a:p>
        </p:txBody>
      </p:sp>
      <p:sp>
        <p:nvSpPr>
          <p:cNvPr id="4" name="Slide Number Placeholder 3">
            <a:extLst>
              <a:ext uri="{FF2B5EF4-FFF2-40B4-BE49-F238E27FC236}">
                <a16:creationId xmlns:a16="http://schemas.microsoft.com/office/drawing/2014/main" id="{24793B64-C8F8-B552-F688-F85D32276827}"/>
              </a:ext>
            </a:extLst>
          </p:cNvPr>
          <p:cNvSpPr>
            <a:spLocks noGrp="1"/>
          </p:cNvSpPr>
          <p:nvPr>
            <p:ph type="sldNum" sz="quarter" idx="12"/>
          </p:nvPr>
        </p:nvSpPr>
        <p:spPr/>
        <p:txBody>
          <a:bodyPr/>
          <a:lstStyle/>
          <a:p>
            <a:fld id="{FD52C1F8-3BA5-F24E-8618-E52498D87186}" type="slidenum">
              <a:rPr lang="en-US" smtClean="0"/>
              <a:t>6</a:t>
            </a:fld>
            <a:endParaRPr lang="en-US"/>
          </a:p>
        </p:txBody>
      </p:sp>
    </p:spTree>
    <p:extLst>
      <p:ext uri="{BB962C8B-B14F-4D97-AF65-F5344CB8AC3E}">
        <p14:creationId xmlns:p14="http://schemas.microsoft.com/office/powerpoint/2010/main" val="1342899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188959-D7B6-2ED0-0311-C65C25031D04}"/>
              </a:ext>
            </a:extLst>
          </p:cNvPr>
          <p:cNvSpPr/>
          <p:nvPr/>
        </p:nvSpPr>
        <p:spPr>
          <a:xfrm>
            <a:off x="487180" y="4793280"/>
            <a:ext cx="10972800" cy="147072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A6378D2F-D170-8BD9-44A5-3C632B49D025}"/>
              </a:ext>
            </a:extLst>
          </p:cNvPr>
          <p:cNvSpPr/>
          <p:nvPr/>
        </p:nvSpPr>
        <p:spPr>
          <a:xfrm>
            <a:off x="487180" y="3347284"/>
            <a:ext cx="10972800" cy="132038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08670405-52A5-71D5-5ABD-E890CDBF803F}"/>
              </a:ext>
            </a:extLst>
          </p:cNvPr>
          <p:cNvSpPr/>
          <p:nvPr/>
        </p:nvSpPr>
        <p:spPr>
          <a:xfrm>
            <a:off x="487180" y="1573967"/>
            <a:ext cx="10972800" cy="163517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2CE1C-C9BA-AFD1-47C5-8ABBD1AB42EF}"/>
              </a:ext>
            </a:extLst>
          </p:cNvPr>
          <p:cNvSpPr>
            <a:spLocks noGrp="1"/>
          </p:cNvSpPr>
          <p:nvPr>
            <p:ph type="title"/>
          </p:nvPr>
        </p:nvSpPr>
        <p:spPr/>
        <p:txBody>
          <a:bodyPr/>
          <a:lstStyle/>
          <a:p>
            <a:r>
              <a:rPr lang="en-US" dirty="0">
                <a:latin typeface="Rockwell" panose="02060603020205020403" pitchFamily="18" charset="0"/>
              </a:rPr>
              <a:t>Our Guiding Principles</a:t>
            </a:r>
          </a:p>
        </p:txBody>
      </p:sp>
      <p:sp>
        <p:nvSpPr>
          <p:cNvPr id="3" name="Content Placeholder 2">
            <a:extLst>
              <a:ext uri="{FF2B5EF4-FFF2-40B4-BE49-F238E27FC236}">
                <a16:creationId xmlns:a16="http://schemas.microsoft.com/office/drawing/2014/main" id="{3738D07A-74F8-80E9-36B9-C71B7FC9120E}"/>
              </a:ext>
            </a:extLst>
          </p:cNvPr>
          <p:cNvSpPr>
            <a:spLocks noGrp="1"/>
          </p:cNvSpPr>
          <p:nvPr>
            <p:ph idx="1"/>
          </p:nvPr>
        </p:nvSpPr>
        <p:spPr>
          <a:xfrm>
            <a:off x="609600" y="1703354"/>
            <a:ext cx="10972800" cy="1571923"/>
          </a:xfrm>
        </p:spPr>
        <p:txBody>
          <a:bodyPr>
            <a:normAutofit fontScale="92500" lnSpcReduction="20000"/>
          </a:bodyPr>
          <a:lstStyle/>
          <a:p>
            <a:pPr marL="457200" marR="0" lvl="0" indent="-457200">
              <a:buFont typeface="+mj-lt"/>
              <a:buAutoNum type="arabicPeriod"/>
            </a:pPr>
            <a:r>
              <a:rPr lang="en-US" sz="24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Keep cuts as far away from the classroom as possible.</a:t>
            </a:r>
            <a:r>
              <a:rPr lang="en-US" sz="24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We are ensuring that every school gets the per-pupil allowance they are supposed to receive. The District will provide the necessary resources to maintain high quality instruction and a safe and supportive school environment. </a:t>
            </a:r>
            <a:endParaRPr lang="en-US" sz="2400" dirty="0">
              <a:effectLst/>
              <a:latin typeface="Montserrat" panose="00000500000000000000" pitchFamily="2" charset="0"/>
              <a:ea typeface="Calibri" panose="020F0502020204030204" pitchFamily="34" charset="0"/>
              <a:cs typeface="Times New Roman" panose="02020603050405020304" pitchFamily="18" charset="0"/>
            </a:endParaRPr>
          </a:p>
          <a:p>
            <a:pPr marL="0" marR="0" lvl="0" indent="0">
              <a:buNone/>
            </a:pPr>
            <a:endParaRPr lang="en-US" sz="24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1A35E6-9675-55C7-DFC0-3E4B22D735E7}"/>
              </a:ext>
            </a:extLst>
          </p:cNvPr>
          <p:cNvSpPr>
            <a:spLocks noGrp="1"/>
          </p:cNvSpPr>
          <p:nvPr>
            <p:ph type="sldNum" sz="quarter" idx="12"/>
          </p:nvPr>
        </p:nvSpPr>
        <p:spPr/>
        <p:txBody>
          <a:bodyPr/>
          <a:lstStyle/>
          <a:p>
            <a:fld id="{FD52C1F8-3BA5-F24E-8618-E52498D87186}" type="slidenum">
              <a:rPr lang="en-US" smtClean="0"/>
              <a:t>7</a:t>
            </a:fld>
            <a:endParaRPr lang="en-US"/>
          </a:p>
        </p:txBody>
      </p:sp>
      <p:sp>
        <p:nvSpPr>
          <p:cNvPr id="9" name="TextBox 8">
            <a:extLst>
              <a:ext uri="{FF2B5EF4-FFF2-40B4-BE49-F238E27FC236}">
                <a16:creationId xmlns:a16="http://schemas.microsoft.com/office/drawing/2014/main" id="{84AC0212-4609-A390-0971-2E6455C4B600}"/>
              </a:ext>
            </a:extLst>
          </p:cNvPr>
          <p:cNvSpPr txBox="1"/>
          <p:nvPr/>
        </p:nvSpPr>
        <p:spPr>
          <a:xfrm>
            <a:off x="596037" y="3407810"/>
            <a:ext cx="10755086" cy="1384995"/>
          </a:xfrm>
          <a:prstGeom prst="rect">
            <a:avLst/>
          </a:prstGeom>
          <a:noFill/>
        </p:spPr>
        <p:txBody>
          <a:bodyPr wrap="square">
            <a:spAutoFit/>
          </a:bodyPr>
          <a:lstStyle/>
          <a:p>
            <a:pPr marL="457200" marR="0" lvl="0" indent="-457200">
              <a:buFont typeface="+mj-lt"/>
              <a:buAutoNum type="arabicPeriod" startAt="2"/>
            </a:pPr>
            <a:r>
              <a:rPr lang="en-US" sz="22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Prioritize resources to meet District goals.</a:t>
            </a:r>
            <a:r>
              <a:rPr lang="en-US" sz="22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The District Action Plan provides an outline of the highest priority items that will help the District accomplish the School Board’s goals and the District’s mission.  </a:t>
            </a:r>
          </a:p>
          <a:p>
            <a:pPr marL="0" marR="0" lvl="0" indent="0">
              <a:buNone/>
            </a:pPr>
            <a:endParaRPr lang="en-US" sz="1800" dirty="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E972B30-D1D7-7B74-A955-FB9560DC7A9B}"/>
              </a:ext>
            </a:extLst>
          </p:cNvPr>
          <p:cNvSpPr txBox="1"/>
          <p:nvPr/>
        </p:nvSpPr>
        <p:spPr>
          <a:xfrm>
            <a:off x="609600" y="4817929"/>
            <a:ext cx="10755086" cy="1446550"/>
          </a:xfrm>
          <a:prstGeom prst="rect">
            <a:avLst/>
          </a:prstGeom>
          <a:noFill/>
        </p:spPr>
        <p:txBody>
          <a:bodyPr wrap="square">
            <a:spAutoFit/>
          </a:bodyPr>
          <a:lstStyle/>
          <a:p>
            <a:pPr marL="457200" marR="0" lvl="0" indent="-457200">
              <a:buFont typeface="+mj-lt"/>
              <a:buAutoNum type="arabicPeriod" startAt="3"/>
            </a:pPr>
            <a:r>
              <a:rPr lang="en-US" sz="22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Make decisions now that </a:t>
            </a:r>
            <a:r>
              <a:rPr lang="en-US" sz="2200" b="1" dirty="0">
                <a:solidFill>
                  <a:schemeClr val="bg1"/>
                </a:solidFill>
                <a:latin typeface="Montserrat" panose="00000500000000000000" pitchFamily="2" charset="0"/>
                <a:ea typeface="Calibri" panose="020F0502020204030204" pitchFamily="34" charset="0"/>
                <a:cs typeface="Times New Roman" panose="02020603050405020304" pitchFamily="18" charset="0"/>
              </a:rPr>
              <a:t>will support</a:t>
            </a:r>
            <a:r>
              <a:rPr lang="en-US" sz="22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long term financial sustainability. </a:t>
            </a:r>
            <a:r>
              <a:rPr lang="en-US" sz="22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The District </a:t>
            </a:r>
            <a:r>
              <a:rPr lang="en-US" sz="22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will be one step closer to a balanced budget, will allocate necessary funds to accomplish Board Goals and actualize District vision while maintaining District fiscal stability.</a:t>
            </a:r>
            <a:endParaRPr lang="en-US" sz="22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761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07841-17AE-86A5-E32A-1CEBA0D147EA}"/>
              </a:ext>
            </a:extLst>
          </p:cNvPr>
          <p:cNvSpPr>
            <a:spLocks noGrp="1"/>
          </p:cNvSpPr>
          <p:nvPr>
            <p:ph type="title"/>
          </p:nvPr>
        </p:nvSpPr>
        <p:spPr/>
        <p:txBody>
          <a:bodyPr/>
          <a:lstStyle/>
          <a:p>
            <a:r>
              <a:rPr lang="en-US" dirty="0">
                <a:latin typeface="Rockwell" panose="02060603020205020403" pitchFamily="18" charset="0"/>
              </a:rPr>
              <a:t>Houston ISD District Vision</a:t>
            </a:r>
          </a:p>
        </p:txBody>
      </p:sp>
      <p:sp>
        <p:nvSpPr>
          <p:cNvPr id="4" name="Slide Number Placeholder 3">
            <a:extLst>
              <a:ext uri="{FF2B5EF4-FFF2-40B4-BE49-F238E27FC236}">
                <a16:creationId xmlns:a16="http://schemas.microsoft.com/office/drawing/2014/main" id="{387309F5-7BD0-3598-41BD-90D9FA8B5B3F}"/>
              </a:ext>
            </a:extLst>
          </p:cNvPr>
          <p:cNvSpPr>
            <a:spLocks noGrp="1"/>
          </p:cNvSpPr>
          <p:nvPr>
            <p:ph type="sldNum" sz="quarter" idx="12"/>
          </p:nvPr>
        </p:nvSpPr>
        <p:spPr/>
        <p:txBody>
          <a:bodyPr/>
          <a:lstStyle/>
          <a:p>
            <a:fld id="{FD52C1F8-3BA5-F24E-8618-E52498D87186}" type="slidenum">
              <a:rPr lang="en-US" smtClean="0"/>
              <a:t>8</a:t>
            </a:fld>
            <a:endParaRPr lang="en-US"/>
          </a:p>
        </p:txBody>
      </p:sp>
      <p:sp>
        <p:nvSpPr>
          <p:cNvPr id="7" name="Content Placeholder 2">
            <a:extLst>
              <a:ext uri="{FF2B5EF4-FFF2-40B4-BE49-F238E27FC236}">
                <a16:creationId xmlns:a16="http://schemas.microsoft.com/office/drawing/2014/main" id="{5C2883D2-D72A-9D2A-8629-81AF19186412}"/>
              </a:ext>
            </a:extLst>
          </p:cNvPr>
          <p:cNvSpPr txBox="1">
            <a:spLocks/>
          </p:cNvSpPr>
          <p:nvPr/>
        </p:nvSpPr>
        <p:spPr>
          <a:xfrm>
            <a:off x="3639846" y="2068541"/>
            <a:ext cx="7578094" cy="3225523"/>
          </a:xfrm>
          <a:prstGeom prst="rect">
            <a:avLst/>
          </a:prstGeom>
          <a:noFill/>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4267" kern="1200">
                <a:solidFill>
                  <a:schemeClr val="tx1">
                    <a:lumMod val="65000"/>
                    <a:lumOff val="35000"/>
                  </a:schemeClr>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lumMod val="65000"/>
                    <a:lumOff val="35000"/>
                  </a:schemeClr>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lumMod val="65000"/>
                    <a:lumOff val="35000"/>
                  </a:schemeClr>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lumMod val="65000"/>
                    <a:lumOff val="3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Clr>
                <a:prstClr val="black"/>
              </a:buClr>
              <a:buSzPts val="2400"/>
              <a:buNone/>
            </a:pPr>
            <a:r>
              <a:rPr lang="en-US" sz="3200" b="1" dirty="0">
                <a:solidFill>
                  <a:srgbClr val="67A2B9"/>
                </a:solidFill>
                <a:latin typeface="Montserrat" panose="00000500000000000000" pitchFamily="2" charset="0"/>
                <a:sym typeface="Gill Sans"/>
              </a:rPr>
              <a:t>By the year 2030, HISD will implement wholescale systemic reform of 150 schools to significantly narrow achievement gaps and prepare all students for Year 2035 workplace and world. </a:t>
            </a:r>
            <a:endParaRPr lang="en-US" sz="3200" b="1" dirty="0">
              <a:solidFill>
                <a:srgbClr val="67A2B9"/>
              </a:solidFill>
              <a:latin typeface="Montserrat" panose="00000500000000000000" pitchFamily="2" charset="0"/>
              <a:sym typeface="Arial"/>
            </a:endParaRPr>
          </a:p>
        </p:txBody>
      </p:sp>
      <p:pic>
        <p:nvPicPr>
          <p:cNvPr id="14" name="Picture 13">
            <a:extLst>
              <a:ext uri="{FF2B5EF4-FFF2-40B4-BE49-F238E27FC236}">
                <a16:creationId xmlns:a16="http://schemas.microsoft.com/office/drawing/2014/main" id="{AD2C9F91-A8DE-FBF2-D840-F182E354CE83}"/>
              </a:ext>
            </a:extLst>
          </p:cNvPr>
          <p:cNvPicPr>
            <a:picLocks noChangeAspect="1"/>
          </p:cNvPicPr>
          <p:nvPr/>
        </p:nvPicPr>
        <p:blipFill>
          <a:blip r:embed="rId2">
            <a:duotone>
              <a:schemeClr val="accent1">
                <a:shade val="45000"/>
                <a:satMod val="135000"/>
              </a:schemeClr>
              <a:prstClr val="white"/>
            </a:duotone>
          </a:blip>
          <a:stretch>
            <a:fillRect/>
          </a:stretch>
        </p:blipFill>
        <p:spPr>
          <a:xfrm>
            <a:off x="1093674" y="2821950"/>
            <a:ext cx="1867241" cy="1867241"/>
          </a:xfrm>
          <a:prstGeom prst="rect">
            <a:avLst/>
          </a:prstGeom>
        </p:spPr>
      </p:pic>
    </p:spTree>
    <p:extLst>
      <p:ext uri="{BB962C8B-B14F-4D97-AF65-F5344CB8AC3E}">
        <p14:creationId xmlns:p14="http://schemas.microsoft.com/office/powerpoint/2010/main" val="3719152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C404-A602-273C-437F-E1486EAD70DA}"/>
              </a:ext>
            </a:extLst>
          </p:cNvPr>
          <p:cNvSpPr>
            <a:spLocks noGrp="1"/>
          </p:cNvSpPr>
          <p:nvPr>
            <p:ph type="title"/>
          </p:nvPr>
        </p:nvSpPr>
        <p:spPr/>
        <p:txBody>
          <a:bodyPr/>
          <a:lstStyle/>
          <a:p>
            <a:r>
              <a:rPr lang="en-US" dirty="0">
                <a:latin typeface="Rockwell" panose="02060603020205020403" pitchFamily="18" charset="0"/>
              </a:rPr>
              <a:t>Board Goals </a:t>
            </a:r>
          </a:p>
        </p:txBody>
      </p:sp>
      <p:sp>
        <p:nvSpPr>
          <p:cNvPr id="4" name="Slide Number Placeholder 3">
            <a:extLst>
              <a:ext uri="{FF2B5EF4-FFF2-40B4-BE49-F238E27FC236}">
                <a16:creationId xmlns:a16="http://schemas.microsoft.com/office/drawing/2014/main" id="{B6F2C1FA-DEF6-F0E1-7A3A-71CC929BC276}"/>
              </a:ext>
            </a:extLst>
          </p:cNvPr>
          <p:cNvSpPr>
            <a:spLocks noGrp="1"/>
          </p:cNvSpPr>
          <p:nvPr>
            <p:ph type="sldNum" sz="quarter" idx="12"/>
          </p:nvPr>
        </p:nvSpPr>
        <p:spPr/>
        <p:txBody>
          <a:bodyPr/>
          <a:lstStyle/>
          <a:p>
            <a:fld id="{FD52C1F8-3BA5-F24E-8618-E52498D87186}" type="slidenum">
              <a:rPr lang="en-US" smtClean="0"/>
              <a:t>9</a:t>
            </a:fld>
            <a:endParaRPr lang="en-US"/>
          </a:p>
        </p:txBody>
      </p:sp>
      <p:sp>
        <p:nvSpPr>
          <p:cNvPr id="7" name="Content Placeholder 2">
            <a:extLst>
              <a:ext uri="{FF2B5EF4-FFF2-40B4-BE49-F238E27FC236}">
                <a16:creationId xmlns:a16="http://schemas.microsoft.com/office/drawing/2014/main" id="{137F41EB-B4C6-39B1-213E-6C6915E07247}"/>
              </a:ext>
            </a:extLst>
          </p:cNvPr>
          <p:cNvSpPr txBox="1">
            <a:spLocks/>
          </p:cNvSpPr>
          <p:nvPr/>
        </p:nvSpPr>
        <p:spPr>
          <a:xfrm>
            <a:off x="878630" y="2570551"/>
            <a:ext cx="10136764" cy="3158610"/>
          </a:xfrm>
          <a:prstGeom prst="rect">
            <a:avLst/>
          </a:prstGeom>
          <a:solidFill>
            <a:schemeClr val="accent1">
              <a:lumMod val="20000"/>
              <a:lumOff val="80000"/>
            </a:schemeClr>
          </a:solidFill>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4267" kern="1200">
                <a:solidFill>
                  <a:schemeClr val="tx1">
                    <a:lumMod val="65000"/>
                    <a:lumOff val="35000"/>
                  </a:schemeClr>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lumMod val="65000"/>
                    <a:lumOff val="35000"/>
                  </a:schemeClr>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lumMod val="65000"/>
                    <a:lumOff val="35000"/>
                  </a:schemeClr>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lumMod val="65000"/>
                    <a:lumOff val="3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marR="0" lvl="0" indent="-457200" algn="l" defTabSz="609585" rtl="0" eaLnBrk="1" fontAlgn="auto" latinLnBrk="0" hangingPunct="1">
              <a:lnSpc>
                <a:spcPct val="90000"/>
              </a:lnSpc>
              <a:spcBef>
                <a:spcPts val="600"/>
              </a:spcBef>
              <a:spcAft>
                <a:spcPts val="60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The percent of </a:t>
            </a: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3</a:t>
            </a:r>
            <a:r>
              <a:rPr kumimoji="0" lang="en-US" sz="1800" b="1" i="0" u="none" strike="noStrike" kern="1200" cap="none" spc="0" normalizeH="0" baseline="30000" noProof="0" dirty="0">
                <a:ln>
                  <a:noFill/>
                </a:ln>
                <a:solidFill>
                  <a:sysClr val="windowText" lastClr="000000">
                    <a:lumMod val="65000"/>
                    <a:lumOff val="35000"/>
                  </a:sysClr>
                </a:solidFill>
                <a:effectLst/>
                <a:uLnTx/>
                <a:uFillTx/>
                <a:latin typeface="Montserrat" panose="00000500000000000000" pitchFamily="2" charset="0"/>
              </a:rPr>
              <a:t>rd</a:t>
            </a: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 grade students in Houston ISD earning Meets Grade Level on the STAAR reading </a:t>
            </a: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test will increase from 41% in June 2023 to 56% in June 2028.</a:t>
            </a:r>
          </a:p>
          <a:p>
            <a:pPr marL="457200" marR="0" lvl="0" indent="-457200" algn="l" defTabSz="609585" rtl="0" eaLnBrk="1" fontAlgn="auto" latinLnBrk="0" hangingPunct="1">
              <a:lnSpc>
                <a:spcPct val="90000"/>
              </a:lnSpc>
              <a:spcBef>
                <a:spcPts val="600"/>
              </a:spcBef>
              <a:spcAft>
                <a:spcPts val="60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The percent </a:t>
            </a: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of 3</a:t>
            </a:r>
            <a:r>
              <a:rPr kumimoji="0" lang="en-US" sz="1800" b="1" i="0" u="none" strike="noStrike" kern="1200" cap="none" spc="0" normalizeH="0" baseline="30000" noProof="0" dirty="0">
                <a:ln>
                  <a:noFill/>
                </a:ln>
                <a:solidFill>
                  <a:sysClr val="windowText" lastClr="000000">
                    <a:lumMod val="65000"/>
                    <a:lumOff val="35000"/>
                  </a:sysClr>
                </a:solidFill>
                <a:effectLst/>
                <a:uLnTx/>
                <a:uFillTx/>
                <a:latin typeface="Montserrat" panose="00000500000000000000" pitchFamily="2" charset="0"/>
              </a:rPr>
              <a:t>rd</a:t>
            </a: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 grade students in Houston ISD earning Meets Grade Level on the STAAR math</a:t>
            </a: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 test will increase from 38% in June 2023 to 53% in June 2028.</a:t>
            </a:r>
          </a:p>
          <a:p>
            <a:pPr marL="457200" marR="0" lvl="0" indent="-457200" algn="l" defTabSz="609585" rtl="0" eaLnBrk="1" fontAlgn="auto" latinLnBrk="0" hangingPunct="1">
              <a:lnSpc>
                <a:spcPct val="90000"/>
              </a:lnSpc>
              <a:spcBef>
                <a:spcPts val="600"/>
              </a:spcBef>
              <a:spcAft>
                <a:spcPts val="60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The percent of </a:t>
            </a: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students graduating TSI ready and with an industry-based certification (IBC) </a:t>
            </a: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will increase from 11% for the 2021–2022 graduates to 26% for the 2026-2027 graduates.</a:t>
            </a:r>
          </a:p>
          <a:p>
            <a:pPr marL="457200" marR="0" lvl="0" indent="-457200" algn="l" defTabSz="609585" rtl="0" eaLnBrk="1" fontAlgn="auto" latinLnBrk="0" hangingPunct="1">
              <a:lnSpc>
                <a:spcPct val="90000"/>
              </a:lnSpc>
              <a:spcBef>
                <a:spcPts val="600"/>
              </a:spcBef>
              <a:spcAft>
                <a:spcPts val="600"/>
              </a:spcAft>
              <a:buClrTx/>
              <a:buSzTx/>
              <a:buFont typeface="+mj-lt"/>
              <a:buAutoNum type="arabicPeriod"/>
              <a:tabLst/>
              <a:defRPr/>
            </a:pP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Students in grades 4 through 8 who receive special education services </a:t>
            </a: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Montserrat" panose="00000500000000000000" pitchFamily="2" charset="0"/>
              </a:rPr>
              <a:t>that achieve growth as measured by the Domain 2 Part A of the state accountability system will increase from 63% in August 2023 to 78% in August 2028.</a:t>
            </a:r>
          </a:p>
        </p:txBody>
      </p:sp>
      <p:sp>
        <p:nvSpPr>
          <p:cNvPr id="8" name="TextBox 7">
            <a:extLst>
              <a:ext uri="{FF2B5EF4-FFF2-40B4-BE49-F238E27FC236}">
                <a16:creationId xmlns:a16="http://schemas.microsoft.com/office/drawing/2014/main" id="{0FC690FF-1D31-0035-DB15-BE6E9C217128}"/>
              </a:ext>
            </a:extLst>
          </p:cNvPr>
          <p:cNvSpPr txBox="1"/>
          <p:nvPr/>
        </p:nvSpPr>
        <p:spPr>
          <a:xfrm>
            <a:off x="798394" y="1705970"/>
            <a:ext cx="10297236"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8595B"/>
                </a:solidFill>
                <a:effectLst/>
                <a:uLnTx/>
                <a:uFillTx/>
                <a:latin typeface="Montserrat" panose="00000500000000000000" pitchFamily="2" charset="0"/>
                <a:cs typeface="Mongolian Baiti" panose="03000500000000000000" pitchFamily="66" charset="0"/>
              </a:rPr>
              <a:t>All teaching, learning, and management in Houston ISD works in service of the four Houston ISD Board Goals. </a:t>
            </a:r>
          </a:p>
        </p:txBody>
      </p:sp>
    </p:spTree>
    <p:extLst>
      <p:ext uri="{BB962C8B-B14F-4D97-AF65-F5344CB8AC3E}">
        <p14:creationId xmlns:p14="http://schemas.microsoft.com/office/powerpoint/2010/main" val="3419886021"/>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HISD Theme">
  <a:themeElements>
    <a:clrScheme name="2014 HISD Color Theme">
      <a:dk1>
        <a:srgbClr val="000000"/>
      </a:dk1>
      <a:lt1>
        <a:srgbClr val="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SD Theme" id="{2CE296F7-06C0-43D6-8608-216315985A30}" vid="{5416EF35-F8F5-45CF-91C6-5172A5434D04}"/>
    </a:ext>
  </a:extLst>
</a:theme>
</file>

<file path=ppt/theme/theme2.xml><?xml version="1.0" encoding="utf-8"?>
<a:theme xmlns:a="http://schemas.openxmlformats.org/drawingml/2006/main" name="Office Theme">
  <a:themeElements>
    <a:clrScheme name="HISD">
      <a:dk1>
        <a:sysClr val="windowText" lastClr="000000"/>
      </a:dk1>
      <a:lt1>
        <a:sysClr val="window" lastClr="FFFFFF"/>
      </a:lt1>
      <a:dk2>
        <a:srgbClr val="58595B"/>
      </a:dk2>
      <a:lt2>
        <a:srgbClr val="E8E8E8"/>
      </a:lt2>
      <a:accent1>
        <a:srgbClr val="67A2B9"/>
      </a:accent1>
      <a:accent2>
        <a:srgbClr val="DCA900"/>
      </a:accent2>
      <a:accent3>
        <a:srgbClr val="61A60E"/>
      </a:accent3>
      <a:accent4>
        <a:srgbClr val="8C1D40"/>
      </a:accent4>
      <a:accent5>
        <a:srgbClr val="CA602C"/>
      </a:accent5>
      <a:accent6>
        <a:srgbClr val="545386"/>
      </a:accent6>
      <a:hlink>
        <a:srgbClr val="467886"/>
      </a:hlink>
      <a:folHlink>
        <a:srgbClr val="9660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HISD">
  <a:themeElements>
    <a:clrScheme name="2014 HISD Color Theme">
      <a:dk1>
        <a:srgbClr val="000000"/>
      </a:dk1>
      <a:lt1>
        <a:srgbClr val="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SD" id="{29A105D2-1DFE-4654-A65F-FD1C0376B4A7}" vid="{BE63573A-A56B-45D1-9065-22F5124CB04A}"/>
    </a:ext>
  </a:extLst>
</a:theme>
</file>

<file path=ppt/theme/theme5.xml><?xml version="1.0" encoding="utf-8"?>
<a:theme xmlns:a="http://schemas.openxmlformats.org/drawingml/2006/main" name="1_Theme1 -- Mike's main theme">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 Mike's main theme" id="{E96DE503-1070-469D-98BE-214701404AC7}" vid="{10DCD8AB-4928-4F5E-A2DC-8AFB3303238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5A40BA98846744A67C29C8A9330328" ma:contentTypeVersion="15" ma:contentTypeDescription="Create a new document." ma:contentTypeScope="" ma:versionID="a541debd276dd27af84a0eb9aa6e5879">
  <xsd:schema xmlns:xsd="http://www.w3.org/2001/XMLSchema" xmlns:xs="http://www.w3.org/2001/XMLSchema" xmlns:p="http://schemas.microsoft.com/office/2006/metadata/properties" xmlns:ns2="7ded0215-0142-4a41-bf6a-df74f4f54627" xmlns:ns3="2d09050b-ebd3-42df-a96a-d373289ddd74" targetNamespace="http://schemas.microsoft.com/office/2006/metadata/properties" ma:root="true" ma:fieldsID="5cff9b0c29436ad21b3a000b8baabba8" ns2:_="" ns3:_="">
    <xsd:import namespace="7ded0215-0142-4a41-bf6a-df74f4f54627"/>
    <xsd:import namespace="2d09050b-ebd3-42df-a96a-d373289ddd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d0215-0142-4a41-bf6a-df74f4f546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3d05eac-c0cb-4ba2-8f6a-3e450bdddebf"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09050b-ebd3-42df-a96a-d373289ddd7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d02376b-9696-42c0-bb68-bbe5f31760a3}" ma:internalName="TaxCatchAll" ma:showField="CatchAllData" ma:web="2d09050b-ebd3-42df-a96a-d373289ddd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d09050b-ebd3-42df-a96a-d373289ddd74" xsi:nil="true"/>
    <lcf76f155ced4ddcb4097134ff3c332f xmlns="7ded0215-0142-4a41-bf6a-df74f4f5462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038120-872D-4C71-A005-081134028540}"/>
</file>

<file path=customXml/itemProps2.xml><?xml version="1.0" encoding="utf-8"?>
<ds:datastoreItem xmlns:ds="http://schemas.openxmlformats.org/officeDocument/2006/customXml" ds:itemID="{1901F390-7D61-45A7-9C4A-676B2EDAE955}"/>
</file>

<file path=customXml/itemProps3.xml><?xml version="1.0" encoding="utf-8"?>
<ds:datastoreItem xmlns:ds="http://schemas.openxmlformats.org/officeDocument/2006/customXml" ds:itemID="{967E81F2-2A01-48B0-BA5A-F6DE61EC220F}"/>
</file>

<file path=docProps/app.xml><?xml version="1.0" encoding="utf-8"?>
<Properties xmlns="http://schemas.openxmlformats.org/officeDocument/2006/extended-properties" xmlns:vt="http://schemas.openxmlformats.org/officeDocument/2006/docPropsVTypes">
  <Template>office theme</Template>
  <TotalTime>21902</TotalTime>
  <Words>2917</Words>
  <Application>Microsoft Office PowerPoint</Application>
  <PresentationFormat>Widescreen</PresentationFormat>
  <Paragraphs>377</Paragraphs>
  <Slides>39</Slides>
  <Notes>7</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39</vt:i4>
      </vt:variant>
    </vt:vector>
  </HeadingPairs>
  <TitlesOfParts>
    <vt:vector size="56" baseType="lpstr">
      <vt:lpstr>Montserrat SemiBold</vt:lpstr>
      <vt:lpstr>Aptos</vt:lpstr>
      <vt:lpstr>Rockwell</vt:lpstr>
      <vt:lpstr>Gill Sans MT</vt:lpstr>
      <vt:lpstr>Novecento sans wide Normal</vt:lpstr>
      <vt:lpstr>Wingdings</vt:lpstr>
      <vt:lpstr>Symbol</vt:lpstr>
      <vt:lpstr>Wingdings 2</vt:lpstr>
      <vt:lpstr>Arial</vt:lpstr>
      <vt:lpstr>Adobe Caslon Pro</vt:lpstr>
      <vt:lpstr>Montserrat</vt:lpstr>
      <vt:lpstr>Calibri</vt:lpstr>
      <vt:lpstr>HISD Theme</vt:lpstr>
      <vt:lpstr>Office Theme</vt:lpstr>
      <vt:lpstr>1_Office Theme</vt:lpstr>
      <vt:lpstr>HISD</vt:lpstr>
      <vt:lpstr>1_Theme1 -- Mike's main theme</vt:lpstr>
      <vt:lpstr>Budget Workshop</vt:lpstr>
      <vt:lpstr>PowerPoint Presentation</vt:lpstr>
      <vt:lpstr>Budget Workshop Scope and Sequence</vt:lpstr>
      <vt:lpstr>Update on the 89th Legislative Session </vt:lpstr>
      <vt:lpstr>Development Timeline</vt:lpstr>
      <vt:lpstr>The Problems We’re Trying to Solve</vt:lpstr>
      <vt:lpstr>Our Guiding Principles</vt:lpstr>
      <vt:lpstr>Houston ISD District Vision</vt:lpstr>
      <vt:lpstr>Board Goals </vt:lpstr>
      <vt:lpstr>Priority and Board Goal Alignment </vt:lpstr>
      <vt:lpstr>Key Action 1: Improve the Quality of  Instruction</vt:lpstr>
      <vt:lpstr>Key Action 2: Implement a New Teacher Evaluation and Compensation System </vt:lpstr>
      <vt:lpstr>Key Action 3: Improve Special Education Instruction, Service Delivery and Outcomes</vt:lpstr>
      <vt:lpstr>Key Action 4: Expand HISD’s Pre-K3  and Pre-K4 Programs</vt:lpstr>
      <vt:lpstr>Key Action 5: Improve Districtwide  Systems and Efficiency</vt:lpstr>
      <vt:lpstr>Key Action 6: Provide Accurate, Timely Information to the HISD Community</vt:lpstr>
      <vt:lpstr>Key Action 7: Expand Access to  High-Quality Post-Secondary Pathways</vt:lpstr>
      <vt:lpstr>Key Action 8: Address Prioritized  Health and Safety Needs</vt:lpstr>
      <vt:lpstr>Approach To School Budgets</vt:lpstr>
      <vt:lpstr>Approach To School Budgets</vt:lpstr>
      <vt:lpstr>Getting Back To Balance</vt:lpstr>
      <vt:lpstr>Approach To School Budgets</vt:lpstr>
      <vt:lpstr>Calculating PUA Campuses Budgets</vt:lpstr>
      <vt:lpstr>Calculating PUA Campuses Budgets</vt:lpstr>
      <vt:lpstr>Scenario #1: Enrollment Decreases ADA Increases</vt:lpstr>
      <vt:lpstr>Scenario #2: Enrollment Decreases ADA Decreases</vt:lpstr>
      <vt:lpstr>Scenario #3: Enrollment Decreases ADA Increases</vt:lpstr>
      <vt:lpstr>Scenario #4: Enrollment Increases ADA Flat</vt:lpstr>
      <vt:lpstr>Scenario #5: Enrollment Decreases ADA Increase</vt:lpstr>
      <vt:lpstr>Examples</vt:lpstr>
      <vt:lpstr> SY25-26 Centrally Funded Academics Supports for Campuses</vt:lpstr>
      <vt:lpstr>Overview of Centrally Funded Campus Supports</vt:lpstr>
      <vt:lpstr>Overview of Centrally Funded Campus Supports</vt:lpstr>
      <vt:lpstr>Overview of Centrally Funded Campus Supports</vt:lpstr>
      <vt:lpstr>Overview of Centrally Funded Campus Supports</vt:lpstr>
      <vt:lpstr>Overview of Centrally Funded Campus Supports</vt:lpstr>
      <vt:lpstr>Overview of Centrally Funded Campus Supports</vt:lpstr>
      <vt:lpstr>Overview of Centrally Funded Campus Supports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Dray, Rebecca</dc:creator>
  <cp:lastModifiedBy>Elizondo, Alexandra</cp:lastModifiedBy>
  <cp:revision>18</cp:revision>
  <dcterms:created xsi:type="dcterms:W3CDTF">2024-11-15T21:31:28Z</dcterms:created>
  <dcterms:modified xsi:type="dcterms:W3CDTF">2025-03-26T18:14:13Z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0x010100225A40BA98846744A67C29C8A9330328</vt:lpwstr>
  </property>
</Properties>
</file>