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drawings/drawing2.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9" r:id="rId4"/>
    <p:sldMasterId id="2147483648" r:id="rId5"/>
    <p:sldMasterId id="2147483751" r:id="rId6"/>
    <p:sldMasterId id="2147483765" r:id="rId7"/>
  </p:sldMasterIdLst>
  <p:notesMasterIdLst>
    <p:notesMasterId r:id="rId30"/>
  </p:notesMasterIdLst>
  <p:handoutMasterIdLst>
    <p:handoutMasterId r:id="rId31"/>
  </p:handoutMasterIdLst>
  <p:sldIdLst>
    <p:sldId id="256" r:id="rId8"/>
    <p:sldId id="360" r:id="rId9"/>
    <p:sldId id="366" r:id="rId10"/>
    <p:sldId id="361" r:id="rId11"/>
    <p:sldId id="362" r:id="rId12"/>
    <p:sldId id="367" r:id="rId13"/>
    <p:sldId id="382" r:id="rId14"/>
    <p:sldId id="363" r:id="rId15"/>
    <p:sldId id="380" r:id="rId16"/>
    <p:sldId id="365" r:id="rId17"/>
    <p:sldId id="368" r:id="rId18"/>
    <p:sldId id="369" r:id="rId19"/>
    <p:sldId id="370" r:id="rId20"/>
    <p:sldId id="372" r:id="rId21"/>
    <p:sldId id="373" r:id="rId22"/>
    <p:sldId id="371" r:id="rId23"/>
    <p:sldId id="374" r:id="rId24"/>
    <p:sldId id="375" r:id="rId25"/>
    <p:sldId id="381" r:id="rId26"/>
    <p:sldId id="376" r:id="rId27"/>
    <p:sldId id="378" r:id="rId28"/>
    <p:sldId id="379" r:id="rId29"/>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fontAlgn="base">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stillo, Candice R" initials="CCR" lastIdx="22" clrIdx="0">
    <p:extLst/>
  </p:cmAuthor>
  <p:cmAuthor id="2" name="Houston Independent School District" initials="" lastIdx="0" clrIdx="1"/>
</p:cmAuthorLst>
</file>

<file path=ppt/presProps.xml><?xml version="1.0" encoding="utf-8"?>
<p:presentationPr xmlns:a="http://schemas.openxmlformats.org/drawingml/2006/main" xmlns:r="http://schemas.openxmlformats.org/officeDocument/2006/relationships" xmlns:p="http://schemas.openxmlformats.org/presentationml/2006/main">
  <p:prnPr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DCA900"/>
    <a:srgbClr val="EAF0F3"/>
    <a:srgbClr val="FF00FF"/>
    <a:srgbClr val="61A60E"/>
    <a:srgbClr val="88B5C6"/>
    <a:srgbClr val="67A2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37" autoAdjust="0"/>
    <p:restoredTop sz="98293" autoAdjust="0"/>
  </p:normalViewPr>
  <p:slideViewPr>
    <p:cSldViewPr snapToGrid="0" snapToObjects="1">
      <p:cViewPr varScale="1">
        <p:scale>
          <a:sx n="101" d="100"/>
          <a:sy n="101" d="100"/>
        </p:scale>
        <p:origin x="102" y="186"/>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notesMaster" Target="notesMasters/notesMaster1.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2.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20"/>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percentStacked"/>
        <c:varyColors val="0"/>
        <c:ser>
          <c:idx val="0"/>
          <c:order val="0"/>
          <c:spPr>
            <a:solidFill>
              <a:srgbClr val="C00000"/>
            </a:solidFill>
            <a:ln>
              <a:noFill/>
            </a:ln>
            <a:effectLst/>
            <a:sp3d/>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Sheet1!$D$5:$I$5</c:f>
              <c:strCache>
                <c:ptCount val="6"/>
                <c:pt idx="0">
                  <c:v>Kinder</c:v>
                </c:pt>
                <c:pt idx="1">
                  <c:v>1st</c:v>
                </c:pt>
                <c:pt idx="2">
                  <c:v>2nd</c:v>
                </c:pt>
                <c:pt idx="3">
                  <c:v>3rd</c:v>
                </c:pt>
                <c:pt idx="4">
                  <c:v>4th</c:v>
                </c:pt>
                <c:pt idx="5">
                  <c:v>5th</c:v>
                </c:pt>
              </c:strCache>
            </c:strRef>
          </c:cat>
          <c:val>
            <c:numRef>
              <c:f>Sheet1!$D$6:$I$6</c:f>
              <c:numCache>
                <c:formatCode>0%</c:formatCode>
                <c:ptCount val="6"/>
                <c:pt idx="0">
                  <c:v>0.8</c:v>
                </c:pt>
                <c:pt idx="1">
                  <c:v>0.7</c:v>
                </c:pt>
                <c:pt idx="2">
                  <c:v>0.6</c:v>
                </c:pt>
                <c:pt idx="3">
                  <c:v>0.5</c:v>
                </c:pt>
                <c:pt idx="4">
                  <c:v>0.5</c:v>
                </c:pt>
                <c:pt idx="5">
                  <c:v>0.5</c:v>
                </c:pt>
              </c:numCache>
            </c:numRef>
          </c:val>
        </c:ser>
        <c:ser>
          <c:idx val="1"/>
          <c:order val="1"/>
          <c:spPr>
            <a:solidFill>
              <a:schemeClr val="accent1"/>
            </a:solidFill>
            <a:ln>
              <a:noFill/>
            </a:ln>
            <a:effectLst/>
            <a:sp3d/>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Sheet1!$D$5:$I$5</c:f>
              <c:strCache>
                <c:ptCount val="6"/>
                <c:pt idx="0">
                  <c:v>Kinder</c:v>
                </c:pt>
                <c:pt idx="1">
                  <c:v>1st</c:v>
                </c:pt>
                <c:pt idx="2">
                  <c:v>2nd</c:v>
                </c:pt>
                <c:pt idx="3">
                  <c:v>3rd</c:v>
                </c:pt>
                <c:pt idx="4">
                  <c:v>4th</c:v>
                </c:pt>
                <c:pt idx="5">
                  <c:v>5th</c:v>
                </c:pt>
              </c:strCache>
            </c:strRef>
          </c:cat>
          <c:val>
            <c:numRef>
              <c:f>Sheet1!$D$7:$I$7</c:f>
              <c:numCache>
                <c:formatCode>0%</c:formatCode>
                <c:ptCount val="6"/>
                <c:pt idx="0">
                  <c:v>0.2</c:v>
                </c:pt>
                <c:pt idx="1">
                  <c:v>0.3</c:v>
                </c:pt>
                <c:pt idx="2">
                  <c:v>0.4</c:v>
                </c:pt>
                <c:pt idx="3">
                  <c:v>0.5</c:v>
                </c:pt>
                <c:pt idx="4">
                  <c:v>0.5</c:v>
                </c:pt>
                <c:pt idx="5">
                  <c:v>0.5</c:v>
                </c:pt>
              </c:numCache>
            </c:numRef>
          </c:val>
        </c:ser>
        <c:dLbls>
          <c:showLegendKey val="0"/>
          <c:showVal val="1"/>
          <c:showCatName val="0"/>
          <c:showSerName val="0"/>
          <c:showPercent val="0"/>
          <c:showBubbleSize val="0"/>
        </c:dLbls>
        <c:gapWidth val="150"/>
        <c:shape val="box"/>
        <c:axId val="407612896"/>
        <c:axId val="407613288"/>
        <c:axId val="0"/>
      </c:bar3DChart>
      <c:catAx>
        <c:axId val="407612896"/>
        <c:scaling>
          <c:orientation val="minMax"/>
        </c:scaling>
        <c:delete val="1"/>
        <c:axPos val="b"/>
        <c:numFmt formatCode="General" sourceLinked="1"/>
        <c:majorTickMark val="none"/>
        <c:minorTickMark val="none"/>
        <c:tickLblPos val="nextTo"/>
        <c:crossAx val="407613288"/>
        <c:crosses val="autoZero"/>
        <c:auto val="1"/>
        <c:lblAlgn val="ctr"/>
        <c:lblOffset val="100"/>
        <c:noMultiLvlLbl val="0"/>
      </c:catAx>
      <c:valAx>
        <c:axId val="407613288"/>
        <c:scaling>
          <c:orientation val="minMax"/>
        </c:scaling>
        <c:delete val="1"/>
        <c:axPos val="l"/>
        <c:majorGridlines>
          <c:spPr>
            <a:ln w="9525" cap="flat" cmpd="sng" algn="ctr">
              <a:solidFill>
                <a:schemeClr val="accent1"/>
              </a:solidFill>
              <a:round/>
            </a:ln>
            <a:effectLst/>
          </c:spPr>
        </c:majorGridlines>
        <c:numFmt formatCode="0%" sourceLinked="1"/>
        <c:majorTickMark val="none"/>
        <c:minorTickMark val="none"/>
        <c:tickLblPos val="nextTo"/>
        <c:crossAx val="407612896"/>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a:outerShdw blurRad="50800" dist="50800" dir="7260000" algn="ctr" rotWithShape="0">
        <a:srgbClr val="000000">
          <a:alpha val="43137"/>
        </a:srgbClr>
      </a:outerShdw>
    </a:effectLst>
  </c:spPr>
  <c:txPr>
    <a:bodyPr/>
    <a:lstStyle/>
    <a:p>
      <a:pPr>
        <a:defRPr sz="1600">
          <a:latin typeface="Arial" panose="020B0604020202020204" pitchFamily="34" charset="0"/>
          <a:cs typeface="Arial" panose="020B0604020202020204" pitchFamily="34" charset="0"/>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3519350010690613E-2"/>
          <c:y val="9.5523809523809539E-2"/>
          <c:w val="0.95509942270686332"/>
          <c:h val="0.78678290213723301"/>
        </c:manualLayout>
      </c:layout>
      <c:bar3DChart>
        <c:barDir val="col"/>
        <c:grouping val="stacked"/>
        <c:varyColors val="0"/>
        <c:ser>
          <c:idx val="0"/>
          <c:order val="0"/>
          <c:spPr>
            <a:solidFill>
              <a:srgbClr val="C00000"/>
            </a:solidFill>
            <a:ln>
              <a:noFill/>
            </a:ln>
            <a:effectLst/>
            <a:sp3d/>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Sheet1!$B$3:$G$3</c:f>
              <c:numCache>
                <c:formatCode>0%</c:formatCode>
                <c:ptCount val="6"/>
                <c:pt idx="0">
                  <c:v>0.5</c:v>
                </c:pt>
                <c:pt idx="1">
                  <c:v>0.5</c:v>
                </c:pt>
                <c:pt idx="2">
                  <c:v>0.5</c:v>
                </c:pt>
                <c:pt idx="3">
                  <c:v>0.5</c:v>
                </c:pt>
                <c:pt idx="4">
                  <c:v>0.5</c:v>
                </c:pt>
                <c:pt idx="5">
                  <c:v>0.5</c:v>
                </c:pt>
              </c:numCache>
            </c:numRef>
          </c:val>
        </c:ser>
        <c:ser>
          <c:idx val="1"/>
          <c:order val="1"/>
          <c:spPr>
            <a:solidFill>
              <a:schemeClr val="accent2"/>
            </a:solidFill>
            <a:ln>
              <a:noFill/>
            </a:ln>
            <a:effectLst/>
            <a:sp3d/>
          </c:spPr>
          <c:invertIfNegative val="0"/>
          <c:val>
            <c:numRef>
              <c:f>Sheet1!$B$4:$G$4</c:f>
              <c:numCache>
                <c:formatCode>General</c:formatCode>
                <c:ptCount val="6"/>
              </c:numCache>
            </c:numRef>
          </c:val>
        </c:ser>
        <c:ser>
          <c:idx val="2"/>
          <c:order val="2"/>
          <c:spPr>
            <a:solidFill>
              <a:srgbClr val="0070C0"/>
            </a:solidFill>
            <a:ln>
              <a:solidFill>
                <a:schemeClr val="accent1">
                  <a:lumMod val="75000"/>
                </a:schemeClr>
              </a:solidFill>
            </a:ln>
            <a:effectLst/>
            <a:sp3d>
              <a:contourClr>
                <a:schemeClr val="accent1">
                  <a:lumMod val="75000"/>
                </a:schemeClr>
              </a:contourClr>
            </a:sp3d>
          </c:spPr>
          <c:invertIfNegative val="0"/>
          <c:dPt>
            <c:idx val="0"/>
            <c:invertIfNegative val="0"/>
            <c:bubble3D val="0"/>
            <c:spPr>
              <a:solidFill>
                <a:schemeClr val="accent5"/>
              </a:solidFill>
              <a:ln>
                <a:solidFill>
                  <a:schemeClr val="accent1">
                    <a:lumMod val="75000"/>
                  </a:schemeClr>
                </a:solidFill>
              </a:ln>
              <a:effectLst/>
              <a:sp3d>
                <a:contourClr>
                  <a:schemeClr val="accent1">
                    <a:lumMod val="75000"/>
                  </a:schemeClr>
                </a:contourClr>
              </a:sp3d>
            </c:spPr>
          </c:dPt>
          <c:dPt>
            <c:idx val="1"/>
            <c:invertIfNegative val="0"/>
            <c:bubble3D val="0"/>
            <c:spPr>
              <a:solidFill>
                <a:schemeClr val="accent5"/>
              </a:solidFill>
              <a:ln>
                <a:solidFill>
                  <a:schemeClr val="accent1">
                    <a:lumMod val="75000"/>
                  </a:schemeClr>
                </a:solidFill>
              </a:ln>
              <a:effectLst/>
              <a:sp3d>
                <a:contourClr>
                  <a:schemeClr val="accent1">
                    <a:lumMod val="75000"/>
                  </a:schemeClr>
                </a:contourClr>
              </a:sp3d>
            </c:spPr>
          </c:dPt>
          <c:dPt>
            <c:idx val="2"/>
            <c:invertIfNegative val="0"/>
            <c:bubble3D val="0"/>
            <c:spPr>
              <a:solidFill>
                <a:schemeClr val="accent5"/>
              </a:solidFill>
              <a:ln>
                <a:solidFill>
                  <a:schemeClr val="accent1">
                    <a:lumMod val="75000"/>
                  </a:schemeClr>
                </a:solidFill>
              </a:ln>
              <a:effectLst/>
              <a:sp3d>
                <a:contourClr>
                  <a:schemeClr val="accent1">
                    <a:lumMod val="75000"/>
                  </a:schemeClr>
                </a:contourClr>
              </a:sp3d>
            </c:spPr>
          </c:dPt>
          <c:dPt>
            <c:idx val="3"/>
            <c:invertIfNegative val="0"/>
            <c:bubble3D val="0"/>
            <c:spPr>
              <a:solidFill>
                <a:schemeClr val="accent5"/>
              </a:solidFill>
              <a:ln>
                <a:solidFill>
                  <a:schemeClr val="accent1">
                    <a:lumMod val="75000"/>
                  </a:schemeClr>
                </a:solidFill>
              </a:ln>
              <a:effectLst/>
              <a:sp3d>
                <a:contourClr>
                  <a:schemeClr val="accent1">
                    <a:lumMod val="75000"/>
                  </a:schemeClr>
                </a:contourClr>
              </a:sp3d>
            </c:spPr>
          </c:dPt>
          <c:dPt>
            <c:idx val="4"/>
            <c:invertIfNegative val="0"/>
            <c:bubble3D val="0"/>
            <c:spPr>
              <a:solidFill>
                <a:schemeClr val="accent5"/>
              </a:solidFill>
              <a:ln>
                <a:solidFill>
                  <a:schemeClr val="accent1">
                    <a:lumMod val="75000"/>
                  </a:schemeClr>
                </a:solidFill>
              </a:ln>
              <a:effectLst/>
              <a:sp3d>
                <a:contourClr>
                  <a:schemeClr val="accent1">
                    <a:lumMod val="75000"/>
                  </a:schemeClr>
                </a:contourClr>
              </a:sp3d>
            </c:spPr>
          </c:dPt>
          <c:dLbls>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val>
            <c:numRef>
              <c:f>Sheet1!$B$5:$G$5</c:f>
              <c:numCache>
                <c:formatCode>0%</c:formatCode>
                <c:ptCount val="6"/>
                <c:pt idx="0">
                  <c:v>0.5</c:v>
                </c:pt>
                <c:pt idx="1">
                  <c:v>0.5</c:v>
                </c:pt>
                <c:pt idx="2">
                  <c:v>0.5</c:v>
                </c:pt>
                <c:pt idx="3">
                  <c:v>0.5</c:v>
                </c:pt>
                <c:pt idx="4">
                  <c:v>0.5</c:v>
                </c:pt>
                <c:pt idx="5">
                  <c:v>0.5</c:v>
                </c:pt>
              </c:numCache>
            </c:numRef>
          </c:val>
        </c:ser>
        <c:dLbls>
          <c:showLegendKey val="0"/>
          <c:showVal val="0"/>
          <c:showCatName val="0"/>
          <c:showSerName val="0"/>
          <c:showPercent val="0"/>
          <c:showBubbleSize val="0"/>
        </c:dLbls>
        <c:gapWidth val="150"/>
        <c:shape val="box"/>
        <c:axId val="407614856"/>
        <c:axId val="246335040"/>
        <c:axId val="0"/>
      </c:bar3DChart>
      <c:catAx>
        <c:axId val="407614856"/>
        <c:scaling>
          <c:orientation val="minMax"/>
        </c:scaling>
        <c:delete val="1"/>
        <c:axPos val="b"/>
        <c:majorTickMark val="none"/>
        <c:minorTickMark val="none"/>
        <c:tickLblPos val="nextTo"/>
        <c:crossAx val="246335040"/>
        <c:crosses val="autoZero"/>
        <c:auto val="1"/>
        <c:lblAlgn val="ctr"/>
        <c:lblOffset val="100"/>
        <c:noMultiLvlLbl val="0"/>
      </c:catAx>
      <c:valAx>
        <c:axId val="246335040"/>
        <c:scaling>
          <c:orientation val="minMax"/>
        </c:scaling>
        <c:delete val="1"/>
        <c:axPos val="l"/>
        <c:majorGridlines>
          <c:spPr>
            <a:ln w="9525" cap="flat" cmpd="sng" algn="ctr">
              <a:solidFill>
                <a:schemeClr val="accent5"/>
              </a:solidFill>
              <a:round/>
            </a:ln>
            <a:effectLst/>
          </c:spPr>
        </c:majorGridlines>
        <c:numFmt formatCode="0%" sourceLinked="1"/>
        <c:majorTickMark val="none"/>
        <c:minorTickMark val="none"/>
        <c:tickLblPos val="nextTo"/>
        <c:crossAx val="407614856"/>
        <c:crosses val="autoZero"/>
        <c:crossBetween val="between"/>
      </c:valAx>
      <c:spPr>
        <a:noFill/>
        <a:ln>
          <a:noFill/>
        </a:ln>
        <a:effectLst/>
      </c:spPr>
    </c:plotArea>
    <c:plotVisOnly val="1"/>
    <c:dispBlanksAs val="gap"/>
    <c:showDLblsOverMax val="0"/>
  </c:chart>
  <c:spPr>
    <a:noFill/>
    <a:ln>
      <a:noFill/>
    </a:ln>
    <a:effectLst>
      <a:outerShdw blurRad="50800" dist="38100" dir="5400000" algn="t" rotWithShape="0">
        <a:prstClr val="black">
          <a:alpha val="40000"/>
        </a:prstClr>
      </a:outerShdw>
    </a:effectLst>
  </c:spPr>
  <c:txPr>
    <a:bodyPr/>
    <a:lstStyle/>
    <a:p>
      <a:pPr>
        <a:defRPr sz="1200"/>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C35C8A-A73F-440B-BAC0-216E932B3CCC}"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C0D23ABE-63C9-44A6-9B15-13A9F5FB3E9B}">
      <dgm:prSet phldrT="[Text]"/>
      <dgm:spPr/>
      <dgm:t>
        <a:bodyPr/>
        <a:lstStyle/>
        <a:p>
          <a:r>
            <a:rPr lang="en-US" dirty="0" smtClean="0"/>
            <a:t>1994</a:t>
          </a:r>
          <a:endParaRPr lang="en-US" dirty="0"/>
        </a:p>
      </dgm:t>
    </dgm:pt>
    <dgm:pt modelId="{5D0FD1E5-4A07-40CF-82B9-5746D96932B8}" type="parTrans" cxnId="{D6F1FB9B-1405-4B93-BB08-80AFDA0D5CA2}">
      <dgm:prSet/>
      <dgm:spPr/>
      <dgm:t>
        <a:bodyPr/>
        <a:lstStyle/>
        <a:p>
          <a:endParaRPr lang="en-US"/>
        </a:p>
      </dgm:t>
    </dgm:pt>
    <dgm:pt modelId="{09D4E7A6-2310-4383-AFFD-0E7C6ABBF93E}" type="sibTrans" cxnId="{D6F1FB9B-1405-4B93-BB08-80AFDA0D5CA2}">
      <dgm:prSet/>
      <dgm:spPr/>
      <dgm:t>
        <a:bodyPr/>
        <a:lstStyle/>
        <a:p>
          <a:endParaRPr lang="en-US"/>
        </a:p>
      </dgm:t>
    </dgm:pt>
    <dgm:pt modelId="{AE30B2D5-4A55-49D4-AF8C-D6C9DC0771FD}">
      <dgm:prSet phldrT="[Text]" custT="1"/>
      <dgm:spPr/>
      <dgm:t>
        <a:bodyPr/>
        <a:lstStyle/>
        <a:p>
          <a:r>
            <a:rPr lang="en-US" sz="2000" dirty="0" smtClean="0">
              <a:latin typeface="Century Gothic" panose="020B0502020202020204" pitchFamily="34" charset="0"/>
            </a:rPr>
            <a:t>El </a:t>
          </a:r>
          <a:r>
            <a:rPr lang="en-US" sz="2000" dirty="0" err="1" smtClean="0">
              <a:latin typeface="Century Gothic" panose="020B0502020202020204" pitchFamily="34" charset="0"/>
            </a:rPr>
            <a:t>programa</a:t>
          </a:r>
          <a:r>
            <a:rPr lang="en-US" sz="2000" dirty="0" smtClean="0">
              <a:latin typeface="Century Gothic" panose="020B0502020202020204" pitchFamily="34" charset="0"/>
            </a:rPr>
            <a:t> de </a:t>
          </a:r>
          <a:r>
            <a:rPr lang="en-US" sz="2000" dirty="0" err="1" smtClean="0">
              <a:latin typeface="Century Gothic" panose="020B0502020202020204" pitchFamily="34" charset="0"/>
            </a:rPr>
            <a:t>lenguaje</a:t>
          </a:r>
          <a:r>
            <a:rPr lang="en-US" sz="2000" dirty="0" smtClean="0">
              <a:latin typeface="Century Gothic" panose="020B0502020202020204" pitchFamily="34" charset="0"/>
            </a:rPr>
            <a:t> dual </a:t>
          </a:r>
          <a:r>
            <a:rPr lang="en-US" sz="2000" dirty="0" err="1" smtClean="0">
              <a:latin typeface="Century Gothic" panose="020B0502020202020204" pitchFamily="34" charset="0"/>
            </a:rPr>
            <a:t>es</a:t>
          </a:r>
          <a:r>
            <a:rPr lang="en-US" sz="2000" dirty="0" smtClean="0">
              <a:latin typeface="Century Gothic" panose="020B0502020202020204" pitchFamily="34" charset="0"/>
            </a:rPr>
            <a:t> </a:t>
          </a:r>
          <a:r>
            <a:rPr lang="en-US" sz="2000" dirty="0" err="1" smtClean="0">
              <a:latin typeface="Century Gothic" panose="020B0502020202020204" pitchFamily="34" charset="0"/>
            </a:rPr>
            <a:t>implementado</a:t>
          </a:r>
          <a:r>
            <a:rPr lang="en-US" sz="2000" dirty="0" smtClean="0">
              <a:latin typeface="Century Gothic" panose="020B0502020202020204" pitchFamily="34" charset="0"/>
            </a:rPr>
            <a:t> </a:t>
          </a:r>
          <a:r>
            <a:rPr lang="en-US" sz="2000" dirty="0" err="1" smtClean="0">
              <a:latin typeface="Century Gothic" panose="020B0502020202020204" pitchFamily="34" charset="0"/>
            </a:rPr>
            <a:t>por</a:t>
          </a:r>
          <a:r>
            <a:rPr lang="en-US" sz="2000" dirty="0" smtClean="0">
              <a:latin typeface="Century Gothic" panose="020B0502020202020204" pitchFamily="34" charset="0"/>
            </a:rPr>
            <a:t> </a:t>
          </a:r>
          <a:r>
            <a:rPr lang="en-US" sz="2000" dirty="0" err="1" smtClean="0">
              <a:latin typeface="Century Gothic" panose="020B0502020202020204" pitchFamily="34" charset="0"/>
            </a:rPr>
            <a:t>primera</a:t>
          </a:r>
          <a:r>
            <a:rPr lang="en-US" sz="2000" dirty="0" smtClean="0">
              <a:latin typeface="Century Gothic" panose="020B0502020202020204" pitchFamily="34" charset="0"/>
            </a:rPr>
            <a:t> </a:t>
          </a:r>
          <a:r>
            <a:rPr lang="en-US" sz="2000" dirty="0" err="1" smtClean="0">
              <a:latin typeface="Century Gothic" panose="020B0502020202020204" pitchFamily="34" charset="0"/>
            </a:rPr>
            <a:t>vez</a:t>
          </a:r>
          <a:r>
            <a:rPr lang="en-US" sz="2000" dirty="0" smtClean="0">
              <a:latin typeface="Century Gothic" panose="020B0502020202020204" pitchFamily="34" charset="0"/>
            </a:rPr>
            <a:t>.</a:t>
          </a:r>
          <a:endParaRPr lang="en-US" sz="2000" dirty="0">
            <a:latin typeface="Century Gothic" panose="020B0502020202020204" pitchFamily="34" charset="0"/>
          </a:endParaRPr>
        </a:p>
      </dgm:t>
    </dgm:pt>
    <dgm:pt modelId="{C533D703-94B4-4AF1-A8C4-B8C0A3A9896A}" type="parTrans" cxnId="{B338813A-E2F6-4B0C-8CBD-23C6A2606197}">
      <dgm:prSet/>
      <dgm:spPr/>
      <dgm:t>
        <a:bodyPr/>
        <a:lstStyle/>
        <a:p>
          <a:endParaRPr lang="en-US"/>
        </a:p>
      </dgm:t>
    </dgm:pt>
    <dgm:pt modelId="{D41DD0BD-C05D-4D17-BB3C-B631471B3220}" type="sibTrans" cxnId="{B338813A-E2F6-4B0C-8CBD-23C6A2606197}">
      <dgm:prSet/>
      <dgm:spPr/>
      <dgm:t>
        <a:bodyPr/>
        <a:lstStyle/>
        <a:p>
          <a:endParaRPr lang="en-US"/>
        </a:p>
      </dgm:t>
    </dgm:pt>
    <dgm:pt modelId="{7E515765-D1E5-4A56-96FB-78DA17935C1B}">
      <dgm:prSet phldrT="[Text]"/>
      <dgm:spPr/>
      <dgm:t>
        <a:bodyPr/>
        <a:lstStyle/>
        <a:p>
          <a:r>
            <a:rPr lang="en-US" dirty="0" smtClean="0"/>
            <a:t>2012</a:t>
          </a:r>
          <a:endParaRPr lang="en-US" dirty="0"/>
        </a:p>
      </dgm:t>
    </dgm:pt>
    <dgm:pt modelId="{DA6F0215-4922-455D-8C68-AC9EAA401694}" type="parTrans" cxnId="{89AEDA3F-BD8B-4A3B-9558-13514CD23164}">
      <dgm:prSet/>
      <dgm:spPr/>
      <dgm:t>
        <a:bodyPr/>
        <a:lstStyle/>
        <a:p>
          <a:endParaRPr lang="en-US"/>
        </a:p>
      </dgm:t>
    </dgm:pt>
    <dgm:pt modelId="{C5FEBA29-2A32-451D-A027-9F85F71B137A}" type="sibTrans" cxnId="{89AEDA3F-BD8B-4A3B-9558-13514CD23164}">
      <dgm:prSet/>
      <dgm:spPr/>
      <dgm:t>
        <a:bodyPr/>
        <a:lstStyle/>
        <a:p>
          <a:endParaRPr lang="en-US"/>
        </a:p>
      </dgm:t>
    </dgm:pt>
    <dgm:pt modelId="{CBCA2399-19D9-48F5-9A15-BB19051EBAFF}">
      <dgm:prSet phldrT="[Text]" custT="1"/>
      <dgm:spPr/>
      <dgm:t>
        <a:bodyPr/>
        <a:lstStyle/>
        <a:p>
          <a:r>
            <a:rPr lang="en-US" sz="2000" dirty="0" err="1" smtClean="0">
              <a:latin typeface="Century Gothic" panose="020B0502020202020204" pitchFamily="34" charset="0"/>
            </a:rPr>
            <a:t>Expansión</a:t>
          </a:r>
          <a:r>
            <a:rPr lang="en-US" sz="2000" dirty="0" smtClean="0">
              <a:latin typeface="Century Gothic" panose="020B0502020202020204" pitchFamily="34" charset="0"/>
            </a:rPr>
            <a:t>:</a:t>
          </a:r>
          <a:endParaRPr lang="en-US" sz="2000" dirty="0">
            <a:latin typeface="Century Gothic" panose="020B0502020202020204" pitchFamily="34" charset="0"/>
          </a:endParaRPr>
        </a:p>
      </dgm:t>
    </dgm:pt>
    <dgm:pt modelId="{EFFE9606-3C4D-4427-B00C-68F32C4568D8}" type="parTrans" cxnId="{F3707345-DEFC-47A7-87D2-865F3633E3A2}">
      <dgm:prSet/>
      <dgm:spPr/>
      <dgm:t>
        <a:bodyPr/>
        <a:lstStyle/>
        <a:p>
          <a:endParaRPr lang="en-US"/>
        </a:p>
      </dgm:t>
    </dgm:pt>
    <dgm:pt modelId="{B2498CA9-04F7-4E39-B3CC-DCDA761A96F9}" type="sibTrans" cxnId="{F3707345-DEFC-47A7-87D2-865F3633E3A2}">
      <dgm:prSet/>
      <dgm:spPr/>
      <dgm:t>
        <a:bodyPr/>
        <a:lstStyle/>
        <a:p>
          <a:endParaRPr lang="en-US"/>
        </a:p>
      </dgm:t>
    </dgm:pt>
    <dgm:pt modelId="{A560A218-105C-4ABD-BC95-1D6656BEB476}">
      <dgm:prSet phldrT="[Text]" custT="1"/>
      <dgm:spPr/>
      <dgm:t>
        <a:bodyPr/>
        <a:lstStyle/>
        <a:p>
          <a:r>
            <a:rPr lang="en-US" sz="2000" dirty="0" smtClean="0">
              <a:latin typeface="Century Gothic" panose="020B0502020202020204" pitchFamily="34" charset="0"/>
            </a:rPr>
            <a:t>14 </a:t>
          </a:r>
          <a:r>
            <a:rPr lang="en-US" sz="2000" dirty="0" err="1" smtClean="0">
              <a:latin typeface="Century Gothic" panose="020B0502020202020204" pitchFamily="34" charset="0"/>
            </a:rPr>
            <a:t>primarias</a:t>
          </a:r>
          <a:r>
            <a:rPr lang="en-US" sz="2000" dirty="0" smtClean="0">
              <a:latin typeface="Century Gothic" panose="020B0502020202020204" pitchFamily="34" charset="0"/>
            </a:rPr>
            <a:t>, 2 </a:t>
          </a:r>
          <a:r>
            <a:rPr lang="en-US" sz="2000" dirty="0" err="1" smtClean="0">
              <a:latin typeface="Century Gothic" panose="020B0502020202020204" pitchFamily="34" charset="0"/>
            </a:rPr>
            <a:t>secundarias</a:t>
          </a:r>
          <a:r>
            <a:rPr lang="en-US" sz="2000" dirty="0" smtClean="0">
              <a:latin typeface="Century Gothic" panose="020B0502020202020204" pitchFamily="34" charset="0"/>
            </a:rPr>
            <a:t> y </a:t>
          </a:r>
          <a:r>
            <a:rPr lang="en-US" sz="2000" dirty="0" err="1" smtClean="0">
              <a:latin typeface="Century Gothic" panose="020B0502020202020204" pitchFamily="34" charset="0"/>
            </a:rPr>
            <a:t>una</a:t>
          </a:r>
          <a:r>
            <a:rPr lang="en-US" sz="2000" dirty="0" smtClean="0">
              <a:latin typeface="Century Gothic" panose="020B0502020202020204" pitchFamily="34" charset="0"/>
            </a:rPr>
            <a:t> </a:t>
          </a:r>
          <a:r>
            <a:rPr lang="en-US" sz="2000" dirty="0" err="1" smtClean="0">
              <a:latin typeface="Century Gothic" panose="020B0502020202020204" pitchFamily="34" charset="0"/>
            </a:rPr>
            <a:t>preparatoria</a:t>
          </a:r>
          <a:r>
            <a:rPr lang="en-US" sz="2000" dirty="0" smtClean="0">
              <a:latin typeface="Century Gothic" panose="020B0502020202020204" pitchFamily="34" charset="0"/>
            </a:rPr>
            <a:t>.</a:t>
          </a:r>
          <a:endParaRPr lang="en-US" sz="2000" dirty="0">
            <a:latin typeface="Century Gothic" panose="020B0502020202020204" pitchFamily="34" charset="0"/>
          </a:endParaRPr>
        </a:p>
      </dgm:t>
    </dgm:pt>
    <dgm:pt modelId="{D9A1B867-BE5A-493A-9FBE-1254A06F097B}" type="parTrans" cxnId="{8FA78321-E8DC-435D-A999-FCD762E8F68C}">
      <dgm:prSet/>
      <dgm:spPr/>
      <dgm:t>
        <a:bodyPr/>
        <a:lstStyle/>
        <a:p>
          <a:endParaRPr lang="en-US"/>
        </a:p>
      </dgm:t>
    </dgm:pt>
    <dgm:pt modelId="{914C0F6F-7C0B-4448-A715-1FCF9D2F3561}" type="sibTrans" cxnId="{8FA78321-E8DC-435D-A999-FCD762E8F68C}">
      <dgm:prSet/>
      <dgm:spPr/>
      <dgm:t>
        <a:bodyPr/>
        <a:lstStyle/>
        <a:p>
          <a:endParaRPr lang="en-US"/>
        </a:p>
      </dgm:t>
    </dgm:pt>
    <dgm:pt modelId="{0D10EAF5-5632-4CA5-8E9E-F57C5F14633D}">
      <dgm:prSet phldrT="[Text]"/>
      <dgm:spPr/>
      <dgm:t>
        <a:bodyPr/>
        <a:lstStyle/>
        <a:p>
          <a:r>
            <a:rPr lang="en-US" dirty="0" smtClean="0"/>
            <a:t>2013</a:t>
          </a:r>
          <a:endParaRPr lang="en-US" dirty="0"/>
        </a:p>
      </dgm:t>
    </dgm:pt>
    <dgm:pt modelId="{965332AD-80C9-4878-A0CA-D8D9BEECA7BB}" type="parTrans" cxnId="{38B1A5EB-5629-4ECB-BE8B-25AA4946FAB0}">
      <dgm:prSet/>
      <dgm:spPr/>
      <dgm:t>
        <a:bodyPr/>
        <a:lstStyle/>
        <a:p>
          <a:endParaRPr lang="en-US"/>
        </a:p>
      </dgm:t>
    </dgm:pt>
    <dgm:pt modelId="{64882965-A499-4199-A0D8-F6E79CD44990}" type="sibTrans" cxnId="{38B1A5EB-5629-4ECB-BE8B-25AA4946FAB0}">
      <dgm:prSet/>
      <dgm:spPr/>
      <dgm:t>
        <a:bodyPr/>
        <a:lstStyle/>
        <a:p>
          <a:endParaRPr lang="en-US"/>
        </a:p>
      </dgm:t>
    </dgm:pt>
    <dgm:pt modelId="{C0F02D9E-983E-486B-BE05-61B13B754106}">
      <dgm:prSet phldrT="[Text]" custT="1"/>
      <dgm:spPr/>
      <dgm:t>
        <a:bodyPr/>
        <a:lstStyle/>
        <a:p>
          <a:r>
            <a:rPr lang="es-MX" sz="2000" dirty="0" smtClean="0">
              <a:latin typeface="Century Gothic" panose="020B0502020202020204" pitchFamily="34" charset="0"/>
            </a:rPr>
            <a:t>Visitas a escuelas duales dentro del estado y del país</a:t>
          </a:r>
          <a:endParaRPr lang="en-US" sz="2000" dirty="0">
            <a:latin typeface="Century Gothic" panose="020B0502020202020204" pitchFamily="34" charset="0"/>
          </a:endParaRPr>
        </a:p>
      </dgm:t>
    </dgm:pt>
    <dgm:pt modelId="{DE0BE7F7-F954-4D65-BD49-F4A4A8285A6D}" type="parTrans" cxnId="{EC0FF03B-EDC7-42B7-8525-0D510D9DC0DE}">
      <dgm:prSet/>
      <dgm:spPr/>
      <dgm:t>
        <a:bodyPr/>
        <a:lstStyle/>
        <a:p>
          <a:endParaRPr lang="en-US"/>
        </a:p>
      </dgm:t>
    </dgm:pt>
    <dgm:pt modelId="{0768B4D1-84A9-493E-A9CC-CE1A8E9CF49F}" type="sibTrans" cxnId="{EC0FF03B-EDC7-42B7-8525-0D510D9DC0DE}">
      <dgm:prSet/>
      <dgm:spPr/>
      <dgm:t>
        <a:bodyPr/>
        <a:lstStyle/>
        <a:p>
          <a:endParaRPr lang="en-US"/>
        </a:p>
      </dgm:t>
    </dgm:pt>
    <dgm:pt modelId="{E5688305-7DFD-4586-BC8B-324823EACD07}">
      <dgm:prSet phldrT="[Text]" custT="1"/>
      <dgm:spPr/>
      <dgm:t>
        <a:bodyPr/>
        <a:lstStyle/>
        <a:p>
          <a:r>
            <a:rPr lang="en-US" sz="2000" dirty="0" err="1" smtClean="0">
              <a:latin typeface="Century Gothic" panose="020B0502020202020204" pitchFamily="34" charset="0"/>
            </a:rPr>
            <a:t>Consolidación</a:t>
          </a:r>
          <a:r>
            <a:rPr lang="en-US" sz="2000" dirty="0" smtClean="0">
              <a:latin typeface="Century Gothic" panose="020B0502020202020204" pitchFamily="34" charset="0"/>
            </a:rPr>
            <a:t> de </a:t>
          </a:r>
          <a:r>
            <a:rPr lang="en-US" sz="2000" dirty="0" err="1" smtClean="0">
              <a:latin typeface="Century Gothic" panose="020B0502020202020204" pitchFamily="34" charset="0"/>
            </a:rPr>
            <a:t>normas</a:t>
          </a:r>
          <a:r>
            <a:rPr lang="en-US" sz="2000" dirty="0" smtClean="0">
              <a:latin typeface="Century Gothic" panose="020B0502020202020204" pitchFamily="34" charset="0"/>
            </a:rPr>
            <a:t> y </a:t>
          </a:r>
          <a:r>
            <a:rPr lang="en-US" sz="2000" dirty="0" err="1" smtClean="0">
              <a:latin typeface="Century Gothic" panose="020B0502020202020204" pitchFamily="34" charset="0"/>
            </a:rPr>
            <a:t>sistemas</a:t>
          </a:r>
          <a:r>
            <a:rPr lang="en-US" sz="2000" dirty="0" smtClean="0">
              <a:latin typeface="Century Gothic" panose="020B0502020202020204" pitchFamily="34" charset="0"/>
            </a:rPr>
            <a:t> de </a:t>
          </a:r>
          <a:r>
            <a:rPr lang="en-US" sz="2000" dirty="0" err="1" smtClean="0">
              <a:latin typeface="Century Gothic" panose="020B0502020202020204" pitchFamily="34" charset="0"/>
            </a:rPr>
            <a:t>apoyo</a:t>
          </a:r>
          <a:r>
            <a:rPr lang="en-US" sz="2000" dirty="0" smtClean="0">
              <a:latin typeface="Century Gothic" panose="020B0502020202020204" pitchFamily="34" charset="0"/>
            </a:rPr>
            <a:t>.</a:t>
          </a:r>
          <a:endParaRPr lang="en-US" sz="2000" dirty="0">
            <a:latin typeface="Century Gothic" panose="020B0502020202020204" pitchFamily="34" charset="0"/>
          </a:endParaRPr>
        </a:p>
      </dgm:t>
    </dgm:pt>
    <dgm:pt modelId="{5253B5C1-8BDB-4159-97F1-0A005C218EB9}" type="parTrans" cxnId="{838FD1A2-445B-4E39-98C5-C48F34CB20A6}">
      <dgm:prSet/>
      <dgm:spPr/>
      <dgm:t>
        <a:bodyPr/>
        <a:lstStyle/>
        <a:p>
          <a:endParaRPr lang="en-US"/>
        </a:p>
      </dgm:t>
    </dgm:pt>
    <dgm:pt modelId="{85BA2189-FE34-44CA-8581-6AE82BBF2A3D}" type="sibTrans" cxnId="{838FD1A2-445B-4E39-98C5-C48F34CB20A6}">
      <dgm:prSet/>
      <dgm:spPr/>
      <dgm:t>
        <a:bodyPr/>
        <a:lstStyle/>
        <a:p>
          <a:endParaRPr lang="en-US"/>
        </a:p>
      </dgm:t>
    </dgm:pt>
    <dgm:pt modelId="{6701C5D5-C538-4982-83B8-D0842EE3B7A8}" type="pres">
      <dgm:prSet presAssocID="{34C35C8A-A73F-440B-BAC0-216E932B3CCC}" presName="linearFlow" presStyleCnt="0">
        <dgm:presLayoutVars>
          <dgm:dir/>
          <dgm:animLvl val="lvl"/>
          <dgm:resizeHandles val="exact"/>
        </dgm:presLayoutVars>
      </dgm:prSet>
      <dgm:spPr/>
      <dgm:t>
        <a:bodyPr/>
        <a:lstStyle/>
        <a:p>
          <a:endParaRPr lang="en-US"/>
        </a:p>
      </dgm:t>
    </dgm:pt>
    <dgm:pt modelId="{383549C9-BF65-4AC2-9059-5AE38CFE5B88}" type="pres">
      <dgm:prSet presAssocID="{C0D23ABE-63C9-44A6-9B15-13A9F5FB3E9B}" presName="composite" presStyleCnt="0"/>
      <dgm:spPr/>
    </dgm:pt>
    <dgm:pt modelId="{0ECE843F-D1D4-407F-9A1C-6A5B6F431981}" type="pres">
      <dgm:prSet presAssocID="{C0D23ABE-63C9-44A6-9B15-13A9F5FB3E9B}" presName="parentText" presStyleLbl="alignNode1" presStyleIdx="0" presStyleCnt="3">
        <dgm:presLayoutVars>
          <dgm:chMax val="1"/>
          <dgm:bulletEnabled val="1"/>
        </dgm:presLayoutVars>
      </dgm:prSet>
      <dgm:spPr/>
      <dgm:t>
        <a:bodyPr/>
        <a:lstStyle/>
        <a:p>
          <a:endParaRPr lang="en-US"/>
        </a:p>
      </dgm:t>
    </dgm:pt>
    <dgm:pt modelId="{D8211137-EEB2-44D8-91F9-9A0E6A94FDA4}" type="pres">
      <dgm:prSet presAssocID="{C0D23ABE-63C9-44A6-9B15-13A9F5FB3E9B}" presName="descendantText" presStyleLbl="alignAcc1" presStyleIdx="0" presStyleCnt="3">
        <dgm:presLayoutVars>
          <dgm:bulletEnabled val="1"/>
        </dgm:presLayoutVars>
      </dgm:prSet>
      <dgm:spPr/>
      <dgm:t>
        <a:bodyPr/>
        <a:lstStyle/>
        <a:p>
          <a:endParaRPr lang="en-US"/>
        </a:p>
      </dgm:t>
    </dgm:pt>
    <dgm:pt modelId="{EA67B0D4-0785-4B1A-94F8-5AE3C9DA6E3E}" type="pres">
      <dgm:prSet presAssocID="{09D4E7A6-2310-4383-AFFD-0E7C6ABBF93E}" presName="sp" presStyleCnt="0"/>
      <dgm:spPr/>
    </dgm:pt>
    <dgm:pt modelId="{779A7F78-9021-4A05-BE5F-9AED58C6C444}" type="pres">
      <dgm:prSet presAssocID="{7E515765-D1E5-4A56-96FB-78DA17935C1B}" presName="composite" presStyleCnt="0"/>
      <dgm:spPr/>
    </dgm:pt>
    <dgm:pt modelId="{041AF946-460A-4E5D-BDC1-3B08F8E58F81}" type="pres">
      <dgm:prSet presAssocID="{7E515765-D1E5-4A56-96FB-78DA17935C1B}" presName="parentText" presStyleLbl="alignNode1" presStyleIdx="1" presStyleCnt="3">
        <dgm:presLayoutVars>
          <dgm:chMax val="1"/>
          <dgm:bulletEnabled val="1"/>
        </dgm:presLayoutVars>
      </dgm:prSet>
      <dgm:spPr/>
      <dgm:t>
        <a:bodyPr/>
        <a:lstStyle/>
        <a:p>
          <a:endParaRPr lang="en-US"/>
        </a:p>
      </dgm:t>
    </dgm:pt>
    <dgm:pt modelId="{7B08FA91-610F-49AB-B5CD-922432F8EC03}" type="pres">
      <dgm:prSet presAssocID="{7E515765-D1E5-4A56-96FB-78DA17935C1B}" presName="descendantText" presStyleLbl="alignAcc1" presStyleIdx="1" presStyleCnt="3">
        <dgm:presLayoutVars>
          <dgm:bulletEnabled val="1"/>
        </dgm:presLayoutVars>
      </dgm:prSet>
      <dgm:spPr/>
      <dgm:t>
        <a:bodyPr/>
        <a:lstStyle/>
        <a:p>
          <a:endParaRPr lang="en-US"/>
        </a:p>
      </dgm:t>
    </dgm:pt>
    <dgm:pt modelId="{F7A0E25E-7FBD-4E4A-8FA3-DF6F3D40E46D}" type="pres">
      <dgm:prSet presAssocID="{C5FEBA29-2A32-451D-A027-9F85F71B137A}" presName="sp" presStyleCnt="0"/>
      <dgm:spPr/>
    </dgm:pt>
    <dgm:pt modelId="{8F5411F1-062F-4EB3-B50D-82E134350990}" type="pres">
      <dgm:prSet presAssocID="{0D10EAF5-5632-4CA5-8E9E-F57C5F14633D}" presName="composite" presStyleCnt="0"/>
      <dgm:spPr/>
    </dgm:pt>
    <dgm:pt modelId="{120F0BB8-1030-4CCC-9FB7-B06F503D0722}" type="pres">
      <dgm:prSet presAssocID="{0D10EAF5-5632-4CA5-8E9E-F57C5F14633D}" presName="parentText" presStyleLbl="alignNode1" presStyleIdx="2" presStyleCnt="3">
        <dgm:presLayoutVars>
          <dgm:chMax val="1"/>
          <dgm:bulletEnabled val="1"/>
        </dgm:presLayoutVars>
      </dgm:prSet>
      <dgm:spPr/>
      <dgm:t>
        <a:bodyPr/>
        <a:lstStyle/>
        <a:p>
          <a:endParaRPr lang="en-US"/>
        </a:p>
      </dgm:t>
    </dgm:pt>
    <dgm:pt modelId="{B2288369-5AAB-4505-A33F-9032D458E412}" type="pres">
      <dgm:prSet presAssocID="{0D10EAF5-5632-4CA5-8E9E-F57C5F14633D}" presName="descendantText" presStyleLbl="alignAcc1" presStyleIdx="2" presStyleCnt="3" custScaleY="125274">
        <dgm:presLayoutVars>
          <dgm:bulletEnabled val="1"/>
        </dgm:presLayoutVars>
      </dgm:prSet>
      <dgm:spPr/>
      <dgm:t>
        <a:bodyPr/>
        <a:lstStyle/>
        <a:p>
          <a:endParaRPr lang="en-US"/>
        </a:p>
      </dgm:t>
    </dgm:pt>
  </dgm:ptLst>
  <dgm:cxnLst>
    <dgm:cxn modelId="{89AEDA3F-BD8B-4A3B-9558-13514CD23164}" srcId="{34C35C8A-A73F-440B-BAC0-216E932B3CCC}" destId="{7E515765-D1E5-4A56-96FB-78DA17935C1B}" srcOrd="1" destOrd="0" parTransId="{DA6F0215-4922-455D-8C68-AC9EAA401694}" sibTransId="{C5FEBA29-2A32-451D-A027-9F85F71B137A}"/>
    <dgm:cxn modelId="{E9E99DD8-ECC5-4EA9-9142-E5F717079BD9}" type="presOf" srcId="{A560A218-105C-4ABD-BC95-1D6656BEB476}" destId="{7B08FA91-610F-49AB-B5CD-922432F8EC03}" srcOrd="0" destOrd="1" presId="urn:microsoft.com/office/officeart/2005/8/layout/chevron2"/>
    <dgm:cxn modelId="{AAA10732-D64F-4437-BA48-1EAF799BC3C2}" type="presOf" srcId="{C0F02D9E-983E-486B-BE05-61B13B754106}" destId="{B2288369-5AAB-4505-A33F-9032D458E412}" srcOrd="0" destOrd="0" presId="urn:microsoft.com/office/officeart/2005/8/layout/chevron2"/>
    <dgm:cxn modelId="{B338813A-E2F6-4B0C-8CBD-23C6A2606197}" srcId="{C0D23ABE-63C9-44A6-9B15-13A9F5FB3E9B}" destId="{AE30B2D5-4A55-49D4-AF8C-D6C9DC0771FD}" srcOrd="0" destOrd="0" parTransId="{C533D703-94B4-4AF1-A8C4-B8C0A3A9896A}" sibTransId="{D41DD0BD-C05D-4D17-BB3C-B631471B3220}"/>
    <dgm:cxn modelId="{16B15D34-24CA-4BB3-B574-919D551DC977}" type="presOf" srcId="{0D10EAF5-5632-4CA5-8E9E-F57C5F14633D}" destId="{120F0BB8-1030-4CCC-9FB7-B06F503D0722}" srcOrd="0" destOrd="0" presId="urn:microsoft.com/office/officeart/2005/8/layout/chevron2"/>
    <dgm:cxn modelId="{3F8A9662-024F-49F0-A3D7-F98A64E8DAEB}" type="presOf" srcId="{7E515765-D1E5-4A56-96FB-78DA17935C1B}" destId="{041AF946-460A-4E5D-BDC1-3B08F8E58F81}" srcOrd="0" destOrd="0" presId="urn:microsoft.com/office/officeart/2005/8/layout/chevron2"/>
    <dgm:cxn modelId="{F3707345-DEFC-47A7-87D2-865F3633E3A2}" srcId="{7E515765-D1E5-4A56-96FB-78DA17935C1B}" destId="{CBCA2399-19D9-48F5-9A15-BB19051EBAFF}" srcOrd="0" destOrd="0" parTransId="{EFFE9606-3C4D-4427-B00C-68F32C4568D8}" sibTransId="{B2498CA9-04F7-4E39-B3CC-DCDA761A96F9}"/>
    <dgm:cxn modelId="{D6F1FB9B-1405-4B93-BB08-80AFDA0D5CA2}" srcId="{34C35C8A-A73F-440B-BAC0-216E932B3CCC}" destId="{C0D23ABE-63C9-44A6-9B15-13A9F5FB3E9B}" srcOrd="0" destOrd="0" parTransId="{5D0FD1E5-4A07-40CF-82B9-5746D96932B8}" sibTransId="{09D4E7A6-2310-4383-AFFD-0E7C6ABBF93E}"/>
    <dgm:cxn modelId="{37E156A6-08B1-4598-AFBF-32FB3F81B5E7}" type="presOf" srcId="{CBCA2399-19D9-48F5-9A15-BB19051EBAFF}" destId="{7B08FA91-610F-49AB-B5CD-922432F8EC03}" srcOrd="0" destOrd="0" presId="urn:microsoft.com/office/officeart/2005/8/layout/chevron2"/>
    <dgm:cxn modelId="{8FA78321-E8DC-435D-A999-FCD762E8F68C}" srcId="{7E515765-D1E5-4A56-96FB-78DA17935C1B}" destId="{A560A218-105C-4ABD-BC95-1D6656BEB476}" srcOrd="1" destOrd="0" parTransId="{D9A1B867-BE5A-493A-9FBE-1254A06F097B}" sibTransId="{914C0F6F-7C0B-4448-A715-1FCF9D2F3561}"/>
    <dgm:cxn modelId="{7130A9AE-5C63-423A-9118-09D5F5BBBEDC}" type="presOf" srcId="{E5688305-7DFD-4586-BC8B-324823EACD07}" destId="{B2288369-5AAB-4505-A33F-9032D458E412}" srcOrd="0" destOrd="1" presId="urn:microsoft.com/office/officeart/2005/8/layout/chevron2"/>
    <dgm:cxn modelId="{EC0FF03B-EDC7-42B7-8525-0D510D9DC0DE}" srcId="{0D10EAF5-5632-4CA5-8E9E-F57C5F14633D}" destId="{C0F02D9E-983E-486B-BE05-61B13B754106}" srcOrd="0" destOrd="0" parTransId="{DE0BE7F7-F954-4D65-BD49-F4A4A8285A6D}" sibTransId="{0768B4D1-84A9-493E-A9CC-CE1A8E9CF49F}"/>
    <dgm:cxn modelId="{255F0E12-1C7B-4C42-A17E-2CFB06A3F652}" type="presOf" srcId="{C0D23ABE-63C9-44A6-9B15-13A9F5FB3E9B}" destId="{0ECE843F-D1D4-407F-9A1C-6A5B6F431981}" srcOrd="0" destOrd="0" presId="urn:microsoft.com/office/officeart/2005/8/layout/chevron2"/>
    <dgm:cxn modelId="{38B1A5EB-5629-4ECB-BE8B-25AA4946FAB0}" srcId="{34C35C8A-A73F-440B-BAC0-216E932B3CCC}" destId="{0D10EAF5-5632-4CA5-8E9E-F57C5F14633D}" srcOrd="2" destOrd="0" parTransId="{965332AD-80C9-4878-A0CA-D8D9BEECA7BB}" sibTransId="{64882965-A499-4199-A0D8-F6E79CD44990}"/>
    <dgm:cxn modelId="{B936FBA9-F7E1-49E3-A7E9-616F5E798B92}" type="presOf" srcId="{34C35C8A-A73F-440B-BAC0-216E932B3CCC}" destId="{6701C5D5-C538-4982-83B8-D0842EE3B7A8}" srcOrd="0" destOrd="0" presId="urn:microsoft.com/office/officeart/2005/8/layout/chevron2"/>
    <dgm:cxn modelId="{D6A688F0-141F-4BF5-ABA7-5958C4583D3A}" type="presOf" srcId="{AE30B2D5-4A55-49D4-AF8C-D6C9DC0771FD}" destId="{D8211137-EEB2-44D8-91F9-9A0E6A94FDA4}" srcOrd="0" destOrd="0" presId="urn:microsoft.com/office/officeart/2005/8/layout/chevron2"/>
    <dgm:cxn modelId="{838FD1A2-445B-4E39-98C5-C48F34CB20A6}" srcId="{0D10EAF5-5632-4CA5-8E9E-F57C5F14633D}" destId="{E5688305-7DFD-4586-BC8B-324823EACD07}" srcOrd="1" destOrd="0" parTransId="{5253B5C1-8BDB-4159-97F1-0A005C218EB9}" sibTransId="{85BA2189-FE34-44CA-8581-6AE82BBF2A3D}"/>
    <dgm:cxn modelId="{A6014C52-5AC1-4DB1-BE65-510C8CB56496}" type="presParOf" srcId="{6701C5D5-C538-4982-83B8-D0842EE3B7A8}" destId="{383549C9-BF65-4AC2-9059-5AE38CFE5B88}" srcOrd="0" destOrd="0" presId="urn:microsoft.com/office/officeart/2005/8/layout/chevron2"/>
    <dgm:cxn modelId="{7CEC1D46-CB1E-49B4-BCBB-1C063B8BD06A}" type="presParOf" srcId="{383549C9-BF65-4AC2-9059-5AE38CFE5B88}" destId="{0ECE843F-D1D4-407F-9A1C-6A5B6F431981}" srcOrd="0" destOrd="0" presId="urn:microsoft.com/office/officeart/2005/8/layout/chevron2"/>
    <dgm:cxn modelId="{6BF23516-BEAD-4848-8E83-E3D85EA37D9F}" type="presParOf" srcId="{383549C9-BF65-4AC2-9059-5AE38CFE5B88}" destId="{D8211137-EEB2-44D8-91F9-9A0E6A94FDA4}" srcOrd="1" destOrd="0" presId="urn:microsoft.com/office/officeart/2005/8/layout/chevron2"/>
    <dgm:cxn modelId="{4C62D791-F653-4E24-AEBB-B973C926ADD5}" type="presParOf" srcId="{6701C5D5-C538-4982-83B8-D0842EE3B7A8}" destId="{EA67B0D4-0785-4B1A-94F8-5AE3C9DA6E3E}" srcOrd="1" destOrd="0" presId="urn:microsoft.com/office/officeart/2005/8/layout/chevron2"/>
    <dgm:cxn modelId="{9EBFB7FB-E13E-4F6E-91C3-74D45D295EFF}" type="presParOf" srcId="{6701C5D5-C538-4982-83B8-D0842EE3B7A8}" destId="{779A7F78-9021-4A05-BE5F-9AED58C6C444}" srcOrd="2" destOrd="0" presId="urn:microsoft.com/office/officeart/2005/8/layout/chevron2"/>
    <dgm:cxn modelId="{DFDE6249-7ADB-4A24-8F77-CD608CF40BCE}" type="presParOf" srcId="{779A7F78-9021-4A05-BE5F-9AED58C6C444}" destId="{041AF946-460A-4E5D-BDC1-3B08F8E58F81}" srcOrd="0" destOrd="0" presId="urn:microsoft.com/office/officeart/2005/8/layout/chevron2"/>
    <dgm:cxn modelId="{B5A7A80D-3518-43DA-A988-DF1D13A76AA5}" type="presParOf" srcId="{779A7F78-9021-4A05-BE5F-9AED58C6C444}" destId="{7B08FA91-610F-49AB-B5CD-922432F8EC03}" srcOrd="1" destOrd="0" presId="urn:microsoft.com/office/officeart/2005/8/layout/chevron2"/>
    <dgm:cxn modelId="{C6AB58E5-5568-4756-947D-F774522250D5}" type="presParOf" srcId="{6701C5D5-C538-4982-83B8-D0842EE3B7A8}" destId="{F7A0E25E-7FBD-4E4A-8FA3-DF6F3D40E46D}" srcOrd="3" destOrd="0" presId="urn:microsoft.com/office/officeart/2005/8/layout/chevron2"/>
    <dgm:cxn modelId="{919144B5-148E-4832-BEA9-4EC53664325B}" type="presParOf" srcId="{6701C5D5-C538-4982-83B8-D0842EE3B7A8}" destId="{8F5411F1-062F-4EB3-B50D-82E134350990}" srcOrd="4" destOrd="0" presId="urn:microsoft.com/office/officeart/2005/8/layout/chevron2"/>
    <dgm:cxn modelId="{DDE27FFF-F67F-4963-9B32-E2694ECA7647}" type="presParOf" srcId="{8F5411F1-062F-4EB3-B50D-82E134350990}" destId="{120F0BB8-1030-4CCC-9FB7-B06F503D0722}" srcOrd="0" destOrd="0" presId="urn:microsoft.com/office/officeart/2005/8/layout/chevron2"/>
    <dgm:cxn modelId="{A9054946-FC22-433B-B3E3-D6583813B13E}" type="presParOf" srcId="{8F5411F1-062F-4EB3-B50D-82E134350990}" destId="{B2288369-5AAB-4505-A33F-9032D458E412}"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C35C8A-A73F-440B-BAC0-216E932B3CCC}"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C0D23ABE-63C9-44A6-9B15-13A9F5FB3E9B}">
      <dgm:prSet phldrT="[Text]" custT="1"/>
      <dgm:spPr/>
      <dgm:t>
        <a:bodyPr/>
        <a:lstStyle/>
        <a:p>
          <a:r>
            <a:rPr lang="en-US" sz="1900" dirty="0" smtClean="0"/>
            <a:t>2014</a:t>
          </a:r>
          <a:endParaRPr lang="en-US" sz="1900" dirty="0"/>
        </a:p>
      </dgm:t>
    </dgm:pt>
    <dgm:pt modelId="{5D0FD1E5-4A07-40CF-82B9-5746D96932B8}" type="parTrans" cxnId="{D6F1FB9B-1405-4B93-BB08-80AFDA0D5CA2}">
      <dgm:prSet/>
      <dgm:spPr/>
      <dgm:t>
        <a:bodyPr/>
        <a:lstStyle/>
        <a:p>
          <a:endParaRPr lang="en-US"/>
        </a:p>
      </dgm:t>
    </dgm:pt>
    <dgm:pt modelId="{09D4E7A6-2310-4383-AFFD-0E7C6ABBF93E}" type="sibTrans" cxnId="{D6F1FB9B-1405-4B93-BB08-80AFDA0D5CA2}">
      <dgm:prSet/>
      <dgm:spPr/>
      <dgm:t>
        <a:bodyPr/>
        <a:lstStyle/>
        <a:p>
          <a:endParaRPr lang="en-US"/>
        </a:p>
      </dgm:t>
    </dgm:pt>
    <dgm:pt modelId="{AE30B2D5-4A55-49D4-AF8C-D6C9DC0771FD}">
      <dgm:prSet phldrT="[Text]" custT="1"/>
      <dgm:spPr/>
      <dgm:t>
        <a:bodyPr/>
        <a:lstStyle/>
        <a:p>
          <a:r>
            <a:rPr lang="en-US" sz="2000" dirty="0" err="1" smtClean="0">
              <a:latin typeface="Century Gothic" panose="020B0502020202020204" pitchFamily="34" charset="0"/>
            </a:rPr>
            <a:t>Expansión</a:t>
          </a:r>
          <a:r>
            <a:rPr lang="en-US" sz="2000" dirty="0" smtClean="0">
              <a:latin typeface="Century Gothic" panose="020B0502020202020204" pitchFamily="34" charset="0"/>
            </a:rPr>
            <a:t>:</a:t>
          </a:r>
          <a:endParaRPr lang="en-US" sz="2000" dirty="0">
            <a:latin typeface="Century Gothic" panose="020B0502020202020204" pitchFamily="34" charset="0"/>
          </a:endParaRPr>
        </a:p>
      </dgm:t>
    </dgm:pt>
    <dgm:pt modelId="{C533D703-94B4-4AF1-A8C4-B8C0A3A9896A}" type="parTrans" cxnId="{B338813A-E2F6-4B0C-8CBD-23C6A2606197}">
      <dgm:prSet/>
      <dgm:spPr/>
      <dgm:t>
        <a:bodyPr/>
        <a:lstStyle/>
        <a:p>
          <a:endParaRPr lang="en-US"/>
        </a:p>
      </dgm:t>
    </dgm:pt>
    <dgm:pt modelId="{D41DD0BD-C05D-4D17-BB3C-B631471B3220}" type="sibTrans" cxnId="{B338813A-E2F6-4B0C-8CBD-23C6A2606197}">
      <dgm:prSet/>
      <dgm:spPr/>
      <dgm:t>
        <a:bodyPr/>
        <a:lstStyle/>
        <a:p>
          <a:endParaRPr lang="en-US"/>
        </a:p>
      </dgm:t>
    </dgm:pt>
    <dgm:pt modelId="{7E515765-D1E5-4A56-96FB-78DA17935C1B}">
      <dgm:prSet phldrT="[Text]" custT="1"/>
      <dgm:spPr/>
      <dgm:t>
        <a:bodyPr/>
        <a:lstStyle/>
        <a:p>
          <a:r>
            <a:rPr lang="en-US" sz="1900" dirty="0" smtClean="0"/>
            <a:t>2015</a:t>
          </a:r>
          <a:endParaRPr lang="en-US" sz="1900" dirty="0"/>
        </a:p>
      </dgm:t>
    </dgm:pt>
    <dgm:pt modelId="{DA6F0215-4922-455D-8C68-AC9EAA401694}" type="parTrans" cxnId="{89AEDA3F-BD8B-4A3B-9558-13514CD23164}">
      <dgm:prSet/>
      <dgm:spPr/>
      <dgm:t>
        <a:bodyPr/>
        <a:lstStyle/>
        <a:p>
          <a:endParaRPr lang="en-US"/>
        </a:p>
      </dgm:t>
    </dgm:pt>
    <dgm:pt modelId="{C5FEBA29-2A32-451D-A027-9F85F71B137A}" type="sibTrans" cxnId="{89AEDA3F-BD8B-4A3B-9558-13514CD23164}">
      <dgm:prSet/>
      <dgm:spPr/>
      <dgm:t>
        <a:bodyPr/>
        <a:lstStyle/>
        <a:p>
          <a:endParaRPr lang="en-US"/>
        </a:p>
      </dgm:t>
    </dgm:pt>
    <dgm:pt modelId="{CBCA2399-19D9-48F5-9A15-BB19051EBAFF}">
      <dgm:prSet phldrT="[Text]" custT="1"/>
      <dgm:spPr/>
      <dgm:t>
        <a:bodyPr/>
        <a:lstStyle/>
        <a:p>
          <a:r>
            <a:rPr lang="en-US" sz="2000" dirty="0" err="1" smtClean="0">
              <a:latin typeface="Century Gothic" panose="020B0502020202020204" pitchFamily="34" charset="0"/>
            </a:rPr>
            <a:t>Expansión</a:t>
          </a:r>
          <a:r>
            <a:rPr lang="en-US" sz="2000" dirty="0" smtClean="0">
              <a:latin typeface="Century Gothic" panose="020B0502020202020204" pitchFamily="34" charset="0"/>
            </a:rPr>
            <a:t>:</a:t>
          </a:r>
          <a:endParaRPr lang="en-US" sz="2000" dirty="0">
            <a:latin typeface="Century Gothic" panose="020B0502020202020204" pitchFamily="34" charset="0"/>
          </a:endParaRPr>
        </a:p>
      </dgm:t>
    </dgm:pt>
    <dgm:pt modelId="{EFFE9606-3C4D-4427-B00C-68F32C4568D8}" type="parTrans" cxnId="{F3707345-DEFC-47A7-87D2-865F3633E3A2}">
      <dgm:prSet/>
      <dgm:spPr/>
      <dgm:t>
        <a:bodyPr/>
        <a:lstStyle/>
        <a:p>
          <a:endParaRPr lang="en-US"/>
        </a:p>
      </dgm:t>
    </dgm:pt>
    <dgm:pt modelId="{B2498CA9-04F7-4E39-B3CC-DCDA761A96F9}" type="sibTrans" cxnId="{F3707345-DEFC-47A7-87D2-865F3633E3A2}">
      <dgm:prSet/>
      <dgm:spPr/>
      <dgm:t>
        <a:bodyPr/>
        <a:lstStyle/>
        <a:p>
          <a:endParaRPr lang="en-US"/>
        </a:p>
      </dgm:t>
    </dgm:pt>
    <dgm:pt modelId="{0D10EAF5-5632-4CA5-8E9E-F57C5F14633D}">
      <dgm:prSet phldrT="[Text]" custT="1"/>
      <dgm:spPr/>
      <dgm:t>
        <a:bodyPr/>
        <a:lstStyle/>
        <a:p>
          <a:r>
            <a:rPr lang="en-US" sz="1900" dirty="0" smtClean="0"/>
            <a:t>2016</a:t>
          </a:r>
          <a:endParaRPr lang="en-US" sz="1900" dirty="0"/>
        </a:p>
      </dgm:t>
    </dgm:pt>
    <dgm:pt modelId="{965332AD-80C9-4878-A0CA-D8D9BEECA7BB}" type="parTrans" cxnId="{38B1A5EB-5629-4ECB-BE8B-25AA4946FAB0}">
      <dgm:prSet/>
      <dgm:spPr/>
      <dgm:t>
        <a:bodyPr/>
        <a:lstStyle/>
        <a:p>
          <a:endParaRPr lang="en-US"/>
        </a:p>
      </dgm:t>
    </dgm:pt>
    <dgm:pt modelId="{64882965-A499-4199-A0D8-F6E79CD44990}" type="sibTrans" cxnId="{38B1A5EB-5629-4ECB-BE8B-25AA4946FAB0}">
      <dgm:prSet/>
      <dgm:spPr/>
      <dgm:t>
        <a:bodyPr/>
        <a:lstStyle/>
        <a:p>
          <a:endParaRPr lang="en-US"/>
        </a:p>
      </dgm:t>
    </dgm:pt>
    <dgm:pt modelId="{C0F02D9E-983E-486B-BE05-61B13B754106}">
      <dgm:prSet phldrT="[Text]" custT="1"/>
      <dgm:spPr/>
      <dgm:t>
        <a:bodyPr/>
        <a:lstStyle/>
        <a:p>
          <a:r>
            <a:rPr lang="en-US" sz="2000" dirty="0" err="1" smtClean="0">
              <a:latin typeface="Century Gothic" panose="020B0502020202020204" pitchFamily="34" charset="0"/>
            </a:rPr>
            <a:t>Expansión</a:t>
          </a:r>
          <a:r>
            <a:rPr lang="en-US" sz="2000" dirty="0" smtClean="0">
              <a:latin typeface="Century Gothic" panose="020B0502020202020204" pitchFamily="34" charset="0"/>
            </a:rPr>
            <a:t>:</a:t>
          </a:r>
          <a:endParaRPr lang="en-US" sz="2000" dirty="0">
            <a:latin typeface="Century Gothic" panose="020B0502020202020204" pitchFamily="34" charset="0"/>
          </a:endParaRPr>
        </a:p>
      </dgm:t>
    </dgm:pt>
    <dgm:pt modelId="{DE0BE7F7-F954-4D65-BD49-F4A4A8285A6D}" type="parTrans" cxnId="{EC0FF03B-EDC7-42B7-8525-0D510D9DC0DE}">
      <dgm:prSet/>
      <dgm:spPr/>
      <dgm:t>
        <a:bodyPr/>
        <a:lstStyle/>
        <a:p>
          <a:endParaRPr lang="en-US"/>
        </a:p>
      </dgm:t>
    </dgm:pt>
    <dgm:pt modelId="{0768B4D1-84A9-493E-A9CC-CE1A8E9CF49F}" type="sibTrans" cxnId="{EC0FF03B-EDC7-42B7-8525-0D510D9DC0DE}">
      <dgm:prSet/>
      <dgm:spPr/>
      <dgm:t>
        <a:bodyPr/>
        <a:lstStyle/>
        <a:p>
          <a:endParaRPr lang="en-US"/>
        </a:p>
      </dgm:t>
    </dgm:pt>
    <dgm:pt modelId="{5BF77994-D623-4621-B084-146B6FA11E0C}">
      <dgm:prSet phldrT="[Text]" custT="1"/>
      <dgm:spPr/>
      <dgm:t>
        <a:bodyPr/>
        <a:lstStyle/>
        <a:p>
          <a:r>
            <a:rPr lang="en-US" sz="2000" dirty="0" smtClean="0">
              <a:latin typeface="Century Gothic" panose="020B0502020202020204" pitchFamily="34" charset="0"/>
            </a:rPr>
            <a:t>14 </a:t>
          </a:r>
          <a:r>
            <a:rPr lang="en-US" sz="2000" dirty="0" err="1" smtClean="0">
              <a:latin typeface="Century Gothic" panose="020B0502020202020204" pitchFamily="34" charset="0"/>
            </a:rPr>
            <a:t>primarias</a:t>
          </a:r>
          <a:r>
            <a:rPr lang="en-US" sz="2000" dirty="0" smtClean="0">
              <a:latin typeface="Century Gothic" panose="020B0502020202020204" pitchFamily="34" charset="0"/>
            </a:rPr>
            <a:t> </a:t>
          </a:r>
          <a:r>
            <a:rPr lang="en-US" sz="2000" dirty="0" err="1" smtClean="0">
              <a:latin typeface="Century Gothic" panose="020B0502020202020204" pitchFamily="34" charset="0"/>
            </a:rPr>
            <a:t>adicionales</a:t>
          </a:r>
          <a:r>
            <a:rPr lang="en-US" sz="2000" dirty="0" smtClean="0">
              <a:latin typeface="Century Gothic" panose="020B0502020202020204" pitchFamily="34" charset="0"/>
            </a:rPr>
            <a:t> </a:t>
          </a:r>
          <a:r>
            <a:rPr lang="en-US" sz="2000" dirty="0" err="1" smtClean="0">
              <a:latin typeface="Century Gothic" panose="020B0502020202020204" pitchFamily="34" charset="0"/>
            </a:rPr>
            <a:t>deciden</a:t>
          </a:r>
          <a:r>
            <a:rPr lang="en-US" sz="2000" dirty="0" smtClean="0">
              <a:latin typeface="Century Gothic" panose="020B0502020202020204" pitchFamily="34" charset="0"/>
            </a:rPr>
            <a:t> </a:t>
          </a:r>
          <a:r>
            <a:rPr lang="en-US" sz="2000" dirty="0" err="1" smtClean="0">
              <a:latin typeface="Century Gothic" panose="020B0502020202020204" pitchFamily="34" charset="0"/>
            </a:rPr>
            <a:t>implementar</a:t>
          </a:r>
          <a:r>
            <a:rPr lang="en-US" sz="2000" dirty="0" smtClean="0">
              <a:latin typeface="Century Gothic" panose="020B0502020202020204" pitchFamily="34" charset="0"/>
            </a:rPr>
            <a:t> el </a:t>
          </a:r>
          <a:r>
            <a:rPr lang="en-US" sz="2000" dirty="0" err="1" smtClean="0">
              <a:latin typeface="Century Gothic" panose="020B0502020202020204" pitchFamily="34" charset="0"/>
            </a:rPr>
            <a:t>programa</a:t>
          </a:r>
          <a:r>
            <a:rPr lang="en-US" sz="2000" dirty="0" smtClean="0">
              <a:latin typeface="Century Gothic" panose="020B0502020202020204" pitchFamily="34" charset="0"/>
            </a:rPr>
            <a:t> dual</a:t>
          </a:r>
          <a:endParaRPr lang="en-US" sz="2000" dirty="0">
            <a:latin typeface="Century Gothic" panose="020B0502020202020204" pitchFamily="34" charset="0"/>
          </a:endParaRPr>
        </a:p>
      </dgm:t>
    </dgm:pt>
    <dgm:pt modelId="{939C8DCA-A69F-4373-A7C6-8DC31270CCC3}" type="parTrans" cxnId="{0B0FBB9B-E506-460E-8068-EF58B372342C}">
      <dgm:prSet/>
      <dgm:spPr/>
      <dgm:t>
        <a:bodyPr/>
        <a:lstStyle/>
        <a:p>
          <a:endParaRPr lang="en-US"/>
        </a:p>
      </dgm:t>
    </dgm:pt>
    <dgm:pt modelId="{BE133F1C-F10E-4A92-A778-0743E0BA6700}" type="sibTrans" cxnId="{0B0FBB9B-E506-460E-8068-EF58B372342C}">
      <dgm:prSet/>
      <dgm:spPr/>
      <dgm:t>
        <a:bodyPr/>
        <a:lstStyle/>
        <a:p>
          <a:endParaRPr lang="en-US"/>
        </a:p>
      </dgm:t>
    </dgm:pt>
    <dgm:pt modelId="{7AD6E11E-4D3D-4275-B612-EF12B9D8D752}">
      <dgm:prSet phldrT="[Text]" custT="1"/>
      <dgm:spPr/>
      <dgm:t>
        <a:bodyPr/>
        <a:lstStyle/>
        <a:p>
          <a:r>
            <a:rPr lang="en-US" sz="2000" dirty="0" smtClean="0">
              <a:latin typeface="Century Gothic" panose="020B0502020202020204" pitchFamily="34" charset="0"/>
            </a:rPr>
            <a:t>22 </a:t>
          </a:r>
          <a:r>
            <a:rPr lang="en-US" sz="2000" dirty="0" err="1" smtClean="0">
              <a:latin typeface="Century Gothic" panose="020B0502020202020204" pitchFamily="34" charset="0"/>
            </a:rPr>
            <a:t>primarias</a:t>
          </a:r>
          <a:r>
            <a:rPr lang="en-US" sz="2000" dirty="0" smtClean="0">
              <a:latin typeface="Century Gothic" panose="020B0502020202020204" pitchFamily="34" charset="0"/>
            </a:rPr>
            <a:t>, 2 </a:t>
          </a:r>
          <a:r>
            <a:rPr lang="en-US" sz="2000" dirty="0" err="1" smtClean="0">
              <a:latin typeface="Century Gothic" panose="020B0502020202020204" pitchFamily="34" charset="0"/>
            </a:rPr>
            <a:t>centros</a:t>
          </a:r>
          <a:r>
            <a:rPr lang="en-US" sz="2000" dirty="0" smtClean="0">
              <a:latin typeface="Century Gothic" panose="020B0502020202020204" pitchFamily="34" charset="0"/>
            </a:rPr>
            <a:t> de </a:t>
          </a:r>
          <a:r>
            <a:rPr lang="en-US" sz="2000" dirty="0" err="1" smtClean="0">
              <a:latin typeface="Century Gothic" panose="020B0502020202020204" pitchFamily="34" charset="0"/>
            </a:rPr>
            <a:t>educación</a:t>
          </a:r>
          <a:r>
            <a:rPr lang="en-US" sz="2000" dirty="0" smtClean="0">
              <a:latin typeface="Century Gothic" panose="020B0502020202020204" pitchFamily="34" charset="0"/>
            </a:rPr>
            <a:t> </a:t>
          </a:r>
          <a:r>
            <a:rPr lang="en-US" sz="2000" dirty="0" err="1" smtClean="0">
              <a:latin typeface="Century Gothic" panose="020B0502020202020204" pitchFamily="34" charset="0"/>
            </a:rPr>
            <a:t>temprana</a:t>
          </a:r>
          <a:r>
            <a:rPr lang="en-US" sz="2000" dirty="0" smtClean="0">
              <a:latin typeface="Century Gothic" panose="020B0502020202020204" pitchFamily="34" charset="0"/>
            </a:rPr>
            <a:t> </a:t>
          </a:r>
          <a:r>
            <a:rPr lang="en-US" sz="2000" dirty="0" smtClean="0">
              <a:latin typeface="Century Gothic" panose="020B0502020202020204" pitchFamily="34" charset="0"/>
            </a:rPr>
            <a:t>y </a:t>
          </a:r>
          <a:r>
            <a:rPr lang="en-US" sz="2000" dirty="0" err="1" smtClean="0">
              <a:latin typeface="Century Gothic" panose="020B0502020202020204" pitchFamily="34" charset="0"/>
            </a:rPr>
            <a:t>una</a:t>
          </a:r>
          <a:r>
            <a:rPr lang="en-US" sz="2000" dirty="0" smtClean="0">
              <a:latin typeface="Century Gothic" panose="020B0502020202020204" pitchFamily="34" charset="0"/>
            </a:rPr>
            <a:t> </a:t>
          </a:r>
          <a:r>
            <a:rPr lang="en-US" sz="2000" dirty="0" err="1" smtClean="0">
              <a:latin typeface="Century Gothic" panose="020B0502020202020204" pitchFamily="34" charset="0"/>
            </a:rPr>
            <a:t>secundaria</a:t>
          </a:r>
          <a:endParaRPr lang="en-US" sz="2000" dirty="0">
            <a:latin typeface="Century Gothic" panose="020B0502020202020204" pitchFamily="34" charset="0"/>
          </a:endParaRPr>
        </a:p>
      </dgm:t>
    </dgm:pt>
    <dgm:pt modelId="{FAD56338-36D3-49D1-A4E8-D4E6B6C32F8A}" type="parTrans" cxnId="{B3D78B30-0B20-47CD-B1BF-755F5C75F1BF}">
      <dgm:prSet/>
      <dgm:spPr/>
      <dgm:t>
        <a:bodyPr/>
        <a:lstStyle/>
        <a:p>
          <a:endParaRPr lang="en-US"/>
        </a:p>
      </dgm:t>
    </dgm:pt>
    <dgm:pt modelId="{66D1D11F-91C2-4A79-A217-4906F3F1C635}" type="sibTrans" cxnId="{B3D78B30-0B20-47CD-B1BF-755F5C75F1BF}">
      <dgm:prSet/>
      <dgm:spPr/>
      <dgm:t>
        <a:bodyPr/>
        <a:lstStyle/>
        <a:p>
          <a:endParaRPr lang="en-US"/>
        </a:p>
      </dgm:t>
    </dgm:pt>
    <dgm:pt modelId="{C24BE4F7-559E-414A-833B-ECE603D384FD}">
      <dgm:prSet phldrT="[Text]" custT="1"/>
      <dgm:spPr/>
      <dgm:t>
        <a:bodyPr/>
        <a:lstStyle/>
        <a:p>
          <a:r>
            <a:rPr lang="es-MX" sz="2000" dirty="0" smtClean="0">
              <a:latin typeface="Century Gothic" panose="020B0502020202020204" pitchFamily="34" charset="0"/>
            </a:rPr>
            <a:t>En total 56 escuelas duales</a:t>
          </a:r>
          <a:endParaRPr lang="en-US" sz="2000" dirty="0">
            <a:latin typeface="Century Gothic" panose="020B0502020202020204" pitchFamily="34" charset="0"/>
          </a:endParaRPr>
        </a:p>
      </dgm:t>
    </dgm:pt>
    <dgm:pt modelId="{9709E5F6-4259-4006-A8E0-F42C0F27CF77}" type="parTrans" cxnId="{86879DCA-B58F-4B84-9B82-BD6F024AEB46}">
      <dgm:prSet/>
      <dgm:spPr/>
      <dgm:t>
        <a:bodyPr/>
        <a:lstStyle/>
        <a:p>
          <a:endParaRPr lang="en-US"/>
        </a:p>
      </dgm:t>
    </dgm:pt>
    <dgm:pt modelId="{A747E333-4E85-408A-9223-8BD10AF8AD4D}" type="sibTrans" cxnId="{86879DCA-B58F-4B84-9B82-BD6F024AEB46}">
      <dgm:prSet/>
      <dgm:spPr/>
      <dgm:t>
        <a:bodyPr/>
        <a:lstStyle/>
        <a:p>
          <a:endParaRPr lang="en-US"/>
        </a:p>
      </dgm:t>
    </dgm:pt>
    <dgm:pt modelId="{C22B5A42-5EB5-4653-AFA8-E4396C55B72C}">
      <dgm:prSet phldrT="[Text]" custT="1"/>
      <dgm:spPr/>
      <dgm:t>
        <a:bodyPr/>
        <a:lstStyle/>
        <a:p>
          <a:r>
            <a:rPr lang="es-MX" sz="2000" dirty="0" smtClean="0">
              <a:latin typeface="Century Gothic" panose="020B0502020202020204" pitchFamily="34" charset="0"/>
            </a:rPr>
            <a:t>10 primarias, un centro de educación temprana y una secundaria</a:t>
          </a:r>
          <a:endParaRPr lang="en-US" sz="2000" dirty="0">
            <a:latin typeface="Century Gothic" panose="020B0502020202020204" pitchFamily="34" charset="0"/>
          </a:endParaRPr>
        </a:p>
      </dgm:t>
    </dgm:pt>
    <dgm:pt modelId="{F844D3D9-621C-4E40-991C-933F0F6C9F70}" type="parTrans" cxnId="{EE5F76C3-BD7A-4F23-A981-44630BD16DD4}">
      <dgm:prSet/>
      <dgm:spPr/>
      <dgm:t>
        <a:bodyPr/>
        <a:lstStyle/>
        <a:p>
          <a:endParaRPr lang="en-US"/>
        </a:p>
      </dgm:t>
    </dgm:pt>
    <dgm:pt modelId="{BEADD596-8E3E-4A91-8489-A17091EF8128}" type="sibTrans" cxnId="{EE5F76C3-BD7A-4F23-A981-44630BD16DD4}">
      <dgm:prSet/>
      <dgm:spPr/>
      <dgm:t>
        <a:bodyPr/>
        <a:lstStyle/>
        <a:p>
          <a:endParaRPr lang="en-US"/>
        </a:p>
      </dgm:t>
    </dgm:pt>
    <dgm:pt modelId="{A466EE25-A78B-400D-B8C9-B05767C7EA05}">
      <dgm:prSet phldrT="[Text]" custT="1"/>
      <dgm:spPr/>
      <dgm:t>
        <a:bodyPr/>
        <a:lstStyle/>
        <a:p>
          <a:r>
            <a:rPr lang="es-MX" sz="2000" dirty="0" smtClean="0">
              <a:latin typeface="Century Gothic" panose="020B0502020202020204" pitchFamily="34" charset="0"/>
            </a:rPr>
            <a:t>En total 68 escuelas duales</a:t>
          </a:r>
          <a:endParaRPr lang="en-US" sz="2000" dirty="0">
            <a:latin typeface="Century Gothic" panose="020B0502020202020204" pitchFamily="34" charset="0"/>
          </a:endParaRPr>
        </a:p>
      </dgm:t>
    </dgm:pt>
    <dgm:pt modelId="{D3262B60-6AF2-4298-AEDF-CA91620F646C}" type="parTrans" cxnId="{7945CF84-18D6-478A-9D22-5CD69D212586}">
      <dgm:prSet/>
      <dgm:spPr/>
      <dgm:t>
        <a:bodyPr/>
        <a:lstStyle/>
        <a:p>
          <a:endParaRPr lang="en-US"/>
        </a:p>
      </dgm:t>
    </dgm:pt>
    <dgm:pt modelId="{CFE71C36-C6A5-44F2-8448-5E2FACC2AC3B}" type="sibTrans" cxnId="{7945CF84-18D6-478A-9D22-5CD69D212586}">
      <dgm:prSet/>
      <dgm:spPr/>
      <dgm:t>
        <a:bodyPr/>
        <a:lstStyle/>
        <a:p>
          <a:endParaRPr lang="en-US"/>
        </a:p>
      </dgm:t>
    </dgm:pt>
    <dgm:pt modelId="{6701C5D5-C538-4982-83B8-D0842EE3B7A8}" type="pres">
      <dgm:prSet presAssocID="{34C35C8A-A73F-440B-BAC0-216E932B3CCC}" presName="linearFlow" presStyleCnt="0">
        <dgm:presLayoutVars>
          <dgm:dir/>
          <dgm:animLvl val="lvl"/>
          <dgm:resizeHandles val="exact"/>
        </dgm:presLayoutVars>
      </dgm:prSet>
      <dgm:spPr/>
      <dgm:t>
        <a:bodyPr/>
        <a:lstStyle/>
        <a:p>
          <a:endParaRPr lang="en-US"/>
        </a:p>
      </dgm:t>
    </dgm:pt>
    <dgm:pt modelId="{383549C9-BF65-4AC2-9059-5AE38CFE5B88}" type="pres">
      <dgm:prSet presAssocID="{C0D23ABE-63C9-44A6-9B15-13A9F5FB3E9B}" presName="composite" presStyleCnt="0"/>
      <dgm:spPr/>
    </dgm:pt>
    <dgm:pt modelId="{0ECE843F-D1D4-407F-9A1C-6A5B6F431981}" type="pres">
      <dgm:prSet presAssocID="{C0D23ABE-63C9-44A6-9B15-13A9F5FB3E9B}" presName="parentText" presStyleLbl="alignNode1" presStyleIdx="0" presStyleCnt="3">
        <dgm:presLayoutVars>
          <dgm:chMax val="1"/>
          <dgm:bulletEnabled val="1"/>
        </dgm:presLayoutVars>
      </dgm:prSet>
      <dgm:spPr/>
      <dgm:t>
        <a:bodyPr/>
        <a:lstStyle/>
        <a:p>
          <a:endParaRPr lang="en-US"/>
        </a:p>
      </dgm:t>
    </dgm:pt>
    <dgm:pt modelId="{D8211137-EEB2-44D8-91F9-9A0E6A94FDA4}" type="pres">
      <dgm:prSet presAssocID="{C0D23ABE-63C9-44A6-9B15-13A9F5FB3E9B}" presName="descendantText" presStyleLbl="alignAcc1" presStyleIdx="0" presStyleCnt="3">
        <dgm:presLayoutVars>
          <dgm:bulletEnabled val="1"/>
        </dgm:presLayoutVars>
      </dgm:prSet>
      <dgm:spPr/>
      <dgm:t>
        <a:bodyPr/>
        <a:lstStyle/>
        <a:p>
          <a:endParaRPr lang="en-US"/>
        </a:p>
      </dgm:t>
    </dgm:pt>
    <dgm:pt modelId="{EA67B0D4-0785-4B1A-94F8-5AE3C9DA6E3E}" type="pres">
      <dgm:prSet presAssocID="{09D4E7A6-2310-4383-AFFD-0E7C6ABBF93E}" presName="sp" presStyleCnt="0"/>
      <dgm:spPr/>
    </dgm:pt>
    <dgm:pt modelId="{779A7F78-9021-4A05-BE5F-9AED58C6C444}" type="pres">
      <dgm:prSet presAssocID="{7E515765-D1E5-4A56-96FB-78DA17935C1B}" presName="composite" presStyleCnt="0"/>
      <dgm:spPr/>
    </dgm:pt>
    <dgm:pt modelId="{041AF946-460A-4E5D-BDC1-3B08F8E58F81}" type="pres">
      <dgm:prSet presAssocID="{7E515765-D1E5-4A56-96FB-78DA17935C1B}" presName="parentText" presStyleLbl="alignNode1" presStyleIdx="1" presStyleCnt="3">
        <dgm:presLayoutVars>
          <dgm:chMax val="1"/>
          <dgm:bulletEnabled val="1"/>
        </dgm:presLayoutVars>
      </dgm:prSet>
      <dgm:spPr/>
      <dgm:t>
        <a:bodyPr/>
        <a:lstStyle/>
        <a:p>
          <a:endParaRPr lang="en-US"/>
        </a:p>
      </dgm:t>
    </dgm:pt>
    <dgm:pt modelId="{7B08FA91-610F-49AB-B5CD-922432F8EC03}" type="pres">
      <dgm:prSet presAssocID="{7E515765-D1E5-4A56-96FB-78DA17935C1B}" presName="descendantText" presStyleLbl="alignAcc1" presStyleIdx="1" presStyleCnt="3" custScaleY="140294">
        <dgm:presLayoutVars>
          <dgm:bulletEnabled val="1"/>
        </dgm:presLayoutVars>
      </dgm:prSet>
      <dgm:spPr/>
      <dgm:t>
        <a:bodyPr/>
        <a:lstStyle/>
        <a:p>
          <a:endParaRPr lang="en-US"/>
        </a:p>
      </dgm:t>
    </dgm:pt>
    <dgm:pt modelId="{F7A0E25E-7FBD-4E4A-8FA3-DF6F3D40E46D}" type="pres">
      <dgm:prSet presAssocID="{C5FEBA29-2A32-451D-A027-9F85F71B137A}" presName="sp" presStyleCnt="0"/>
      <dgm:spPr/>
    </dgm:pt>
    <dgm:pt modelId="{8F5411F1-062F-4EB3-B50D-82E134350990}" type="pres">
      <dgm:prSet presAssocID="{0D10EAF5-5632-4CA5-8E9E-F57C5F14633D}" presName="composite" presStyleCnt="0"/>
      <dgm:spPr/>
    </dgm:pt>
    <dgm:pt modelId="{120F0BB8-1030-4CCC-9FB7-B06F503D0722}" type="pres">
      <dgm:prSet presAssocID="{0D10EAF5-5632-4CA5-8E9E-F57C5F14633D}" presName="parentText" presStyleLbl="alignNode1" presStyleIdx="2" presStyleCnt="3">
        <dgm:presLayoutVars>
          <dgm:chMax val="1"/>
          <dgm:bulletEnabled val="1"/>
        </dgm:presLayoutVars>
      </dgm:prSet>
      <dgm:spPr/>
      <dgm:t>
        <a:bodyPr/>
        <a:lstStyle/>
        <a:p>
          <a:endParaRPr lang="en-US"/>
        </a:p>
      </dgm:t>
    </dgm:pt>
    <dgm:pt modelId="{B2288369-5AAB-4505-A33F-9032D458E412}" type="pres">
      <dgm:prSet presAssocID="{0D10EAF5-5632-4CA5-8E9E-F57C5F14633D}" presName="descendantText" presStyleLbl="alignAcc1" presStyleIdx="2" presStyleCnt="3" custScaleY="125274">
        <dgm:presLayoutVars>
          <dgm:bulletEnabled val="1"/>
        </dgm:presLayoutVars>
      </dgm:prSet>
      <dgm:spPr/>
      <dgm:t>
        <a:bodyPr/>
        <a:lstStyle/>
        <a:p>
          <a:endParaRPr lang="en-US"/>
        </a:p>
      </dgm:t>
    </dgm:pt>
  </dgm:ptLst>
  <dgm:cxnLst>
    <dgm:cxn modelId="{FE6476BF-2034-4A01-BC9D-D4C2074C538C}" type="presOf" srcId="{34C35C8A-A73F-440B-BAC0-216E932B3CCC}" destId="{6701C5D5-C538-4982-83B8-D0842EE3B7A8}" srcOrd="0" destOrd="0" presId="urn:microsoft.com/office/officeart/2005/8/layout/chevron2"/>
    <dgm:cxn modelId="{F58111BC-E4C3-4B94-B23A-EEA0042AEFC2}" type="presOf" srcId="{CBCA2399-19D9-48F5-9A15-BB19051EBAFF}" destId="{7B08FA91-610F-49AB-B5CD-922432F8EC03}" srcOrd="0" destOrd="0" presId="urn:microsoft.com/office/officeart/2005/8/layout/chevron2"/>
    <dgm:cxn modelId="{86879DCA-B58F-4B84-9B82-BD6F024AEB46}" srcId="{CBCA2399-19D9-48F5-9A15-BB19051EBAFF}" destId="{C24BE4F7-559E-414A-833B-ECE603D384FD}" srcOrd="1" destOrd="0" parTransId="{9709E5F6-4259-4006-A8E0-F42C0F27CF77}" sibTransId="{A747E333-4E85-408A-9223-8BD10AF8AD4D}"/>
    <dgm:cxn modelId="{89AEDA3F-BD8B-4A3B-9558-13514CD23164}" srcId="{34C35C8A-A73F-440B-BAC0-216E932B3CCC}" destId="{7E515765-D1E5-4A56-96FB-78DA17935C1B}" srcOrd="1" destOrd="0" parTransId="{DA6F0215-4922-455D-8C68-AC9EAA401694}" sibTransId="{C5FEBA29-2A32-451D-A027-9F85F71B137A}"/>
    <dgm:cxn modelId="{C7F606EE-8F50-495A-A1AB-6ADA51ED1D69}" type="presOf" srcId="{C0D23ABE-63C9-44A6-9B15-13A9F5FB3E9B}" destId="{0ECE843F-D1D4-407F-9A1C-6A5B6F431981}" srcOrd="0" destOrd="0" presId="urn:microsoft.com/office/officeart/2005/8/layout/chevron2"/>
    <dgm:cxn modelId="{D52F95E4-1568-4586-9A7D-ABFA003011C4}" type="presOf" srcId="{C0F02D9E-983E-486B-BE05-61B13B754106}" destId="{B2288369-5AAB-4505-A33F-9032D458E412}" srcOrd="0" destOrd="0" presId="urn:microsoft.com/office/officeart/2005/8/layout/chevron2"/>
    <dgm:cxn modelId="{B338813A-E2F6-4B0C-8CBD-23C6A2606197}" srcId="{C0D23ABE-63C9-44A6-9B15-13A9F5FB3E9B}" destId="{AE30B2D5-4A55-49D4-AF8C-D6C9DC0771FD}" srcOrd="0" destOrd="0" parTransId="{C533D703-94B4-4AF1-A8C4-B8C0A3A9896A}" sibTransId="{D41DD0BD-C05D-4D17-BB3C-B631471B3220}"/>
    <dgm:cxn modelId="{0B0FBB9B-E506-460E-8068-EF58B372342C}" srcId="{C0D23ABE-63C9-44A6-9B15-13A9F5FB3E9B}" destId="{5BF77994-D623-4621-B084-146B6FA11E0C}" srcOrd="1" destOrd="0" parTransId="{939C8DCA-A69F-4373-A7C6-8DC31270CCC3}" sibTransId="{BE133F1C-F10E-4A92-A778-0743E0BA6700}"/>
    <dgm:cxn modelId="{2B5E2083-7165-4701-9167-F7807A74335A}" type="presOf" srcId="{0D10EAF5-5632-4CA5-8E9E-F57C5F14633D}" destId="{120F0BB8-1030-4CCC-9FB7-B06F503D0722}" srcOrd="0" destOrd="0" presId="urn:microsoft.com/office/officeart/2005/8/layout/chevron2"/>
    <dgm:cxn modelId="{9E69310A-913A-463F-9A44-1F95BE2E3B79}" type="presOf" srcId="{5BF77994-D623-4621-B084-146B6FA11E0C}" destId="{D8211137-EEB2-44D8-91F9-9A0E6A94FDA4}" srcOrd="0" destOrd="1" presId="urn:microsoft.com/office/officeart/2005/8/layout/chevron2"/>
    <dgm:cxn modelId="{B3D78B30-0B20-47CD-B1BF-755F5C75F1BF}" srcId="{CBCA2399-19D9-48F5-9A15-BB19051EBAFF}" destId="{7AD6E11E-4D3D-4275-B612-EF12B9D8D752}" srcOrd="0" destOrd="0" parTransId="{FAD56338-36D3-49D1-A4E8-D4E6B6C32F8A}" sibTransId="{66D1D11F-91C2-4A79-A217-4906F3F1C635}"/>
    <dgm:cxn modelId="{7945CF84-18D6-478A-9D22-5CD69D212586}" srcId="{C0F02D9E-983E-486B-BE05-61B13B754106}" destId="{A466EE25-A78B-400D-B8C9-B05767C7EA05}" srcOrd="1" destOrd="0" parTransId="{D3262B60-6AF2-4298-AEDF-CA91620F646C}" sibTransId="{CFE71C36-C6A5-44F2-8448-5E2FACC2AC3B}"/>
    <dgm:cxn modelId="{48A01857-94AE-4CF3-9B17-F81032EAE90D}" type="presOf" srcId="{C22B5A42-5EB5-4653-AFA8-E4396C55B72C}" destId="{B2288369-5AAB-4505-A33F-9032D458E412}" srcOrd="0" destOrd="1" presId="urn:microsoft.com/office/officeart/2005/8/layout/chevron2"/>
    <dgm:cxn modelId="{F3707345-DEFC-47A7-87D2-865F3633E3A2}" srcId="{7E515765-D1E5-4A56-96FB-78DA17935C1B}" destId="{CBCA2399-19D9-48F5-9A15-BB19051EBAFF}" srcOrd="0" destOrd="0" parTransId="{EFFE9606-3C4D-4427-B00C-68F32C4568D8}" sibTransId="{B2498CA9-04F7-4E39-B3CC-DCDA761A96F9}"/>
    <dgm:cxn modelId="{C01A7D6F-DB5B-4BEF-A5B9-186246ED9172}" type="presOf" srcId="{7E515765-D1E5-4A56-96FB-78DA17935C1B}" destId="{041AF946-460A-4E5D-BDC1-3B08F8E58F81}" srcOrd="0" destOrd="0" presId="urn:microsoft.com/office/officeart/2005/8/layout/chevron2"/>
    <dgm:cxn modelId="{D6F1FB9B-1405-4B93-BB08-80AFDA0D5CA2}" srcId="{34C35C8A-A73F-440B-BAC0-216E932B3CCC}" destId="{C0D23ABE-63C9-44A6-9B15-13A9F5FB3E9B}" srcOrd="0" destOrd="0" parTransId="{5D0FD1E5-4A07-40CF-82B9-5746D96932B8}" sibTransId="{09D4E7A6-2310-4383-AFFD-0E7C6ABBF93E}"/>
    <dgm:cxn modelId="{EE5F76C3-BD7A-4F23-A981-44630BD16DD4}" srcId="{C0F02D9E-983E-486B-BE05-61B13B754106}" destId="{C22B5A42-5EB5-4653-AFA8-E4396C55B72C}" srcOrd="0" destOrd="0" parTransId="{F844D3D9-621C-4E40-991C-933F0F6C9F70}" sibTransId="{BEADD596-8E3E-4A91-8489-A17091EF8128}"/>
    <dgm:cxn modelId="{150A4274-9483-4D71-82A0-26FD241F7460}" type="presOf" srcId="{C24BE4F7-559E-414A-833B-ECE603D384FD}" destId="{7B08FA91-610F-49AB-B5CD-922432F8EC03}" srcOrd="0" destOrd="2" presId="urn:microsoft.com/office/officeart/2005/8/layout/chevron2"/>
    <dgm:cxn modelId="{EC0FF03B-EDC7-42B7-8525-0D510D9DC0DE}" srcId="{0D10EAF5-5632-4CA5-8E9E-F57C5F14633D}" destId="{C0F02D9E-983E-486B-BE05-61B13B754106}" srcOrd="0" destOrd="0" parTransId="{DE0BE7F7-F954-4D65-BD49-F4A4A8285A6D}" sibTransId="{0768B4D1-84A9-493E-A9CC-CE1A8E9CF49F}"/>
    <dgm:cxn modelId="{130A08CB-CB8B-4FBA-804F-AAC2C679702D}" type="presOf" srcId="{A466EE25-A78B-400D-B8C9-B05767C7EA05}" destId="{B2288369-5AAB-4505-A33F-9032D458E412}" srcOrd="0" destOrd="2" presId="urn:microsoft.com/office/officeart/2005/8/layout/chevron2"/>
    <dgm:cxn modelId="{38B1A5EB-5629-4ECB-BE8B-25AA4946FAB0}" srcId="{34C35C8A-A73F-440B-BAC0-216E932B3CCC}" destId="{0D10EAF5-5632-4CA5-8E9E-F57C5F14633D}" srcOrd="2" destOrd="0" parTransId="{965332AD-80C9-4878-A0CA-D8D9BEECA7BB}" sibTransId="{64882965-A499-4199-A0D8-F6E79CD44990}"/>
    <dgm:cxn modelId="{027D8BAF-8028-41A6-9104-12199A7339A8}" type="presOf" srcId="{7AD6E11E-4D3D-4275-B612-EF12B9D8D752}" destId="{7B08FA91-610F-49AB-B5CD-922432F8EC03}" srcOrd="0" destOrd="1" presId="urn:microsoft.com/office/officeart/2005/8/layout/chevron2"/>
    <dgm:cxn modelId="{141EACD0-28D8-4410-BFFA-B4E4DC9973B0}" type="presOf" srcId="{AE30B2D5-4A55-49D4-AF8C-D6C9DC0771FD}" destId="{D8211137-EEB2-44D8-91F9-9A0E6A94FDA4}" srcOrd="0" destOrd="0" presId="urn:microsoft.com/office/officeart/2005/8/layout/chevron2"/>
    <dgm:cxn modelId="{933BA61F-9F57-4066-88E9-B0635860ACB7}" type="presParOf" srcId="{6701C5D5-C538-4982-83B8-D0842EE3B7A8}" destId="{383549C9-BF65-4AC2-9059-5AE38CFE5B88}" srcOrd="0" destOrd="0" presId="urn:microsoft.com/office/officeart/2005/8/layout/chevron2"/>
    <dgm:cxn modelId="{3FD30E8F-E028-426B-9FD8-53BE50A68073}" type="presParOf" srcId="{383549C9-BF65-4AC2-9059-5AE38CFE5B88}" destId="{0ECE843F-D1D4-407F-9A1C-6A5B6F431981}" srcOrd="0" destOrd="0" presId="urn:microsoft.com/office/officeart/2005/8/layout/chevron2"/>
    <dgm:cxn modelId="{EFB7B9ED-6BF1-4702-88CE-A4887B773315}" type="presParOf" srcId="{383549C9-BF65-4AC2-9059-5AE38CFE5B88}" destId="{D8211137-EEB2-44D8-91F9-9A0E6A94FDA4}" srcOrd="1" destOrd="0" presId="urn:microsoft.com/office/officeart/2005/8/layout/chevron2"/>
    <dgm:cxn modelId="{29464B18-0B6F-403B-AB29-4460551D9E92}" type="presParOf" srcId="{6701C5D5-C538-4982-83B8-D0842EE3B7A8}" destId="{EA67B0D4-0785-4B1A-94F8-5AE3C9DA6E3E}" srcOrd="1" destOrd="0" presId="urn:microsoft.com/office/officeart/2005/8/layout/chevron2"/>
    <dgm:cxn modelId="{267DC29D-345B-47B6-9197-3DC696148CD5}" type="presParOf" srcId="{6701C5D5-C538-4982-83B8-D0842EE3B7A8}" destId="{779A7F78-9021-4A05-BE5F-9AED58C6C444}" srcOrd="2" destOrd="0" presId="urn:microsoft.com/office/officeart/2005/8/layout/chevron2"/>
    <dgm:cxn modelId="{EBA59578-BD4B-4032-BDC9-ECAFB6A4C196}" type="presParOf" srcId="{779A7F78-9021-4A05-BE5F-9AED58C6C444}" destId="{041AF946-460A-4E5D-BDC1-3B08F8E58F81}" srcOrd="0" destOrd="0" presId="urn:microsoft.com/office/officeart/2005/8/layout/chevron2"/>
    <dgm:cxn modelId="{9551E943-DEC6-4FC8-BE97-F7D278C0018D}" type="presParOf" srcId="{779A7F78-9021-4A05-BE5F-9AED58C6C444}" destId="{7B08FA91-610F-49AB-B5CD-922432F8EC03}" srcOrd="1" destOrd="0" presId="urn:microsoft.com/office/officeart/2005/8/layout/chevron2"/>
    <dgm:cxn modelId="{FDBE0866-0F53-4905-A8A8-502FF7F17EDC}" type="presParOf" srcId="{6701C5D5-C538-4982-83B8-D0842EE3B7A8}" destId="{F7A0E25E-7FBD-4E4A-8FA3-DF6F3D40E46D}" srcOrd="3" destOrd="0" presId="urn:microsoft.com/office/officeart/2005/8/layout/chevron2"/>
    <dgm:cxn modelId="{89DB79C8-38A3-4990-85C1-2323F5EBDF73}" type="presParOf" srcId="{6701C5D5-C538-4982-83B8-D0842EE3B7A8}" destId="{8F5411F1-062F-4EB3-B50D-82E134350990}" srcOrd="4" destOrd="0" presId="urn:microsoft.com/office/officeart/2005/8/layout/chevron2"/>
    <dgm:cxn modelId="{0E8EAC62-4F29-46E0-B5B4-E551BCA59AB9}" type="presParOf" srcId="{8F5411F1-062F-4EB3-B50D-82E134350990}" destId="{120F0BB8-1030-4CCC-9FB7-B06F503D0722}" srcOrd="0" destOrd="0" presId="urn:microsoft.com/office/officeart/2005/8/layout/chevron2"/>
    <dgm:cxn modelId="{2350419C-F3EE-488D-83E0-4DF2188509D2}" type="presParOf" srcId="{8F5411F1-062F-4EB3-B50D-82E134350990}" destId="{B2288369-5AAB-4505-A33F-9032D458E412}"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CE843F-D1D4-407F-9A1C-6A5B6F431981}">
      <dsp:nvSpPr>
        <dsp:cNvPr id="0" name=""/>
        <dsp:cNvSpPr/>
      </dsp:nvSpPr>
      <dsp:spPr>
        <a:xfrm rot="5400000">
          <a:off x="-259182" y="261233"/>
          <a:ext cx="1727885" cy="1209519"/>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3500" kern="1200" dirty="0" smtClean="0"/>
            <a:t>1994</a:t>
          </a:r>
          <a:endParaRPr lang="en-US" sz="3500" kern="1200" dirty="0"/>
        </a:p>
      </dsp:txBody>
      <dsp:txXfrm rot="-5400000">
        <a:off x="2" y="606810"/>
        <a:ext cx="1209519" cy="518366"/>
      </dsp:txXfrm>
    </dsp:sp>
    <dsp:sp modelId="{D8211137-EEB2-44D8-91F9-9A0E6A94FDA4}">
      <dsp:nvSpPr>
        <dsp:cNvPr id="0" name=""/>
        <dsp:cNvSpPr/>
      </dsp:nvSpPr>
      <dsp:spPr>
        <a:xfrm rot="5400000">
          <a:off x="4157997" y="-2946426"/>
          <a:ext cx="1123125" cy="7020080"/>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smtClean="0">
              <a:latin typeface="Century Gothic" panose="020B0502020202020204" pitchFamily="34" charset="0"/>
            </a:rPr>
            <a:t>El </a:t>
          </a:r>
          <a:r>
            <a:rPr lang="en-US" sz="2000" kern="1200" dirty="0" err="1" smtClean="0">
              <a:latin typeface="Century Gothic" panose="020B0502020202020204" pitchFamily="34" charset="0"/>
            </a:rPr>
            <a:t>programa</a:t>
          </a:r>
          <a:r>
            <a:rPr lang="en-US" sz="2000" kern="1200" dirty="0" smtClean="0">
              <a:latin typeface="Century Gothic" panose="020B0502020202020204" pitchFamily="34" charset="0"/>
            </a:rPr>
            <a:t> de </a:t>
          </a:r>
          <a:r>
            <a:rPr lang="en-US" sz="2000" kern="1200" dirty="0" err="1" smtClean="0">
              <a:latin typeface="Century Gothic" panose="020B0502020202020204" pitchFamily="34" charset="0"/>
            </a:rPr>
            <a:t>lenguaje</a:t>
          </a:r>
          <a:r>
            <a:rPr lang="en-US" sz="2000" kern="1200" dirty="0" smtClean="0">
              <a:latin typeface="Century Gothic" panose="020B0502020202020204" pitchFamily="34" charset="0"/>
            </a:rPr>
            <a:t> dual </a:t>
          </a:r>
          <a:r>
            <a:rPr lang="en-US" sz="2000" kern="1200" dirty="0" err="1" smtClean="0">
              <a:latin typeface="Century Gothic" panose="020B0502020202020204" pitchFamily="34" charset="0"/>
            </a:rPr>
            <a:t>es</a:t>
          </a:r>
          <a:r>
            <a:rPr lang="en-US" sz="2000" kern="1200" dirty="0" smtClean="0">
              <a:latin typeface="Century Gothic" panose="020B0502020202020204" pitchFamily="34" charset="0"/>
            </a:rPr>
            <a:t> </a:t>
          </a:r>
          <a:r>
            <a:rPr lang="en-US" sz="2000" kern="1200" dirty="0" err="1" smtClean="0">
              <a:latin typeface="Century Gothic" panose="020B0502020202020204" pitchFamily="34" charset="0"/>
            </a:rPr>
            <a:t>implementado</a:t>
          </a:r>
          <a:r>
            <a:rPr lang="en-US" sz="2000" kern="1200" dirty="0" smtClean="0">
              <a:latin typeface="Century Gothic" panose="020B0502020202020204" pitchFamily="34" charset="0"/>
            </a:rPr>
            <a:t> </a:t>
          </a:r>
          <a:r>
            <a:rPr lang="en-US" sz="2000" kern="1200" dirty="0" err="1" smtClean="0">
              <a:latin typeface="Century Gothic" panose="020B0502020202020204" pitchFamily="34" charset="0"/>
            </a:rPr>
            <a:t>por</a:t>
          </a:r>
          <a:r>
            <a:rPr lang="en-US" sz="2000" kern="1200" dirty="0" smtClean="0">
              <a:latin typeface="Century Gothic" panose="020B0502020202020204" pitchFamily="34" charset="0"/>
            </a:rPr>
            <a:t> </a:t>
          </a:r>
          <a:r>
            <a:rPr lang="en-US" sz="2000" kern="1200" dirty="0" err="1" smtClean="0">
              <a:latin typeface="Century Gothic" panose="020B0502020202020204" pitchFamily="34" charset="0"/>
            </a:rPr>
            <a:t>primera</a:t>
          </a:r>
          <a:r>
            <a:rPr lang="en-US" sz="2000" kern="1200" dirty="0" smtClean="0">
              <a:latin typeface="Century Gothic" panose="020B0502020202020204" pitchFamily="34" charset="0"/>
            </a:rPr>
            <a:t> </a:t>
          </a:r>
          <a:r>
            <a:rPr lang="en-US" sz="2000" kern="1200" dirty="0" err="1" smtClean="0">
              <a:latin typeface="Century Gothic" panose="020B0502020202020204" pitchFamily="34" charset="0"/>
            </a:rPr>
            <a:t>vez</a:t>
          </a:r>
          <a:r>
            <a:rPr lang="en-US" sz="2000" kern="1200" dirty="0" smtClean="0">
              <a:latin typeface="Century Gothic" panose="020B0502020202020204" pitchFamily="34" charset="0"/>
            </a:rPr>
            <a:t>.</a:t>
          </a:r>
          <a:endParaRPr lang="en-US" sz="2000" kern="1200" dirty="0">
            <a:latin typeface="Century Gothic" panose="020B0502020202020204" pitchFamily="34" charset="0"/>
          </a:endParaRPr>
        </a:p>
      </dsp:txBody>
      <dsp:txXfrm rot="-5400000">
        <a:off x="1209520" y="56877"/>
        <a:ext cx="6965254" cy="1013473"/>
      </dsp:txXfrm>
    </dsp:sp>
    <dsp:sp modelId="{041AF946-460A-4E5D-BDC1-3B08F8E58F81}">
      <dsp:nvSpPr>
        <dsp:cNvPr id="0" name=""/>
        <dsp:cNvSpPr/>
      </dsp:nvSpPr>
      <dsp:spPr>
        <a:xfrm rot="5400000">
          <a:off x="-259182" y="1802362"/>
          <a:ext cx="1727885" cy="1209519"/>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3500" kern="1200" dirty="0" smtClean="0"/>
            <a:t>2012</a:t>
          </a:r>
          <a:endParaRPr lang="en-US" sz="3500" kern="1200" dirty="0"/>
        </a:p>
      </dsp:txBody>
      <dsp:txXfrm rot="-5400000">
        <a:off x="2" y="2147939"/>
        <a:ext cx="1209519" cy="518366"/>
      </dsp:txXfrm>
    </dsp:sp>
    <dsp:sp modelId="{7B08FA91-610F-49AB-B5CD-922432F8EC03}">
      <dsp:nvSpPr>
        <dsp:cNvPr id="0" name=""/>
        <dsp:cNvSpPr/>
      </dsp:nvSpPr>
      <dsp:spPr>
        <a:xfrm rot="5400000">
          <a:off x="4157997" y="-1405297"/>
          <a:ext cx="1123125" cy="7020080"/>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err="1" smtClean="0">
              <a:latin typeface="Century Gothic" panose="020B0502020202020204" pitchFamily="34" charset="0"/>
            </a:rPr>
            <a:t>Expansión</a:t>
          </a:r>
          <a:r>
            <a:rPr lang="en-US" sz="2000" kern="1200" dirty="0" smtClean="0">
              <a:latin typeface="Century Gothic" panose="020B0502020202020204" pitchFamily="34" charset="0"/>
            </a:rPr>
            <a:t>:</a:t>
          </a:r>
          <a:endParaRPr lang="en-US" sz="2000" kern="1200" dirty="0">
            <a:latin typeface="Century Gothic" panose="020B0502020202020204" pitchFamily="34" charset="0"/>
          </a:endParaRPr>
        </a:p>
        <a:p>
          <a:pPr marL="228600" lvl="1" indent="-228600" algn="l" defTabSz="889000">
            <a:lnSpc>
              <a:spcPct val="90000"/>
            </a:lnSpc>
            <a:spcBef>
              <a:spcPct val="0"/>
            </a:spcBef>
            <a:spcAft>
              <a:spcPct val="15000"/>
            </a:spcAft>
            <a:buChar char="••"/>
          </a:pPr>
          <a:r>
            <a:rPr lang="en-US" sz="2000" kern="1200" dirty="0" smtClean="0">
              <a:latin typeface="Century Gothic" panose="020B0502020202020204" pitchFamily="34" charset="0"/>
            </a:rPr>
            <a:t>14 </a:t>
          </a:r>
          <a:r>
            <a:rPr lang="en-US" sz="2000" kern="1200" dirty="0" err="1" smtClean="0">
              <a:latin typeface="Century Gothic" panose="020B0502020202020204" pitchFamily="34" charset="0"/>
            </a:rPr>
            <a:t>primarias</a:t>
          </a:r>
          <a:r>
            <a:rPr lang="en-US" sz="2000" kern="1200" dirty="0" smtClean="0">
              <a:latin typeface="Century Gothic" panose="020B0502020202020204" pitchFamily="34" charset="0"/>
            </a:rPr>
            <a:t>, 2 </a:t>
          </a:r>
          <a:r>
            <a:rPr lang="en-US" sz="2000" kern="1200" dirty="0" err="1" smtClean="0">
              <a:latin typeface="Century Gothic" panose="020B0502020202020204" pitchFamily="34" charset="0"/>
            </a:rPr>
            <a:t>secundarias</a:t>
          </a:r>
          <a:r>
            <a:rPr lang="en-US" sz="2000" kern="1200" dirty="0" smtClean="0">
              <a:latin typeface="Century Gothic" panose="020B0502020202020204" pitchFamily="34" charset="0"/>
            </a:rPr>
            <a:t> y </a:t>
          </a:r>
          <a:r>
            <a:rPr lang="en-US" sz="2000" kern="1200" dirty="0" err="1" smtClean="0">
              <a:latin typeface="Century Gothic" panose="020B0502020202020204" pitchFamily="34" charset="0"/>
            </a:rPr>
            <a:t>una</a:t>
          </a:r>
          <a:r>
            <a:rPr lang="en-US" sz="2000" kern="1200" dirty="0" smtClean="0">
              <a:latin typeface="Century Gothic" panose="020B0502020202020204" pitchFamily="34" charset="0"/>
            </a:rPr>
            <a:t> </a:t>
          </a:r>
          <a:r>
            <a:rPr lang="en-US" sz="2000" kern="1200" dirty="0" err="1" smtClean="0">
              <a:latin typeface="Century Gothic" panose="020B0502020202020204" pitchFamily="34" charset="0"/>
            </a:rPr>
            <a:t>preparatoria</a:t>
          </a:r>
          <a:r>
            <a:rPr lang="en-US" sz="2000" kern="1200" dirty="0" smtClean="0">
              <a:latin typeface="Century Gothic" panose="020B0502020202020204" pitchFamily="34" charset="0"/>
            </a:rPr>
            <a:t>.</a:t>
          </a:r>
          <a:endParaRPr lang="en-US" sz="2000" kern="1200" dirty="0">
            <a:latin typeface="Century Gothic" panose="020B0502020202020204" pitchFamily="34" charset="0"/>
          </a:endParaRPr>
        </a:p>
      </dsp:txBody>
      <dsp:txXfrm rot="-5400000">
        <a:off x="1209520" y="1598006"/>
        <a:ext cx="6965254" cy="1013473"/>
      </dsp:txXfrm>
    </dsp:sp>
    <dsp:sp modelId="{120F0BB8-1030-4CCC-9FB7-B06F503D0722}">
      <dsp:nvSpPr>
        <dsp:cNvPr id="0" name=""/>
        <dsp:cNvSpPr/>
      </dsp:nvSpPr>
      <dsp:spPr>
        <a:xfrm rot="5400000">
          <a:off x="-259182" y="3485421"/>
          <a:ext cx="1727885" cy="1209519"/>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lvl="0" algn="ctr" defTabSz="1555750">
            <a:lnSpc>
              <a:spcPct val="90000"/>
            </a:lnSpc>
            <a:spcBef>
              <a:spcPct val="0"/>
            </a:spcBef>
            <a:spcAft>
              <a:spcPct val="35000"/>
            </a:spcAft>
          </a:pPr>
          <a:r>
            <a:rPr lang="en-US" sz="3500" kern="1200" dirty="0" smtClean="0"/>
            <a:t>2013</a:t>
          </a:r>
          <a:endParaRPr lang="en-US" sz="3500" kern="1200" dirty="0"/>
        </a:p>
      </dsp:txBody>
      <dsp:txXfrm rot="-5400000">
        <a:off x="2" y="3830998"/>
        <a:ext cx="1209519" cy="518366"/>
      </dsp:txXfrm>
    </dsp:sp>
    <dsp:sp modelId="{B2288369-5AAB-4505-A33F-9032D458E412}">
      <dsp:nvSpPr>
        <dsp:cNvPr id="0" name=""/>
        <dsp:cNvSpPr/>
      </dsp:nvSpPr>
      <dsp:spPr>
        <a:xfrm rot="5400000">
          <a:off x="4016067" y="277761"/>
          <a:ext cx="1406984" cy="7020080"/>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s-MX" sz="2000" kern="1200" dirty="0" smtClean="0">
              <a:latin typeface="Century Gothic" panose="020B0502020202020204" pitchFamily="34" charset="0"/>
            </a:rPr>
            <a:t>Visitas a escuelas duales dentro del estado y del país</a:t>
          </a:r>
          <a:endParaRPr lang="en-US" sz="2000" kern="1200" dirty="0">
            <a:latin typeface="Century Gothic" panose="020B0502020202020204" pitchFamily="34" charset="0"/>
          </a:endParaRPr>
        </a:p>
        <a:p>
          <a:pPr marL="228600" lvl="1" indent="-228600" algn="l" defTabSz="889000">
            <a:lnSpc>
              <a:spcPct val="90000"/>
            </a:lnSpc>
            <a:spcBef>
              <a:spcPct val="0"/>
            </a:spcBef>
            <a:spcAft>
              <a:spcPct val="15000"/>
            </a:spcAft>
            <a:buChar char="••"/>
          </a:pPr>
          <a:r>
            <a:rPr lang="en-US" sz="2000" kern="1200" dirty="0" err="1" smtClean="0">
              <a:latin typeface="Century Gothic" panose="020B0502020202020204" pitchFamily="34" charset="0"/>
            </a:rPr>
            <a:t>Consolidación</a:t>
          </a:r>
          <a:r>
            <a:rPr lang="en-US" sz="2000" kern="1200" dirty="0" smtClean="0">
              <a:latin typeface="Century Gothic" panose="020B0502020202020204" pitchFamily="34" charset="0"/>
            </a:rPr>
            <a:t> de </a:t>
          </a:r>
          <a:r>
            <a:rPr lang="en-US" sz="2000" kern="1200" dirty="0" err="1" smtClean="0">
              <a:latin typeface="Century Gothic" panose="020B0502020202020204" pitchFamily="34" charset="0"/>
            </a:rPr>
            <a:t>normas</a:t>
          </a:r>
          <a:r>
            <a:rPr lang="en-US" sz="2000" kern="1200" dirty="0" smtClean="0">
              <a:latin typeface="Century Gothic" panose="020B0502020202020204" pitchFamily="34" charset="0"/>
            </a:rPr>
            <a:t> y </a:t>
          </a:r>
          <a:r>
            <a:rPr lang="en-US" sz="2000" kern="1200" dirty="0" err="1" smtClean="0">
              <a:latin typeface="Century Gothic" panose="020B0502020202020204" pitchFamily="34" charset="0"/>
            </a:rPr>
            <a:t>sistemas</a:t>
          </a:r>
          <a:r>
            <a:rPr lang="en-US" sz="2000" kern="1200" dirty="0" smtClean="0">
              <a:latin typeface="Century Gothic" panose="020B0502020202020204" pitchFamily="34" charset="0"/>
            </a:rPr>
            <a:t> de </a:t>
          </a:r>
          <a:r>
            <a:rPr lang="en-US" sz="2000" kern="1200" dirty="0" err="1" smtClean="0">
              <a:latin typeface="Century Gothic" panose="020B0502020202020204" pitchFamily="34" charset="0"/>
            </a:rPr>
            <a:t>apoyo</a:t>
          </a:r>
          <a:r>
            <a:rPr lang="en-US" sz="2000" kern="1200" dirty="0" smtClean="0">
              <a:latin typeface="Century Gothic" panose="020B0502020202020204" pitchFamily="34" charset="0"/>
            </a:rPr>
            <a:t>.</a:t>
          </a:r>
          <a:endParaRPr lang="en-US" sz="2000" kern="1200" dirty="0">
            <a:latin typeface="Century Gothic" panose="020B0502020202020204" pitchFamily="34" charset="0"/>
          </a:endParaRPr>
        </a:p>
      </dsp:txBody>
      <dsp:txXfrm rot="-5400000">
        <a:off x="1209520" y="3152992"/>
        <a:ext cx="6951397" cy="12696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CE843F-D1D4-407F-9A1C-6A5B6F431981}">
      <dsp:nvSpPr>
        <dsp:cNvPr id="0" name=""/>
        <dsp:cNvSpPr/>
      </dsp:nvSpPr>
      <dsp:spPr>
        <a:xfrm rot="5400000">
          <a:off x="-247324" y="254694"/>
          <a:ext cx="1648833" cy="1154183"/>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t>2014</a:t>
          </a:r>
          <a:endParaRPr lang="en-US" sz="1900" kern="1200" dirty="0"/>
        </a:p>
      </dsp:txBody>
      <dsp:txXfrm rot="-5400000">
        <a:off x="2" y="584461"/>
        <a:ext cx="1154183" cy="494650"/>
      </dsp:txXfrm>
    </dsp:sp>
    <dsp:sp modelId="{D8211137-EEB2-44D8-91F9-9A0E6A94FDA4}">
      <dsp:nvSpPr>
        <dsp:cNvPr id="0" name=""/>
        <dsp:cNvSpPr/>
      </dsp:nvSpPr>
      <dsp:spPr>
        <a:xfrm rot="5400000">
          <a:off x="4156020" y="-2994468"/>
          <a:ext cx="1071741" cy="7075416"/>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err="1" smtClean="0">
              <a:latin typeface="Century Gothic" panose="020B0502020202020204" pitchFamily="34" charset="0"/>
            </a:rPr>
            <a:t>Expansión</a:t>
          </a:r>
          <a:r>
            <a:rPr lang="en-US" sz="2000" kern="1200" dirty="0" smtClean="0">
              <a:latin typeface="Century Gothic" panose="020B0502020202020204" pitchFamily="34" charset="0"/>
            </a:rPr>
            <a:t>:</a:t>
          </a:r>
          <a:endParaRPr lang="en-US" sz="2000" kern="1200" dirty="0">
            <a:latin typeface="Century Gothic" panose="020B0502020202020204" pitchFamily="34" charset="0"/>
          </a:endParaRPr>
        </a:p>
        <a:p>
          <a:pPr marL="228600" lvl="1" indent="-228600" algn="l" defTabSz="889000">
            <a:lnSpc>
              <a:spcPct val="90000"/>
            </a:lnSpc>
            <a:spcBef>
              <a:spcPct val="0"/>
            </a:spcBef>
            <a:spcAft>
              <a:spcPct val="15000"/>
            </a:spcAft>
            <a:buChar char="••"/>
          </a:pPr>
          <a:r>
            <a:rPr lang="en-US" sz="2000" kern="1200" dirty="0" smtClean="0">
              <a:latin typeface="Century Gothic" panose="020B0502020202020204" pitchFamily="34" charset="0"/>
            </a:rPr>
            <a:t>14 </a:t>
          </a:r>
          <a:r>
            <a:rPr lang="en-US" sz="2000" kern="1200" dirty="0" err="1" smtClean="0">
              <a:latin typeface="Century Gothic" panose="020B0502020202020204" pitchFamily="34" charset="0"/>
            </a:rPr>
            <a:t>primarias</a:t>
          </a:r>
          <a:r>
            <a:rPr lang="en-US" sz="2000" kern="1200" dirty="0" smtClean="0">
              <a:latin typeface="Century Gothic" panose="020B0502020202020204" pitchFamily="34" charset="0"/>
            </a:rPr>
            <a:t> </a:t>
          </a:r>
          <a:r>
            <a:rPr lang="en-US" sz="2000" kern="1200" dirty="0" err="1" smtClean="0">
              <a:latin typeface="Century Gothic" panose="020B0502020202020204" pitchFamily="34" charset="0"/>
            </a:rPr>
            <a:t>adicionales</a:t>
          </a:r>
          <a:r>
            <a:rPr lang="en-US" sz="2000" kern="1200" dirty="0" smtClean="0">
              <a:latin typeface="Century Gothic" panose="020B0502020202020204" pitchFamily="34" charset="0"/>
            </a:rPr>
            <a:t> </a:t>
          </a:r>
          <a:r>
            <a:rPr lang="en-US" sz="2000" kern="1200" dirty="0" err="1" smtClean="0">
              <a:latin typeface="Century Gothic" panose="020B0502020202020204" pitchFamily="34" charset="0"/>
            </a:rPr>
            <a:t>deciden</a:t>
          </a:r>
          <a:r>
            <a:rPr lang="en-US" sz="2000" kern="1200" dirty="0" smtClean="0">
              <a:latin typeface="Century Gothic" panose="020B0502020202020204" pitchFamily="34" charset="0"/>
            </a:rPr>
            <a:t> </a:t>
          </a:r>
          <a:r>
            <a:rPr lang="en-US" sz="2000" kern="1200" dirty="0" err="1" smtClean="0">
              <a:latin typeface="Century Gothic" panose="020B0502020202020204" pitchFamily="34" charset="0"/>
            </a:rPr>
            <a:t>implementar</a:t>
          </a:r>
          <a:r>
            <a:rPr lang="en-US" sz="2000" kern="1200" dirty="0" smtClean="0">
              <a:latin typeface="Century Gothic" panose="020B0502020202020204" pitchFamily="34" charset="0"/>
            </a:rPr>
            <a:t> el </a:t>
          </a:r>
          <a:r>
            <a:rPr lang="en-US" sz="2000" kern="1200" dirty="0" err="1" smtClean="0">
              <a:latin typeface="Century Gothic" panose="020B0502020202020204" pitchFamily="34" charset="0"/>
            </a:rPr>
            <a:t>programa</a:t>
          </a:r>
          <a:r>
            <a:rPr lang="en-US" sz="2000" kern="1200" dirty="0" smtClean="0">
              <a:latin typeface="Century Gothic" panose="020B0502020202020204" pitchFamily="34" charset="0"/>
            </a:rPr>
            <a:t> dual</a:t>
          </a:r>
          <a:endParaRPr lang="en-US" sz="2000" kern="1200" dirty="0">
            <a:latin typeface="Century Gothic" panose="020B0502020202020204" pitchFamily="34" charset="0"/>
          </a:endParaRPr>
        </a:p>
      </dsp:txBody>
      <dsp:txXfrm rot="-5400000">
        <a:off x="1154183" y="59687"/>
        <a:ext cx="7023098" cy="967105"/>
      </dsp:txXfrm>
    </dsp:sp>
    <dsp:sp modelId="{041AF946-460A-4E5D-BDC1-3B08F8E58F81}">
      <dsp:nvSpPr>
        <dsp:cNvPr id="0" name=""/>
        <dsp:cNvSpPr/>
      </dsp:nvSpPr>
      <dsp:spPr>
        <a:xfrm rot="5400000">
          <a:off x="-247324" y="1941239"/>
          <a:ext cx="1648833" cy="1154183"/>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t>2015</a:t>
          </a:r>
          <a:endParaRPr lang="en-US" sz="1900" kern="1200" dirty="0"/>
        </a:p>
      </dsp:txBody>
      <dsp:txXfrm rot="-5400000">
        <a:off x="2" y="2271006"/>
        <a:ext cx="1154183" cy="494650"/>
      </dsp:txXfrm>
    </dsp:sp>
    <dsp:sp modelId="{7B08FA91-610F-49AB-B5CD-922432F8EC03}">
      <dsp:nvSpPr>
        <dsp:cNvPr id="0" name=""/>
        <dsp:cNvSpPr/>
      </dsp:nvSpPr>
      <dsp:spPr>
        <a:xfrm rot="5400000">
          <a:off x="3940097" y="-1307922"/>
          <a:ext cx="1503589" cy="7075416"/>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err="1" smtClean="0">
              <a:latin typeface="Century Gothic" panose="020B0502020202020204" pitchFamily="34" charset="0"/>
            </a:rPr>
            <a:t>Expansión</a:t>
          </a:r>
          <a:r>
            <a:rPr lang="en-US" sz="2000" kern="1200" dirty="0" smtClean="0">
              <a:latin typeface="Century Gothic" panose="020B0502020202020204" pitchFamily="34" charset="0"/>
            </a:rPr>
            <a:t>:</a:t>
          </a:r>
          <a:endParaRPr lang="en-US" sz="2000" kern="1200" dirty="0">
            <a:latin typeface="Century Gothic" panose="020B0502020202020204" pitchFamily="34" charset="0"/>
          </a:endParaRPr>
        </a:p>
        <a:p>
          <a:pPr marL="457200" lvl="2" indent="-228600" algn="l" defTabSz="889000">
            <a:lnSpc>
              <a:spcPct val="90000"/>
            </a:lnSpc>
            <a:spcBef>
              <a:spcPct val="0"/>
            </a:spcBef>
            <a:spcAft>
              <a:spcPct val="15000"/>
            </a:spcAft>
            <a:buChar char="••"/>
          </a:pPr>
          <a:r>
            <a:rPr lang="en-US" sz="2000" kern="1200" dirty="0" smtClean="0">
              <a:latin typeface="Century Gothic" panose="020B0502020202020204" pitchFamily="34" charset="0"/>
            </a:rPr>
            <a:t>22 </a:t>
          </a:r>
          <a:r>
            <a:rPr lang="en-US" sz="2000" kern="1200" dirty="0" err="1" smtClean="0">
              <a:latin typeface="Century Gothic" panose="020B0502020202020204" pitchFamily="34" charset="0"/>
            </a:rPr>
            <a:t>primarias</a:t>
          </a:r>
          <a:r>
            <a:rPr lang="en-US" sz="2000" kern="1200" dirty="0" smtClean="0">
              <a:latin typeface="Century Gothic" panose="020B0502020202020204" pitchFamily="34" charset="0"/>
            </a:rPr>
            <a:t>, 2 </a:t>
          </a:r>
          <a:r>
            <a:rPr lang="en-US" sz="2000" kern="1200" dirty="0" err="1" smtClean="0">
              <a:latin typeface="Century Gothic" panose="020B0502020202020204" pitchFamily="34" charset="0"/>
            </a:rPr>
            <a:t>centros</a:t>
          </a:r>
          <a:r>
            <a:rPr lang="en-US" sz="2000" kern="1200" dirty="0" smtClean="0">
              <a:latin typeface="Century Gothic" panose="020B0502020202020204" pitchFamily="34" charset="0"/>
            </a:rPr>
            <a:t> de </a:t>
          </a:r>
          <a:r>
            <a:rPr lang="en-US" sz="2000" kern="1200" dirty="0" err="1" smtClean="0">
              <a:latin typeface="Century Gothic" panose="020B0502020202020204" pitchFamily="34" charset="0"/>
            </a:rPr>
            <a:t>educación</a:t>
          </a:r>
          <a:r>
            <a:rPr lang="en-US" sz="2000" kern="1200" dirty="0" smtClean="0">
              <a:latin typeface="Century Gothic" panose="020B0502020202020204" pitchFamily="34" charset="0"/>
            </a:rPr>
            <a:t> </a:t>
          </a:r>
          <a:r>
            <a:rPr lang="en-US" sz="2000" kern="1200" dirty="0" err="1" smtClean="0">
              <a:latin typeface="Century Gothic" panose="020B0502020202020204" pitchFamily="34" charset="0"/>
            </a:rPr>
            <a:t>temprana</a:t>
          </a:r>
          <a:r>
            <a:rPr lang="en-US" sz="2000" kern="1200" dirty="0" smtClean="0">
              <a:latin typeface="Century Gothic" panose="020B0502020202020204" pitchFamily="34" charset="0"/>
            </a:rPr>
            <a:t> </a:t>
          </a:r>
          <a:r>
            <a:rPr lang="en-US" sz="2000" kern="1200" dirty="0" smtClean="0">
              <a:latin typeface="Century Gothic" panose="020B0502020202020204" pitchFamily="34" charset="0"/>
            </a:rPr>
            <a:t>y </a:t>
          </a:r>
          <a:r>
            <a:rPr lang="en-US" sz="2000" kern="1200" dirty="0" err="1" smtClean="0">
              <a:latin typeface="Century Gothic" panose="020B0502020202020204" pitchFamily="34" charset="0"/>
            </a:rPr>
            <a:t>una</a:t>
          </a:r>
          <a:r>
            <a:rPr lang="en-US" sz="2000" kern="1200" dirty="0" smtClean="0">
              <a:latin typeface="Century Gothic" panose="020B0502020202020204" pitchFamily="34" charset="0"/>
            </a:rPr>
            <a:t> </a:t>
          </a:r>
          <a:r>
            <a:rPr lang="en-US" sz="2000" kern="1200" dirty="0" err="1" smtClean="0">
              <a:latin typeface="Century Gothic" panose="020B0502020202020204" pitchFamily="34" charset="0"/>
            </a:rPr>
            <a:t>secundaria</a:t>
          </a:r>
          <a:endParaRPr lang="en-US" sz="2000" kern="1200" dirty="0">
            <a:latin typeface="Century Gothic" panose="020B0502020202020204" pitchFamily="34" charset="0"/>
          </a:endParaRPr>
        </a:p>
        <a:p>
          <a:pPr marL="457200" lvl="2" indent="-228600" algn="l" defTabSz="889000">
            <a:lnSpc>
              <a:spcPct val="90000"/>
            </a:lnSpc>
            <a:spcBef>
              <a:spcPct val="0"/>
            </a:spcBef>
            <a:spcAft>
              <a:spcPct val="15000"/>
            </a:spcAft>
            <a:buChar char="••"/>
          </a:pPr>
          <a:r>
            <a:rPr lang="es-MX" sz="2000" kern="1200" dirty="0" smtClean="0">
              <a:latin typeface="Century Gothic" panose="020B0502020202020204" pitchFamily="34" charset="0"/>
            </a:rPr>
            <a:t>En total 56 escuelas duales</a:t>
          </a:r>
          <a:endParaRPr lang="en-US" sz="2000" kern="1200" dirty="0">
            <a:latin typeface="Century Gothic" panose="020B0502020202020204" pitchFamily="34" charset="0"/>
          </a:endParaRPr>
        </a:p>
      </dsp:txBody>
      <dsp:txXfrm rot="-5400000">
        <a:off x="1154184" y="1551390"/>
        <a:ext cx="7002017" cy="1356791"/>
      </dsp:txXfrm>
    </dsp:sp>
    <dsp:sp modelId="{120F0BB8-1030-4CCC-9FB7-B06F503D0722}">
      <dsp:nvSpPr>
        <dsp:cNvPr id="0" name=""/>
        <dsp:cNvSpPr/>
      </dsp:nvSpPr>
      <dsp:spPr>
        <a:xfrm rot="5400000">
          <a:off x="-247324" y="3547297"/>
          <a:ext cx="1648833" cy="1154183"/>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t>2016</a:t>
          </a:r>
          <a:endParaRPr lang="en-US" sz="1900" kern="1200" dirty="0"/>
        </a:p>
      </dsp:txBody>
      <dsp:txXfrm rot="-5400000">
        <a:off x="2" y="3877064"/>
        <a:ext cx="1154183" cy="494650"/>
      </dsp:txXfrm>
    </dsp:sp>
    <dsp:sp modelId="{B2288369-5AAB-4505-A33F-9032D458E412}">
      <dsp:nvSpPr>
        <dsp:cNvPr id="0" name=""/>
        <dsp:cNvSpPr/>
      </dsp:nvSpPr>
      <dsp:spPr>
        <a:xfrm rot="5400000">
          <a:off x="4020584" y="298135"/>
          <a:ext cx="1342613" cy="7075416"/>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err="1" smtClean="0">
              <a:latin typeface="Century Gothic" panose="020B0502020202020204" pitchFamily="34" charset="0"/>
            </a:rPr>
            <a:t>Expansión</a:t>
          </a:r>
          <a:r>
            <a:rPr lang="en-US" sz="2000" kern="1200" dirty="0" smtClean="0">
              <a:latin typeface="Century Gothic" panose="020B0502020202020204" pitchFamily="34" charset="0"/>
            </a:rPr>
            <a:t>:</a:t>
          </a:r>
          <a:endParaRPr lang="en-US" sz="2000" kern="1200" dirty="0">
            <a:latin typeface="Century Gothic" panose="020B0502020202020204" pitchFamily="34" charset="0"/>
          </a:endParaRPr>
        </a:p>
        <a:p>
          <a:pPr marL="457200" lvl="2" indent="-228600" algn="l" defTabSz="889000">
            <a:lnSpc>
              <a:spcPct val="90000"/>
            </a:lnSpc>
            <a:spcBef>
              <a:spcPct val="0"/>
            </a:spcBef>
            <a:spcAft>
              <a:spcPct val="15000"/>
            </a:spcAft>
            <a:buChar char="••"/>
          </a:pPr>
          <a:r>
            <a:rPr lang="es-MX" sz="2000" kern="1200" dirty="0" smtClean="0">
              <a:latin typeface="Century Gothic" panose="020B0502020202020204" pitchFamily="34" charset="0"/>
            </a:rPr>
            <a:t>10 primarias, un centro de educación temprana y una secundaria</a:t>
          </a:r>
          <a:endParaRPr lang="en-US" sz="2000" kern="1200" dirty="0">
            <a:latin typeface="Century Gothic" panose="020B0502020202020204" pitchFamily="34" charset="0"/>
          </a:endParaRPr>
        </a:p>
        <a:p>
          <a:pPr marL="457200" lvl="2" indent="-228600" algn="l" defTabSz="889000">
            <a:lnSpc>
              <a:spcPct val="90000"/>
            </a:lnSpc>
            <a:spcBef>
              <a:spcPct val="0"/>
            </a:spcBef>
            <a:spcAft>
              <a:spcPct val="15000"/>
            </a:spcAft>
            <a:buChar char="••"/>
          </a:pPr>
          <a:r>
            <a:rPr lang="es-MX" sz="2000" kern="1200" dirty="0" smtClean="0">
              <a:latin typeface="Century Gothic" panose="020B0502020202020204" pitchFamily="34" charset="0"/>
            </a:rPr>
            <a:t>En total 68 escuelas duales</a:t>
          </a:r>
          <a:endParaRPr lang="en-US" sz="2000" kern="1200" dirty="0">
            <a:latin typeface="Century Gothic" panose="020B0502020202020204" pitchFamily="34" charset="0"/>
          </a:endParaRPr>
        </a:p>
      </dsp:txBody>
      <dsp:txXfrm rot="-5400000">
        <a:off x="1154183" y="3230078"/>
        <a:ext cx="7009875" cy="1211531"/>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0.17167</cdr:x>
      <cdr:y>0.74444</cdr:y>
    </cdr:from>
    <cdr:to>
      <cdr:x>0.58667</cdr:x>
      <cdr:y>0.89444</cdr:y>
    </cdr:to>
    <cdr:sp macro="" textlink="">
      <cdr:nvSpPr>
        <cdr:cNvPr id="2" name="TextBox 1"/>
        <cdr:cNvSpPr txBox="1"/>
      </cdr:nvSpPr>
      <cdr:spPr>
        <a:xfrm xmlns:a="http://schemas.openxmlformats.org/drawingml/2006/main">
          <a:off x="784860" y="2042154"/>
          <a:ext cx="1897380" cy="41148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0.09501</cdr:x>
      <cdr:y>0.94336</cdr:y>
    </cdr:from>
    <cdr:to>
      <cdr:x>0.97473</cdr:x>
      <cdr:y>1</cdr:y>
    </cdr:to>
    <cdr:sp macro="" textlink="">
      <cdr:nvSpPr>
        <cdr:cNvPr id="3" name="TextBox 2"/>
        <cdr:cNvSpPr txBox="1"/>
      </cdr:nvSpPr>
      <cdr:spPr>
        <a:xfrm xmlns:a="http://schemas.openxmlformats.org/drawingml/2006/main">
          <a:off x="544446" y="4061460"/>
          <a:ext cx="5041014" cy="24384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MX" sz="900" b="1" dirty="0" smtClean="0">
              <a:latin typeface="Century Gothic" panose="020B0502020202020204" pitchFamily="34" charset="0"/>
            </a:rPr>
            <a:t>Jardín de niños	             1ro                               2do                              3ro                                   4to                               5to</a:t>
          </a:r>
          <a:endParaRPr lang="en-US" sz="900" b="1" dirty="0">
            <a:latin typeface="Century Gothic" panose="020B0502020202020204" pitchFamily="34" charset="0"/>
          </a:endParaRPr>
        </a:p>
      </cdr:txBody>
    </cdr:sp>
  </cdr:relSizeAnchor>
  <cdr:relSizeAnchor xmlns:cdr="http://schemas.openxmlformats.org/drawingml/2006/chartDrawing">
    <cdr:from>
      <cdr:x>0.91026</cdr:x>
      <cdr:y>0.49195</cdr:y>
    </cdr:from>
    <cdr:to>
      <cdr:x>1</cdr:x>
      <cdr:y>0.54992</cdr:y>
    </cdr:to>
    <cdr:sp macro="" textlink="">
      <cdr:nvSpPr>
        <cdr:cNvPr id="6" name="TextBox 5"/>
        <cdr:cNvSpPr txBox="1"/>
      </cdr:nvSpPr>
      <cdr:spPr>
        <a:xfrm xmlns:a="http://schemas.openxmlformats.org/drawingml/2006/main">
          <a:off x="7777163" y="2424905"/>
          <a:ext cx="766762" cy="285750"/>
        </a:xfrm>
        <a:prstGeom xmlns:a="http://schemas.openxmlformats.org/drawingml/2006/main" prst="rect">
          <a:avLst/>
        </a:prstGeom>
        <a:solidFill xmlns:a="http://schemas.openxmlformats.org/drawingml/2006/main">
          <a:srgbClr val="FF0000"/>
        </a:solidFill>
      </cdr:spPr>
      <cdr:txBody>
        <a:bodyPr xmlns:a="http://schemas.openxmlformats.org/drawingml/2006/main" vertOverflow="clip" wrap="square" rtlCol="0"/>
        <a:lstStyle xmlns:a="http://schemas.openxmlformats.org/drawingml/2006/main"/>
        <a:p xmlns:a="http://schemas.openxmlformats.org/drawingml/2006/main">
          <a:r>
            <a:rPr lang="es-MX" sz="1100" b="1" dirty="0" smtClean="0">
              <a:solidFill>
                <a:schemeClr val="bg1"/>
              </a:solidFill>
            </a:rPr>
            <a:t>Español</a:t>
          </a:r>
          <a:endParaRPr lang="en-US" sz="1100" b="1" dirty="0">
            <a:solidFill>
              <a:schemeClr val="bg1"/>
            </a:solidFill>
          </a:endParaRPr>
        </a:p>
      </cdr:txBody>
    </cdr:sp>
  </cdr:relSizeAnchor>
  <cdr:relSizeAnchor xmlns:cdr="http://schemas.openxmlformats.org/drawingml/2006/chartDrawing">
    <cdr:from>
      <cdr:x>0.91026</cdr:x>
      <cdr:y>0.50225</cdr:y>
    </cdr:from>
    <cdr:to>
      <cdr:x>1</cdr:x>
      <cdr:y>0.56023</cdr:y>
    </cdr:to>
    <cdr:sp macro="" textlink="">
      <cdr:nvSpPr>
        <cdr:cNvPr id="8" name="TextBox 1"/>
        <cdr:cNvSpPr txBox="1"/>
      </cdr:nvSpPr>
      <cdr:spPr>
        <a:xfrm xmlns:a="http://schemas.openxmlformats.org/drawingml/2006/main">
          <a:off x="7827963" y="2475705"/>
          <a:ext cx="766762" cy="285750"/>
        </a:xfrm>
        <a:prstGeom xmlns:a="http://schemas.openxmlformats.org/drawingml/2006/main" prst="rect">
          <a:avLst/>
        </a:prstGeom>
        <a:solidFill xmlns:a="http://schemas.openxmlformats.org/drawingml/2006/main">
          <a:srgbClr val="FF0000"/>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MX" sz="1100" b="1" dirty="0" smtClean="0">
              <a:solidFill>
                <a:schemeClr val="bg1"/>
              </a:solidFill>
            </a:rPr>
            <a:t>Español</a:t>
          </a:r>
          <a:endParaRPr lang="en-US" sz="1100" b="1" dirty="0">
            <a:solidFill>
              <a:schemeClr val="bg1"/>
            </a:solidFill>
          </a:endParaRPr>
        </a:p>
      </cdr:txBody>
    </cdr:sp>
  </cdr:relSizeAnchor>
  <cdr:relSizeAnchor xmlns:cdr="http://schemas.openxmlformats.org/drawingml/2006/chartDrawing">
    <cdr:from>
      <cdr:x>0.20067</cdr:x>
      <cdr:y>0.02319</cdr:y>
    </cdr:from>
    <cdr:to>
      <cdr:x>0.84392</cdr:x>
      <cdr:y>0.08696</cdr:y>
    </cdr:to>
    <cdr:sp macro="" textlink="">
      <cdr:nvSpPr>
        <cdr:cNvPr id="9" name="TextBox 8"/>
        <cdr:cNvSpPr txBox="1"/>
      </cdr:nvSpPr>
      <cdr:spPr>
        <a:xfrm xmlns:a="http://schemas.openxmlformats.org/drawingml/2006/main">
          <a:off x="1714500" y="114299"/>
          <a:ext cx="5495925" cy="3143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0.09476</cdr:x>
      <cdr:y>0</cdr:y>
    </cdr:from>
    <cdr:to>
      <cdr:x>0.91026</cdr:x>
      <cdr:y>0.05217</cdr:y>
    </cdr:to>
    <cdr:sp macro="" textlink="">
      <cdr:nvSpPr>
        <cdr:cNvPr id="11" name="TextBox 10"/>
        <cdr:cNvSpPr txBox="1"/>
      </cdr:nvSpPr>
      <cdr:spPr>
        <a:xfrm xmlns:a="http://schemas.openxmlformats.org/drawingml/2006/main">
          <a:off x="809625" y="0"/>
          <a:ext cx="6967538" cy="257174"/>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square" rtlCol="0"/>
        <a:lstStyle xmlns:a="http://schemas.openxmlformats.org/drawingml/2006/main"/>
        <a:p xmlns:a="http://schemas.openxmlformats.org/drawingml/2006/main">
          <a:pPr algn="ctr"/>
          <a:r>
            <a:rPr lang="es-MX" sz="1200" b="1" dirty="0" smtClean="0">
              <a:latin typeface="Century Gothic" panose="020B0502020202020204" pitchFamily="34" charset="0"/>
            </a:rPr>
            <a:t>Lenguaje de Instrucción por grado escolar</a:t>
          </a:r>
          <a:endParaRPr lang="en-US" sz="1200" b="1" dirty="0">
            <a:latin typeface="Century Gothic" panose="020B0502020202020204"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0.05196</cdr:x>
      <cdr:y>0.88952</cdr:y>
    </cdr:from>
    <cdr:to>
      <cdr:x>0.8499</cdr:x>
      <cdr:y>0.9219</cdr:y>
    </cdr:to>
    <cdr:sp macro="" textlink="">
      <cdr:nvSpPr>
        <cdr:cNvPr id="2" name="TextBox 1"/>
        <cdr:cNvSpPr txBox="1"/>
      </cdr:nvSpPr>
      <cdr:spPr>
        <a:xfrm xmlns:a="http://schemas.openxmlformats.org/drawingml/2006/main">
          <a:off x="308610" y="3558540"/>
          <a:ext cx="4739640" cy="12954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0.31366</cdr:x>
      <cdr:y>0.95048</cdr:y>
    </cdr:from>
    <cdr:to>
      <cdr:x>0.68954</cdr:x>
      <cdr:y>1</cdr:y>
    </cdr:to>
    <cdr:sp macro="" textlink="">
      <cdr:nvSpPr>
        <cdr:cNvPr id="4" name="TextBox 3"/>
        <cdr:cNvSpPr txBox="1"/>
      </cdr:nvSpPr>
      <cdr:spPr>
        <a:xfrm xmlns:a="http://schemas.openxmlformats.org/drawingml/2006/main">
          <a:off x="1863090" y="3810000"/>
          <a:ext cx="2232660" cy="19812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0.34958</cdr:x>
      <cdr:y>0.96762</cdr:y>
    </cdr:from>
    <cdr:to>
      <cdr:x>0.4458</cdr:x>
      <cdr:y>0.99429</cdr:y>
    </cdr:to>
    <cdr:sp macro="" textlink="">
      <cdr:nvSpPr>
        <cdr:cNvPr id="6" name="TextBox 5"/>
        <cdr:cNvSpPr txBox="1"/>
      </cdr:nvSpPr>
      <cdr:spPr>
        <a:xfrm xmlns:a="http://schemas.openxmlformats.org/drawingml/2006/main">
          <a:off x="2076450" y="3870960"/>
          <a:ext cx="571500" cy="10668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a:p>
      </cdr:txBody>
    </cdr:sp>
  </cdr:relSizeAnchor>
  <cdr:relSizeAnchor xmlns:cdr="http://schemas.openxmlformats.org/drawingml/2006/chartDrawing">
    <cdr:from>
      <cdr:x>0.35728</cdr:x>
      <cdr:y>0.93333</cdr:y>
    </cdr:from>
    <cdr:to>
      <cdr:x>0.4907</cdr:x>
      <cdr:y>0.99048</cdr:y>
    </cdr:to>
    <cdr:sp macro="" textlink="">
      <cdr:nvSpPr>
        <cdr:cNvPr id="7" name="TextBox 6"/>
        <cdr:cNvSpPr txBox="1"/>
      </cdr:nvSpPr>
      <cdr:spPr>
        <a:xfrm xmlns:a="http://schemas.openxmlformats.org/drawingml/2006/main">
          <a:off x="2122170" y="3733800"/>
          <a:ext cx="79248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dirty="0" err="1" smtClean="0"/>
            <a:t>Inglés</a:t>
          </a:r>
          <a:r>
            <a:rPr lang="en-US" sz="1100" dirty="0" smtClean="0"/>
            <a:t> </a:t>
          </a:r>
          <a:endParaRPr lang="en-US" sz="1100" dirty="0"/>
        </a:p>
      </cdr:txBody>
    </cdr:sp>
  </cdr:relSizeAnchor>
  <cdr:relSizeAnchor xmlns:cdr="http://schemas.openxmlformats.org/drawingml/2006/chartDrawing">
    <cdr:from>
      <cdr:x>0.51064</cdr:x>
      <cdr:y>0.93333</cdr:y>
    </cdr:from>
    <cdr:to>
      <cdr:x>0.65491</cdr:x>
      <cdr:y>1</cdr:y>
    </cdr:to>
    <cdr:sp macro="" textlink="">
      <cdr:nvSpPr>
        <cdr:cNvPr id="8" name="TextBox 7"/>
        <cdr:cNvSpPr txBox="1"/>
      </cdr:nvSpPr>
      <cdr:spPr>
        <a:xfrm xmlns:a="http://schemas.openxmlformats.org/drawingml/2006/main">
          <a:off x="3657600" y="4224217"/>
          <a:ext cx="1033389" cy="30174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MX" dirty="0" smtClean="0"/>
            <a:t>Español</a:t>
          </a:r>
          <a:endParaRPr lang="en-US" sz="1100" dirty="0"/>
        </a:p>
      </cdr:txBody>
    </cdr:sp>
  </cdr:relSizeAnchor>
  <cdr:relSizeAnchor xmlns:cdr="http://schemas.openxmlformats.org/drawingml/2006/chartDrawing">
    <cdr:from>
      <cdr:x>0.48936</cdr:x>
      <cdr:y>0.95966</cdr:y>
    </cdr:from>
    <cdr:to>
      <cdr:x>0.51064</cdr:x>
      <cdr:y>0.9765</cdr:y>
    </cdr:to>
    <cdr:sp macro="" textlink="">
      <cdr:nvSpPr>
        <cdr:cNvPr id="9" name="TextBox 8"/>
        <cdr:cNvSpPr txBox="1"/>
      </cdr:nvSpPr>
      <cdr:spPr>
        <a:xfrm xmlns:a="http://schemas.openxmlformats.org/drawingml/2006/main">
          <a:off x="3505200" y="4343400"/>
          <a:ext cx="152400" cy="76200"/>
        </a:xfrm>
        <a:prstGeom xmlns:a="http://schemas.openxmlformats.org/drawingml/2006/main" prst="rect">
          <a:avLst/>
        </a:prstGeom>
        <a:solidFill xmlns:a="http://schemas.openxmlformats.org/drawingml/2006/main">
          <a:srgbClr val="C00000"/>
        </a:solidFill>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0.34043</cdr:x>
      <cdr:y>0.95966</cdr:y>
    </cdr:from>
    <cdr:to>
      <cdr:x>0.3617</cdr:x>
      <cdr:y>0.9765</cdr:y>
    </cdr:to>
    <cdr:sp macro="" textlink="">
      <cdr:nvSpPr>
        <cdr:cNvPr id="10" name="TextBox 1"/>
        <cdr:cNvSpPr txBox="1"/>
      </cdr:nvSpPr>
      <cdr:spPr>
        <a:xfrm xmlns:a="http://schemas.openxmlformats.org/drawingml/2006/main">
          <a:off x="2438400" y="4343400"/>
          <a:ext cx="152400" cy="76200"/>
        </a:xfrm>
        <a:prstGeom xmlns:a="http://schemas.openxmlformats.org/drawingml/2006/main" prst="rect">
          <a:avLst/>
        </a:prstGeom>
        <a:solidFill xmlns:a="http://schemas.openxmlformats.org/drawingml/2006/main">
          <a:schemeClr val="accent1"/>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1100" dirty="0"/>
        </a:p>
      </cdr:txBody>
    </cdr:sp>
  </cdr:relSizeAnchor>
  <cdr:relSizeAnchor xmlns:cdr="http://schemas.openxmlformats.org/drawingml/2006/chartDrawing">
    <cdr:from>
      <cdr:x>0.10455</cdr:x>
      <cdr:y>0.01069</cdr:y>
    </cdr:from>
    <cdr:to>
      <cdr:x>0.9512</cdr:x>
      <cdr:y>0.06483</cdr:y>
    </cdr:to>
    <cdr:sp macro="" textlink="">
      <cdr:nvSpPr>
        <cdr:cNvPr id="11" name="TextBox 1"/>
        <cdr:cNvSpPr txBox="1"/>
      </cdr:nvSpPr>
      <cdr:spPr>
        <a:xfrm xmlns:a="http://schemas.openxmlformats.org/drawingml/2006/main">
          <a:off x="860425" y="50800"/>
          <a:ext cx="6967538" cy="257174"/>
        </a:xfrm>
        <a:prstGeom xmlns:a="http://schemas.openxmlformats.org/drawingml/2006/main" prst="rect">
          <a:avLst/>
        </a:prstGeom>
        <a:solidFill xmlns:a="http://schemas.openxmlformats.org/drawingml/2006/main">
          <a:schemeClr val="bg1"/>
        </a:solidFill>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s-MX" sz="1200" b="1" dirty="0" smtClean="0">
              <a:latin typeface="Century Gothic" panose="020B0502020202020204" pitchFamily="34" charset="0"/>
            </a:rPr>
            <a:t>Lenguaje de Instrucción por grado escolar</a:t>
          </a:r>
          <a:endParaRPr lang="en-US" sz="1200" b="1" dirty="0">
            <a:latin typeface="Century Gothic" panose="020B050202020202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AC519C4F-CD83-4674-AF31-FB3DD098682C}" type="datetimeFigureOut">
              <a:rPr lang="en-US"/>
              <a:pPr/>
              <a:t>1/7/2016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63BC00AB-93CE-4FEA-BEA2-595910AE4C76}" type="slidenum">
              <a:rPr lang="en-US"/>
              <a:pPr/>
              <a:t>‹#›</a:t>
            </a:fld>
            <a:endParaRPr lang="en-US"/>
          </a:p>
        </p:txBody>
      </p:sp>
    </p:spTree>
    <p:extLst>
      <p:ext uri="{BB962C8B-B14F-4D97-AF65-F5344CB8AC3E}">
        <p14:creationId xmlns:p14="http://schemas.microsoft.com/office/powerpoint/2010/main" val="263661725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CA8E73A2-DEBE-4EA2-8E06-69C6D760D04C}" type="datetimeFigureOut">
              <a:rPr lang="en-US"/>
              <a:pPr/>
              <a:t>1/7/2016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3C78F227-98C4-4CA6-8A6C-983B7B6767A0}" type="slidenum">
              <a:rPr lang="en-US"/>
              <a:pPr/>
              <a:t>‹#›</a:t>
            </a:fld>
            <a:endParaRPr lang="en-US"/>
          </a:p>
        </p:txBody>
      </p:sp>
    </p:spTree>
    <p:extLst>
      <p:ext uri="{BB962C8B-B14F-4D97-AF65-F5344CB8AC3E}">
        <p14:creationId xmlns:p14="http://schemas.microsoft.com/office/powerpoint/2010/main" val="1928110966"/>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78F227-98C4-4CA6-8A6C-983B7B6767A0}" type="slidenum">
              <a:rPr lang="en-US"/>
              <a:pPr/>
              <a:t>1</a:t>
            </a:fld>
            <a:endParaRPr lang="en-US"/>
          </a:p>
        </p:txBody>
      </p:sp>
    </p:spTree>
    <p:extLst>
      <p:ext uri="{BB962C8B-B14F-4D97-AF65-F5344CB8AC3E}">
        <p14:creationId xmlns:p14="http://schemas.microsoft.com/office/powerpoint/2010/main" val="1044972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Currently,</a:t>
            </a:r>
            <a:r>
              <a:rPr lang="en-US" baseline="0" dirty="0" smtClean="0"/>
              <a:t> HISD offers 2 main language support services programs for ELLs at the elementary level:</a:t>
            </a:r>
          </a:p>
          <a:p>
            <a:endParaRPr lang="en-US" baseline="0" dirty="0" smtClean="0"/>
          </a:p>
          <a:p>
            <a:pPr marL="171450" indent="-171450">
              <a:buFont typeface="Arial" panose="020B0604020202020204" pitchFamily="34" charset="0"/>
              <a:buChar char="•"/>
            </a:pPr>
            <a:r>
              <a:rPr lang="en-US" baseline="0" dirty="0" smtClean="0"/>
              <a:t>Transitional Bilingual &amp; Dual Language and </a:t>
            </a:r>
          </a:p>
          <a:p>
            <a:pPr marL="171450" indent="-171450">
              <a:buFont typeface="Arial" panose="020B0604020202020204" pitchFamily="34" charset="0"/>
              <a:buChar char="•"/>
            </a:pPr>
            <a:r>
              <a:rPr lang="en-US" baseline="0" dirty="0" smtClean="0"/>
              <a:t>ESL</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baseline="0" dirty="0" smtClean="0"/>
              <a:t>The goals of the programs vary. For example, the goal of the Transitional and ESL Programs is to meet state exit criteria and be mainstreamed into a mainstream all English instruction class. </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The goal of the dual language program is to become bilingual, biliterate, and bicultural. Therefore, although a student in the dual language program meets the exit criteria, the students may continue to participate in middle school and high school. </a:t>
            </a:r>
            <a:endParaRPr lang="en-US" dirty="0"/>
          </a:p>
        </p:txBody>
      </p:sp>
      <p:sp>
        <p:nvSpPr>
          <p:cNvPr id="4" name="Slide Number Placeholder 3"/>
          <p:cNvSpPr>
            <a:spLocks noGrp="1"/>
          </p:cNvSpPr>
          <p:nvPr>
            <p:ph type="sldNum" sz="quarter" idx="10"/>
          </p:nvPr>
        </p:nvSpPr>
        <p:spPr/>
        <p:txBody>
          <a:bodyPr/>
          <a:lstStyle/>
          <a:p>
            <a:fld id="{1A627F05-9C85-4CF1-8A70-DF1543E2A2DB}" type="slidenum">
              <a:rPr lang="en-US" altLang="en-US" smtClean="0"/>
              <a:pPr/>
              <a:t>3</a:t>
            </a:fld>
            <a:endParaRPr lang="en-US" altLang="en-US" dirty="0"/>
          </a:p>
        </p:txBody>
      </p:sp>
    </p:spTree>
    <p:extLst>
      <p:ext uri="{BB962C8B-B14F-4D97-AF65-F5344CB8AC3E}">
        <p14:creationId xmlns:p14="http://schemas.microsoft.com/office/powerpoint/2010/main" val="969491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pic>
        <p:nvPicPr>
          <p:cNvPr id="4" name="Picture 3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32" descr="Taglin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83150" y="415925"/>
            <a:ext cx="3978275" cy="879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5336259" y="1663740"/>
            <a:ext cx="3436077" cy="2282712"/>
          </a:xfrm>
        </p:spPr>
        <p:txBody>
          <a:bodyPr lIns="0" tIns="0" rIns="0" bIns="0" anchor="b" anchorCtr="0">
            <a:noAutofit/>
          </a:bodyPr>
          <a:lstStyle>
            <a:lvl1pPr algn="l">
              <a:lnSpc>
                <a:spcPts val="3200"/>
              </a:lnSpc>
              <a:defRPr sz="3000" b="1" i="0" kern="0" spc="20" baseline="0">
                <a:solidFill>
                  <a:srgbClr val="58595B"/>
                </a:solidFill>
                <a:latin typeface="Century Gothic"/>
                <a:cs typeface="Century Gothic"/>
              </a:defRPr>
            </a:lvl1pPr>
          </a:lstStyle>
          <a:p>
            <a:r>
              <a:rPr lang="en-US" smtClean="0"/>
              <a:t>Click to edit Master title style</a:t>
            </a:r>
            <a:endParaRPr lang="en-US" dirty="0"/>
          </a:p>
        </p:txBody>
      </p:sp>
      <p:sp>
        <p:nvSpPr>
          <p:cNvPr id="3" name="Subtitle 2"/>
          <p:cNvSpPr>
            <a:spLocks noGrp="1"/>
          </p:cNvSpPr>
          <p:nvPr>
            <p:ph type="subTitle" idx="1"/>
          </p:nvPr>
        </p:nvSpPr>
        <p:spPr>
          <a:xfrm>
            <a:off x="5336261" y="4167321"/>
            <a:ext cx="3436076" cy="1752600"/>
          </a:xfrm>
        </p:spPr>
        <p:txBody>
          <a:bodyPr lIns="0" tIns="0" rIns="0" bIns="0">
            <a:normAutofit/>
          </a:bodyPr>
          <a:lstStyle>
            <a:lvl1pPr marL="0" indent="0" algn="l">
              <a:lnSpc>
                <a:spcPts val="2200"/>
              </a:lnSpc>
              <a:spcBef>
                <a:spcPts val="0"/>
              </a:spcBef>
              <a:buNone/>
              <a:defRPr sz="2000" b="0">
                <a:solidFill>
                  <a:srgbClr val="58595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339489660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368402"/>
            <a:ext cx="8229600" cy="435131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1B27B992-5E2B-E641-9546-D02829D49486}" type="slidenum">
              <a:rPr lang="en-US"/>
              <a:pPr>
                <a:defRPr/>
              </a:pPr>
              <a:t>‹#›</a:t>
            </a:fld>
            <a:endParaRPr lang="en-US" dirty="0"/>
          </a:p>
        </p:txBody>
      </p:sp>
    </p:spTree>
    <p:extLst>
      <p:ext uri="{BB962C8B-B14F-4D97-AF65-F5344CB8AC3E}">
        <p14:creationId xmlns:p14="http://schemas.microsoft.com/office/powerpoint/2010/main" val="1791405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416614"/>
            <a:ext cx="2057400" cy="436217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16614"/>
            <a:ext cx="6019800" cy="436217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5"/>
          <p:cNvSpPr>
            <a:spLocks noGrp="1"/>
          </p:cNvSpPr>
          <p:nvPr>
            <p:ph type="sldNum" sz="quarter" idx="10"/>
          </p:nvPr>
        </p:nvSpPr>
        <p:spPr/>
        <p:txBody>
          <a:bodyPr/>
          <a:lstStyle>
            <a:lvl1pPr>
              <a:defRPr/>
            </a:lvl1pPr>
          </a:lstStyle>
          <a:p>
            <a:pPr>
              <a:defRPr/>
            </a:pPr>
            <a:fld id="{7B2DB6D7-71ED-B242-8E61-E9E53B25A039}" type="slidenum">
              <a:rPr lang="en-US"/>
              <a:pPr>
                <a:defRPr/>
              </a:pPr>
              <a:t>‹#›</a:t>
            </a:fld>
            <a:endParaRPr lang="en-US" dirty="0"/>
          </a:p>
        </p:txBody>
      </p:sp>
    </p:spTree>
    <p:extLst>
      <p:ext uri="{BB962C8B-B14F-4D97-AF65-F5344CB8AC3E}">
        <p14:creationId xmlns:p14="http://schemas.microsoft.com/office/powerpoint/2010/main" val="32790033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330" y="-36987"/>
            <a:ext cx="9525000" cy="7143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32" descr="Taglin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83150" y="415925"/>
            <a:ext cx="3978275" cy="879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5336259" y="1663740"/>
            <a:ext cx="3436077" cy="2282712"/>
          </a:xfrm>
        </p:spPr>
        <p:txBody>
          <a:bodyPr lIns="0" tIns="0" rIns="0" bIns="0" anchor="b" anchorCtr="0">
            <a:noAutofit/>
          </a:bodyPr>
          <a:lstStyle>
            <a:lvl1pPr algn="l">
              <a:lnSpc>
                <a:spcPts val="3200"/>
              </a:lnSpc>
              <a:defRPr sz="3000" b="1" i="0" kern="0" spc="20" baseline="0">
                <a:solidFill>
                  <a:srgbClr val="58595B"/>
                </a:solidFill>
                <a:latin typeface="Century Gothic"/>
                <a:cs typeface="Century Gothic"/>
              </a:defRPr>
            </a:lvl1pPr>
          </a:lstStyle>
          <a:p>
            <a:r>
              <a:rPr lang="en-US" smtClean="0"/>
              <a:t>Click to edit Master title style</a:t>
            </a:r>
            <a:endParaRPr lang="en-US" dirty="0"/>
          </a:p>
        </p:txBody>
      </p:sp>
      <p:sp>
        <p:nvSpPr>
          <p:cNvPr id="3" name="Subtitle 2"/>
          <p:cNvSpPr>
            <a:spLocks noGrp="1"/>
          </p:cNvSpPr>
          <p:nvPr>
            <p:ph type="subTitle" idx="1"/>
          </p:nvPr>
        </p:nvSpPr>
        <p:spPr>
          <a:xfrm>
            <a:off x="5336261" y="4167321"/>
            <a:ext cx="3436076" cy="1752600"/>
          </a:xfrm>
        </p:spPr>
        <p:txBody>
          <a:bodyPr lIns="0" tIns="0" rIns="0" bIns="0">
            <a:normAutofit/>
          </a:bodyPr>
          <a:lstStyle>
            <a:lvl1pPr marL="0" indent="0" algn="l">
              <a:lnSpc>
                <a:spcPts val="2200"/>
              </a:lnSpc>
              <a:spcBef>
                <a:spcPts val="0"/>
              </a:spcBef>
              <a:buNone/>
              <a:defRPr sz="2000" b="0">
                <a:solidFill>
                  <a:srgbClr val="58595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96361739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a:xfrm>
            <a:off x="7853363" y="6356350"/>
            <a:ext cx="1082675" cy="365125"/>
          </a:xfrm>
          <a:prstGeom prst="rect">
            <a:avLst/>
          </a:prstGeom>
        </p:spPr>
        <p:txBody>
          <a:bodyPr/>
          <a:lstStyle>
            <a:lvl1pPr>
              <a:defRPr/>
            </a:lvl1pPr>
          </a:lstStyle>
          <a:p>
            <a:fld id="{59B8A2CA-8514-4B74-8A57-8745A62A1CF3}" type="slidenum">
              <a:rPr lang="en-US"/>
              <a:pPr/>
              <a:t>‹#›</a:t>
            </a:fld>
            <a:endParaRPr lang="en-US"/>
          </a:p>
        </p:txBody>
      </p:sp>
    </p:spTree>
    <p:extLst>
      <p:ext uri="{BB962C8B-B14F-4D97-AF65-F5344CB8AC3E}">
        <p14:creationId xmlns:p14="http://schemas.microsoft.com/office/powerpoint/2010/main" val="301304936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2100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7098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Slide Number Placeholder 5"/>
          <p:cNvSpPr>
            <a:spLocks noGrp="1"/>
          </p:cNvSpPr>
          <p:nvPr>
            <p:ph type="sldNum" sz="quarter" idx="10"/>
          </p:nvPr>
        </p:nvSpPr>
        <p:spPr>
          <a:xfrm>
            <a:off x="7853363" y="6356350"/>
            <a:ext cx="1082675" cy="365125"/>
          </a:xfrm>
          <a:prstGeom prst="rect">
            <a:avLst/>
          </a:prstGeom>
        </p:spPr>
        <p:txBody>
          <a:bodyPr/>
          <a:lstStyle>
            <a:lvl1pPr>
              <a:defRPr/>
            </a:lvl1pPr>
          </a:lstStyle>
          <a:p>
            <a:fld id="{F297A758-D523-4EDF-9B76-4C045BD499CD}" type="slidenum">
              <a:rPr lang="en-US"/>
              <a:pPr/>
              <a:t>‹#›</a:t>
            </a:fld>
            <a:endParaRPr lang="en-US"/>
          </a:p>
        </p:txBody>
      </p:sp>
    </p:spTree>
    <p:extLst>
      <p:ext uri="{BB962C8B-B14F-4D97-AF65-F5344CB8AC3E}">
        <p14:creationId xmlns:p14="http://schemas.microsoft.com/office/powerpoint/2010/main" val="42418595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23012"/>
            <a:ext cx="4038600" cy="428686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23012"/>
            <a:ext cx="4038600" cy="428686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0"/>
          </p:nvPr>
        </p:nvSpPr>
        <p:spPr>
          <a:xfrm>
            <a:off x="7853363" y="6356350"/>
            <a:ext cx="1082675" cy="365125"/>
          </a:xfrm>
          <a:prstGeom prst="rect">
            <a:avLst/>
          </a:prstGeom>
        </p:spPr>
        <p:txBody>
          <a:bodyPr/>
          <a:lstStyle>
            <a:lvl1pPr>
              <a:defRPr/>
            </a:lvl1pPr>
          </a:lstStyle>
          <a:p>
            <a:fld id="{AF242834-71EC-470A-9D76-DE49927C1CF9}" type="slidenum">
              <a:rPr lang="en-US"/>
              <a:pPr/>
              <a:t>‹#›</a:t>
            </a:fld>
            <a:endParaRPr lang="en-US"/>
          </a:p>
        </p:txBody>
      </p:sp>
    </p:spTree>
    <p:extLst>
      <p:ext uri="{BB962C8B-B14F-4D97-AF65-F5344CB8AC3E}">
        <p14:creationId xmlns:p14="http://schemas.microsoft.com/office/powerpoint/2010/main" val="4106013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37759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017355"/>
            <a:ext cx="4040188" cy="37023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37759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017355"/>
            <a:ext cx="4041775" cy="37023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10"/>
          </p:nvPr>
        </p:nvSpPr>
        <p:spPr>
          <a:xfrm>
            <a:off x="7853363" y="6356350"/>
            <a:ext cx="1082675" cy="365125"/>
          </a:xfrm>
          <a:prstGeom prst="rect">
            <a:avLst/>
          </a:prstGeom>
        </p:spPr>
        <p:txBody>
          <a:bodyPr/>
          <a:lstStyle>
            <a:lvl1pPr>
              <a:defRPr/>
            </a:lvl1pPr>
          </a:lstStyle>
          <a:p>
            <a:fld id="{009915CE-04F4-4D31-886B-C5BD2A029702}" type="slidenum">
              <a:rPr lang="en-US"/>
              <a:pPr/>
              <a:t>‹#›</a:t>
            </a:fld>
            <a:endParaRPr lang="en-US"/>
          </a:p>
        </p:txBody>
      </p:sp>
    </p:spTree>
    <p:extLst>
      <p:ext uri="{BB962C8B-B14F-4D97-AF65-F5344CB8AC3E}">
        <p14:creationId xmlns:p14="http://schemas.microsoft.com/office/powerpoint/2010/main" val="30094233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5"/>
          <p:cNvSpPr>
            <a:spLocks noGrp="1"/>
          </p:cNvSpPr>
          <p:nvPr>
            <p:ph type="sldNum" sz="quarter" idx="10"/>
          </p:nvPr>
        </p:nvSpPr>
        <p:spPr>
          <a:xfrm>
            <a:off x="7853363" y="6356350"/>
            <a:ext cx="1082675" cy="365125"/>
          </a:xfrm>
          <a:prstGeom prst="rect">
            <a:avLst/>
          </a:prstGeom>
        </p:spPr>
        <p:txBody>
          <a:bodyPr/>
          <a:lstStyle>
            <a:lvl1pPr>
              <a:defRPr/>
            </a:lvl1pPr>
          </a:lstStyle>
          <a:p>
            <a:fld id="{9A382CC4-BC1F-4F6C-941D-BD373F7E41C3}" type="slidenum">
              <a:rPr lang="en-US"/>
              <a:pPr/>
              <a:t>‹#›</a:t>
            </a:fld>
            <a:endParaRPr lang="en-US"/>
          </a:p>
        </p:txBody>
      </p:sp>
    </p:spTree>
    <p:extLst>
      <p:ext uri="{BB962C8B-B14F-4D97-AF65-F5344CB8AC3E}">
        <p14:creationId xmlns:p14="http://schemas.microsoft.com/office/powerpoint/2010/main" val="23105919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7853363" y="6356350"/>
            <a:ext cx="1082675" cy="365125"/>
          </a:xfrm>
          <a:prstGeom prst="rect">
            <a:avLst/>
          </a:prstGeom>
        </p:spPr>
        <p:txBody>
          <a:bodyPr/>
          <a:lstStyle>
            <a:lvl1pPr>
              <a:defRPr/>
            </a:lvl1pPr>
          </a:lstStyle>
          <a:p>
            <a:fld id="{A765300A-C2A5-48EA-9215-3F2C2A3B0AE1}" type="slidenum">
              <a:rPr lang="en-US"/>
              <a:pPr/>
              <a:t>‹#›</a:t>
            </a:fld>
            <a:endParaRPr lang="en-US"/>
          </a:p>
        </p:txBody>
      </p:sp>
    </p:spTree>
    <p:extLst>
      <p:ext uri="{BB962C8B-B14F-4D97-AF65-F5344CB8AC3E}">
        <p14:creationId xmlns:p14="http://schemas.microsoft.com/office/powerpoint/2010/main" val="41323451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a:xfrm>
            <a:off x="7853363" y="6356350"/>
            <a:ext cx="1082675" cy="365125"/>
          </a:xfrm>
          <a:prstGeom prst="rect">
            <a:avLst/>
          </a:prstGeom>
        </p:spPr>
        <p:txBody>
          <a:bodyPr/>
          <a:lstStyle/>
          <a:p>
            <a:fld id="{A37F89BB-DABF-4F7E-B709-2A901E2FF359}" type="slidenum">
              <a:rPr lang="en-US" smtClean="0"/>
              <a:pPr/>
              <a:t>‹#›</a:t>
            </a:fld>
            <a:endParaRPr lang="en-US"/>
          </a:p>
        </p:txBody>
      </p:sp>
    </p:spTree>
    <p:extLst>
      <p:ext uri="{BB962C8B-B14F-4D97-AF65-F5344CB8AC3E}">
        <p14:creationId xmlns:p14="http://schemas.microsoft.com/office/powerpoint/2010/main" val="243097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6C41F2E4-DAD4-3649-8DE9-E16C93B6EE4C}" type="slidenum">
              <a:rPr lang="en-US"/>
              <a:pPr>
                <a:defRPr/>
              </a:pPr>
              <a:t>‹#›</a:t>
            </a:fld>
            <a:endParaRPr lang="en-US" dirty="0"/>
          </a:p>
        </p:txBody>
      </p:sp>
    </p:spTree>
    <p:extLst>
      <p:ext uri="{BB962C8B-B14F-4D97-AF65-F5344CB8AC3E}">
        <p14:creationId xmlns:p14="http://schemas.microsoft.com/office/powerpoint/2010/main" val="36193362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277200"/>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1277201"/>
            <a:ext cx="5111750" cy="445543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439250"/>
            <a:ext cx="3008313" cy="329338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a:xfrm>
            <a:off x="7853363" y="6356350"/>
            <a:ext cx="1082675" cy="365125"/>
          </a:xfrm>
          <a:prstGeom prst="rect">
            <a:avLst/>
          </a:prstGeom>
        </p:spPr>
        <p:txBody>
          <a:bodyPr/>
          <a:lstStyle>
            <a:lvl1pPr>
              <a:defRPr/>
            </a:lvl1pPr>
          </a:lstStyle>
          <a:p>
            <a:fld id="{A789B792-814B-49A8-9231-469CB786ACAC}" type="slidenum">
              <a:rPr lang="en-US"/>
              <a:pPr/>
              <a:t>‹#›</a:t>
            </a:fld>
            <a:endParaRPr lang="en-US"/>
          </a:p>
        </p:txBody>
      </p:sp>
    </p:spTree>
    <p:extLst>
      <p:ext uri="{BB962C8B-B14F-4D97-AF65-F5344CB8AC3E}">
        <p14:creationId xmlns:p14="http://schemas.microsoft.com/office/powerpoint/2010/main" val="42716179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369556"/>
            <a:ext cx="5486400" cy="566738"/>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1299488"/>
            <a:ext cx="5486400" cy="3061674"/>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dirty="0"/>
          </a:p>
        </p:txBody>
      </p:sp>
      <p:sp>
        <p:nvSpPr>
          <p:cNvPr id="4" name="Text Placeholder 3"/>
          <p:cNvSpPr>
            <a:spLocks noGrp="1"/>
          </p:cNvSpPr>
          <p:nvPr>
            <p:ph type="body" sz="half" idx="2"/>
          </p:nvPr>
        </p:nvSpPr>
        <p:spPr>
          <a:xfrm>
            <a:off x="1792288" y="4936294"/>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a:xfrm>
            <a:off x="7853363" y="6356350"/>
            <a:ext cx="1082675" cy="365125"/>
          </a:xfrm>
          <a:prstGeom prst="rect">
            <a:avLst/>
          </a:prstGeom>
        </p:spPr>
        <p:txBody>
          <a:bodyPr/>
          <a:lstStyle>
            <a:lvl1pPr>
              <a:defRPr/>
            </a:lvl1pPr>
          </a:lstStyle>
          <a:p>
            <a:fld id="{7AD0931D-EF2A-4AFB-9FF8-E0C78AC67F0B}" type="slidenum">
              <a:rPr lang="en-US"/>
              <a:pPr/>
              <a:t>‹#›</a:t>
            </a:fld>
            <a:endParaRPr lang="en-US"/>
          </a:p>
        </p:txBody>
      </p:sp>
    </p:spTree>
    <p:extLst>
      <p:ext uri="{BB962C8B-B14F-4D97-AF65-F5344CB8AC3E}">
        <p14:creationId xmlns:p14="http://schemas.microsoft.com/office/powerpoint/2010/main" val="32125539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368402"/>
            <a:ext cx="8229600" cy="435131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a:xfrm>
            <a:off x="7853363" y="6356350"/>
            <a:ext cx="1082675" cy="365125"/>
          </a:xfrm>
          <a:prstGeom prst="rect">
            <a:avLst/>
          </a:prstGeom>
        </p:spPr>
        <p:txBody>
          <a:bodyPr/>
          <a:lstStyle>
            <a:lvl1pPr>
              <a:defRPr/>
            </a:lvl1pPr>
          </a:lstStyle>
          <a:p>
            <a:fld id="{23A710D5-22C6-4EB1-B713-7D2C452B1C83}" type="slidenum">
              <a:rPr lang="en-US"/>
              <a:pPr/>
              <a:t>‹#›</a:t>
            </a:fld>
            <a:endParaRPr lang="en-US"/>
          </a:p>
        </p:txBody>
      </p:sp>
    </p:spTree>
    <p:extLst>
      <p:ext uri="{BB962C8B-B14F-4D97-AF65-F5344CB8AC3E}">
        <p14:creationId xmlns:p14="http://schemas.microsoft.com/office/powerpoint/2010/main" val="7044559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416614"/>
            <a:ext cx="2057400" cy="436217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16614"/>
            <a:ext cx="6019800" cy="436217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5"/>
          <p:cNvSpPr>
            <a:spLocks noGrp="1"/>
          </p:cNvSpPr>
          <p:nvPr>
            <p:ph type="sldNum" sz="quarter" idx="10"/>
          </p:nvPr>
        </p:nvSpPr>
        <p:spPr>
          <a:xfrm>
            <a:off x="7853363" y="6356350"/>
            <a:ext cx="1082675" cy="365125"/>
          </a:xfrm>
          <a:prstGeom prst="rect">
            <a:avLst/>
          </a:prstGeom>
        </p:spPr>
        <p:txBody>
          <a:bodyPr/>
          <a:lstStyle>
            <a:lvl1pPr>
              <a:defRPr/>
            </a:lvl1pPr>
          </a:lstStyle>
          <a:p>
            <a:fld id="{85159D88-8855-47F2-B2D1-4ACB677111DD}" type="slidenum">
              <a:rPr lang="en-US"/>
              <a:pPr/>
              <a:t>‹#›</a:t>
            </a:fld>
            <a:endParaRPr lang="en-US"/>
          </a:p>
        </p:txBody>
      </p:sp>
    </p:spTree>
    <p:extLst>
      <p:ext uri="{BB962C8B-B14F-4D97-AF65-F5344CB8AC3E}">
        <p14:creationId xmlns:p14="http://schemas.microsoft.com/office/powerpoint/2010/main" val="36750262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Slide Number Placeholder 2"/>
          <p:cNvSpPr>
            <a:spLocks noGrp="1"/>
          </p:cNvSpPr>
          <p:nvPr>
            <p:ph type="sldNum" sz="quarter" idx="10"/>
          </p:nvPr>
        </p:nvSpPr>
        <p:spPr>
          <a:xfrm>
            <a:off x="7853363" y="6356350"/>
            <a:ext cx="1082675" cy="365125"/>
          </a:xfrm>
          <a:prstGeom prst="rect">
            <a:avLst/>
          </a:prstGeom>
        </p:spPr>
        <p:txBody>
          <a:bodyPr/>
          <a:lstStyle/>
          <a:p>
            <a:fld id="{A37F89BB-DABF-4F7E-B709-2A901E2FF359}" type="slidenum">
              <a:rPr lang="en-US" smtClean="0"/>
              <a:pPr/>
              <a:t>‹#›</a:t>
            </a:fld>
            <a:endParaRPr lang="en-US"/>
          </a:p>
        </p:txBody>
      </p:sp>
    </p:spTree>
    <p:extLst>
      <p:ext uri="{BB962C8B-B14F-4D97-AF65-F5344CB8AC3E}">
        <p14:creationId xmlns:p14="http://schemas.microsoft.com/office/powerpoint/2010/main" val="705790996"/>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330" y="-36987"/>
            <a:ext cx="9525000" cy="7143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32" descr="Taglin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83150" y="415925"/>
            <a:ext cx="3978275" cy="879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5336259" y="1663740"/>
            <a:ext cx="3436077" cy="2282712"/>
          </a:xfrm>
        </p:spPr>
        <p:txBody>
          <a:bodyPr lIns="0" tIns="0" rIns="0" bIns="0" anchor="b" anchorCtr="0">
            <a:noAutofit/>
          </a:bodyPr>
          <a:lstStyle>
            <a:lvl1pPr algn="l">
              <a:lnSpc>
                <a:spcPts val="3200"/>
              </a:lnSpc>
              <a:defRPr sz="3000" b="1" i="0" kern="0" spc="20" baseline="0">
                <a:solidFill>
                  <a:srgbClr val="58595B"/>
                </a:solidFill>
                <a:latin typeface="Century Gothic"/>
                <a:cs typeface="Century Gothic"/>
              </a:defRPr>
            </a:lvl1pPr>
          </a:lstStyle>
          <a:p>
            <a:r>
              <a:rPr lang="en-US" smtClean="0"/>
              <a:t>Click to edit Master title style</a:t>
            </a:r>
            <a:endParaRPr lang="en-US" dirty="0"/>
          </a:p>
        </p:txBody>
      </p:sp>
      <p:sp>
        <p:nvSpPr>
          <p:cNvPr id="3" name="Subtitle 2"/>
          <p:cNvSpPr>
            <a:spLocks noGrp="1"/>
          </p:cNvSpPr>
          <p:nvPr>
            <p:ph type="subTitle" idx="1"/>
          </p:nvPr>
        </p:nvSpPr>
        <p:spPr>
          <a:xfrm>
            <a:off x="5336261" y="4167321"/>
            <a:ext cx="3436076" cy="1752600"/>
          </a:xfrm>
        </p:spPr>
        <p:txBody>
          <a:bodyPr lIns="0" tIns="0" rIns="0" bIns="0">
            <a:normAutofit/>
          </a:bodyPr>
          <a:lstStyle>
            <a:lvl1pPr marL="0" indent="0" algn="l">
              <a:lnSpc>
                <a:spcPts val="2200"/>
              </a:lnSpc>
              <a:spcBef>
                <a:spcPts val="0"/>
              </a:spcBef>
              <a:buNone/>
              <a:defRPr sz="2000" b="0">
                <a:solidFill>
                  <a:srgbClr val="58595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4253654509"/>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a:t>
            </a:r>
            <a:r>
              <a:rPr lang="en-US" dirty="0" err="1" smtClean="0"/>
              <a:t>lev</a:t>
            </a:r>
            <a:endParaRPr lang="en-US" dirty="0" smtClean="0"/>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5"/>
          <p:cNvSpPr>
            <a:spLocks noGrp="1"/>
          </p:cNvSpPr>
          <p:nvPr>
            <p:ph type="sldNum" sz="quarter" idx="10"/>
          </p:nvPr>
        </p:nvSpPr>
        <p:spPr>
          <a:xfrm>
            <a:off x="7853363" y="6356350"/>
            <a:ext cx="1082675" cy="365125"/>
          </a:xfrm>
          <a:prstGeom prst="rect">
            <a:avLst/>
          </a:prstGeom>
        </p:spPr>
        <p:txBody>
          <a:bodyPr/>
          <a:lstStyle>
            <a:lvl1pPr>
              <a:defRPr/>
            </a:lvl1pPr>
          </a:lstStyle>
          <a:p>
            <a:fld id="{59B8A2CA-8514-4B74-8A57-8745A62A1CF3}" type="slidenum">
              <a:rPr lang="en-US"/>
              <a:pPr/>
              <a:t>‹#›</a:t>
            </a:fld>
            <a:endParaRPr lang="en-US" dirty="0"/>
          </a:p>
        </p:txBody>
      </p:sp>
    </p:spTree>
    <p:extLst>
      <p:ext uri="{BB962C8B-B14F-4D97-AF65-F5344CB8AC3E}">
        <p14:creationId xmlns:p14="http://schemas.microsoft.com/office/powerpoint/2010/main" val="161551065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2100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7098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Slide Number Placeholder 5"/>
          <p:cNvSpPr>
            <a:spLocks noGrp="1"/>
          </p:cNvSpPr>
          <p:nvPr>
            <p:ph type="sldNum" sz="quarter" idx="10"/>
          </p:nvPr>
        </p:nvSpPr>
        <p:spPr>
          <a:xfrm>
            <a:off x="7853363" y="6356350"/>
            <a:ext cx="1082675" cy="365125"/>
          </a:xfrm>
          <a:prstGeom prst="rect">
            <a:avLst/>
          </a:prstGeom>
        </p:spPr>
        <p:txBody>
          <a:bodyPr/>
          <a:lstStyle>
            <a:lvl1pPr>
              <a:defRPr/>
            </a:lvl1pPr>
          </a:lstStyle>
          <a:p>
            <a:fld id="{F297A758-D523-4EDF-9B76-4C045BD499CD}" type="slidenum">
              <a:rPr lang="en-US"/>
              <a:pPr/>
              <a:t>‹#›</a:t>
            </a:fld>
            <a:endParaRPr lang="en-US"/>
          </a:p>
        </p:txBody>
      </p:sp>
    </p:spTree>
    <p:extLst>
      <p:ext uri="{BB962C8B-B14F-4D97-AF65-F5344CB8AC3E}">
        <p14:creationId xmlns:p14="http://schemas.microsoft.com/office/powerpoint/2010/main" val="27569395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23012"/>
            <a:ext cx="4038600" cy="428686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23012"/>
            <a:ext cx="4038600" cy="428686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0"/>
          </p:nvPr>
        </p:nvSpPr>
        <p:spPr>
          <a:xfrm>
            <a:off x="7853363" y="6356350"/>
            <a:ext cx="1082675" cy="365125"/>
          </a:xfrm>
          <a:prstGeom prst="rect">
            <a:avLst/>
          </a:prstGeom>
        </p:spPr>
        <p:txBody>
          <a:bodyPr/>
          <a:lstStyle>
            <a:lvl1pPr>
              <a:defRPr/>
            </a:lvl1pPr>
          </a:lstStyle>
          <a:p>
            <a:fld id="{AF242834-71EC-470A-9D76-DE49927C1CF9}" type="slidenum">
              <a:rPr lang="en-US"/>
              <a:pPr/>
              <a:t>‹#›</a:t>
            </a:fld>
            <a:endParaRPr lang="en-US"/>
          </a:p>
        </p:txBody>
      </p:sp>
    </p:spTree>
    <p:extLst>
      <p:ext uri="{BB962C8B-B14F-4D97-AF65-F5344CB8AC3E}">
        <p14:creationId xmlns:p14="http://schemas.microsoft.com/office/powerpoint/2010/main" val="23006778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37759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017355"/>
            <a:ext cx="4040188" cy="37023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37759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017355"/>
            <a:ext cx="4041775" cy="37023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10"/>
          </p:nvPr>
        </p:nvSpPr>
        <p:spPr>
          <a:xfrm>
            <a:off x="7853363" y="6356350"/>
            <a:ext cx="1082675" cy="365125"/>
          </a:xfrm>
          <a:prstGeom prst="rect">
            <a:avLst/>
          </a:prstGeom>
        </p:spPr>
        <p:txBody>
          <a:bodyPr/>
          <a:lstStyle>
            <a:lvl1pPr>
              <a:defRPr/>
            </a:lvl1pPr>
          </a:lstStyle>
          <a:p>
            <a:fld id="{009915CE-04F4-4D31-886B-C5BD2A029702}" type="slidenum">
              <a:rPr lang="en-US"/>
              <a:pPr/>
              <a:t>‹#›</a:t>
            </a:fld>
            <a:endParaRPr lang="en-US"/>
          </a:p>
        </p:txBody>
      </p:sp>
    </p:spTree>
    <p:extLst>
      <p:ext uri="{BB962C8B-B14F-4D97-AF65-F5344CB8AC3E}">
        <p14:creationId xmlns:p14="http://schemas.microsoft.com/office/powerpoint/2010/main" val="211824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2100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7098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Slide Number Placeholder 5"/>
          <p:cNvSpPr>
            <a:spLocks noGrp="1"/>
          </p:cNvSpPr>
          <p:nvPr>
            <p:ph type="sldNum" sz="quarter" idx="10"/>
          </p:nvPr>
        </p:nvSpPr>
        <p:spPr/>
        <p:txBody>
          <a:bodyPr/>
          <a:lstStyle>
            <a:lvl1pPr>
              <a:defRPr/>
            </a:lvl1pPr>
          </a:lstStyle>
          <a:p>
            <a:pPr>
              <a:defRPr/>
            </a:pPr>
            <a:fld id="{F032248E-6792-D644-8C99-0EBE76BF321F}" type="slidenum">
              <a:rPr lang="en-US"/>
              <a:pPr>
                <a:defRPr/>
              </a:pPr>
              <a:t>‹#›</a:t>
            </a:fld>
            <a:endParaRPr lang="en-US" dirty="0"/>
          </a:p>
        </p:txBody>
      </p:sp>
    </p:spTree>
    <p:extLst>
      <p:ext uri="{BB962C8B-B14F-4D97-AF65-F5344CB8AC3E}">
        <p14:creationId xmlns:p14="http://schemas.microsoft.com/office/powerpoint/2010/main" val="10450508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5"/>
          <p:cNvSpPr>
            <a:spLocks noGrp="1"/>
          </p:cNvSpPr>
          <p:nvPr>
            <p:ph type="sldNum" sz="quarter" idx="10"/>
          </p:nvPr>
        </p:nvSpPr>
        <p:spPr>
          <a:xfrm>
            <a:off x="7853363" y="6356350"/>
            <a:ext cx="1082675" cy="365125"/>
          </a:xfrm>
          <a:prstGeom prst="rect">
            <a:avLst/>
          </a:prstGeom>
        </p:spPr>
        <p:txBody>
          <a:bodyPr/>
          <a:lstStyle>
            <a:lvl1pPr>
              <a:defRPr/>
            </a:lvl1pPr>
          </a:lstStyle>
          <a:p>
            <a:fld id="{9A382CC4-BC1F-4F6C-941D-BD373F7E41C3}" type="slidenum">
              <a:rPr lang="en-US"/>
              <a:pPr/>
              <a:t>‹#›</a:t>
            </a:fld>
            <a:endParaRPr lang="en-US"/>
          </a:p>
        </p:txBody>
      </p:sp>
    </p:spTree>
    <p:extLst>
      <p:ext uri="{BB962C8B-B14F-4D97-AF65-F5344CB8AC3E}">
        <p14:creationId xmlns:p14="http://schemas.microsoft.com/office/powerpoint/2010/main" val="14655455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7853363" y="6356350"/>
            <a:ext cx="1082675" cy="365125"/>
          </a:xfrm>
          <a:prstGeom prst="rect">
            <a:avLst/>
          </a:prstGeom>
        </p:spPr>
        <p:txBody>
          <a:bodyPr/>
          <a:lstStyle>
            <a:lvl1pPr>
              <a:defRPr/>
            </a:lvl1pPr>
          </a:lstStyle>
          <a:p>
            <a:fld id="{A765300A-C2A5-48EA-9215-3F2C2A3B0AE1}" type="slidenum">
              <a:rPr lang="en-US"/>
              <a:pPr/>
              <a:t>‹#›</a:t>
            </a:fld>
            <a:endParaRPr lang="en-US"/>
          </a:p>
        </p:txBody>
      </p:sp>
    </p:spTree>
    <p:extLst>
      <p:ext uri="{BB962C8B-B14F-4D97-AF65-F5344CB8AC3E}">
        <p14:creationId xmlns:p14="http://schemas.microsoft.com/office/powerpoint/2010/main" val="8254237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a:xfrm>
            <a:off x="7853363" y="6356350"/>
            <a:ext cx="1082675" cy="365125"/>
          </a:xfrm>
          <a:prstGeom prst="rect">
            <a:avLst/>
          </a:prstGeom>
        </p:spPr>
        <p:txBody>
          <a:bodyPr/>
          <a:lstStyle/>
          <a:p>
            <a:fld id="{A37F89BB-DABF-4F7E-B709-2A901E2FF359}" type="slidenum">
              <a:rPr lang="en-US" smtClean="0"/>
              <a:pPr/>
              <a:t>‹#›</a:t>
            </a:fld>
            <a:endParaRPr lang="en-US"/>
          </a:p>
        </p:txBody>
      </p:sp>
    </p:spTree>
    <p:extLst>
      <p:ext uri="{BB962C8B-B14F-4D97-AF65-F5344CB8AC3E}">
        <p14:creationId xmlns:p14="http://schemas.microsoft.com/office/powerpoint/2010/main" val="1267076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277200"/>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1277201"/>
            <a:ext cx="5111750" cy="445543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439250"/>
            <a:ext cx="3008313" cy="329338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a:xfrm>
            <a:off x="7853363" y="6356350"/>
            <a:ext cx="1082675" cy="365125"/>
          </a:xfrm>
          <a:prstGeom prst="rect">
            <a:avLst/>
          </a:prstGeom>
        </p:spPr>
        <p:txBody>
          <a:bodyPr/>
          <a:lstStyle>
            <a:lvl1pPr>
              <a:defRPr/>
            </a:lvl1pPr>
          </a:lstStyle>
          <a:p>
            <a:fld id="{A789B792-814B-49A8-9231-469CB786ACAC}" type="slidenum">
              <a:rPr lang="en-US"/>
              <a:pPr/>
              <a:t>‹#›</a:t>
            </a:fld>
            <a:endParaRPr lang="en-US"/>
          </a:p>
        </p:txBody>
      </p:sp>
    </p:spTree>
    <p:extLst>
      <p:ext uri="{BB962C8B-B14F-4D97-AF65-F5344CB8AC3E}">
        <p14:creationId xmlns:p14="http://schemas.microsoft.com/office/powerpoint/2010/main" val="36309075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369556"/>
            <a:ext cx="5486400" cy="566738"/>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1299488"/>
            <a:ext cx="5486400" cy="3061674"/>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dirty="0"/>
          </a:p>
        </p:txBody>
      </p:sp>
      <p:sp>
        <p:nvSpPr>
          <p:cNvPr id="4" name="Text Placeholder 3"/>
          <p:cNvSpPr>
            <a:spLocks noGrp="1"/>
          </p:cNvSpPr>
          <p:nvPr>
            <p:ph type="body" sz="half" idx="2"/>
          </p:nvPr>
        </p:nvSpPr>
        <p:spPr>
          <a:xfrm>
            <a:off x="1792288" y="4936294"/>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a:xfrm>
            <a:off x="7853363" y="6356350"/>
            <a:ext cx="1082675" cy="365125"/>
          </a:xfrm>
          <a:prstGeom prst="rect">
            <a:avLst/>
          </a:prstGeom>
        </p:spPr>
        <p:txBody>
          <a:bodyPr/>
          <a:lstStyle>
            <a:lvl1pPr>
              <a:defRPr/>
            </a:lvl1pPr>
          </a:lstStyle>
          <a:p>
            <a:fld id="{7AD0931D-EF2A-4AFB-9FF8-E0C78AC67F0B}" type="slidenum">
              <a:rPr lang="en-US"/>
              <a:pPr/>
              <a:t>‹#›</a:t>
            </a:fld>
            <a:endParaRPr lang="en-US"/>
          </a:p>
        </p:txBody>
      </p:sp>
    </p:spTree>
    <p:extLst>
      <p:ext uri="{BB962C8B-B14F-4D97-AF65-F5344CB8AC3E}">
        <p14:creationId xmlns:p14="http://schemas.microsoft.com/office/powerpoint/2010/main" val="32572780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368402"/>
            <a:ext cx="8229600" cy="435131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a:xfrm>
            <a:off x="7853363" y="6356350"/>
            <a:ext cx="1082675" cy="365125"/>
          </a:xfrm>
          <a:prstGeom prst="rect">
            <a:avLst/>
          </a:prstGeom>
        </p:spPr>
        <p:txBody>
          <a:bodyPr/>
          <a:lstStyle>
            <a:lvl1pPr>
              <a:defRPr/>
            </a:lvl1pPr>
          </a:lstStyle>
          <a:p>
            <a:fld id="{23A710D5-22C6-4EB1-B713-7D2C452B1C83}" type="slidenum">
              <a:rPr lang="en-US"/>
              <a:pPr/>
              <a:t>‹#›</a:t>
            </a:fld>
            <a:endParaRPr lang="en-US"/>
          </a:p>
        </p:txBody>
      </p:sp>
    </p:spTree>
    <p:extLst>
      <p:ext uri="{BB962C8B-B14F-4D97-AF65-F5344CB8AC3E}">
        <p14:creationId xmlns:p14="http://schemas.microsoft.com/office/powerpoint/2010/main" val="25280011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416614"/>
            <a:ext cx="2057400" cy="436217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16614"/>
            <a:ext cx="6019800" cy="436217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5"/>
          <p:cNvSpPr>
            <a:spLocks noGrp="1"/>
          </p:cNvSpPr>
          <p:nvPr>
            <p:ph type="sldNum" sz="quarter" idx="10"/>
          </p:nvPr>
        </p:nvSpPr>
        <p:spPr>
          <a:xfrm>
            <a:off x="7853363" y="6356350"/>
            <a:ext cx="1082675" cy="365125"/>
          </a:xfrm>
          <a:prstGeom prst="rect">
            <a:avLst/>
          </a:prstGeom>
        </p:spPr>
        <p:txBody>
          <a:bodyPr/>
          <a:lstStyle>
            <a:lvl1pPr>
              <a:defRPr/>
            </a:lvl1pPr>
          </a:lstStyle>
          <a:p>
            <a:fld id="{85159D88-8855-47F2-B2D1-4ACB677111DD}" type="slidenum">
              <a:rPr lang="en-US"/>
              <a:pPr/>
              <a:t>‹#›</a:t>
            </a:fld>
            <a:endParaRPr lang="en-US"/>
          </a:p>
        </p:txBody>
      </p:sp>
    </p:spTree>
    <p:extLst>
      <p:ext uri="{BB962C8B-B14F-4D97-AF65-F5344CB8AC3E}">
        <p14:creationId xmlns:p14="http://schemas.microsoft.com/office/powerpoint/2010/main" val="39511387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Slide Number Placeholder 2"/>
          <p:cNvSpPr>
            <a:spLocks noGrp="1"/>
          </p:cNvSpPr>
          <p:nvPr>
            <p:ph type="sldNum" sz="quarter" idx="10"/>
          </p:nvPr>
        </p:nvSpPr>
        <p:spPr>
          <a:xfrm>
            <a:off x="7853363" y="6356350"/>
            <a:ext cx="1082675" cy="365125"/>
          </a:xfrm>
          <a:prstGeom prst="rect">
            <a:avLst/>
          </a:prstGeom>
        </p:spPr>
        <p:txBody>
          <a:bodyPr/>
          <a:lstStyle/>
          <a:p>
            <a:fld id="{A37F89BB-DABF-4F7E-B709-2A901E2FF359}" type="slidenum">
              <a:rPr lang="en-US" smtClean="0"/>
              <a:pPr/>
              <a:t>‹#›</a:t>
            </a:fld>
            <a:endParaRPr lang="en-US"/>
          </a:p>
        </p:txBody>
      </p:sp>
    </p:spTree>
    <p:extLst>
      <p:ext uri="{BB962C8B-B14F-4D97-AF65-F5344CB8AC3E}">
        <p14:creationId xmlns:p14="http://schemas.microsoft.com/office/powerpoint/2010/main" val="1199610103"/>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330" y="-36987"/>
            <a:ext cx="9525000" cy="7143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32" descr="Taglin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83150" y="415925"/>
            <a:ext cx="3978275" cy="879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5336259" y="1663740"/>
            <a:ext cx="3436077" cy="2282712"/>
          </a:xfrm>
        </p:spPr>
        <p:txBody>
          <a:bodyPr lIns="0" tIns="0" rIns="0" bIns="0" anchor="b" anchorCtr="0">
            <a:noAutofit/>
          </a:bodyPr>
          <a:lstStyle>
            <a:lvl1pPr algn="l">
              <a:lnSpc>
                <a:spcPts val="3200"/>
              </a:lnSpc>
              <a:defRPr sz="3000" b="1" i="0" kern="0" spc="20" baseline="0">
                <a:solidFill>
                  <a:srgbClr val="58595B"/>
                </a:solidFill>
                <a:latin typeface="Century Gothic"/>
                <a:cs typeface="Century Gothic"/>
              </a:defRPr>
            </a:lvl1pPr>
          </a:lstStyle>
          <a:p>
            <a:r>
              <a:rPr lang="en-US" smtClean="0"/>
              <a:t>Click to edit Master title style</a:t>
            </a:r>
            <a:endParaRPr lang="en-US" dirty="0"/>
          </a:p>
        </p:txBody>
      </p:sp>
      <p:sp>
        <p:nvSpPr>
          <p:cNvPr id="3" name="Subtitle 2"/>
          <p:cNvSpPr>
            <a:spLocks noGrp="1"/>
          </p:cNvSpPr>
          <p:nvPr>
            <p:ph type="subTitle" idx="1"/>
          </p:nvPr>
        </p:nvSpPr>
        <p:spPr>
          <a:xfrm>
            <a:off x="5336261" y="4167321"/>
            <a:ext cx="3436076" cy="1752600"/>
          </a:xfrm>
        </p:spPr>
        <p:txBody>
          <a:bodyPr lIns="0" tIns="0" rIns="0" bIns="0">
            <a:normAutofit/>
          </a:bodyPr>
          <a:lstStyle>
            <a:lvl1pPr marL="0" indent="0" algn="l">
              <a:lnSpc>
                <a:spcPts val="2200"/>
              </a:lnSpc>
              <a:spcBef>
                <a:spcPts val="0"/>
              </a:spcBef>
              <a:buNone/>
              <a:defRPr sz="2000" b="0">
                <a:solidFill>
                  <a:srgbClr val="58595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466321420"/>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a:xfrm>
            <a:off x="7853363" y="6356350"/>
            <a:ext cx="1082675" cy="365125"/>
          </a:xfrm>
          <a:prstGeom prst="rect">
            <a:avLst/>
          </a:prstGeom>
        </p:spPr>
        <p:txBody>
          <a:bodyPr/>
          <a:lstStyle>
            <a:lvl1pPr>
              <a:defRPr/>
            </a:lvl1pPr>
          </a:lstStyle>
          <a:p>
            <a:fld id="{59B8A2CA-8514-4B74-8A57-8745A62A1CF3}" type="slidenum">
              <a:rPr lang="en-US"/>
              <a:pPr/>
              <a:t>‹#›</a:t>
            </a:fld>
            <a:endParaRPr lang="en-US"/>
          </a:p>
        </p:txBody>
      </p:sp>
    </p:spTree>
    <p:extLst>
      <p:ext uri="{BB962C8B-B14F-4D97-AF65-F5344CB8AC3E}">
        <p14:creationId xmlns:p14="http://schemas.microsoft.com/office/powerpoint/2010/main" val="144028202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23012"/>
            <a:ext cx="4038600" cy="428686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23012"/>
            <a:ext cx="4038600" cy="428686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0"/>
          </p:nvPr>
        </p:nvSpPr>
        <p:spPr/>
        <p:txBody>
          <a:bodyPr/>
          <a:lstStyle>
            <a:lvl1pPr>
              <a:defRPr/>
            </a:lvl1pPr>
          </a:lstStyle>
          <a:p>
            <a:pPr>
              <a:defRPr/>
            </a:pPr>
            <a:fld id="{ED2FA3FB-348A-8B4F-A216-7BB45AA471DB}" type="slidenum">
              <a:rPr lang="en-US"/>
              <a:pPr>
                <a:defRPr/>
              </a:pPr>
              <a:t>‹#›</a:t>
            </a:fld>
            <a:endParaRPr lang="en-US" dirty="0"/>
          </a:p>
        </p:txBody>
      </p:sp>
    </p:spTree>
    <p:extLst>
      <p:ext uri="{BB962C8B-B14F-4D97-AF65-F5344CB8AC3E}">
        <p14:creationId xmlns:p14="http://schemas.microsoft.com/office/powerpoint/2010/main" val="27993441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2100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7098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Slide Number Placeholder 5"/>
          <p:cNvSpPr>
            <a:spLocks noGrp="1"/>
          </p:cNvSpPr>
          <p:nvPr>
            <p:ph type="sldNum" sz="quarter" idx="10"/>
          </p:nvPr>
        </p:nvSpPr>
        <p:spPr>
          <a:xfrm>
            <a:off x="7853363" y="6356350"/>
            <a:ext cx="1082675" cy="365125"/>
          </a:xfrm>
          <a:prstGeom prst="rect">
            <a:avLst/>
          </a:prstGeom>
        </p:spPr>
        <p:txBody>
          <a:bodyPr/>
          <a:lstStyle>
            <a:lvl1pPr>
              <a:defRPr/>
            </a:lvl1pPr>
          </a:lstStyle>
          <a:p>
            <a:fld id="{F297A758-D523-4EDF-9B76-4C045BD499CD}" type="slidenum">
              <a:rPr lang="en-US"/>
              <a:pPr/>
              <a:t>‹#›</a:t>
            </a:fld>
            <a:endParaRPr lang="en-US"/>
          </a:p>
        </p:txBody>
      </p:sp>
    </p:spTree>
    <p:extLst>
      <p:ext uri="{BB962C8B-B14F-4D97-AF65-F5344CB8AC3E}">
        <p14:creationId xmlns:p14="http://schemas.microsoft.com/office/powerpoint/2010/main" val="11151082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423012"/>
            <a:ext cx="4038600" cy="428686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423012"/>
            <a:ext cx="4038600" cy="428686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Slide Number Placeholder 5"/>
          <p:cNvSpPr>
            <a:spLocks noGrp="1"/>
          </p:cNvSpPr>
          <p:nvPr>
            <p:ph type="sldNum" sz="quarter" idx="10"/>
          </p:nvPr>
        </p:nvSpPr>
        <p:spPr>
          <a:xfrm>
            <a:off x="7853363" y="6356350"/>
            <a:ext cx="1082675" cy="365125"/>
          </a:xfrm>
          <a:prstGeom prst="rect">
            <a:avLst/>
          </a:prstGeom>
        </p:spPr>
        <p:txBody>
          <a:bodyPr/>
          <a:lstStyle>
            <a:lvl1pPr>
              <a:defRPr/>
            </a:lvl1pPr>
          </a:lstStyle>
          <a:p>
            <a:fld id="{AF242834-71EC-470A-9D76-DE49927C1CF9}" type="slidenum">
              <a:rPr lang="en-US"/>
              <a:pPr/>
              <a:t>‹#›</a:t>
            </a:fld>
            <a:endParaRPr lang="en-US"/>
          </a:p>
        </p:txBody>
      </p:sp>
    </p:spTree>
    <p:extLst>
      <p:ext uri="{BB962C8B-B14F-4D97-AF65-F5344CB8AC3E}">
        <p14:creationId xmlns:p14="http://schemas.microsoft.com/office/powerpoint/2010/main" val="36003467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37759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017355"/>
            <a:ext cx="4040188" cy="37023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37759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017355"/>
            <a:ext cx="4041775" cy="37023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10"/>
          </p:nvPr>
        </p:nvSpPr>
        <p:spPr>
          <a:xfrm>
            <a:off x="7853363" y="6356350"/>
            <a:ext cx="1082675" cy="365125"/>
          </a:xfrm>
          <a:prstGeom prst="rect">
            <a:avLst/>
          </a:prstGeom>
        </p:spPr>
        <p:txBody>
          <a:bodyPr/>
          <a:lstStyle>
            <a:lvl1pPr>
              <a:defRPr/>
            </a:lvl1pPr>
          </a:lstStyle>
          <a:p>
            <a:fld id="{009915CE-04F4-4D31-886B-C5BD2A029702}" type="slidenum">
              <a:rPr lang="en-US"/>
              <a:pPr/>
              <a:t>‹#›</a:t>
            </a:fld>
            <a:endParaRPr lang="en-US"/>
          </a:p>
        </p:txBody>
      </p:sp>
    </p:spTree>
    <p:extLst>
      <p:ext uri="{BB962C8B-B14F-4D97-AF65-F5344CB8AC3E}">
        <p14:creationId xmlns:p14="http://schemas.microsoft.com/office/powerpoint/2010/main" val="12037098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5"/>
          <p:cNvSpPr>
            <a:spLocks noGrp="1"/>
          </p:cNvSpPr>
          <p:nvPr>
            <p:ph type="sldNum" sz="quarter" idx="10"/>
          </p:nvPr>
        </p:nvSpPr>
        <p:spPr>
          <a:xfrm>
            <a:off x="7853363" y="6356350"/>
            <a:ext cx="1082675" cy="365125"/>
          </a:xfrm>
          <a:prstGeom prst="rect">
            <a:avLst/>
          </a:prstGeom>
        </p:spPr>
        <p:txBody>
          <a:bodyPr/>
          <a:lstStyle>
            <a:lvl1pPr>
              <a:defRPr/>
            </a:lvl1pPr>
          </a:lstStyle>
          <a:p>
            <a:fld id="{9A382CC4-BC1F-4F6C-941D-BD373F7E41C3}" type="slidenum">
              <a:rPr lang="en-US"/>
              <a:pPr/>
              <a:t>‹#›</a:t>
            </a:fld>
            <a:endParaRPr lang="en-US"/>
          </a:p>
        </p:txBody>
      </p:sp>
    </p:spTree>
    <p:extLst>
      <p:ext uri="{BB962C8B-B14F-4D97-AF65-F5344CB8AC3E}">
        <p14:creationId xmlns:p14="http://schemas.microsoft.com/office/powerpoint/2010/main" val="2129303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7853363" y="6356350"/>
            <a:ext cx="1082675" cy="365125"/>
          </a:xfrm>
          <a:prstGeom prst="rect">
            <a:avLst/>
          </a:prstGeom>
        </p:spPr>
        <p:txBody>
          <a:bodyPr/>
          <a:lstStyle>
            <a:lvl1pPr>
              <a:defRPr/>
            </a:lvl1pPr>
          </a:lstStyle>
          <a:p>
            <a:fld id="{A765300A-C2A5-48EA-9215-3F2C2A3B0AE1}" type="slidenum">
              <a:rPr lang="en-US"/>
              <a:pPr/>
              <a:t>‹#›</a:t>
            </a:fld>
            <a:endParaRPr lang="en-US"/>
          </a:p>
        </p:txBody>
      </p:sp>
    </p:spTree>
    <p:extLst>
      <p:ext uri="{BB962C8B-B14F-4D97-AF65-F5344CB8AC3E}">
        <p14:creationId xmlns:p14="http://schemas.microsoft.com/office/powerpoint/2010/main" val="34913972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a:xfrm>
            <a:off x="7853363" y="6356350"/>
            <a:ext cx="1082675" cy="365125"/>
          </a:xfrm>
          <a:prstGeom prst="rect">
            <a:avLst/>
          </a:prstGeom>
        </p:spPr>
        <p:txBody>
          <a:bodyPr/>
          <a:lstStyle/>
          <a:p>
            <a:fld id="{A37F89BB-DABF-4F7E-B709-2A901E2FF359}" type="slidenum">
              <a:rPr lang="en-US" smtClean="0"/>
              <a:pPr/>
              <a:t>‹#›</a:t>
            </a:fld>
            <a:endParaRPr lang="en-US"/>
          </a:p>
        </p:txBody>
      </p:sp>
    </p:spTree>
    <p:extLst>
      <p:ext uri="{BB962C8B-B14F-4D97-AF65-F5344CB8AC3E}">
        <p14:creationId xmlns:p14="http://schemas.microsoft.com/office/powerpoint/2010/main" val="8807963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277200"/>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1277201"/>
            <a:ext cx="5111750" cy="445543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439250"/>
            <a:ext cx="3008313" cy="329338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a:xfrm>
            <a:off x="7853363" y="6356350"/>
            <a:ext cx="1082675" cy="365125"/>
          </a:xfrm>
          <a:prstGeom prst="rect">
            <a:avLst/>
          </a:prstGeom>
        </p:spPr>
        <p:txBody>
          <a:bodyPr/>
          <a:lstStyle>
            <a:lvl1pPr>
              <a:defRPr/>
            </a:lvl1pPr>
          </a:lstStyle>
          <a:p>
            <a:fld id="{A789B792-814B-49A8-9231-469CB786ACAC}" type="slidenum">
              <a:rPr lang="en-US"/>
              <a:pPr/>
              <a:t>‹#›</a:t>
            </a:fld>
            <a:endParaRPr lang="en-US"/>
          </a:p>
        </p:txBody>
      </p:sp>
    </p:spTree>
    <p:extLst>
      <p:ext uri="{BB962C8B-B14F-4D97-AF65-F5344CB8AC3E}">
        <p14:creationId xmlns:p14="http://schemas.microsoft.com/office/powerpoint/2010/main" val="32145209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369556"/>
            <a:ext cx="5486400" cy="566738"/>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1299488"/>
            <a:ext cx="5486400" cy="3061674"/>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dirty="0"/>
          </a:p>
        </p:txBody>
      </p:sp>
      <p:sp>
        <p:nvSpPr>
          <p:cNvPr id="4" name="Text Placeholder 3"/>
          <p:cNvSpPr>
            <a:spLocks noGrp="1"/>
          </p:cNvSpPr>
          <p:nvPr>
            <p:ph type="body" sz="half" idx="2"/>
          </p:nvPr>
        </p:nvSpPr>
        <p:spPr>
          <a:xfrm>
            <a:off x="1792288" y="4936294"/>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a:xfrm>
            <a:off x="7853363" y="6356350"/>
            <a:ext cx="1082675" cy="365125"/>
          </a:xfrm>
          <a:prstGeom prst="rect">
            <a:avLst/>
          </a:prstGeom>
        </p:spPr>
        <p:txBody>
          <a:bodyPr/>
          <a:lstStyle>
            <a:lvl1pPr>
              <a:defRPr/>
            </a:lvl1pPr>
          </a:lstStyle>
          <a:p>
            <a:fld id="{7AD0931D-EF2A-4AFB-9FF8-E0C78AC67F0B}" type="slidenum">
              <a:rPr lang="en-US"/>
              <a:pPr/>
              <a:t>‹#›</a:t>
            </a:fld>
            <a:endParaRPr lang="en-US"/>
          </a:p>
        </p:txBody>
      </p:sp>
    </p:spTree>
    <p:extLst>
      <p:ext uri="{BB962C8B-B14F-4D97-AF65-F5344CB8AC3E}">
        <p14:creationId xmlns:p14="http://schemas.microsoft.com/office/powerpoint/2010/main" val="2929358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368402"/>
            <a:ext cx="8229600" cy="435131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a:xfrm>
            <a:off x="7853363" y="6356350"/>
            <a:ext cx="1082675" cy="365125"/>
          </a:xfrm>
          <a:prstGeom prst="rect">
            <a:avLst/>
          </a:prstGeom>
        </p:spPr>
        <p:txBody>
          <a:bodyPr/>
          <a:lstStyle>
            <a:lvl1pPr>
              <a:defRPr/>
            </a:lvl1pPr>
          </a:lstStyle>
          <a:p>
            <a:fld id="{23A710D5-22C6-4EB1-B713-7D2C452B1C83}" type="slidenum">
              <a:rPr lang="en-US"/>
              <a:pPr/>
              <a:t>‹#›</a:t>
            </a:fld>
            <a:endParaRPr lang="en-US"/>
          </a:p>
        </p:txBody>
      </p:sp>
    </p:spTree>
    <p:extLst>
      <p:ext uri="{BB962C8B-B14F-4D97-AF65-F5344CB8AC3E}">
        <p14:creationId xmlns:p14="http://schemas.microsoft.com/office/powerpoint/2010/main" val="15066536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416614"/>
            <a:ext cx="2057400" cy="436217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16614"/>
            <a:ext cx="6019800" cy="436217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5"/>
          <p:cNvSpPr>
            <a:spLocks noGrp="1"/>
          </p:cNvSpPr>
          <p:nvPr>
            <p:ph type="sldNum" sz="quarter" idx="10"/>
          </p:nvPr>
        </p:nvSpPr>
        <p:spPr>
          <a:xfrm>
            <a:off x="7853363" y="6356350"/>
            <a:ext cx="1082675" cy="365125"/>
          </a:xfrm>
          <a:prstGeom prst="rect">
            <a:avLst/>
          </a:prstGeom>
        </p:spPr>
        <p:txBody>
          <a:bodyPr/>
          <a:lstStyle>
            <a:lvl1pPr>
              <a:defRPr/>
            </a:lvl1pPr>
          </a:lstStyle>
          <a:p>
            <a:fld id="{85159D88-8855-47F2-B2D1-4ACB677111DD}" type="slidenum">
              <a:rPr lang="en-US"/>
              <a:pPr/>
              <a:t>‹#›</a:t>
            </a:fld>
            <a:endParaRPr lang="en-US"/>
          </a:p>
        </p:txBody>
      </p:sp>
    </p:spTree>
    <p:extLst>
      <p:ext uri="{BB962C8B-B14F-4D97-AF65-F5344CB8AC3E}">
        <p14:creationId xmlns:p14="http://schemas.microsoft.com/office/powerpoint/2010/main" val="3174350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37759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017355"/>
            <a:ext cx="4040188" cy="37023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37759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017355"/>
            <a:ext cx="4041775" cy="37023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10"/>
          </p:nvPr>
        </p:nvSpPr>
        <p:spPr/>
        <p:txBody>
          <a:bodyPr/>
          <a:lstStyle>
            <a:lvl1pPr>
              <a:defRPr/>
            </a:lvl1pPr>
          </a:lstStyle>
          <a:p>
            <a:pPr>
              <a:defRPr/>
            </a:pPr>
            <a:fld id="{EDDB5AEE-76DD-9847-99E1-37E925E0676D}" type="slidenum">
              <a:rPr lang="en-US"/>
              <a:pPr>
                <a:defRPr/>
              </a:pPr>
              <a:t>‹#›</a:t>
            </a:fld>
            <a:endParaRPr lang="en-US" dirty="0"/>
          </a:p>
        </p:txBody>
      </p:sp>
    </p:spTree>
    <p:extLst>
      <p:ext uri="{BB962C8B-B14F-4D97-AF65-F5344CB8AC3E}">
        <p14:creationId xmlns:p14="http://schemas.microsoft.com/office/powerpoint/2010/main" val="36503888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Slide Number Placeholder 2"/>
          <p:cNvSpPr>
            <a:spLocks noGrp="1"/>
          </p:cNvSpPr>
          <p:nvPr>
            <p:ph type="sldNum" sz="quarter" idx="10"/>
          </p:nvPr>
        </p:nvSpPr>
        <p:spPr>
          <a:xfrm>
            <a:off x="7853363" y="6356350"/>
            <a:ext cx="1082675" cy="365125"/>
          </a:xfrm>
          <a:prstGeom prst="rect">
            <a:avLst/>
          </a:prstGeom>
        </p:spPr>
        <p:txBody>
          <a:bodyPr/>
          <a:lstStyle/>
          <a:p>
            <a:fld id="{A37F89BB-DABF-4F7E-B709-2A901E2FF359}" type="slidenum">
              <a:rPr lang="en-US" smtClean="0"/>
              <a:pPr/>
              <a:t>‹#›</a:t>
            </a:fld>
            <a:endParaRPr lang="en-US"/>
          </a:p>
        </p:txBody>
      </p:sp>
    </p:spTree>
    <p:extLst>
      <p:ext uri="{BB962C8B-B14F-4D97-AF65-F5344CB8AC3E}">
        <p14:creationId xmlns:p14="http://schemas.microsoft.com/office/powerpoint/2010/main" val="377140500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5"/>
          <p:cNvSpPr>
            <a:spLocks noGrp="1"/>
          </p:cNvSpPr>
          <p:nvPr>
            <p:ph type="sldNum" sz="quarter" idx="10"/>
          </p:nvPr>
        </p:nvSpPr>
        <p:spPr/>
        <p:txBody>
          <a:bodyPr/>
          <a:lstStyle>
            <a:lvl1pPr>
              <a:defRPr/>
            </a:lvl1pPr>
          </a:lstStyle>
          <a:p>
            <a:pPr>
              <a:defRPr/>
            </a:pPr>
            <a:fld id="{CD01E415-5C39-0C47-86BC-7BE988893AED}" type="slidenum">
              <a:rPr lang="en-US"/>
              <a:pPr>
                <a:defRPr/>
              </a:pPr>
              <a:t>‹#›</a:t>
            </a:fld>
            <a:endParaRPr lang="en-US" dirty="0"/>
          </a:p>
        </p:txBody>
      </p:sp>
    </p:spTree>
    <p:extLst>
      <p:ext uri="{BB962C8B-B14F-4D97-AF65-F5344CB8AC3E}">
        <p14:creationId xmlns:p14="http://schemas.microsoft.com/office/powerpoint/2010/main" val="32993135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0E5A3B57-3416-2B4D-A865-27F15B733106}" type="slidenum">
              <a:rPr lang="en-US"/>
              <a:pPr>
                <a:defRPr/>
              </a:pPr>
              <a:t>‹#›</a:t>
            </a:fld>
            <a:endParaRPr lang="en-US" dirty="0"/>
          </a:p>
        </p:txBody>
      </p:sp>
    </p:spTree>
    <p:extLst>
      <p:ext uri="{BB962C8B-B14F-4D97-AF65-F5344CB8AC3E}">
        <p14:creationId xmlns:p14="http://schemas.microsoft.com/office/powerpoint/2010/main" val="2360434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277200"/>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1277201"/>
            <a:ext cx="5111750" cy="445543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439250"/>
            <a:ext cx="3008313" cy="329338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6F68AF42-CB1B-5C45-902F-EACA6567364A}" type="slidenum">
              <a:rPr lang="en-US"/>
              <a:pPr>
                <a:defRPr/>
              </a:pPr>
              <a:t>‹#›</a:t>
            </a:fld>
            <a:endParaRPr lang="en-US" dirty="0"/>
          </a:p>
        </p:txBody>
      </p:sp>
    </p:spTree>
    <p:extLst>
      <p:ext uri="{BB962C8B-B14F-4D97-AF65-F5344CB8AC3E}">
        <p14:creationId xmlns:p14="http://schemas.microsoft.com/office/powerpoint/2010/main" val="3728920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369556"/>
            <a:ext cx="5486400" cy="566738"/>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1299488"/>
            <a:ext cx="5486400" cy="3061674"/>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dirty="0"/>
          </a:p>
        </p:txBody>
      </p:sp>
      <p:sp>
        <p:nvSpPr>
          <p:cNvPr id="4" name="Text Placeholder 3"/>
          <p:cNvSpPr>
            <a:spLocks noGrp="1"/>
          </p:cNvSpPr>
          <p:nvPr>
            <p:ph type="body" sz="half" idx="2"/>
          </p:nvPr>
        </p:nvSpPr>
        <p:spPr>
          <a:xfrm>
            <a:off x="1792288" y="4936294"/>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a:defRPr/>
            </a:lvl1pPr>
          </a:lstStyle>
          <a:p>
            <a:pPr>
              <a:defRPr/>
            </a:pPr>
            <a:fld id="{9BF1A662-1D5D-5348-8B57-7ED6C0ECC5A8}" type="slidenum">
              <a:rPr lang="en-US"/>
              <a:pPr>
                <a:defRPr/>
              </a:pPr>
              <a:t>‹#›</a:t>
            </a:fld>
            <a:endParaRPr lang="en-US" dirty="0"/>
          </a:p>
        </p:txBody>
      </p:sp>
    </p:spTree>
    <p:extLst>
      <p:ext uri="{BB962C8B-B14F-4D97-AF65-F5344CB8AC3E}">
        <p14:creationId xmlns:p14="http://schemas.microsoft.com/office/powerpoint/2010/main" val="37029671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6.png"/><Relationship Id="rId3" Type="http://schemas.openxmlformats.org/officeDocument/2006/relationships/slideLayout" Target="../slideLayouts/slideLayout14.xml"/><Relationship Id="rId21" Type="http://schemas.openxmlformats.org/officeDocument/2006/relationships/image" Target="../media/image9.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5.png"/><Relationship Id="rId2" Type="http://schemas.openxmlformats.org/officeDocument/2006/relationships/slideLayout" Target="../slideLayouts/slideLayout13.xml"/><Relationship Id="rId16" Type="http://schemas.openxmlformats.org/officeDocument/2006/relationships/image" Target="../media/image4.png"/><Relationship Id="rId20" Type="http://schemas.openxmlformats.org/officeDocument/2006/relationships/image" Target="../media/image8.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19" Type="http://schemas.openxmlformats.org/officeDocument/2006/relationships/image" Target="../media/image7.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image" Target="../media/image12.png"/><Relationship Id="rId3" Type="http://schemas.openxmlformats.org/officeDocument/2006/relationships/slideLayout" Target="../slideLayouts/slideLayout27.xml"/><Relationship Id="rId21" Type="http://schemas.openxmlformats.org/officeDocument/2006/relationships/image" Target="../media/image15.png"/><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image" Target="../media/image11.png"/><Relationship Id="rId2" Type="http://schemas.openxmlformats.org/officeDocument/2006/relationships/slideLayout" Target="../slideLayouts/slideLayout26.xml"/><Relationship Id="rId16" Type="http://schemas.openxmlformats.org/officeDocument/2006/relationships/image" Target="../media/image10.png"/><Relationship Id="rId20" Type="http://schemas.openxmlformats.org/officeDocument/2006/relationships/image" Target="../media/image14.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1.png"/><Relationship Id="rId10" Type="http://schemas.openxmlformats.org/officeDocument/2006/relationships/slideLayout" Target="../slideLayouts/slideLayout34.xml"/><Relationship Id="rId19" Type="http://schemas.openxmlformats.org/officeDocument/2006/relationships/image" Target="../media/image13.png"/><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image" Target="../media/image18.png"/><Relationship Id="rId3" Type="http://schemas.openxmlformats.org/officeDocument/2006/relationships/slideLayout" Target="../slideLayouts/slideLayout40.xml"/><Relationship Id="rId21" Type="http://schemas.openxmlformats.org/officeDocument/2006/relationships/image" Target="../media/image21.png"/><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image" Target="../media/image17.png"/><Relationship Id="rId2" Type="http://schemas.openxmlformats.org/officeDocument/2006/relationships/slideLayout" Target="../slideLayouts/slideLayout39.xml"/><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image" Target="../media/image1.png"/><Relationship Id="rId10" Type="http://schemas.openxmlformats.org/officeDocument/2006/relationships/slideLayout" Target="../slideLayouts/slideLayout47.xml"/><Relationship Id="rId19" Type="http://schemas.openxmlformats.org/officeDocument/2006/relationships/image" Target="../media/image19.png"/><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42875"/>
            <a:ext cx="8229600" cy="522288"/>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13315" name="Text Placeholder 2"/>
          <p:cNvSpPr>
            <a:spLocks noGrp="1"/>
          </p:cNvSpPr>
          <p:nvPr>
            <p:ph type="body" idx="1"/>
          </p:nvPr>
        </p:nvSpPr>
        <p:spPr bwMode="auto">
          <a:xfrm>
            <a:off x="457200" y="1368425"/>
            <a:ext cx="8229600" cy="436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337550" y="6356350"/>
            <a:ext cx="598488" cy="365125"/>
          </a:xfrm>
          <a:prstGeom prst="rect">
            <a:avLst/>
          </a:prstGeom>
        </p:spPr>
        <p:txBody>
          <a:bodyPr vert="horz" lIns="91440" tIns="45720" rIns="91440" bIns="45720" rtlCol="0" anchor="ctr"/>
          <a:lstStyle>
            <a:lvl1pPr algn="r" fontAlgn="auto">
              <a:spcBef>
                <a:spcPts val="0"/>
              </a:spcBef>
              <a:spcAft>
                <a:spcPts val="0"/>
              </a:spcAft>
              <a:defRPr sz="1200">
                <a:solidFill>
                  <a:schemeClr val="accent5"/>
                </a:solidFill>
                <a:latin typeface="+mn-lt"/>
                <a:ea typeface="+mn-ea"/>
                <a:cs typeface="+mn-cs"/>
              </a:defRPr>
            </a:lvl1pPr>
          </a:lstStyle>
          <a:p>
            <a:pPr>
              <a:defRPr/>
            </a:pPr>
            <a:fld id="{7CB797A9-6CB1-FA41-98CD-996090C02C66}" type="slidenum">
              <a:rPr lang="en-US"/>
              <a:pPr>
                <a:defRPr/>
              </a:pPr>
              <a:t>‹#›</a:t>
            </a:fld>
            <a:endParaRPr lang="en-US" dirty="0"/>
          </a:p>
        </p:txBody>
      </p:sp>
      <p:sp>
        <p:nvSpPr>
          <p:cNvPr id="9" name="Rectangle 8"/>
          <p:cNvSpPr/>
          <p:nvPr/>
        </p:nvSpPr>
        <p:spPr>
          <a:xfrm>
            <a:off x="0" y="665163"/>
            <a:ext cx="7700963" cy="80962"/>
          </a:xfrm>
          <a:prstGeom prst="rect">
            <a:avLst/>
          </a:prstGeom>
          <a:gradFill flip="none" rotWithShape="1">
            <a:gsLst>
              <a:gs pos="0">
                <a:schemeClr val="tx2"/>
              </a:gs>
              <a:gs pos="100000">
                <a:schemeClr val="bg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3318" name="Picture 6" descr="GradProfile.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797800" y="5837238"/>
            <a:ext cx="736600" cy="814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ound Single Corner Rectangle 7"/>
          <p:cNvSpPr/>
          <p:nvPr/>
        </p:nvSpPr>
        <p:spPr>
          <a:xfrm>
            <a:off x="0" y="6343650"/>
            <a:ext cx="8132763" cy="317500"/>
          </a:xfrm>
          <a:prstGeom prst="round1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0" name="TextBox 9"/>
          <p:cNvSpPr txBox="1"/>
          <p:nvPr/>
        </p:nvSpPr>
        <p:spPr>
          <a:xfrm>
            <a:off x="3438525" y="6315075"/>
            <a:ext cx="4691063" cy="354013"/>
          </a:xfrm>
          <a:prstGeom prst="rect">
            <a:avLst/>
          </a:prstGeom>
          <a:noFill/>
        </p:spPr>
        <p:txBody>
          <a:bodyPr>
            <a:spAutoFit/>
          </a:bodyPr>
          <a:lstStyle/>
          <a:p>
            <a:pPr algn="r">
              <a:defRPr/>
            </a:pPr>
            <a:r>
              <a:rPr lang="en-US" sz="1700" cap="all" spc="100" dirty="0">
                <a:solidFill>
                  <a:schemeClr val="bg1"/>
                </a:solidFill>
              </a:rPr>
              <a:t>HISD </a:t>
            </a:r>
            <a:r>
              <a:rPr lang="en-US" sz="1700" b="1" cap="all" spc="100" dirty="0">
                <a:solidFill>
                  <a:schemeClr val="bg1"/>
                </a:solidFill>
              </a:rPr>
              <a:t>Global</a:t>
            </a:r>
            <a:r>
              <a:rPr lang="en-US" sz="1700" cap="all" spc="100" dirty="0">
                <a:solidFill>
                  <a:schemeClr val="bg1"/>
                </a:solidFill>
              </a:rPr>
              <a:t> Graduate</a:t>
            </a:r>
          </a:p>
        </p:txBody>
      </p:sp>
    </p:spTree>
    <p:extLst>
      <p:ext uri="{BB962C8B-B14F-4D97-AF65-F5344CB8AC3E}">
        <p14:creationId xmlns:p14="http://schemas.microsoft.com/office/powerpoint/2010/main" val="2704258912"/>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hf hdr="0" ftr="0" dt="0"/>
  <p:txStyles>
    <p:titleStyle>
      <a:lvl1pPr algn="l" defTabSz="457200" rtl="0" eaLnBrk="0" fontAlgn="base" hangingPunct="0">
        <a:spcBef>
          <a:spcPct val="0"/>
        </a:spcBef>
        <a:spcAft>
          <a:spcPct val="0"/>
        </a:spcAft>
        <a:defRPr sz="3000" b="1" kern="1200" cap="all">
          <a:solidFill>
            <a:srgbClr val="58595B"/>
          </a:solidFill>
          <a:latin typeface="Century Gothic"/>
          <a:ea typeface="ＭＳ Ｐゴシック" charset="0"/>
          <a:cs typeface="Century Gothic"/>
        </a:defRPr>
      </a:lvl1pPr>
      <a:lvl2pPr algn="l" defTabSz="457200" rtl="0" eaLnBrk="0" fontAlgn="base" hangingPunct="0">
        <a:spcBef>
          <a:spcPct val="0"/>
        </a:spcBef>
        <a:spcAft>
          <a:spcPct val="0"/>
        </a:spcAft>
        <a:defRPr sz="3000" b="1">
          <a:solidFill>
            <a:srgbClr val="58595B"/>
          </a:solidFill>
          <a:latin typeface="Century Gothic" charset="0"/>
          <a:ea typeface="ＭＳ Ｐゴシック" charset="0"/>
        </a:defRPr>
      </a:lvl2pPr>
      <a:lvl3pPr algn="l" defTabSz="457200" rtl="0" eaLnBrk="0" fontAlgn="base" hangingPunct="0">
        <a:spcBef>
          <a:spcPct val="0"/>
        </a:spcBef>
        <a:spcAft>
          <a:spcPct val="0"/>
        </a:spcAft>
        <a:defRPr sz="3000" b="1">
          <a:solidFill>
            <a:srgbClr val="58595B"/>
          </a:solidFill>
          <a:latin typeface="Century Gothic" charset="0"/>
          <a:ea typeface="ＭＳ Ｐゴシック" charset="0"/>
        </a:defRPr>
      </a:lvl3pPr>
      <a:lvl4pPr algn="l" defTabSz="457200" rtl="0" eaLnBrk="0" fontAlgn="base" hangingPunct="0">
        <a:spcBef>
          <a:spcPct val="0"/>
        </a:spcBef>
        <a:spcAft>
          <a:spcPct val="0"/>
        </a:spcAft>
        <a:defRPr sz="3000" b="1">
          <a:solidFill>
            <a:srgbClr val="58595B"/>
          </a:solidFill>
          <a:latin typeface="Century Gothic" charset="0"/>
          <a:ea typeface="ＭＳ Ｐゴシック" charset="0"/>
        </a:defRPr>
      </a:lvl4pPr>
      <a:lvl5pPr algn="l" defTabSz="457200" rtl="0" eaLnBrk="0" fontAlgn="base" hangingPunct="0">
        <a:spcBef>
          <a:spcPct val="0"/>
        </a:spcBef>
        <a:spcAft>
          <a:spcPct val="0"/>
        </a:spcAft>
        <a:defRPr sz="3000" b="1">
          <a:solidFill>
            <a:srgbClr val="58595B"/>
          </a:solidFill>
          <a:latin typeface="Century Gothic" charset="0"/>
          <a:ea typeface="ＭＳ Ｐゴシック" charset="0"/>
        </a:defRPr>
      </a:lvl5pPr>
      <a:lvl6pPr marL="457200" algn="l" defTabSz="457200" rtl="0" eaLnBrk="1" fontAlgn="base" hangingPunct="1">
        <a:spcBef>
          <a:spcPct val="0"/>
        </a:spcBef>
        <a:spcAft>
          <a:spcPct val="0"/>
        </a:spcAft>
        <a:defRPr sz="3000" b="1">
          <a:solidFill>
            <a:srgbClr val="58595B"/>
          </a:solidFill>
          <a:latin typeface="Century Gothic" charset="0"/>
          <a:ea typeface="ＭＳ Ｐゴシック" charset="0"/>
        </a:defRPr>
      </a:lvl6pPr>
      <a:lvl7pPr marL="914400" algn="l" defTabSz="457200" rtl="0" eaLnBrk="1" fontAlgn="base" hangingPunct="1">
        <a:spcBef>
          <a:spcPct val="0"/>
        </a:spcBef>
        <a:spcAft>
          <a:spcPct val="0"/>
        </a:spcAft>
        <a:defRPr sz="3000" b="1">
          <a:solidFill>
            <a:srgbClr val="58595B"/>
          </a:solidFill>
          <a:latin typeface="Century Gothic" charset="0"/>
          <a:ea typeface="ＭＳ Ｐゴシック" charset="0"/>
        </a:defRPr>
      </a:lvl7pPr>
      <a:lvl8pPr marL="1371600" algn="l" defTabSz="457200" rtl="0" eaLnBrk="1" fontAlgn="base" hangingPunct="1">
        <a:spcBef>
          <a:spcPct val="0"/>
        </a:spcBef>
        <a:spcAft>
          <a:spcPct val="0"/>
        </a:spcAft>
        <a:defRPr sz="3000" b="1">
          <a:solidFill>
            <a:srgbClr val="58595B"/>
          </a:solidFill>
          <a:latin typeface="Century Gothic" charset="0"/>
          <a:ea typeface="ＭＳ Ｐゴシック" charset="0"/>
        </a:defRPr>
      </a:lvl8pPr>
      <a:lvl9pPr marL="1828800" algn="l" defTabSz="457200" rtl="0" eaLnBrk="1" fontAlgn="base" hangingPunct="1">
        <a:spcBef>
          <a:spcPct val="0"/>
        </a:spcBef>
        <a:spcAft>
          <a:spcPct val="0"/>
        </a:spcAft>
        <a:defRPr sz="3000" b="1">
          <a:solidFill>
            <a:srgbClr val="58595B"/>
          </a:solidFill>
          <a:latin typeface="Century Gothic" charset="0"/>
          <a:ea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rgbClr val="595959"/>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rgbClr val="595959"/>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rgbClr val="595959"/>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rgbClr val="595959"/>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rgbClr val="595959"/>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42875"/>
            <a:ext cx="8229600" cy="522288"/>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1034" name="Text Placeholder 2"/>
          <p:cNvSpPr>
            <a:spLocks noGrp="1"/>
          </p:cNvSpPr>
          <p:nvPr>
            <p:ph type="body" idx="1"/>
          </p:nvPr>
        </p:nvSpPr>
        <p:spPr bwMode="auto">
          <a:xfrm>
            <a:off x="457200" y="1368425"/>
            <a:ext cx="8229600" cy="436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 name="Rectangle 8"/>
          <p:cNvSpPr/>
          <p:nvPr/>
        </p:nvSpPr>
        <p:spPr>
          <a:xfrm>
            <a:off x="0" y="665163"/>
            <a:ext cx="7700963" cy="80962"/>
          </a:xfrm>
          <a:prstGeom prst="rect">
            <a:avLst/>
          </a:prstGeom>
          <a:gradFill flip="none" rotWithShape="1">
            <a:gsLst>
              <a:gs pos="0">
                <a:schemeClr val="tx2"/>
              </a:gs>
              <a:gs pos="100000">
                <a:schemeClr val="bg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32" name="Picture 32" descr="GradProfile.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797800" y="5837238"/>
            <a:ext cx="736600" cy="814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 name="Round Single Corner Rectangle 32"/>
          <p:cNvSpPr/>
          <p:nvPr userDrawn="1"/>
        </p:nvSpPr>
        <p:spPr>
          <a:xfrm>
            <a:off x="0" y="6343650"/>
            <a:ext cx="8132763" cy="406400"/>
          </a:xfrm>
          <a:prstGeom prst="round1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 name="Oval 34"/>
          <p:cNvSpPr/>
          <p:nvPr/>
        </p:nvSpPr>
        <p:spPr bwMode="auto">
          <a:xfrm>
            <a:off x="1066800" y="5834063"/>
            <a:ext cx="584200" cy="58578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 name="Oval 35"/>
          <p:cNvSpPr/>
          <p:nvPr/>
        </p:nvSpPr>
        <p:spPr bwMode="auto">
          <a:xfrm>
            <a:off x="2192338" y="5834063"/>
            <a:ext cx="585787" cy="58578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7" name="Oval 36"/>
          <p:cNvSpPr/>
          <p:nvPr/>
        </p:nvSpPr>
        <p:spPr bwMode="auto">
          <a:xfrm>
            <a:off x="3319463" y="5834063"/>
            <a:ext cx="585787" cy="58578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8" name="Oval 37"/>
          <p:cNvSpPr/>
          <p:nvPr/>
        </p:nvSpPr>
        <p:spPr bwMode="auto">
          <a:xfrm>
            <a:off x="4446588" y="5834063"/>
            <a:ext cx="585787" cy="58578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9" name="Oval 38"/>
          <p:cNvSpPr/>
          <p:nvPr/>
        </p:nvSpPr>
        <p:spPr bwMode="auto">
          <a:xfrm>
            <a:off x="5576888" y="5834063"/>
            <a:ext cx="585787" cy="58578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 name="Oval 39"/>
          <p:cNvSpPr/>
          <p:nvPr/>
        </p:nvSpPr>
        <p:spPr bwMode="auto">
          <a:xfrm>
            <a:off x="6700838" y="5834063"/>
            <a:ext cx="584200" cy="58578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41" name="Picture 10" descr="CR-Learner-White.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3319462" y="5834063"/>
            <a:ext cx="581025" cy="58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 name="Picture 11"/>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4451351" y="5834063"/>
            <a:ext cx="581025" cy="58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 name="Picture 12"/>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2197100" y="5834063"/>
            <a:ext cx="581025" cy="58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 name="Picture 13"/>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1066800" y="5834063"/>
            <a:ext cx="581025" cy="58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 name="Picture 14"/>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6700838" y="5834063"/>
            <a:ext cx="581025" cy="58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 name="Picture 15"/>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5572126" y="5834063"/>
            <a:ext cx="581025" cy="58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 name="TextBox 46"/>
          <p:cNvSpPr txBox="1"/>
          <p:nvPr/>
        </p:nvSpPr>
        <p:spPr bwMode="auto">
          <a:xfrm>
            <a:off x="3019425" y="6399213"/>
            <a:ext cx="1173163" cy="338137"/>
          </a:xfrm>
          <a:prstGeom prst="rect">
            <a:avLst/>
          </a:prstGeom>
          <a:noFill/>
        </p:spPr>
        <p:txBody>
          <a:bodyPr>
            <a:spAutoFit/>
          </a:bodyPr>
          <a:lstStyle/>
          <a:p>
            <a:pPr algn="ctr" fontAlgn="auto">
              <a:lnSpc>
                <a:spcPts val="1000"/>
              </a:lnSpc>
              <a:spcBef>
                <a:spcPts val="0"/>
              </a:spcBef>
              <a:spcAft>
                <a:spcPts val="0"/>
              </a:spcAft>
              <a:defRPr/>
            </a:pPr>
            <a:r>
              <a:rPr lang="en-US" sz="800" b="1" kern="0" cap="all" spc="30" dirty="0">
                <a:solidFill>
                  <a:schemeClr val="bg1"/>
                </a:solidFill>
                <a:latin typeface="+mn-lt"/>
                <a:ea typeface="+mn-ea"/>
                <a:cs typeface="+mn-cs"/>
              </a:rPr>
              <a:t>College-Ready</a:t>
            </a:r>
          </a:p>
          <a:p>
            <a:pPr algn="ctr" fontAlgn="auto">
              <a:lnSpc>
                <a:spcPts val="1000"/>
              </a:lnSpc>
              <a:spcBef>
                <a:spcPts val="0"/>
              </a:spcBef>
              <a:spcAft>
                <a:spcPts val="0"/>
              </a:spcAft>
              <a:defRPr/>
            </a:pPr>
            <a:r>
              <a:rPr lang="en-US" sz="800" b="1" kern="0" cap="all" spc="30" dirty="0">
                <a:solidFill>
                  <a:schemeClr val="bg1"/>
                </a:solidFill>
                <a:latin typeface="+mn-lt"/>
                <a:ea typeface="+mn-ea"/>
                <a:cs typeface="+mn-cs"/>
              </a:rPr>
              <a:t>Learner</a:t>
            </a:r>
          </a:p>
        </p:txBody>
      </p:sp>
      <p:sp>
        <p:nvSpPr>
          <p:cNvPr id="48" name="TextBox 47"/>
          <p:cNvSpPr txBox="1"/>
          <p:nvPr/>
        </p:nvSpPr>
        <p:spPr bwMode="auto">
          <a:xfrm>
            <a:off x="4197350" y="6399213"/>
            <a:ext cx="1074738" cy="350837"/>
          </a:xfrm>
          <a:prstGeom prst="rect">
            <a:avLst/>
          </a:prstGeom>
          <a:noFill/>
        </p:spPr>
        <p:txBody>
          <a:bodyPr>
            <a:spAutoFit/>
          </a:bodyPr>
          <a:lstStyle/>
          <a:p>
            <a:pPr algn="ctr" fontAlgn="auto">
              <a:lnSpc>
                <a:spcPts val="1000"/>
              </a:lnSpc>
              <a:spcBef>
                <a:spcPts val="0"/>
              </a:spcBef>
              <a:spcAft>
                <a:spcPts val="0"/>
              </a:spcAft>
              <a:defRPr/>
            </a:pPr>
            <a:r>
              <a:rPr lang="en-US" sz="800" b="1" kern="0" cap="all" spc="30" dirty="0">
                <a:solidFill>
                  <a:schemeClr val="bg1"/>
                </a:solidFill>
                <a:latin typeface="+mn-lt"/>
                <a:ea typeface="+mn-ea"/>
                <a:cs typeface="+mn-cs"/>
              </a:rPr>
              <a:t>Critical</a:t>
            </a:r>
          </a:p>
          <a:p>
            <a:pPr algn="ctr" fontAlgn="auto">
              <a:lnSpc>
                <a:spcPts val="1000"/>
              </a:lnSpc>
              <a:spcBef>
                <a:spcPts val="0"/>
              </a:spcBef>
              <a:spcAft>
                <a:spcPts val="0"/>
              </a:spcAft>
              <a:defRPr/>
            </a:pPr>
            <a:r>
              <a:rPr lang="en-US" sz="800" b="1" kern="0" cap="all" spc="30" dirty="0">
                <a:solidFill>
                  <a:schemeClr val="bg1"/>
                </a:solidFill>
                <a:latin typeface="+mn-lt"/>
                <a:ea typeface="+mn-ea"/>
                <a:cs typeface="+mn-cs"/>
              </a:rPr>
              <a:t>Thinker</a:t>
            </a:r>
          </a:p>
        </p:txBody>
      </p:sp>
      <p:sp>
        <p:nvSpPr>
          <p:cNvPr id="49" name="TextBox 48"/>
          <p:cNvSpPr txBox="1"/>
          <p:nvPr/>
        </p:nvSpPr>
        <p:spPr bwMode="auto">
          <a:xfrm>
            <a:off x="1949450" y="6399213"/>
            <a:ext cx="1076325" cy="350837"/>
          </a:xfrm>
          <a:prstGeom prst="rect">
            <a:avLst/>
          </a:prstGeom>
          <a:noFill/>
        </p:spPr>
        <p:txBody>
          <a:bodyPr>
            <a:spAutoFit/>
          </a:bodyPr>
          <a:lstStyle/>
          <a:p>
            <a:pPr algn="ctr" fontAlgn="auto">
              <a:lnSpc>
                <a:spcPts val="1000"/>
              </a:lnSpc>
              <a:spcBef>
                <a:spcPts val="0"/>
              </a:spcBef>
              <a:spcAft>
                <a:spcPts val="0"/>
              </a:spcAft>
              <a:defRPr/>
            </a:pPr>
            <a:r>
              <a:rPr lang="en-US" sz="800" b="1" kern="0" cap="all" spc="30" dirty="0">
                <a:solidFill>
                  <a:schemeClr val="bg1"/>
                </a:solidFill>
                <a:latin typeface="+mn-lt"/>
                <a:ea typeface="+mn-ea"/>
                <a:cs typeface="+mn-cs"/>
              </a:rPr>
              <a:t>Adaptable &amp;</a:t>
            </a:r>
          </a:p>
          <a:p>
            <a:pPr algn="ctr" fontAlgn="auto">
              <a:lnSpc>
                <a:spcPts val="1000"/>
              </a:lnSpc>
              <a:spcBef>
                <a:spcPts val="0"/>
              </a:spcBef>
              <a:spcAft>
                <a:spcPts val="0"/>
              </a:spcAft>
              <a:defRPr/>
            </a:pPr>
            <a:r>
              <a:rPr lang="en-US" sz="800" b="1" kern="0" cap="all" spc="30" dirty="0">
                <a:solidFill>
                  <a:schemeClr val="bg1"/>
                </a:solidFill>
                <a:latin typeface="+mn-lt"/>
                <a:ea typeface="+mn-ea"/>
                <a:cs typeface="+mn-cs"/>
              </a:rPr>
              <a:t>Productive</a:t>
            </a:r>
          </a:p>
        </p:txBody>
      </p:sp>
      <p:sp>
        <p:nvSpPr>
          <p:cNvPr id="50" name="TextBox 49"/>
          <p:cNvSpPr txBox="1"/>
          <p:nvPr/>
        </p:nvSpPr>
        <p:spPr bwMode="auto">
          <a:xfrm>
            <a:off x="819150" y="6399213"/>
            <a:ext cx="1074738" cy="214312"/>
          </a:xfrm>
          <a:prstGeom prst="rect">
            <a:avLst/>
          </a:prstGeom>
          <a:noFill/>
        </p:spPr>
        <p:txBody>
          <a:bodyPr anchor="t">
            <a:spAutoFit/>
          </a:bodyPr>
          <a:lstStyle/>
          <a:p>
            <a:pPr algn="ctr" fontAlgn="auto">
              <a:lnSpc>
                <a:spcPts val="1000"/>
              </a:lnSpc>
              <a:spcBef>
                <a:spcPts val="0"/>
              </a:spcBef>
              <a:spcAft>
                <a:spcPts val="0"/>
              </a:spcAft>
              <a:defRPr/>
            </a:pPr>
            <a:r>
              <a:rPr lang="en-US" sz="800" b="1" kern="0" cap="all" spc="30" dirty="0">
                <a:solidFill>
                  <a:schemeClr val="bg1"/>
                </a:solidFill>
                <a:latin typeface="+mn-lt"/>
                <a:ea typeface="+mn-ea"/>
                <a:cs typeface="+mn-cs"/>
              </a:rPr>
              <a:t>Leader</a:t>
            </a:r>
          </a:p>
        </p:txBody>
      </p:sp>
      <p:sp>
        <p:nvSpPr>
          <p:cNvPr id="51" name="TextBox 50"/>
          <p:cNvSpPr txBox="1"/>
          <p:nvPr/>
        </p:nvSpPr>
        <p:spPr bwMode="auto">
          <a:xfrm>
            <a:off x="6415088" y="6399213"/>
            <a:ext cx="1168400" cy="338137"/>
          </a:xfrm>
          <a:prstGeom prst="rect">
            <a:avLst/>
          </a:prstGeom>
          <a:noFill/>
        </p:spPr>
        <p:txBody>
          <a:bodyPr>
            <a:spAutoFit/>
          </a:bodyPr>
          <a:lstStyle/>
          <a:p>
            <a:pPr algn="ctr" fontAlgn="auto">
              <a:lnSpc>
                <a:spcPts val="1000"/>
              </a:lnSpc>
              <a:spcBef>
                <a:spcPts val="0"/>
              </a:spcBef>
              <a:spcAft>
                <a:spcPts val="0"/>
              </a:spcAft>
              <a:defRPr/>
            </a:pPr>
            <a:r>
              <a:rPr lang="en-US" sz="800" b="1" kern="0" cap="all" spc="30" dirty="0">
                <a:solidFill>
                  <a:schemeClr val="bg1"/>
                </a:solidFill>
                <a:latin typeface="+mn-lt"/>
                <a:ea typeface="+mn-ea"/>
                <a:cs typeface="+mn-cs"/>
              </a:rPr>
              <a:t>Responsible</a:t>
            </a:r>
          </a:p>
          <a:p>
            <a:pPr algn="ctr" fontAlgn="auto">
              <a:lnSpc>
                <a:spcPts val="1000"/>
              </a:lnSpc>
              <a:spcBef>
                <a:spcPts val="0"/>
              </a:spcBef>
              <a:spcAft>
                <a:spcPts val="0"/>
              </a:spcAft>
              <a:defRPr/>
            </a:pPr>
            <a:r>
              <a:rPr lang="en-US" sz="800" b="1" kern="0" cap="all" spc="30" dirty="0">
                <a:solidFill>
                  <a:schemeClr val="bg1"/>
                </a:solidFill>
                <a:latin typeface="+mn-lt"/>
                <a:ea typeface="+mn-ea"/>
                <a:cs typeface="+mn-cs"/>
              </a:rPr>
              <a:t>Decision Maker</a:t>
            </a:r>
          </a:p>
        </p:txBody>
      </p:sp>
      <p:sp>
        <p:nvSpPr>
          <p:cNvPr id="52" name="TextBox 51"/>
          <p:cNvSpPr txBox="1"/>
          <p:nvPr/>
        </p:nvSpPr>
        <p:spPr bwMode="auto">
          <a:xfrm>
            <a:off x="5272088" y="6399213"/>
            <a:ext cx="1193800" cy="338137"/>
          </a:xfrm>
          <a:prstGeom prst="rect">
            <a:avLst/>
          </a:prstGeom>
          <a:noFill/>
        </p:spPr>
        <p:txBody>
          <a:bodyPr>
            <a:spAutoFit/>
          </a:bodyPr>
          <a:lstStyle/>
          <a:p>
            <a:pPr algn="ctr" fontAlgn="auto">
              <a:lnSpc>
                <a:spcPts val="1000"/>
              </a:lnSpc>
              <a:spcBef>
                <a:spcPts val="0"/>
              </a:spcBef>
              <a:spcAft>
                <a:spcPts val="0"/>
              </a:spcAft>
              <a:defRPr/>
            </a:pPr>
            <a:r>
              <a:rPr lang="en-US" sz="800" b="1" kern="0" cap="all" spc="30" dirty="0">
                <a:solidFill>
                  <a:schemeClr val="bg1"/>
                </a:solidFill>
                <a:latin typeface="+mn-lt"/>
                <a:ea typeface="+mn-ea"/>
                <a:cs typeface="+mn-cs"/>
              </a:rPr>
              <a:t>Skilled</a:t>
            </a:r>
          </a:p>
          <a:p>
            <a:pPr algn="ctr" fontAlgn="auto">
              <a:lnSpc>
                <a:spcPts val="1000"/>
              </a:lnSpc>
              <a:spcBef>
                <a:spcPts val="0"/>
              </a:spcBef>
              <a:spcAft>
                <a:spcPts val="0"/>
              </a:spcAft>
              <a:defRPr/>
            </a:pPr>
            <a:r>
              <a:rPr lang="en-US" sz="800" b="1" kern="0" cap="all" spc="30" dirty="0">
                <a:solidFill>
                  <a:schemeClr val="bg1"/>
                </a:solidFill>
                <a:latin typeface="+mn-lt"/>
                <a:ea typeface="+mn-ea"/>
                <a:cs typeface="+mn-cs"/>
              </a:rPr>
              <a:t>Communicator</a:t>
            </a:r>
          </a:p>
        </p:txBody>
      </p:sp>
      <p:sp>
        <p:nvSpPr>
          <p:cNvPr id="53" name="Slide Number Placeholder 5"/>
          <p:cNvSpPr>
            <a:spLocks noGrp="1"/>
          </p:cNvSpPr>
          <p:nvPr userDrawn="1">
            <p:ph type="sldNum" sz="quarter" idx="4"/>
          </p:nvPr>
        </p:nvSpPr>
        <p:spPr>
          <a:xfrm>
            <a:off x="8337550" y="6356350"/>
            <a:ext cx="598488" cy="365125"/>
          </a:xfrm>
          <a:prstGeom prst="rect">
            <a:avLst/>
          </a:prstGeom>
        </p:spPr>
        <p:txBody>
          <a:bodyPr vert="horz" lIns="91440" tIns="45720" rIns="91440" bIns="45720" rtlCol="0" anchor="ctr"/>
          <a:lstStyle>
            <a:lvl1pPr algn="r" fontAlgn="auto">
              <a:spcBef>
                <a:spcPts val="0"/>
              </a:spcBef>
              <a:spcAft>
                <a:spcPts val="0"/>
              </a:spcAft>
              <a:defRPr sz="1200">
                <a:solidFill>
                  <a:schemeClr val="accent5"/>
                </a:solidFill>
                <a:latin typeface="+mn-lt"/>
                <a:ea typeface="+mn-ea"/>
                <a:cs typeface="+mn-cs"/>
              </a:defRPr>
            </a:lvl1pPr>
          </a:lstStyle>
          <a:p>
            <a:pPr>
              <a:defRPr/>
            </a:pPr>
            <a:fld id="{7EC968FB-282C-3A4D-8D44-15961F80A85B}" type="slidenum">
              <a:rPr lang="en-US"/>
              <a:pPr>
                <a:defRPr/>
              </a:pPr>
              <a:t>‹#›</a:t>
            </a:fld>
            <a:endParaRPr lang="en-US" dirty="0"/>
          </a:p>
        </p:txBody>
      </p:sp>
      <p:sp>
        <p:nvSpPr>
          <p:cNvPr id="3" name="TextBox 2"/>
          <p:cNvSpPr txBox="1"/>
          <p:nvPr userDrawn="1"/>
        </p:nvSpPr>
        <p:spPr>
          <a:xfrm>
            <a:off x="172720" y="6368733"/>
            <a:ext cx="995680" cy="369332"/>
          </a:xfrm>
          <a:prstGeom prst="rect">
            <a:avLst/>
          </a:prstGeom>
          <a:noFill/>
        </p:spPr>
        <p:txBody>
          <a:bodyPr wrap="square" rtlCol="0">
            <a:spAutoFit/>
          </a:bodyPr>
          <a:lstStyle/>
          <a:p>
            <a:r>
              <a:rPr lang="en-US" b="1" spc="100" dirty="0" smtClean="0">
                <a:solidFill>
                  <a:schemeClr val="bg1"/>
                </a:solidFill>
              </a:rPr>
              <a:t>HISD</a:t>
            </a:r>
            <a:endParaRPr lang="en-US" b="1" spc="100"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3718" r:id="rId1"/>
    <p:sldLayoutId id="2147483698" r:id="rId2"/>
    <p:sldLayoutId id="2147483699" r:id="rId3"/>
    <p:sldLayoutId id="2147483700" r:id="rId4"/>
    <p:sldLayoutId id="2147483701" r:id="rId5"/>
    <p:sldLayoutId id="2147483702" r:id="rId6"/>
    <p:sldLayoutId id="2147483703" r:id="rId7"/>
    <p:sldLayoutId id="2147483735" r:id="rId8"/>
    <p:sldLayoutId id="2147483704" r:id="rId9"/>
    <p:sldLayoutId id="2147483705" r:id="rId10"/>
    <p:sldLayoutId id="2147483706" r:id="rId11"/>
    <p:sldLayoutId id="2147483707" r:id="rId12"/>
    <p:sldLayoutId id="2147483738" r:id="rId13"/>
  </p:sldLayoutIdLst>
  <p:timing>
    <p:tnLst>
      <p:par>
        <p:cTn id="1" dur="indefinite" restart="never" nodeType="tmRoot"/>
      </p:par>
    </p:tnLst>
  </p:timing>
  <p:hf hdr="0" ftr="0" dt="0"/>
  <p:txStyles>
    <p:titleStyle>
      <a:lvl1pPr algn="l" defTabSz="457200" rtl="0" fontAlgn="base">
        <a:spcBef>
          <a:spcPct val="0"/>
        </a:spcBef>
        <a:spcAft>
          <a:spcPct val="0"/>
        </a:spcAft>
        <a:defRPr sz="3000" b="1" kern="1200" cap="all">
          <a:solidFill>
            <a:srgbClr val="58595B"/>
          </a:solidFill>
          <a:latin typeface="Century Gothic"/>
          <a:ea typeface="ＭＳ Ｐゴシック" charset="0"/>
          <a:cs typeface="Century Gothic"/>
        </a:defRPr>
      </a:lvl1pPr>
      <a:lvl2pPr algn="l" defTabSz="457200" rtl="0" fontAlgn="base">
        <a:spcBef>
          <a:spcPct val="0"/>
        </a:spcBef>
        <a:spcAft>
          <a:spcPct val="0"/>
        </a:spcAft>
        <a:defRPr sz="3000" b="1">
          <a:solidFill>
            <a:srgbClr val="58595B"/>
          </a:solidFill>
          <a:latin typeface="Century Gothic" charset="0"/>
          <a:ea typeface="ＭＳ Ｐゴシック" charset="0"/>
        </a:defRPr>
      </a:lvl2pPr>
      <a:lvl3pPr algn="l" defTabSz="457200" rtl="0" fontAlgn="base">
        <a:spcBef>
          <a:spcPct val="0"/>
        </a:spcBef>
        <a:spcAft>
          <a:spcPct val="0"/>
        </a:spcAft>
        <a:defRPr sz="3000" b="1">
          <a:solidFill>
            <a:srgbClr val="58595B"/>
          </a:solidFill>
          <a:latin typeface="Century Gothic" charset="0"/>
          <a:ea typeface="ＭＳ Ｐゴシック" charset="0"/>
        </a:defRPr>
      </a:lvl3pPr>
      <a:lvl4pPr algn="l" defTabSz="457200" rtl="0" fontAlgn="base">
        <a:spcBef>
          <a:spcPct val="0"/>
        </a:spcBef>
        <a:spcAft>
          <a:spcPct val="0"/>
        </a:spcAft>
        <a:defRPr sz="3000" b="1">
          <a:solidFill>
            <a:srgbClr val="58595B"/>
          </a:solidFill>
          <a:latin typeface="Century Gothic" charset="0"/>
          <a:ea typeface="ＭＳ Ｐゴシック" charset="0"/>
        </a:defRPr>
      </a:lvl4pPr>
      <a:lvl5pPr algn="l" defTabSz="457200" rtl="0" fontAlgn="base">
        <a:spcBef>
          <a:spcPct val="0"/>
        </a:spcBef>
        <a:spcAft>
          <a:spcPct val="0"/>
        </a:spcAft>
        <a:defRPr sz="3000" b="1">
          <a:solidFill>
            <a:srgbClr val="58595B"/>
          </a:solidFill>
          <a:latin typeface="Century Gothic" charset="0"/>
          <a:ea typeface="ＭＳ Ｐゴシック" charset="0"/>
        </a:defRPr>
      </a:lvl5pPr>
      <a:lvl6pPr marL="457200" algn="l" defTabSz="457200" rtl="0" eaLnBrk="1" fontAlgn="base" hangingPunct="1">
        <a:spcBef>
          <a:spcPct val="0"/>
        </a:spcBef>
        <a:spcAft>
          <a:spcPct val="0"/>
        </a:spcAft>
        <a:defRPr sz="3000" b="1">
          <a:solidFill>
            <a:srgbClr val="58595B"/>
          </a:solidFill>
          <a:latin typeface="Century Gothic" charset="0"/>
          <a:ea typeface="ＭＳ Ｐゴシック" charset="0"/>
        </a:defRPr>
      </a:lvl6pPr>
      <a:lvl7pPr marL="914400" algn="l" defTabSz="457200" rtl="0" eaLnBrk="1" fontAlgn="base" hangingPunct="1">
        <a:spcBef>
          <a:spcPct val="0"/>
        </a:spcBef>
        <a:spcAft>
          <a:spcPct val="0"/>
        </a:spcAft>
        <a:defRPr sz="3000" b="1">
          <a:solidFill>
            <a:srgbClr val="58595B"/>
          </a:solidFill>
          <a:latin typeface="Century Gothic" charset="0"/>
          <a:ea typeface="ＭＳ Ｐゴシック" charset="0"/>
        </a:defRPr>
      </a:lvl7pPr>
      <a:lvl8pPr marL="1371600" algn="l" defTabSz="457200" rtl="0" eaLnBrk="1" fontAlgn="base" hangingPunct="1">
        <a:spcBef>
          <a:spcPct val="0"/>
        </a:spcBef>
        <a:spcAft>
          <a:spcPct val="0"/>
        </a:spcAft>
        <a:defRPr sz="3000" b="1">
          <a:solidFill>
            <a:srgbClr val="58595B"/>
          </a:solidFill>
          <a:latin typeface="Century Gothic" charset="0"/>
          <a:ea typeface="ＭＳ Ｐゴシック" charset="0"/>
        </a:defRPr>
      </a:lvl8pPr>
      <a:lvl9pPr marL="1828800" algn="l" defTabSz="457200" rtl="0" eaLnBrk="1" fontAlgn="base" hangingPunct="1">
        <a:spcBef>
          <a:spcPct val="0"/>
        </a:spcBef>
        <a:spcAft>
          <a:spcPct val="0"/>
        </a:spcAft>
        <a:defRPr sz="3000" b="1">
          <a:solidFill>
            <a:srgbClr val="58595B"/>
          </a:solidFill>
          <a:latin typeface="Century Gothic" charset="0"/>
          <a:ea typeface="ＭＳ Ｐゴシック" charset="0"/>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rgbClr val="595959"/>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panose="020B0604020202020204" pitchFamily="34" charset="0"/>
        <a:buChar char="–"/>
        <a:defRPr sz="2800" kern="1200">
          <a:solidFill>
            <a:srgbClr val="595959"/>
          </a:solidFill>
          <a:latin typeface="+mn-lt"/>
          <a:ea typeface="ＭＳ Ｐゴシック" charset="0"/>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rgbClr val="595959"/>
          </a:solidFill>
          <a:latin typeface="+mn-lt"/>
          <a:ea typeface="ＭＳ Ｐゴシック" charset="0"/>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rgbClr val="595959"/>
          </a:solidFill>
          <a:latin typeface="+mn-lt"/>
          <a:ea typeface="ＭＳ Ｐゴシック" charset="0"/>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rgbClr val="595959"/>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42875"/>
            <a:ext cx="8229600" cy="522288"/>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1034" name="Text Placeholder 2"/>
          <p:cNvSpPr>
            <a:spLocks noGrp="1"/>
          </p:cNvSpPr>
          <p:nvPr>
            <p:ph type="body" idx="1"/>
          </p:nvPr>
        </p:nvSpPr>
        <p:spPr bwMode="auto">
          <a:xfrm>
            <a:off x="457200" y="1368425"/>
            <a:ext cx="8229600" cy="436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 name="Rectangle 8"/>
          <p:cNvSpPr/>
          <p:nvPr/>
        </p:nvSpPr>
        <p:spPr>
          <a:xfrm>
            <a:off x="0" y="665163"/>
            <a:ext cx="7700963" cy="80962"/>
          </a:xfrm>
          <a:prstGeom prst="rect">
            <a:avLst/>
          </a:prstGeom>
          <a:gradFill flip="none" rotWithShape="1">
            <a:gsLst>
              <a:gs pos="0">
                <a:srgbClr val="DCA900"/>
              </a:gs>
              <a:gs pos="100000">
                <a:schemeClr val="bg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32" name="Picture 32" descr="GradProfile.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797800" y="5837238"/>
            <a:ext cx="736600" cy="814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 name="Round Single Corner Rectangle 32"/>
          <p:cNvSpPr/>
          <p:nvPr userDrawn="1"/>
        </p:nvSpPr>
        <p:spPr>
          <a:xfrm>
            <a:off x="0" y="6343650"/>
            <a:ext cx="8132763" cy="406400"/>
          </a:xfrm>
          <a:prstGeom prst="round1Rect">
            <a:avLst/>
          </a:prstGeom>
          <a:solidFill>
            <a:srgbClr val="DCA9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 name="Oval 34"/>
          <p:cNvSpPr/>
          <p:nvPr/>
        </p:nvSpPr>
        <p:spPr bwMode="auto">
          <a:xfrm>
            <a:off x="1066800" y="5834063"/>
            <a:ext cx="584200" cy="58578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 name="Oval 35"/>
          <p:cNvSpPr/>
          <p:nvPr/>
        </p:nvSpPr>
        <p:spPr bwMode="auto">
          <a:xfrm>
            <a:off x="2192338" y="5834063"/>
            <a:ext cx="585787" cy="58578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7" name="Oval 36"/>
          <p:cNvSpPr/>
          <p:nvPr/>
        </p:nvSpPr>
        <p:spPr bwMode="auto">
          <a:xfrm>
            <a:off x="3319463" y="5834063"/>
            <a:ext cx="585787" cy="58578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8" name="Oval 37"/>
          <p:cNvSpPr/>
          <p:nvPr/>
        </p:nvSpPr>
        <p:spPr bwMode="auto">
          <a:xfrm>
            <a:off x="4446588" y="5834063"/>
            <a:ext cx="585787" cy="58578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9" name="Oval 38"/>
          <p:cNvSpPr/>
          <p:nvPr/>
        </p:nvSpPr>
        <p:spPr bwMode="auto">
          <a:xfrm>
            <a:off x="5576888" y="5834063"/>
            <a:ext cx="585787" cy="58578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 name="Oval 39"/>
          <p:cNvSpPr/>
          <p:nvPr/>
        </p:nvSpPr>
        <p:spPr bwMode="auto">
          <a:xfrm>
            <a:off x="6700838" y="5834063"/>
            <a:ext cx="584200" cy="58578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41" name="Picture 10"/>
          <p:cNvPicPr>
            <a:picLocks noChangeAspect="1"/>
          </p:cNvPicPr>
          <p:nvPr/>
        </p:nvPicPr>
        <p:blipFill>
          <a:blip r:embed="rId16">
            <a:extLst>
              <a:ext uri="{28A0092B-C50C-407E-A947-70E740481C1C}">
                <a14:useLocalDpi xmlns:a14="http://schemas.microsoft.com/office/drawing/2010/main" val="0"/>
              </a:ext>
            </a:extLst>
          </a:blip>
          <a:stretch>
            <a:fillRect/>
          </a:stretch>
        </p:blipFill>
        <p:spPr bwMode="auto">
          <a:xfrm>
            <a:off x="3319462" y="5841789"/>
            <a:ext cx="581025" cy="5655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 name="Picture 11"/>
          <p:cNvPicPr>
            <a:picLocks noChangeAspect="1"/>
          </p:cNvPicPr>
          <p:nvPr/>
        </p:nvPicPr>
        <p:blipFill>
          <a:blip r:embed="rId17">
            <a:extLst>
              <a:ext uri="{28A0092B-C50C-407E-A947-70E740481C1C}">
                <a14:useLocalDpi xmlns:a14="http://schemas.microsoft.com/office/drawing/2010/main" val="0"/>
              </a:ext>
            </a:extLst>
          </a:blip>
          <a:stretch>
            <a:fillRect/>
          </a:stretch>
        </p:blipFill>
        <p:spPr bwMode="auto">
          <a:xfrm>
            <a:off x="4451351" y="5841789"/>
            <a:ext cx="581025" cy="5655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 name="Picture 12"/>
          <p:cNvPicPr>
            <a:picLocks noChangeAspect="1"/>
          </p:cNvPicPr>
          <p:nvPr/>
        </p:nvPicPr>
        <p:blipFill>
          <a:blip r:embed="rId18">
            <a:extLst>
              <a:ext uri="{28A0092B-C50C-407E-A947-70E740481C1C}">
                <a14:useLocalDpi xmlns:a14="http://schemas.microsoft.com/office/drawing/2010/main" val="0"/>
              </a:ext>
            </a:extLst>
          </a:blip>
          <a:stretch>
            <a:fillRect/>
          </a:stretch>
        </p:blipFill>
        <p:spPr bwMode="auto">
          <a:xfrm>
            <a:off x="2197100" y="5841789"/>
            <a:ext cx="581025" cy="5655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 name="Picture 13"/>
          <p:cNvPicPr>
            <a:picLocks noChangeAspect="1"/>
          </p:cNvPicPr>
          <p:nvPr/>
        </p:nvPicPr>
        <p:blipFill>
          <a:blip r:embed="rId19">
            <a:extLst>
              <a:ext uri="{28A0092B-C50C-407E-A947-70E740481C1C}">
                <a14:useLocalDpi xmlns:a14="http://schemas.microsoft.com/office/drawing/2010/main" val="0"/>
              </a:ext>
            </a:extLst>
          </a:blip>
          <a:stretch>
            <a:fillRect/>
          </a:stretch>
        </p:blipFill>
        <p:spPr bwMode="auto">
          <a:xfrm>
            <a:off x="1066800" y="5841789"/>
            <a:ext cx="581025" cy="5655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 name="Picture 14"/>
          <p:cNvPicPr>
            <a:picLocks noChangeAspect="1"/>
          </p:cNvPicPr>
          <p:nvPr/>
        </p:nvPicPr>
        <p:blipFill>
          <a:blip r:embed="rId20">
            <a:extLst>
              <a:ext uri="{28A0092B-C50C-407E-A947-70E740481C1C}">
                <a14:useLocalDpi xmlns:a14="http://schemas.microsoft.com/office/drawing/2010/main" val="0"/>
              </a:ext>
            </a:extLst>
          </a:blip>
          <a:stretch>
            <a:fillRect/>
          </a:stretch>
        </p:blipFill>
        <p:spPr bwMode="auto">
          <a:xfrm>
            <a:off x="6700838" y="5841789"/>
            <a:ext cx="581025" cy="5655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 name="Picture 15"/>
          <p:cNvPicPr>
            <a:picLocks noChangeAspect="1"/>
          </p:cNvPicPr>
          <p:nvPr/>
        </p:nvPicPr>
        <p:blipFill>
          <a:blip r:embed="rId21">
            <a:extLst>
              <a:ext uri="{28A0092B-C50C-407E-A947-70E740481C1C}">
                <a14:useLocalDpi xmlns:a14="http://schemas.microsoft.com/office/drawing/2010/main" val="0"/>
              </a:ext>
            </a:extLst>
          </a:blip>
          <a:stretch>
            <a:fillRect/>
          </a:stretch>
        </p:blipFill>
        <p:spPr bwMode="auto">
          <a:xfrm>
            <a:off x="5572126" y="5841789"/>
            <a:ext cx="581025" cy="5655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 name="TextBox 46"/>
          <p:cNvSpPr txBox="1"/>
          <p:nvPr/>
        </p:nvSpPr>
        <p:spPr bwMode="auto">
          <a:xfrm>
            <a:off x="3019425" y="6399213"/>
            <a:ext cx="1173163" cy="338137"/>
          </a:xfrm>
          <a:prstGeom prst="rect">
            <a:avLst/>
          </a:prstGeom>
          <a:noFill/>
        </p:spPr>
        <p:txBody>
          <a:bodyPr>
            <a:spAutoFit/>
          </a:bodyPr>
          <a:lstStyle/>
          <a:p>
            <a:pPr algn="ctr" fontAlgn="auto">
              <a:lnSpc>
                <a:spcPts val="1000"/>
              </a:lnSpc>
              <a:spcBef>
                <a:spcPts val="0"/>
              </a:spcBef>
              <a:spcAft>
                <a:spcPts val="0"/>
              </a:spcAft>
              <a:defRPr/>
            </a:pPr>
            <a:r>
              <a:rPr lang="en-US" sz="800" b="1" kern="0" cap="all" spc="30" dirty="0" smtClean="0">
                <a:solidFill>
                  <a:schemeClr val="bg1"/>
                </a:solidFill>
                <a:latin typeface="+mn-lt"/>
                <a:ea typeface="+mn-ea"/>
                <a:cs typeface="+mn-cs"/>
              </a:rPr>
              <a:t>Culture</a:t>
            </a:r>
          </a:p>
          <a:p>
            <a:pPr algn="ctr" fontAlgn="auto">
              <a:lnSpc>
                <a:spcPts val="1000"/>
              </a:lnSpc>
              <a:spcBef>
                <a:spcPts val="0"/>
              </a:spcBef>
              <a:spcAft>
                <a:spcPts val="0"/>
              </a:spcAft>
              <a:defRPr/>
            </a:pPr>
            <a:r>
              <a:rPr lang="en-US" sz="800" b="1" kern="0" cap="all" spc="30" dirty="0" smtClean="0">
                <a:solidFill>
                  <a:schemeClr val="bg1"/>
                </a:solidFill>
                <a:latin typeface="+mn-lt"/>
                <a:ea typeface="+mn-ea"/>
                <a:cs typeface="+mn-cs"/>
              </a:rPr>
              <a:t>Developer</a:t>
            </a:r>
            <a:endParaRPr lang="en-US" sz="800" b="1" kern="0" cap="all" spc="30" dirty="0">
              <a:solidFill>
                <a:schemeClr val="bg1"/>
              </a:solidFill>
              <a:latin typeface="+mn-lt"/>
              <a:ea typeface="+mn-ea"/>
              <a:cs typeface="+mn-cs"/>
            </a:endParaRPr>
          </a:p>
        </p:txBody>
      </p:sp>
      <p:sp>
        <p:nvSpPr>
          <p:cNvPr id="48" name="TextBox 47"/>
          <p:cNvSpPr txBox="1"/>
          <p:nvPr/>
        </p:nvSpPr>
        <p:spPr bwMode="auto">
          <a:xfrm>
            <a:off x="4135399" y="6399213"/>
            <a:ext cx="1223229" cy="338554"/>
          </a:xfrm>
          <a:prstGeom prst="rect">
            <a:avLst/>
          </a:prstGeom>
          <a:noFill/>
        </p:spPr>
        <p:txBody>
          <a:bodyPr wrap="square">
            <a:spAutoFit/>
          </a:bodyPr>
          <a:lstStyle/>
          <a:p>
            <a:pPr algn="ctr" fontAlgn="auto">
              <a:lnSpc>
                <a:spcPts val="1000"/>
              </a:lnSpc>
              <a:spcBef>
                <a:spcPts val="0"/>
              </a:spcBef>
              <a:spcAft>
                <a:spcPts val="0"/>
              </a:spcAft>
              <a:defRPr/>
            </a:pPr>
            <a:r>
              <a:rPr lang="en-US" sz="800" b="1" kern="0" cap="all" spc="30" dirty="0" smtClean="0">
                <a:solidFill>
                  <a:schemeClr val="bg1"/>
                </a:solidFill>
                <a:latin typeface="+mn-lt"/>
                <a:ea typeface="+mn-ea"/>
                <a:cs typeface="+mn-cs"/>
              </a:rPr>
              <a:t>Leadership</a:t>
            </a:r>
          </a:p>
          <a:p>
            <a:pPr algn="ctr" fontAlgn="auto">
              <a:lnSpc>
                <a:spcPts val="1000"/>
              </a:lnSpc>
              <a:spcBef>
                <a:spcPts val="0"/>
              </a:spcBef>
              <a:spcAft>
                <a:spcPts val="0"/>
              </a:spcAft>
              <a:defRPr/>
            </a:pPr>
            <a:r>
              <a:rPr lang="en-US" sz="800" b="1" kern="0" cap="all" spc="30" dirty="0" smtClean="0">
                <a:solidFill>
                  <a:schemeClr val="bg1"/>
                </a:solidFill>
                <a:latin typeface="+mn-lt"/>
                <a:ea typeface="+mn-ea"/>
                <a:cs typeface="+mn-cs"/>
              </a:rPr>
              <a:t>Teams Manager</a:t>
            </a:r>
            <a:endParaRPr lang="en-US" sz="800" b="1" kern="0" cap="all" spc="30" dirty="0">
              <a:solidFill>
                <a:schemeClr val="bg1"/>
              </a:solidFill>
              <a:latin typeface="+mn-lt"/>
              <a:ea typeface="+mn-ea"/>
              <a:cs typeface="+mn-cs"/>
            </a:endParaRPr>
          </a:p>
        </p:txBody>
      </p:sp>
      <p:sp>
        <p:nvSpPr>
          <p:cNvPr id="49" name="TextBox 48"/>
          <p:cNvSpPr txBox="1"/>
          <p:nvPr/>
        </p:nvSpPr>
        <p:spPr bwMode="auto">
          <a:xfrm>
            <a:off x="1949450" y="6399213"/>
            <a:ext cx="1076325" cy="211853"/>
          </a:xfrm>
          <a:prstGeom prst="rect">
            <a:avLst/>
          </a:prstGeom>
          <a:noFill/>
        </p:spPr>
        <p:txBody>
          <a:bodyPr>
            <a:spAutoFit/>
          </a:bodyPr>
          <a:lstStyle/>
          <a:p>
            <a:pPr algn="ctr" fontAlgn="auto">
              <a:lnSpc>
                <a:spcPts val="1000"/>
              </a:lnSpc>
              <a:spcBef>
                <a:spcPts val="0"/>
              </a:spcBef>
              <a:spcAft>
                <a:spcPts val="0"/>
              </a:spcAft>
              <a:defRPr/>
            </a:pPr>
            <a:r>
              <a:rPr lang="en-US" sz="800" b="1" kern="0" cap="all" spc="30" dirty="0" smtClean="0">
                <a:solidFill>
                  <a:schemeClr val="bg1"/>
                </a:solidFill>
                <a:latin typeface="+mn-lt"/>
                <a:ea typeface="+mn-ea"/>
                <a:cs typeface="+mn-cs"/>
              </a:rPr>
              <a:t>Data Driven</a:t>
            </a:r>
            <a:endParaRPr lang="en-US" sz="800" b="1" kern="0" cap="all" spc="30" dirty="0">
              <a:solidFill>
                <a:schemeClr val="bg1"/>
              </a:solidFill>
              <a:latin typeface="+mn-lt"/>
              <a:ea typeface="+mn-ea"/>
              <a:cs typeface="+mn-cs"/>
            </a:endParaRPr>
          </a:p>
        </p:txBody>
      </p:sp>
      <p:sp>
        <p:nvSpPr>
          <p:cNvPr id="50" name="TextBox 49"/>
          <p:cNvSpPr txBox="1"/>
          <p:nvPr/>
        </p:nvSpPr>
        <p:spPr bwMode="auto">
          <a:xfrm>
            <a:off x="819150" y="6399213"/>
            <a:ext cx="1074738" cy="214312"/>
          </a:xfrm>
          <a:prstGeom prst="rect">
            <a:avLst/>
          </a:prstGeom>
          <a:noFill/>
        </p:spPr>
        <p:txBody>
          <a:bodyPr anchor="t">
            <a:spAutoFit/>
          </a:bodyPr>
          <a:lstStyle/>
          <a:p>
            <a:pPr algn="ctr" fontAlgn="auto">
              <a:lnSpc>
                <a:spcPts val="1000"/>
              </a:lnSpc>
              <a:spcBef>
                <a:spcPts val="0"/>
              </a:spcBef>
              <a:spcAft>
                <a:spcPts val="0"/>
              </a:spcAft>
              <a:defRPr/>
            </a:pPr>
            <a:r>
              <a:rPr lang="en-US" sz="800" b="1" kern="0" cap="all" spc="30" dirty="0" smtClean="0">
                <a:solidFill>
                  <a:schemeClr val="bg1"/>
                </a:solidFill>
                <a:latin typeface="+mn-lt"/>
                <a:ea typeface="+mn-ea"/>
                <a:cs typeface="+mn-cs"/>
              </a:rPr>
              <a:t>Visionary</a:t>
            </a:r>
            <a:endParaRPr lang="en-US" sz="800" b="1" kern="0" cap="all" spc="30" dirty="0">
              <a:solidFill>
                <a:schemeClr val="bg1"/>
              </a:solidFill>
              <a:latin typeface="+mn-lt"/>
              <a:ea typeface="+mn-ea"/>
              <a:cs typeface="+mn-cs"/>
            </a:endParaRPr>
          </a:p>
        </p:txBody>
      </p:sp>
      <p:sp>
        <p:nvSpPr>
          <p:cNvPr id="51" name="TextBox 50"/>
          <p:cNvSpPr txBox="1"/>
          <p:nvPr/>
        </p:nvSpPr>
        <p:spPr bwMode="auto">
          <a:xfrm>
            <a:off x="6415088" y="6399213"/>
            <a:ext cx="1168400" cy="338137"/>
          </a:xfrm>
          <a:prstGeom prst="rect">
            <a:avLst/>
          </a:prstGeom>
          <a:noFill/>
        </p:spPr>
        <p:txBody>
          <a:bodyPr>
            <a:spAutoFit/>
          </a:bodyPr>
          <a:lstStyle/>
          <a:p>
            <a:pPr algn="ctr" fontAlgn="auto">
              <a:lnSpc>
                <a:spcPts val="1000"/>
              </a:lnSpc>
              <a:spcBef>
                <a:spcPts val="0"/>
              </a:spcBef>
              <a:spcAft>
                <a:spcPts val="0"/>
              </a:spcAft>
              <a:defRPr/>
            </a:pPr>
            <a:r>
              <a:rPr lang="en-US" sz="800" b="1" kern="0" cap="all" spc="30" dirty="0" smtClean="0">
                <a:solidFill>
                  <a:schemeClr val="bg1"/>
                </a:solidFill>
                <a:latin typeface="+mn-lt"/>
                <a:ea typeface="+mn-ea"/>
                <a:cs typeface="+mn-cs"/>
              </a:rPr>
              <a:t>Observation and Feedback</a:t>
            </a:r>
            <a:endParaRPr lang="en-US" sz="800" b="1" kern="0" cap="all" spc="30" dirty="0">
              <a:solidFill>
                <a:schemeClr val="bg1"/>
              </a:solidFill>
              <a:latin typeface="+mn-lt"/>
              <a:ea typeface="+mn-ea"/>
              <a:cs typeface="+mn-cs"/>
            </a:endParaRPr>
          </a:p>
        </p:txBody>
      </p:sp>
      <p:sp>
        <p:nvSpPr>
          <p:cNvPr id="52" name="TextBox 51"/>
          <p:cNvSpPr txBox="1"/>
          <p:nvPr/>
        </p:nvSpPr>
        <p:spPr bwMode="auto">
          <a:xfrm>
            <a:off x="5272088" y="6399213"/>
            <a:ext cx="1193800" cy="338137"/>
          </a:xfrm>
          <a:prstGeom prst="rect">
            <a:avLst/>
          </a:prstGeom>
          <a:noFill/>
        </p:spPr>
        <p:txBody>
          <a:bodyPr>
            <a:spAutoFit/>
          </a:bodyPr>
          <a:lstStyle/>
          <a:p>
            <a:pPr algn="ctr" fontAlgn="auto">
              <a:lnSpc>
                <a:spcPts val="1000"/>
              </a:lnSpc>
              <a:spcBef>
                <a:spcPts val="0"/>
              </a:spcBef>
              <a:spcAft>
                <a:spcPts val="0"/>
              </a:spcAft>
              <a:defRPr/>
            </a:pPr>
            <a:r>
              <a:rPr lang="en-US" sz="800" b="1" kern="0" cap="all" spc="30" dirty="0" smtClean="0">
                <a:solidFill>
                  <a:schemeClr val="bg1"/>
                </a:solidFill>
                <a:latin typeface="+mn-lt"/>
                <a:ea typeface="+mn-ea"/>
                <a:cs typeface="+mn-cs"/>
              </a:rPr>
              <a:t>Instructional</a:t>
            </a:r>
          </a:p>
          <a:p>
            <a:pPr algn="ctr" fontAlgn="auto">
              <a:lnSpc>
                <a:spcPts val="1000"/>
              </a:lnSpc>
              <a:spcBef>
                <a:spcPts val="0"/>
              </a:spcBef>
              <a:spcAft>
                <a:spcPts val="0"/>
              </a:spcAft>
              <a:defRPr/>
            </a:pPr>
            <a:r>
              <a:rPr lang="en-US" sz="800" b="1" kern="0" cap="all" spc="30" dirty="0" smtClean="0">
                <a:solidFill>
                  <a:schemeClr val="bg1"/>
                </a:solidFill>
                <a:latin typeface="+mn-lt"/>
                <a:ea typeface="+mn-ea"/>
                <a:cs typeface="+mn-cs"/>
              </a:rPr>
              <a:t>Planning</a:t>
            </a:r>
            <a:endParaRPr lang="en-US" sz="800" b="1" kern="0" cap="all" spc="30" dirty="0">
              <a:solidFill>
                <a:schemeClr val="bg1"/>
              </a:solidFill>
              <a:latin typeface="+mn-lt"/>
              <a:ea typeface="+mn-ea"/>
              <a:cs typeface="+mn-cs"/>
            </a:endParaRPr>
          </a:p>
        </p:txBody>
      </p:sp>
      <p:sp>
        <p:nvSpPr>
          <p:cNvPr id="53" name="Slide Number Placeholder 5"/>
          <p:cNvSpPr>
            <a:spLocks noGrp="1"/>
          </p:cNvSpPr>
          <p:nvPr userDrawn="1">
            <p:ph type="sldNum" sz="quarter" idx="4"/>
          </p:nvPr>
        </p:nvSpPr>
        <p:spPr>
          <a:xfrm>
            <a:off x="8337550" y="6356350"/>
            <a:ext cx="598488" cy="365125"/>
          </a:xfrm>
          <a:prstGeom prst="rect">
            <a:avLst/>
          </a:prstGeom>
        </p:spPr>
        <p:txBody>
          <a:bodyPr vert="horz" lIns="91440" tIns="45720" rIns="91440" bIns="45720" rtlCol="0" anchor="ctr"/>
          <a:lstStyle>
            <a:lvl1pPr algn="r" fontAlgn="auto">
              <a:spcBef>
                <a:spcPts val="0"/>
              </a:spcBef>
              <a:spcAft>
                <a:spcPts val="0"/>
              </a:spcAft>
              <a:defRPr sz="1200">
                <a:solidFill>
                  <a:schemeClr val="accent5"/>
                </a:solidFill>
                <a:latin typeface="+mn-lt"/>
                <a:ea typeface="+mn-ea"/>
                <a:cs typeface="+mn-cs"/>
              </a:defRPr>
            </a:lvl1pPr>
          </a:lstStyle>
          <a:p>
            <a:pPr>
              <a:defRPr/>
            </a:pPr>
            <a:fld id="{7EC968FB-282C-3A4D-8D44-15961F80A85B}" type="slidenum">
              <a:rPr lang="en-US"/>
              <a:pPr>
                <a:defRPr/>
              </a:pPr>
              <a:t>‹#›</a:t>
            </a:fld>
            <a:endParaRPr lang="en-US" dirty="0"/>
          </a:p>
        </p:txBody>
      </p:sp>
      <p:sp>
        <p:nvSpPr>
          <p:cNvPr id="3" name="TextBox 2"/>
          <p:cNvSpPr txBox="1"/>
          <p:nvPr userDrawn="1"/>
        </p:nvSpPr>
        <p:spPr>
          <a:xfrm>
            <a:off x="172720" y="6368733"/>
            <a:ext cx="995680" cy="369332"/>
          </a:xfrm>
          <a:prstGeom prst="rect">
            <a:avLst/>
          </a:prstGeom>
          <a:noFill/>
        </p:spPr>
        <p:txBody>
          <a:bodyPr wrap="square" rtlCol="0">
            <a:spAutoFit/>
          </a:bodyPr>
          <a:lstStyle/>
          <a:p>
            <a:r>
              <a:rPr lang="en-US" b="1" spc="100" dirty="0" smtClean="0">
                <a:solidFill>
                  <a:schemeClr val="bg1"/>
                </a:solidFill>
              </a:rPr>
              <a:t>HISD</a:t>
            </a:r>
            <a:endParaRPr lang="en-US" b="1" spc="100" dirty="0">
              <a:solidFill>
                <a:schemeClr val="bg1"/>
              </a:solidFill>
            </a:endParaRPr>
          </a:p>
        </p:txBody>
      </p:sp>
    </p:spTree>
    <p:extLst>
      <p:ext uri="{BB962C8B-B14F-4D97-AF65-F5344CB8AC3E}">
        <p14:creationId xmlns:p14="http://schemas.microsoft.com/office/powerpoint/2010/main" val="3143764160"/>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Lst>
  <p:timing>
    <p:tnLst>
      <p:par>
        <p:cTn id="1" dur="indefinite" restart="never" nodeType="tmRoot"/>
      </p:par>
    </p:tnLst>
  </p:timing>
  <p:hf hdr="0" ftr="0" dt="0"/>
  <p:txStyles>
    <p:titleStyle>
      <a:lvl1pPr algn="l" defTabSz="457200" rtl="0" fontAlgn="base">
        <a:spcBef>
          <a:spcPct val="0"/>
        </a:spcBef>
        <a:spcAft>
          <a:spcPct val="0"/>
        </a:spcAft>
        <a:defRPr sz="3000" b="1" kern="1200" cap="all">
          <a:solidFill>
            <a:srgbClr val="58595B"/>
          </a:solidFill>
          <a:latin typeface="Century Gothic"/>
          <a:ea typeface="ＭＳ Ｐゴシック" charset="0"/>
          <a:cs typeface="Century Gothic"/>
        </a:defRPr>
      </a:lvl1pPr>
      <a:lvl2pPr algn="l" defTabSz="457200" rtl="0" fontAlgn="base">
        <a:spcBef>
          <a:spcPct val="0"/>
        </a:spcBef>
        <a:spcAft>
          <a:spcPct val="0"/>
        </a:spcAft>
        <a:defRPr sz="3000" b="1">
          <a:solidFill>
            <a:srgbClr val="58595B"/>
          </a:solidFill>
          <a:latin typeface="Century Gothic" charset="0"/>
          <a:ea typeface="ＭＳ Ｐゴシック" charset="0"/>
        </a:defRPr>
      </a:lvl2pPr>
      <a:lvl3pPr algn="l" defTabSz="457200" rtl="0" fontAlgn="base">
        <a:spcBef>
          <a:spcPct val="0"/>
        </a:spcBef>
        <a:spcAft>
          <a:spcPct val="0"/>
        </a:spcAft>
        <a:defRPr sz="3000" b="1">
          <a:solidFill>
            <a:srgbClr val="58595B"/>
          </a:solidFill>
          <a:latin typeface="Century Gothic" charset="0"/>
          <a:ea typeface="ＭＳ Ｐゴシック" charset="0"/>
        </a:defRPr>
      </a:lvl3pPr>
      <a:lvl4pPr algn="l" defTabSz="457200" rtl="0" fontAlgn="base">
        <a:spcBef>
          <a:spcPct val="0"/>
        </a:spcBef>
        <a:spcAft>
          <a:spcPct val="0"/>
        </a:spcAft>
        <a:defRPr sz="3000" b="1">
          <a:solidFill>
            <a:srgbClr val="58595B"/>
          </a:solidFill>
          <a:latin typeface="Century Gothic" charset="0"/>
          <a:ea typeface="ＭＳ Ｐゴシック" charset="0"/>
        </a:defRPr>
      </a:lvl4pPr>
      <a:lvl5pPr algn="l" defTabSz="457200" rtl="0" fontAlgn="base">
        <a:spcBef>
          <a:spcPct val="0"/>
        </a:spcBef>
        <a:spcAft>
          <a:spcPct val="0"/>
        </a:spcAft>
        <a:defRPr sz="3000" b="1">
          <a:solidFill>
            <a:srgbClr val="58595B"/>
          </a:solidFill>
          <a:latin typeface="Century Gothic" charset="0"/>
          <a:ea typeface="ＭＳ Ｐゴシック" charset="0"/>
        </a:defRPr>
      </a:lvl5pPr>
      <a:lvl6pPr marL="457200" algn="l" defTabSz="457200" rtl="0" eaLnBrk="1" fontAlgn="base" hangingPunct="1">
        <a:spcBef>
          <a:spcPct val="0"/>
        </a:spcBef>
        <a:spcAft>
          <a:spcPct val="0"/>
        </a:spcAft>
        <a:defRPr sz="3000" b="1">
          <a:solidFill>
            <a:srgbClr val="58595B"/>
          </a:solidFill>
          <a:latin typeface="Century Gothic" charset="0"/>
          <a:ea typeface="ＭＳ Ｐゴシック" charset="0"/>
        </a:defRPr>
      </a:lvl6pPr>
      <a:lvl7pPr marL="914400" algn="l" defTabSz="457200" rtl="0" eaLnBrk="1" fontAlgn="base" hangingPunct="1">
        <a:spcBef>
          <a:spcPct val="0"/>
        </a:spcBef>
        <a:spcAft>
          <a:spcPct val="0"/>
        </a:spcAft>
        <a:defRPr sz="3000" b="1">
          <a:solidFill>
            <a:srgbClr val="58595B"/>
          </a:solidFill>
          <a:latin typeface="Century Gothic" charset="0"/>
          <a:ea typeface="ＭＳ Ｐゴシック" charset="0"/>
        </a:defRPr>
      </a:lvl7pPr>
      <a:lvl8pPr marL="1371600" algn="l" defTabSz="457200" rtl="0" eaLnBrk="1" fontAlgn="base" hangingPunct="1">
        <a:spcBef>
          <a:spcPct val="0"/>
        </a:spcBef>
        <a:spcAft>
          <a:spcPct val="0"/>
        </a:spcAft>
        <a:defRPr sz="3000" b="1">
          <a:solidFill>
            <a:srgbClr val="58595B"/>
          </a:solidFill>
          <a:latin typeface="Century Gothic" charset="0"/>
          <a:ea typeface="ＭＳ Ｐゴシック" charset="0"/>
        </a:defRPr>
      </a:lvl8pPr>
      <a:lvl9pPr marL="1828800" algn="l" defTabSz="457200" rtl="0" eaLnBrk="1" fontAlgn="base" hangingPunct="1">
        <a:spcBef>
          <a:spcPct val="0"/>
        </a:spcBef>
        <a:spcAft>
          <a:spcPct val="0"/>
        </a:spcAft>
        <a:defRPr sz="3000" b="1">
          <a:solidFill>
            <a:srgbClr val="58595B"/>
          </a:solidFill>
          <a:latin typeface="Century Gothic" charset="0"/>
          <a:ea typeface="ＭＳ Ｐゴシック" charset="0"/>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rgbClr val="595959"/>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panose="020B0604020202020204" pitchFamily="34" charset="0"/>
        <a:buChar char="–"/>
        <a:defRPr sz="2800" kern="1200">
          <a:solidFill>
            <a:srgbClr val="595959"/>
          </a:solidFill>
          <a:latin typeface="+mn-lt"/>
          <a:ea typeface="ＭＳ Ｐゴシック" charset="0"/>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rgbClr val="595959"/>
          </a:solidFill>
          <a:latin typeface="+mn-lt"/>
          <a:ea typeface="ＭＳ Ｐゴシック" charset="0"/>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rgbClr val="595959"/>
          </a:solidFill>
          <a:latin typeface="+mn-lt"/>
          <a:ea typeface="ＭＳ Ｐゴシック" charset="0"/>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rgbClr val="595959"/>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42875"/>
            <a:ext cx="8229600" cy="522288"/>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1034" name="Text Placeholder 2"/>
          <p:cNvSpPr>
            <a:spLocks noGrp="1"/>
          </p:cNvSpPr>
          <p:nvPr>
            <p:ph type="body" idx="1"/>
          </p:nvPr>
        </p:nvSpPr>
        <p:spPr bwMode="auto">
          <a:xfrm>
            <a:off x="457200" y="1368425"/>
            <a:ext cx="8229600" cy="436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9" name="Rectangle 8"/>
          <p:cNvSpPr/>
          <p:nvPr/>
        </p:nvSpPr>
        <p:spPr>
          <a:xfrm>
            <a:off x="0" y="665163"/>
            <a:ext cx="7700963" cy="80962"/>
          </a:xfrm>
          <a:prstGeom prst="rect">
            <a:avLst/>
          </a:prstGeom>
          <a:gradFill flip="none" rotWithShape="1">
            <a:gsLst>
              <a:gs pos="0">
                <a:schemeClr val="accent3"/>
              </a:gs>
              <a:gs pos="100000">
                <a:schemeClr val="bg1"/>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32" name="Picture 32" descr="GradProfile.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7797800" y="5837238"/>
            <a:ext cx="736600" cy="814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 name="Round Single Corner Rectangle 32"/>
          <p:cNvSpPr/>
          <p:nvPr userDrawn="1"/>
        </p:nvSpPr>
        <p:spPr>
          <a:xfrm>
            <a:off x="0" y="6343650"/>
            <a:ext cx="8132763" cy="406400"/>
          </a:xfrm>
          <a:prstGeom prst="round1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5" name="Oval 34"/>
          <p:cNvSpPr/>
          <p:nvPr/>
        </p:nvSpPr>
        <p:spPr bwMode="auto">
          <a:xfrm>
            <a:off x="1139640" y="5834063"/>
            <a:ext cx="584200" cy="58578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 name="Oval 35"/>
          <p:cNvSpPr/>
          <p:nvPr/>
        </p:nvSpPr>
        <p:spPr bwMode="auto">
          <a:xfrm>
            <a:off x="2478882" y="5834063"/>
            <a:ext cx="585787" cy="58578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7" name="Oval 36"/>
          <p:cNvSpPr/>
          <p:nvPr/>
        </p:nvSpPr>
        <p:spPr bwMode="auto">
          <a:xfrm>
            <a:off x="3886411" y="5834063"/>
            <a:ext cx="585787" cy="58578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8" name="Oval 37"/>
          <p:cNvSpPr/>
          <p:nvPr/>
        </p:nvSpPr>
        <p:spPr bwMode="auto">
          <a:xfrm>
            <a:off x="5074229" y="5834063"/>
            <a:ext cx="585787" cy="58578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9" name="Oval 38"/>
          <p:cNvSpPr/>
          <p:nvPr/>
        </p:nvSpPr>
        <p:spPr bwMode="auto">
          <a:xfrm>
            <a:off x="6049945" y="5834063"/>
            <a:ext cx="585787" cy="58578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 name="Oval 39"/>
          <p:cNvSpPr/>
          <p:nvPr/>
        </p:nvSpPr>
        <p:spPr bwMode="auto">
          <a:xfrm>
            <a:off x="6987188" y="5834063"/>
            <a:ext cx="584200" cy="58578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41" name="Picture 10"/>
          <p:cNvPicPr>
            <a:picLocks noChangeAspect="1"/>
          </p:cNvPicPr>
          <p:nvPr/>
        </p:nvPicPr>
        <p:blipFill>
          <a:blip r:embed="rId16">
            <a:extLst>
              <a:ext uri="{28A0092B-C50C-407E-A947-70E740481C1C}">
                <a14:useLocalDpi xmlns:a14="http://schemas.microsoft.com/office/drawing/2010/main" val="0"/>
              </a:ext>
            </a:extLst>
          </a:blip>
          <a:stretch>
            <a:fillRect/>
          </a:stretch>
        </p:blipFill>
        <p:spPr bwMode="auto">
          <a:xfrm>
            <a:off x="3896518" y="5841789"/>
            <a:ext cx="565572" cy="5655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 name="Picture 11"/>
          <p:cNvPicPr>
            <a:picLocks noChangeAspect="1"/>
          </p:cNvPicPr>
          <p:nvPr/>
        </p:nvPicPr>
        <p:blipFill>
          <a:blip r:embed="rId17">
            <a:extLst>
              <a:ext uri="{28A0092B-C50C-407E-A947-70E740481C1C}">
                <a14:useLocalDpi xmlns:a14="http://schemas.microsoft.com/office/drawing/2010/main" val="0"/>
              </a:ext>
            </a:extLst>
          </a:blip>
          <a:stretch>
            <a:fillRect/>
          </a:stretch>
        </p:blipFill>
        <p:spPr bwMode="auto">
          <a:xfrm>
            <a:off x="5084336" y="5841789"/>
            <a:ext cx="565572" cy="5655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 name="Picture 12"/>
          <p:cNvPicPr>
            <a:picLocks noChangeAspect="1"/>
          </p:cNvPicPr>
          <p:nvPr/>
        </p:nvPicPr>
        <p:blipFill>
          <a:blip r:embed="rId18">
            <a:extLst>
              <a:ext uri="{28A0092B-C50C-407E-A947-70E740481C1C}">
                <a14:useLocalDpi xmlns:a14="http://schemas.microsoft.com/office/drawing/2010/main" val="0"/>
              </a:ext>
            </a:extLst>
          </a:blip>
          <a:stretch>
            <a:fillRect/>
          </a:stretch>
        </p:blipFill>
        <p:spPr bwMode="auto">
          <a:xfrm>
            <a:off x="2488989" y="5841789"/>
            <a:ext cx="565572" cy="5655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 name="Picture 13"/>
          <p:cNvPicPr>
            <a:picLocks noChangeAspect="1"/>
          </p:cNvPicPr>
          <p:nvPr/>
        </p:nvPicPr>
        <p:blipFill>
          <a:blip r:embed="rId19">
            <a:extLst>
              <a:ext uri="{28A0092B-C50C-407E-A947-70E740481C1C}">
                <a14:useLocalDpi xmlns:a14="http://schemas.microsoft.com/office/drawing/2010/main" val="0"/>
              </a:ext>
            </a:extLst>
          </a:blip>
          <a:stretch>
            <a:fillRect/>
          </a:stretch>
        </p:blipFill>
        <p:spPr bwMode="auto">
          <a:xfrm>
            <a:off x="1148954" y="5841789"/>
            <a:ext cx="565572" cy="5655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 name="Picture 14"/>
          <p:cNvPicPr>
            <a:picLocks noChangeAspect="1"/>
          </p:cNvPicPr>
          <p:nvPr/>
        </p:nvPicPr>
        <p:blipFill>
          <a:blip r:embed="rId20">
            <a:extLst>
              <a:ext uri="{28A0092B-C50C-407E-A947-70E740481C1C}">
                <a14:useLocalDpi xmlns:a14="http://schemas.microsoft.com/office/drawing/2010/main" val="0"/>
              </a:ext>
            </a:extLst>
          </a:blip>
          <a:stretch>
            <a:fillRect/>
          </a:stretch>
        </p:blipFill>
        <p:spPr bwMode="auto">
          <a:xfrm>
            <a:off x="6996502" y="5841789"/>
            <a:ext cx="565572" cy="5655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 name="Picture 15"/>
          <p:cNvPicPr>
            <a:picLocks noChangeAspect="1"/>
          </p:cNvPicPr>
          <p:nvPr/>
        </p:nvPicPr>
        <p:blipFill>
          <a:blip r:embed="rId21">
            <a:extLst>
              <a:ext uri="{28A0092B-C50C-407E-A947-70E740481C1C}">
                <a14:useLocalDpi xmlns:a14="http://schemas.microsoft.com/office/drawing/2010/main" val="0"/>
              </a:ext>
            </a:extLst>
          </a:blip>
          <a:stretch>
            <a:fillRect/>
          </a:stretch>
        </p:blipFill>
        <p:spPr bwMode="auto">
          <a:xfrm>
            <a:off x="6060052" y="5841789"/>
            <a:ext cx="565572" cy="5655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 name="TextBox 46"/>
          <p:cNvSpPr txBox="1"/>
          <p:nvPr/>
        </p:nvSpPr>
        <p:spPr bwMode="auto">
          <a:xfrm>
            <a:off x="3432175" y="6399213"/>
            <a:ext cx="1514475" cy="338554"/>
          </a:xfrm>
          <a:prstGeom prst="rect">
            <a:avLst/>
          </a:prstGeom>
          <a:noFill/>
        </p:spPr>
        <p:txBody>
          <a:bodyPr wrap="square">
            <a:spAutoFit/>
          </a:bodyPr>
          <a:lstStyle/>
          <a:p>
            <a:pPr algn="ctr" fontAlgn="auto">
              <a:lnSpc>
                <a:spcPts val="1000"/>
              </a:lnSpc>
              <a:spcBef>
                <a:spcPts val="0"/>
              </a:spcBef>
              <a:spcAft>
                <a:spcPts val="0"/>
              </a:spcAft>
              <a:defRPr/>
            </a:pPr>
            <a:r>
              <a:rPr lang="en-US" sz="800" b="1" kern="0" cap="all" spc="30" dirty="0" smtClean="0">
                <a:solidFill>
                  <a:schemeClr val="bg1"/>
                </a:solidFill>
                <a:latin typeface="+mn-lt"/>
                <a:ea typeface="+mn-ea"/>
                <a:cs typeface="+mn-cs"/>
              </a:rPr>
              <a:t>Personalized Learning Architect</a:t>
            </a:r>
            <a:endParaRPr lang="en-US" sz="800" b="1" kern="0" cap="all" spc="30" dirty="0">
              <a:solidFill>
                <a:schemeClr val="bg1"/>
              </a:solidFill>
              <a:latin typeface="+mn-lt"/>
              <a:ea typeface="+mn-ea"/>
              <a:cs typeface="+mn-cs"/>
            </a:endParaRPr>
          </a:p>
        </p:txBody>
      </p:sp>
      <p:sp>
        <p:nvSpPr>
          <p:cNvPr id="48" name="TextBox 47"/>
          <p:cNvSpPr txBox="1"/>
          <p:nvPr/>
        </p:nvSpPr>
        <p:spPr bwMode="auto">
          <a:xfrm>
            <a:off x="4765616" y="6399213"/>
            <a:ext cx="1223229" cy="338554"/>
          </a:xfrm>
          <a:prstGeom prst="rect">
            <a:avLst/>
          </a:prstGeom>
          <a:noFill/>
        </p:spPr>
        <p:txBody>
          <a:bodyPr wrap="square">
            <a:spAutoFit/>
          </a:bodyPr>
          <a:lstStyle/>
          <a:p>
            <a:pPr algn="ctr" fontAlgn="auto">
              <a:lnSpc>
                <a:spcPts val="1000"/>
              </a:lnSpc>
              <a:spcBef>
                <a:spcPts val="0"/>
              </a:spcBef>
              <a:spcAft>
                <a:spcPts val="0"/>
              </a:spcAft>
              <a:defRPr/>
            </a:pPr>
            <a:r>
              <a:rPr lang="en-US" sz="800" b="1" kern="0" cap="all" spc="30" dirty="0" smtClean="0">
                <a:solidFill>
                  <a:schemeClr val="bg1"/>
                </a:solidFill>
                <a:latin typeface="+mn-lt"/>
                <a:ea typeface="+mn-ea"/>
                <a:cs typeface="+mn-cs"/>
              </a:rPr>
              <a:t>Literacy Developer</a:t>
            </a:r>
            <a:endParaRPr lang="en-US" sz="800" b="1" kern="0" cap="all" spc="30" dirty="0">
              <a:solidFill>
                <a:schemeClr val="bg1"/>
              </a:solidFill>
              <a:latin typeface="+mn-lt"/>
              <a:ea typeface="+mn-ea"/>
              <a:cs typeface="+mn-cs"/>
            </a:endParaRPr>
          </a:p>
        </p:txBody>
      </p:sp>
      <p:sp>
        <p:nvSpPr>
          <p:cNvPr id="49" name="TextBox 48"/>
          <p:cNvSpPr txBox="1"/>
          <p:nvPr/>
        </p:nvSpPr>
        <p:spPr bwMode="auto">
          <a:xfrm>
            <a:off x="1949450" y="6399213"/>
            <a:ext cx="1644650" cy="338554"/>
          </a:xfrm>
          <a:prstGeom prst="rect">
            <a:avLst/>
          </a:prstGeom>
          <a:noFill/>
        </p:spPr>
        <p:txBody>
          <a:bodyPr wrap="square">
            <a:spAutoFit/>
          </a:bodyPr>
          <a:lstStyle/>
          <a:p>
            <a:pPr algn="ctr" fontAlgn="auto">
              <a:lnSpc>
                <a:spcPts val="1000"/>
              </a:lnSpc>
              <a:spcBef>
                <a:spcPts val="0"/>
              </a:spcBef>
              <a:spcAft>
                <a:spcPts val="0"/>
              </a:spcAft>
              <a:defRPr/>
            </a:pPr>
            <a:r>
              <a:rPr lang="en-US" sz="800" b="1" kern="0" cap="all" spc="30" dirty="0" smtClean="0">
                <a:solidFill>
                  <a:schemeClr val="bg1"/>
                </a:solidFill>
                <a:latin typeface="+mn-lt"/>
                <a:ea typeface="+mn-ea"/>
                <a:cs typeface="+mn-cs"/>
              </a:rPr>
              <a:t>Social and Emotional Learning Facilitator</a:t>
            </a:r>
            <a:endParaRPr lang="en-US" sz="800" b="1" kern="0" cap="all" spc="30" dirty="0">
              <a:solidFill>
                <a:schemeClr val="bg1"/>
              </a:solidFill>
              <a:latin typeface="+mn-lt"/>
              <a:ea typeface="+mn-ea"/>
              <a:cs typeface="+mn-cs"/>
            </a:endParaRPr>
          </a:p>
        </p:txBody>
      </p:sp>
      <p:sp>
        <p:nvSpPr>
          <p:cNvPr id="50" name="TextBox 49"/>
          <p:cNvSpPr txBox="1"/>
          <p:nvPr/>
        </p:nvSpPr>
        <p:spPr bwMode="auto">
          <a:xfrm>
            <a:off x="819149" y="6399213"/>
            <a:ext cx="1225183" cy="338554"/>
          </a:xfrm>
          <a:prstGeom prst="rect">
            <a:avLst/>
          </a:prstGeom>
          <a:noFill/>
        </p:spPr>
        <p:txBody>
          <a:bodyPr wrap="square" anchor="t">
            <a:spAutoFit/>
          </a:bodyPr>
          <a:lstStyle/>
          <a:p>
            <a:pPr algn="ctr" fontAlgn="auto">
              <a:lnSpc>
                <a:spcPts val="1000"/>
              </a:lnSpc>
              <a:spcBef>
                <a:spcPts val="0"/>
              </a:spcBef>
              <a:spcAft>
                <a:spcPts val="0"/>
              </a:spcAft>
              <a:defRPr/>
            </a:pPr>
            <a:r>
              <a:rPr lang="en-US" sz="800" b="1" kern="0" cap="all" spc="30" dirty="0" smtClean="0">
                <a:solidFill>
                  <a:schemeClr val="bg1"/>
                </a:solidFill>
                <a:latin typeface="+mn-lt"/>
                <a:ea typeface="+mn-ea"/>
                <a:cs typeface="+mn-cs"/>
              </a:rPr>
              <a:t>Deeper Learning Cultivator</a:t>
            </a:r>
            <a:endParaRPr lang="en-US" sz="800" b="1" kern="0" cap="all" spc="30" dirty="0">
              <a:solidFill>
                <a:schemeClr val="bg1"/>
              </a:solidFill>
              <a:latin typeface="+mn-lt"/>
              <a:ea typeface="+mn-ea"/>
              <a:cs typeface="+mn-cs"/>
            </a:endParaRPr>
          </a:p>
        </p:txBody>
      </p:sp>
      <p:sp>
        <p:nvSpPr>
          <p:cNvPr id="51" name="TextBox 50"/>
          <p:cNvSpPr txBox="1"/>
          <p:nvPr/>
        </p:nvSpPr>
        <p:spPr bwMode="auto">
          <a:xfrm>
            <a:off x="6695088" y="6399213"/>
            <a:ext cx="1168400" cy="338554"/>
          </a:xfrm>
          <a:prstGeom prst="rect">
            <a:avLst/>
          </a:prstGeom>
          <a:noFill/>
        </p:spPr>
        <p:txBody>
          <a:bodyPr>
            <a:spAutoFit/>
          </a:bodyPr>
          <a:lstStyle/>
          <a:p>
            <a:pPr algn="ctr" fontAlgn="auto">
              <a:lnSpc>
                <a:spcPts val="1000"/>
              </a:lnSpc>
              <a:spcBef>
                <a:spcPts val="0"/>
              </a:spcBef>
              <a:spcAft>
                <a:spcPts val="0"/>
              </a:spcAft>
              <a:defRPr/>
            </a:pPr>
            <a:r>
              <a:rPr lang="en-US" sz="800" b="1" kern="0" cap="all" spc="30" dirty="0" smtClean="0">
                <a:solidFill>
                  <a:schemeClr val="bg1"/>
                </a:solidFill>
                <a:latin typeface="+mn-lt"/>
                <a:ea typeface="+mn-ea"/>
                <a:cs typeface="+mn-cs"/>
              </a:rPr>
              <a:t>Data</a:t>
            </a:r>
            <a:br>
              <a:rPr lang="en-US" sz="800" b="1" kern="0" cap="all" spc="30" dirty="0" smtClean="0">
                <a:solidFill>
                  <a:schemeClr val="bg1"/>
                </a:solidFill>
                <a:latin typeface="+mn-lt"/>
                <a:ea typeface="+mn-ea"/>
                <a:cs typeface="+mn-cs"/>
              </a:rPr>
            </a:br>
            <a:r>
              <a:rPr lang="en-US" sz="800" b="1" kern="0" cap="all" spc="30" dirty="0" smtClean="0">
                <a:solidFill>
                  <a:schemeClr val="bg1"/>
                </a:solidFill>
                <a:latin typeface="+mn-lt"/>
                <a:ea typeface="+mn-ea"/>
                <a:cs typeface="+mn-cs"/>
              </a:rPr>
              <a:t>Driven</a:t>
            </a:r>
            <a:endParaRPr lang="en-US" sz="800" b="1" kern="0" cap="all" spc="30" dirty="0">
              <a:solidFill>
                <a:schemeClr val="bg1"/>
              </a:solidFill>
              <a:latin typeface="+mn-lt"/>
              <a:ea typeface="+mn-ea"/>
              <a:cs typeface="+mn-cs"/>
            </a:endParaRPr>
          </a:p>
        </p:txBody>
      </p:sp>
      <p:sp>
        <p:nvSpPr>
          <p:cNvPr id="52" name="TextBox 51"/>
          <p:cNvSpPr txBox="1"/>
          <p:nvPr/>
        </p:nvSpPr>
        <p:spPr bwMode="auto">
          <a:xfrm>
            <a:off x="5745938" y="6399213"/>
            <a:ext cx="1193800" cy="338137"/>
          </a:xfrm>
          <a:prstGeom prst="rect">
            <a:avLst/>
          </a:prstGeom>
          <a:noFill/>
        </p:spPr>
        <p:txBody>
          <a:bodyPr>
            <a:spAutoFit/>
          </a:bodyPr>
          <a:lstStyle/>
          <a:p>
            <a:pPr algn="ctr" fontAlgn="auto">
              <a:lnSpc>
                <a:spcPts val="1000"/>
              </a:lnSpc>
              <a:spcBef>
                <a:spcPts val="0"/>
              </a:spcBef>
              <a:spcAft>
                <a:spcPts val="0"/>
              </a:spcAft>
              <a:defRPr/>
            </a:pPr>
            <a:r>
              <a:rPr lang="en-US" sz="800" b="1" kern="0" cap="all" spc="30" dirty="0" smtClean="0">
                <a:solidFill>
                  <a:schemeClr val="bg1"/>
                </a:solidFill>
                <a:latin typeface="+mn-lt"/>
                <a:ea typeface="+mn-ea"/>
                <a:cs typeface="+mn-cs"/>
              </a:rPr>
              <a:t>Lifelong Learner</a:t>
            </a:r>
            <a:endParaRPr lang="en-US" sz="800" b="1" kern="0" cap="all" spc="30" dirty="0">
              <a:solidFill>
                <a:schemeClr val="bg1"/>
              </a:solidFill>
              <a:latin typeface="+mn-lt"/>
              <a:ea typeface="+mn-ea"/>
              <a:cs typeface="+mn-cs"/>
            </a:endParaRPr>
          </a:p>
        </p:txBody>
      </p:sp>
      <p:sp>
        <p:nvSpPr>
          <p:cNvPr id="53" name="Slide Number Placeholder 5"/>
          <p:cNvSpPr>
            <a:spLocks noGrp="1"/>
          </p:cNvSpPr>
          <p:nvPr userDrawn="1">
            <p:ph type="sldNum" sz="quarter" idx="4"/>
          </p:nvPr>
        </p:nvSpPr>
        <p:spPr>
          <a:xfrm>
            <a:off x="8337550" y="6356350"/>
            <a:ext cx="598488" cy="365125"/>
          </a:xfrm>
          <a:prstGeom prst="rect">
            <a:avLst/>
          </a:prstGeom>
        </p:spPr>
        <p:txBody>
          <a:bodyPr vert="horz" lIns="91440" tIns="45720" rIns="91440" bIns="45720" rtlCol="0" anchor="ctr"/>
          <a:lstStyle>
            <a:lvl1pPr algn="r" fontAlgn="auto">
              <a:spcBef>
                <a:spcPts val="0"/>
              </a:spcBef>
              <a:spcAft>
                <a:spcPts val="0"/>
              </a:spcAft>
              <a:defRPr sz="1200">
                <a:solidFill>
                  <a:schemeClr val="accent5"/>
                </a:solidFill>
                <a:latin typeface="+mn-lt"/>
                <a:ea typeface="+mn-ea"/>
                <a:cs typeface="+mn-cs"/>
              </a:defRPr>
            </a:lvl1pPr>
          </a:lstStyle>
          <a:p>
            <a:pPr>
              <a:defRPr/>
            </a:pPr>
            <a:fld id="{7EC968FB-282C-3A4D-8D44-15961F80A85B}" type="slidenum">
              <a:rPr lang="en-US"/>
              <a:pPr>
                <a:defRPr/>
              </a:pPr>
              <a:t>‹#›</a:t>
            </a:fld>
            <a:endParaRPr lang="en-US" dirty="0"/>
          </a:p>
        </p:txBody>
      </p:sp>
      <p:sp>
        <p:nvSpPr>
          <p:cNvPr id="3" name="TextBox 2"/>
          <p:cNvSpPr txBox="1"/>
          <p:nvPr userDrawn="1"/>
        </p:nvSpPr>
        <p:spPr>
          <a:xfrm>
            <a:off x="172720" y="6368733"/>
            <a:ext cx="995680" cy="369332"/>
          </a:xfrm>
          <a:prstGeom prst="rect">
            <a:avLst/>
          </a:prstGeom>
          <a:noFill/>
        </p:spPr>
        <p:txBody>
          <a:bodyPr wrap="square" rtlCol="0">
            <a:spAutoFit/>
          </a:bodyPr>
          <a:lstStyle/>
          <a:p>
            <a:r>
              <a:rPr lang="en-US" b="1" spc="100" dirty="0" smtClean="0">
                <a:solidFill>
                  <a:schemeClr val="bg1"/>
                </a:solidFill>
              </a:rPr>
              <a:t>HISD</a:t>
            </a:r>
            <a:endParaRPr lang="en-US" b="1" spc="100" dirty="0">
              <a:solidFill>
                <a:schemeClr val="bg1"/>
              </a:solidFill>
            </a:endParaRPr>
          </a:p>
        </p:txBody>
      </p:sp>
    </p:spTree>
    <p:extLst>
      <p:ext uri="{BB962C8B-B14F-4D97-AF65-F5344CB8AC3E}">
        <p14:creationId xmlns:p14="http://schemas.microsoft.com/office/powerpoint/2010/main" val="507510363"/>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Lst>
  <p:timing>
    <p:tnLst>
      <p:par>
        <p:cTn id="1" dur="indefinite" restart="never" nodeType="tmRoot"/>
      </p:par>
    </p:tnLst>
  </p:timing>
  <p:hf hdr="0" ftr="0" dt="0"/>
  <p:txStyles>
    <p:titleStyle>
      <a:lvl1pPr algn="l" defTabSz="457200" rtl="0" fontAlgn="base">
        <a:spcBef>
          <a:spcPct val="0"/>
        </a:spcBef>
        <a:spcAft>
          <a:spcPct val="0"/>
        </a:spcAft>
        <a:defRPr sz="3000" b="1" kern="1200" cap="all">
          <a:solidFill>
            <a:srgbClr val="58595B"/>
          </a:solidFill>
          <a:latin typeface="Century Gothic"/>
          <a:ea typeface="ＭＳ Ｐゴシック" charset="0"/>
          <a:cs typeface="Century Gothic"/>
        </a:defRPr>
      </a:lvl1pPr>
      <a:lvl2pPr algn="l" defTabSz="457200" rtl="0" fontAlgn="base">
        <a:spcBef>
          <a:spcPct val="0"/>
        </a:spcBef>
        <a:spcAft>
          <a:spcPct val="0"/>
        </a:spcAft>
        <a:defRPr sz="3000" b="1">
          <a:solidFill>
            <a:srgbClr val="58595B"/>
          </a:solidFill>
          <a:latin typeface="Century Gothic" charset="0"/>
          <a:ea typeface="ＭＳ Ｐゴシック" charset="0"/>
        </a:defRPr>
      </a:lvl2pPr>
      <a:lvl3pPr algn="l" defTabSz="457200" rtl="0" fontAlgn="base">
        <a:spcBef>
          <a:spcPct val="0"/>
        </a:spcBef>
        <a:spcAft>
          <a:spcPct val="0"/>
        </a:spcAft>
        <a:defRPr sz="3000" b="1">
          <a:solidFill>
            <a:srgbClr val="58595B"/>
          </a:solidFill>
          <a:latin typeface="Century Gothic" charset="0"/>
          <a:ea typeface="ＭＳ Ｐゴシック" charset="0"/>
        </a:defRPr>
      </a:lvl3pPr>
      <a:lvl4pPr algn="l" defTabSz="457200" rtl="0" fontAlgn="base">
        <a:spcBef>
          <a:spcPct val="0"/>
        </a:spcBef>
        <a:spcAft>
          <a:spcPct val="0"/>
        </a:spcAft>
        <a:defRPr sz="3000" b="1">
          <a:solidFill>
            <a:srgbClr val="58595B"/>
          </a:solidFill>
          <a:latin typeface="Century Gothic" charset="0"/>
          <a:ea typeface="ＭＳ Ｐゴシック" charset="0"/>
        </a:defRPr>
      </a:lvl4pPr>
      <a:lvl5pPr algn="l" defTabSz="457200" rtl="0" fontAlgn="base">
        <a:spcBef>
          <a:spcPct val="0"/>
        </a:spcBef>
        <a:spcAft>
          <a:spcPct val="0"/>
        </a:spcAft>
        <a:defRPr sz="3000" b="1">
          <a:solidFill>
            <a:srgbClr val="58595B"/>
          </a:solidFill>
          <a:latin typeface="Century Gothic" charset="0"/>
          <a:ea typeface="ＭＳ Ｐゴシック" charset="0"/>
        </a:defRPr>
      </a:lvl5pPr>
      <a:lvl6pPr marL="457200" algn="l" defTabSz="457200" rtl="0" eaLnBrk="1" fontAlgn="base" hangingPunct="1">
        <a:spcBef>
          <a:spcPct val="0"/>
        </a:spcBef>
        <a:spcAft>
          <a:spcPct val="0"/>
        </a:spcAft>
        <a:defRPr sz="3000" b="1">
          <a:solidFill>
            <a:srgbClr val="58595B"/>
          </a:solidFill>
          <a:latin typeface="Century Gothic" charset="0"/>
          <a:ea typeface="ＭＳ Ｐゴシック" charset="0"/>
        </a:defRPr>
      </a:lvl6pPr>
      <a:lvl7pPr marL="914400" algn="l" defTabSz="457200" rtl="0" eaLnBrk="1" fontAlgn="base" hangingPunct="1">
        <a:spcBef>
          <a:spcPct val="0"/>
        </a:spcBef>
        <a:spcAft>
          <a:spcPct val="0"/>
        </a:spcAft>
        <a:defRPr sz="3000" b="1">
          <a:solidFill>
            <a:srgbClr val="58595B"/>
          </a:solidFill>
          <a:latin typeface="Century Gothic" charset="0"/>
          <a:ea typeface="ＭＳ Ｐゴシック" charset="0"/>
        </a:defRPr>
      </a:lvl7pPr>
      <a:lvl8pPr marL="1371600" algn="l" defTabSz="457200" rtl="0" eaLnBrk="1" fontAlgn="base" hangingPunct="1">
        <a:spcBef>
          <a:spcPct val="0"/>
        </a:spcBef>
        <a:spcAft>
          <a:spcPct val="0"/>
        </a:spcAft>
        <a:defRPr sz="3000" b="1">
          <a:solidFill>
            <a:srgbClr val="58595B"/>
          </a:solidFill>
          <a:latin typeface="Century Gothic" charset="0"/>
          <a:ea typeface="ＭＳ Ｐゴシック" charset="0"/>
        </a:defRPr>
      </a:lvl8pPr>
      <a:lvl9pPr marL="1828800" algn="l" defTabSz="457200" rtl="0" eaLnBrk="1" fontAlgn="base" hangingPunct="1">
        <a:spcBef>
          <a:spcPct val="0"/>
        </a:spcBef>
        <a:spcAft>
          <a:spcPct val="0"/>
        </a:spcAft>
        <a:defRPr sz="3000" b="1">
          <a:solidFill>
            <a:srgbClr val="58595B"/>
          </a:solidFill>
          <a:latin typeface="Century Gothic" charset="0"/>
          <a:ea typeface="ＭＳ Ｐゴシック" charset="0"/>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rgbClr val="595959"/>
          </a:solidFill>
          <a:latin typeface="+mn-lt"/>
          <a:ea typeface="ＭＳ Ｐゴシック" charset="0"/>
          <a:cs typeface="ＭＳ Ｐゴシック" charset="0"/>
        </a:defRPr>
      </a:lvl1pPr>
      <a:lvl2pPr marL="742950" indent="-285750" algn="l" defTabSz="457200" rtl="0" fontAlgn="base">
        <a:spcBef>
          <a:spcPct val="20000"/>
        </a:spcBef>
        <a:spcAft>
          <a:spcPct val="0"/>
        </a:spcAft>
        <a:buFont typeface="Arial" panose="020B0604020202020204" pitchFamily="34" charset="0"/>
        <a:buChar char="–"/>
        <a:defRPr sz="2800" kern="1200">
          <a:solidFill>
            <a:srgbClr val="595959"/>
          </a:solidFill>
          <a:latin typeface="+mn-lt"/>
          <a:ea typeface="ＭＳ Ｐゴシック" charset="0"/>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rgbClr val="595959"/>
          </a:solidFill>
          <a:latin typeface="+mn-lt"/>
          <a:ea typeface="ＭＳ Ｐゴシック" charset="0"/>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rgbClr val="595959"/>
          </a:solidFill>
          <a:latin typeface="+mn-lt"/>
          <a:ea typeface="ＭＳ Ｐゴシック" charset="0"/>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rgbClr val="595959"/>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hyperlink" Target="https://hisdmultilingual.wordpress.com/" TargetMode="External"/><Relationship Id="rId7" Type="http://schemas.openxmlformats.org/officeDocument/2006/relationships/hyperlink" Target="mailto:multilingual@houstonisd.org" TargetMode="External"/><Relationship Id="rId2" Type="http://schemas.openxmlformats.org/officeDocument/2006/relationships/hyperlink" Target="http://www.houstonisd.org/Domain/8037" TargetMode="External"/><Relationship Id="rId1" Type="http://schemas.openxmlformats.org/officeDocument/2006/relationships/slideLayout" Target="../slideLayouts/slideLayout26.xml"/><Relationship Id="rId6" Type="http://schemas.openxmlformats.org/officeDocument/2006/relationships/hyperlink" Target="https://www.pinterest.com/hisdmultilingua/" TargetMode="External"/><Relationship Id="rId5" Type="http://schemas.openxmlformats.org/officeDocument/2006/relationships/hyperlink" Target="https://twitter.com/HISDMultiPrgms" TargetMode="External"/><Relationship Id="rId4" Type="http://schemas.openxmlformats.org/officeDocument/2006/relationships/hyperlink" Target="https://www.facebook.com/HISDMultilingual?ref=hl"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err="1" smtClean="0"/>
              <a:t>Programa</a:t>
            </a:r>
            <a:r>
              <a:rPr lang="en-US" dirty="0" smtClean="0"/>
              <a:t> de </a:t>
            </a:r>
            <a:r>
              <a:rPr lang="en-US" dirty="0" err="1" smtClean="0"/>
              <a:t>lenguaje</a:t>
            </a:r>
            <a:r>
              <a:rPr lang="en-US" dirty="0" smtClean="0"/>
              <a:t> dual</a:t>
            </a:r>
            <a:br>
              <a:rPr lang="en-US" dirty="0" smtClean="0"/>
            </a:br>
            <a:r>
              <a:rPr lang="en-US" dirty="0"/>
              <a:t/>
            </a:r>
            <a:br>
              <a:rPr lang="en-US" dirty="0"/>
            </a:b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4282" y="3946452"/>
            <a:ext cx="2212351" cy="175982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Apoyo</a:t>
            </a:r>
            <a:r>
              <a:rPr lang="en-US" dirty="0" smtClean="0"/>
              <a:t> de los Padres de </a:t>
            </a:r>
            <a:r>
              <a:rPr lang="en-US" dirty="0" err="1" smtClean="0"/>
              <a:t>familia</a:t>
            </a:r>
            <a:r>
              <a:rPr lang="en-US" dirty="0" smtClean="0"/>
              <a:t> </a:t>
            </a:r>
            <a:endParaRPr lang="en-US" dirty="0"/>
          </a:p>
        </p:txBody>
      </p:sp>
      <p:sp>
        <p:nvSpPr>
          <p:cNvPr id="3" name="Content Placeholder 2"/>
          <p:cNvSpPr>
            <a:spLocks noGrp="1"/>
          </p:cNvSpPr>
          <p:nvPr>
            <p:ph idx="1"/>
          </p:nvPr>
        </p:nvSpPr>
        <p:spPr/>
        <p:txBody>
          <a:bodyPr/>
          <a:lstStyle/>
          <a:p>
            <a:r>
              <a:rPr lang="es-MX" sz="2000" dirty="0" smtClean="0">
                <a:latin typeface="Century Gothic" panose="020B0502020202020204" pitchFamily="34" charset="0"/>
              </a:rPr>
              <a:t>Se pide que los padres de familia participen </a:t>
            </a:r>
            <a:r>
              <a:rPr lang="es-MX" sz="2000" dirty="0">
                <a:latin typeface="Century Gothic" panose="020B0502020202020204" pitchFamily="34" charset="0"/>
              </a:rPr>
              <a:t>en las actividades </a:t>
            </a:r>
            <a:r>
              <a:rPr lang="es-MX" sz="2000" dirty="0" smtClean="0">
                <a:latin typeface="Century Gothic" panose="020B0502020202020204" pitchFamily="34" charset="0"/>
              </a:rPr>
              <a:t>ofrecidas en </a:t>
            </a:r>
            <a:r>
              <a:rPr lang="es-MX" sz="2000" dirty="0">
                <a:latin typeface="Century Gothic" panose="020B0502020202020204" pitchFamily="34" charset="0"/>
              </a:rPr>
              <a:t>la </a:t>
            </a:r>
            <a:r>
              <a:rPr lang="es-MX" sz="2000" dirty="0" smtClean="0">
                <a:latin typeface="Century Gothic" panose="020B0502020202020204" pitchFamily="34" charset="0"/>
              </a:rPr>
              <a:t>escuela.</a:t>
            </a:r>
            <a:endParaRPr lang="es-MX" sz="2000" dirty="0">
              <a:latin typeface="Century Gothic" panose="020B0502020202020204" pitchFamily="34" charset="0"/>
            </a:endParaRPr>
          </a:p>
          <a:p>
            <a:endParaRPr lang="es-MX" sz="2000" dirty="0">
              <a:latin typeface="Century Gothic" panose="020B0502020202020204" pitchFamily="34" charset="0"/>
            </a:endParaRPr>
          </a:p>
          <a:p>
            <a:r>
              <a:rPr lang="es-MX" sz="2000" dirty="0" smtClean="0">
                <a:latin typeface="Century Gothic" panose="020B0502020202020204" pitchFamily="34" charset="0"/>
              </a:rPr>
              <a:t>También es recomendable que los padres de familia practiquen la lectura </a:t>
            </a:r>
            <a:r>
              <a:rPr lang="es-MX" sz="2000" dirty="0">
                <a:latin typeface="Century Gothic" panose="020B0502020202020204" pitchFamily="34" charset="0"/>
              </a:rPr>
              <a:t>diariamente con su hijo(a</a:t>
            </a:r>
            <a:r>
              <a:rPr lang="es-MX" sz="2000" dirty="0" smtClean="0">
                <a:latin typeface="Century Gothic" panose="020B0502020202020204" pitchFamily="34" charset="0"/>
              </a:rPr>
              <a:t>), </a:t>
            </a:r>
            <a:r>
              <a:rPr lang="es-MX" sz="2000" dirty="0" smtClean="0">
                <a:latin typeface="Century Gothic" panose="020B0502020202020204" pitchFamily="34" charset="0"/>
              </a:rPr>
              <a:t>en </a:t>
            </a:r>
            <a:r>
              <a:rPr lang="es-MX" sz="2000" dirty="0" smtClean="0">
                <a:latin typeface="Century Gothic" panose="020B0502020202020204" pitchFamily="34" charset="0"/>
              </a:rPr>
              <a:t>inglés y español.</a:t>
            </a:r>
            <a:endParaRPr lang="es-MX" sz="2000" dirty="0">
              <a:latin typeface="Century Gothic" panose="020B0502020202020204" pitchFamily="34" charset="0"/>
            </a:endParaRPr>
          </a:p>
          <a:p>
            <a:endParaRPr lang="es-MX" sz="2000" dirty="0">
              <a:latin typeface="Century Gothic" panose="020B0502020202020204" pitchFamily="34" charset="0"/>
            </a:endParaRPr>
          </a:p>
          <a:p>
            <a:pPr lvl="0"/>
            <a:r>
              <a:rPr lang="es-MX" sz="2000" dirty="0" smtClean="0">
                <a:latin typeface="Century Gothic" panose="020B0502020202020204" pitchFamily="34" charset="0"/>
              </a:rPr>
              <a:t>Establecer conversaciones en inglés y español con </a:t>
            </a:r>
            <a:r>
              <a:rPr lang="es-MX" sz="2000" dirty="0">
                <a:latin typeface="Century Gothic" panose="020B0502020202020204" pitchFamily="34" charset="0"/>
              </a:rPr>
              <a:t>su hijo(a) para reforzar </a:t>
            </a:r>
            <a:r>
              <a:rPr lang="es-MX" sz="2000" dirty="0" smtClean="0">
                <a:latin typeface="Century Gothic" panose="020B0502020202020204" pitchFamily="34" charset="0"/>
              </a:rPr>
              <a:t>la adquisición del lenguaje así como el desarrollo de habilidades cognitivas.</a:t>
            </a:r>
            <a:endParaRPr lang="es-MX" sz="2000" dirty="0">
              <a:latin typeface="Century Gothic" panose="020B0502020202020204" pitchFamily="34" charset="0"/>
            </a:endParaRPr>
          </a:p>
          <a:p>
            <a:pPr lvl="0"/>
            <a:endParaRPr lang="es-MX" sz="2000" dirty="0">
              <a:latin typeface="Century Gothic" panose="020B0502020202020204" pitchFamily="34" charset="0"/>
            </a:endParaRPr>
          </a:p>
          <a:p>
            <a:pPr lvl="0"/>
            <a:r>
              <a:rPr lang="es-MX" sz="2000" dirty="0" smtClean="0">
                <a:latin typeface="Century Gothic" panose="020B0502020202020204" pitchFamily="34" charset="0"/>
              </a:rPr>
              <a:t>Contestar </a:t>
            </a:r>
            <a:r>
              <a:rPr lang="es-MX" sz="2000" dirty="0">
                <a:latin typeface="Century Gothic" panose="020B0502020202020204" pitchFamily="34" charset="0"/>
              </a:rPr>
              <a:t>cualquier </a:t>
            </a:r>
            <a:r>
              <a:rPr lang="es-MX" sz="2000" dirty="0" smtClean="0">
                <a:latin typeface="Century Gothic" panose="020B0502020202020204" pitchFamily="34" charset="0"/>
              </a:rPr>
              <a:t>duda idiomática </a:t>
            </a:r>
            <a:r>
              <a:rPr lang="es-MX" sz="2000" dirty="0">
                <a:latin typeface="Century Gothic" panose="020B0502020202020204" pitchFamily="34" charset="0"/>
              </a:rPr>
              <a:t>de </a:t>
            </a:r>
            <a:r>
              <a:rPr lang="es-MX" sz="2000" dirty="0" smtClean="0">
                <a:latin typeface="Century Gothic" panose="020B0502020202020204" pitchFamily="34" charset="0"/>
              </a:rPr>
              <a:t>su hijo(a) </a:t>
            </a:r>
            <a:r>
              <a:rPr lang="es-MX" sz="2000" dirty="0" smtClean="0">
                <a:latin typeface="Century Gothic" panose="020B0502020202020204" pitchFamily="34" charset="0"/>
              </a:rPr>
              <a:t>para desarrollar fondos de conocimiento en casa. </a:t>
            </a:r>
            <a:endParaRPr lang="es-MX" sz="2000" dirty="0">
              <a:latin typeface="Century Gothic" panose="020B0502020202020204" pitchFamily="34" charset="0"/>
            </a:endParaRPr>
          </a:p>
          <a:p>
            <a:endParaRPr lang="en-US" sz="2000"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59B8A2CA-8514-4B74-8A57-8745A62A1CF3}" type="slidenum">
              <a:rPr lang="en-US" smtClean="0"/>
              <a:pPr/>
              <a:t>10</a:t>
            </a:fld>
            <a:endParaRPr lang="en-US" dirty="0"/>
          </a:p>
        </p:txBody>
      </p:sp>
    </p:spTree>
    <p:extLst>
      <p:ext uri="{BB962C8B-B14F-4D97-AF65-F5344CB8AC3E}">
        <p14:creationId xmlns:p14="http://schemas.microsoft.com/office/powerpoint/2010/main" val="1809557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Apoyo</a:t>
            </a:r>
            <a:r>
              <a:rPr lang="en-US" dirty="0"/>
              <a:t> de los Padres de </a:t>
            </a:r>
            <a:r>
              <a:rPr lang="en-US" dirty="0" err="1"/>
              <a:t>familia</a:t>
            </a:r>
            <a:r>
              <a:rPr lang="en-US" dirty="0"/>
              <a:t> </a:t>
            </a:r>
            <a:endParaRPr lang="en-US" dirty="0"/>
          </a:p>
        </p:txBody>
      </p:sp>
      <p:sp>
        <p:nvSpPr>
          <p:cNvPr id="3" name="Content Placeholder 2"/>
          <p:cNvSpPr>
            <a:spLocks noGrp="1"/>
          </p:cNvSpPr>
          <p:nvPr>
            <p:ph sz="half" idx="1"/>
          </p:nvPr>
        </p:nvSpPr>
        <p:spPr>
          <a:xfrm>
            <a:off x="1190223" y="1175163"/>
            <a:ext cx="4038600" cy="1178520"/>
          </a:xfrm>
        </p:spPr>
        <p:txBody>
          <a:bodyPr/>
          <a:lstStyle/>
          <a:p>
            <a:pPr marL="0" indent="0">
              <a:buNone/>
            </a:pPr>
            <a:endParaRPr lang="en-US" sz="2000" dirty="0" smtClean="0">
              <a:latin typeface="Century Gothic" panose="020B0502020202020204" pitchFamily="34" charset="0"/>
            </a:endParaRPr>
          </a:p>
          <a:p>
            <a:pPr marL="0" indent="0">
              <a:buNone/>
            </a:pPr>
            <a:endParaRPr lang="en-US" sz="2000" dirty="0">
              <a:latin typeface="Century Gothic" panose="020B0502020202020204" pitchFamily="34" charset="0"/>
            </a:endParaRPr>
          </a:p>
          <a:p>
            <a:pPr marL="0" indent="0">
              <a:buNone/>
            </a:pPr>
            <a:endParaRPr lang="en-US" sz="2000" dirty="0" smtClean="0">
              <a:latin typeface="Century Gothic" panose="020B0502020202020204" pitchFamily="34" charset="0"/>
            </a:endParaRPr>
          </a:p>
          <a:p>
            <a:pPr marL="0" indent="0">
              <a:buNone/>
            </a:pPr>
            <a:endParaRPr lang="en-US" sz="2000" dirty="0" smtClean="0">
              <a:latin typeface="Century Gothic" panose="020B0502020202020204" pitchFamily="34" charset="0"/>
            </a:endParaRPr>
          </a:p>
          <a:p>
            <a:r>
              <a:rPr lang="es-MX" sz="2000" dirty="0" smtClean="0">
                <a:latin typeface="Century Gothic" panose="020B0502020202020204" pitchFamily="34" charset="0"/>
              </a:rPr>
              <a:t>Apoyo en clase</a:t>
            </a:r>
            <a:endParaRPr lang="en-US" sz="2000" dirty="0" smtClean="0">
              <a:latin typeface="Century Gothic" panose="020B0502020202020204" pitchFamily="34" charset="0"/>
            </a:endParaRPr>
          </a:p>
          <a:p>
            <a:r>
              <a:rPr lang="en-US" sz="2000" dirty="0" smtClean="0">
                <a:latin typeface="Century Gothic" panose="020B0502020202020204" pitchFamily="34" charset="0"/>
              </a:rPr>
              <a:t>PTA/PTO</a:t>
            </a:r>
          </a:p>
          <a:p>
            <a:r>
              <a:rPr lang="en-US" sz="2000" dirty="0" err="1" smtClean="0">
                <a:latin typeface="Century Gothic" panose="020B0502020202020204" pitchFamily="34" charset="0"/>
              </a:rPr>
              <a:t>Festivales</a:t>
            </a:r>
            <a:endParaRPr lang="en-US" sz="2000" dirty="0" smtClean="0">
              <a:latin typeface="Century Gothic" panose="020B0502020202020204" pitchFamily="34" charset="0"/>
            </a:endParaRPr>
          </a:p>
          <a:p>
            <a:r>
              <a:rPr lang="es-MX" sz="2000" dirty="0" smtClean="0">
                <a:latin typeface="Century Gothic" panose="020B0502020202020204" pitchFamily="34" charset="0"/>
              </a:rPr>
              <a:t>Paseos</a:t>
            </a:r>
          </a:p>
          <a:p>
            <a:r>
              <a:rPr lang="es-MX" sz="2000" dirty="0" smtClean="0">
                <a:latin typeface="Century Gothic" panose="020B0502020202020204" pitchFamily="34" charset="0"/>
              </a:rPr>
              <a:t>Noches familiares</a:t>
            </a:r>
            <a:endParaRPr lang="en-US" sz="2000" dirty="0" smtClean="0">
              <a:latin typeface="Century Gothic" panose="020B0502020202020204" pitchFamily="34" charset="0"/>
            </a:endParaRPr>
          </a:p>
          <a:p>
            <a:endParaRPr lang="en-US" sz="2000" dirty="0">
              <a:latin typeface="Century Gothic" panose="020B0502020202020204" pitchFamily="34" charset="0"/>
            </a:endParaRPr>
          </a:p>
          <a:p>
            <a:pPr marL="0" indent="0">
              <a:buNone/>
            </a:pPr>
            <a:endParaRPr lang="en-US" dirty="0"/>
          </a:p>
        </p:txBody>
      </p:sp>
      <p:sp>
        <p:nvSpPr>
          <p:cNvPr id="5" name="Content Placeholder 4"/>
          <p:cNvSpPr>
            <a:spLocks noGrp="1"/>
          </p:cNvSpPr>
          <p:nvPr>
            <p:ph sz="half" idx="2"/>
          </p:nvPr>
        </p:nvSpPr>
        <p:spPr>
          <a:xfrm>
            <a:off x="4055772" y="1493125"/>
            <a:ext cx="4038600" cy="4286861"/>
          </a:xfrm>
        </p:spPr>
        <p:txBody>
          <a:bodyPr/>
          <a:lstStyle/>
          <a:p>
            <a:endParaRPr lang="en-US" sz="2000" dirty="0" smtClean="0">
              <a:latin typeface="Century Gothic" panose="020B0502020202020204" pitchFamily="34" charset="0"/>
            </a:endParaRPr>
          </a:p>
          <a:p>
            <a:endParaRPr lang="en-US" sz="2000" dirty="0">
              <a:latin typeface="Century Gothic" panose="020B0502020202020204" pitchFamily="34" charset="0"/>
            </a:endParaRPr>
          </a:p>
          <a:p>
            <a:endParaRPr lang="en-US" sz="2000" dirty="0" smtClean="0">
              <a:latin typeface="Century Gothic" panose="020B0502020202020204" pitchFamily="34" charset="0"/>
            </a:endParaRPr>
          </a:p>
          <a:p>
            <a:r>
              <a:rPr lang="en-US" sz="2000" dirty="0" smtClean="0">
                <a:latin typeface="Century Gothic" panose="020B0502020202020204" pitchFamily="34" charset="0"/>
              </a:rPr>
              <a:t>Club de </a:t>
            </a:r>
            <a:r>
              <a:rPr lang="en-US" sz="2000" dirty="0" err="1" smtClean="0">
                <a:latin typeface="Century Gothic" panose="020B0502020202020204" pitchFamily="34" charset="0"/>
              </a:rPr>
              <a:t>lectura</a:t>
            </a:r>
            <a:r>
              <a:rPr lang="en-US" sz="2000" dirty="0" smtClean="0">
                <a:latin typeface="Century Gothic" panose="020B0502020202020204" pitchFamily="34" charset="0"/>
              </a:rPr>
              <a:t>/</a:t>
            </a:r>
            <a:r>
              <a:rPr lang="en-US" sz="2000" dirty="0" err="1" smtClean="0">
                <a:latin typeface="Century Gothic" panose="020B0502020202020204" pitchFamily="34" charset="0"/>
              </a:rPr>
              <a:t>escritura</a:t>
            </a:r>
            <a:endParaRPr lang="en-US" sz="2000" dirty="0">
              <a:latin typeface="Century Gothic" panose="020B0502020202020204" pitchFamily="34" charset="0"/>
            </a:endParaRPr>
          </a:p>
          <a:p>
            <a:r>
              <a:rPr lang="es-MX" sz="2000" dirty="0" smtClean="0">
                <a:latin typeface="Century Gothic" panose="020B0502020202020204" pitchFamily="34" charset="0"/>
              </a:rPr>
              <a:t>Jardín escolar</a:t>
            </a:r>
            <a:endParaRPr lang="en-US" sz="2000" dirty="0">
              <a:latin typeface="Century Gothic" panose="020B0502020202020204" pitchFamily="34" charset="0"/>
            </a:endParaRPr>
          </a:p>
          <a:p>
            <a:r>
              <a:rPr lang="en-US" sz="2000" dirty="0" err="1" smtClean="0">
                <a:latin typeface="Century Gothic" panose="020B0502020202020204" pitchFamily="34" charset="0"/>
              </a:rPr>
              <a:t>Clases</a:t>
            </a:r>
            <a:r>
              <a:rPr lang="en-US" sz="2000" dirty="0" smtClean="0">
                <a:latin typeface="Century Gothic" panose="020B0502020202020204" pitchFamily="34" charset="0"/>
              </a:rPr>
              <a:t> de </a:t>
            </a:r>
            <a:r>
              <a:rPr lang="en-US" sz="2000" dirty="0" err="1" smtClean="0">
                <a:latin typeface="Century Gothic" panose="020B0502020202020204" pitchFamily="34" charset="0"/>
              </a:rPr>
              <a:t>inglés</a:t>
            </a:r>
            <a:r>
              <a:rPr lang="en-US" sz="2000" dirty="0" smtClean="0">
                <a:latin typeface="Century Gothic" panose="020B0502020202020204" pitchFamily="34" charset="0"/>
              </a:rPr>
              <a:t>, </a:t>
            </a:r>
            <a:r>
              <a:rPr lang="en-US" sz="2000" dirty="0" err="1" smtClean="0">
                <a:latin typeface="Century Gothic" panose="020B0502020202020204" pitchFamily="34" charset="0"/>
              </a:rPr>
              <a:t>computación</a:t>
            </a:r>
            <a:r>
              <a:rPr lang="en-US" sz="2000" dirty="0" smtClean="0">
                <a:latin typeface="Century Gothic" panose="020B0502020202020204" pitchFamily="34" charset="0"/>
              </a:rPr>
              <a:t>, </a:t>
            </a:r>
            <a:r>
              <a:rPr lang="en-US" sz="2000" dirty="0" err="1" smtClean="0">
                <a:latin typeface="Century Gothic" panose="020B0502020202020204" pitchFamily="34" charset="0"/>
              </a:rPr>
              <a:t>higiene</a:t>
            </a:r>
            <a:r>
              <a:rPr lang="en-US" sz="2000" dirty="0" smtClean="0">
                <a:latin typeface="Century Gothic" panose="020B0502020202020204" pitchFamily="34" charset="0"/>
              </a:rPr>
              <a:t> y </a:t>
            </a:r>
            <a:r>
              <a:rPr lang="en-US" sz="2000" dirty="0" err="1" smtClean="0">
                <a:latin typeface="Century Gothic" panose="020B0502020202020204" pitchFamily="34" charset="0"/>
              </a:rPr>
              <a:t>nutrición</a:t>
            </a:r>
            <a:r>
              <a:rPr lang="en-US" sz="2000" dirty="0" smtClean="0">
                <a:latin typeface="Century Gothic" panose="020B0502020202020204" pitchFamily="34" charset="0"/>
              </a:rPr>
              <a:t>. </a:t>
            </a:r>
          </a:p>
          <a:p>
            <a:r>
              <a:rPr lang="en-US" sz="2000" dirty="0" err="1" smtClean="0">
                <a:latin typeface="Century Gothic" panose="020B0502020202020204" pitchFamily="34" charset="0"/>
              </a:rPr>
              <a:t>Ayudar</a:t>
            </a:r>
            <a:r>
              <a:rPr lang="en-US" sz="2000" dirty="0" smtClean="0">
                <a:latin typeface="Century Gothic" panose="020B0502020202020204" pitchFamily="34" charset="0"/>
              </a:rPr>
              <a:t> </a:t>
            </a:r>
            <a:r>
              <a:rPr lang="en-US" sz="2000" dirty="0" err="1" smtClean="0">
                <a:latin typeface="Century Gothic" panose="020B0502020202020204" pitchFamily="34" charset="0"/>
              </a:rPr>
              <a:t>desde</a:t>
            </a:r>
            <a:r>
              <a:rPr lang="en-US" sz="2000" dirty="0">
                <a:latin typeface="Century Gothic" panose="020B0502020202020204" pitchFamily="34" charset="0"/>
              </a:rPr>
              <a:t> </a:t>
            </a:r>
            <a:r>
              <a:rPr lang="en-US" sz="2000" dirty="0" smtClean="0">
                <a:latin typeface="Century Gothic" panose="020B0502020202020204" pitchFamily="34" charset="0"/>
              </a:rPr>
              <a:t>casa</a:t>
            </a:r>
          </a:p>
          <a:p>
            <a:r>
              <a:rPr lang="en-US" sz="2000" dirty="0" err="1" smtClean="0">
                <a:latin typeface="Century Gothic" panose="020B0502020202020204" pitchFamily="34" charset="0"/>
              </a:rPr>
              <a:t>Participar</a:t>
            </a:r>
            <a:r>
              <a:rPr lang="en-US" sz="2000" dirty="0" smtClean="0">
                <a:latin typeface="Century Gothic" panose="020B0502020202020204" pitchFamily="34" charset="0"/>
              </a:rPr>
              <a:t> </a:t>
            </a:r>
            <a:r>
              <a:rPr lang="en-US" sz="2000" dirty="0" err="1" smtClean="0">
                <a:latin typeface="Century Gothic" panose="020B0502020202020204" pitchFamily="34" charset="0"/>
              </a:rPr>
              <a:t>como</a:t>
            </a:r>
            <a:r>
              <a:rPr lang="en-US" sz="2000" dirty="0" smtClean="0">
                <a:latin typeface="Century Gothic" panose="020B0502020202020204" pitchFamily="34" charset="0"/>
              </a:rPr>
              <a:t> tutor de </a:t>
            </a:r>
            <a:r>
              <a:rPr lang="en-US" sz="2000" dirty="0" err="1" smtClean="0">
                <a:latin typeface="Century Gothic" panose="020B0502020202020204" pitchFamily="34" charset="0"/>
              </a:rPr>
              <a:t>lectura</a:t>
            </a:r>
            <a:endParaRPr lang="en-US" sz="2000" dirty="0">
              <a:latin typeface="Century Gothic" panose="020B0502020202020204" pitchFamily="34" charset="0"/>
            </a:endParaRPr>
          </a:p>
          <a:p>
            <a:endParaRPr lang="en-US" dirty="0"/>
          </a:p>
        </p:txBody>
      </p:sp>
      <p:sp>
        <p:nvSpPr>
          <p:cNvPr id="4" name="Slide Number Placeholder 3"/>
          <p:cNvSpPr>
            <a:spLocks noGrp="1"/>
          </p:cNvSpPr>
          <p:nvPr>
            <p:ph type="sldNum" sz="quarter" idx="10"/>
          </p:nvPr>
        </p:nvSpPr>
        <p:spPr/>
        <p:txBody>
          <a:bodyPr/>
          <a:lstStyle/>
          <a:p>
            <a:fld id="{59B8A2CA-8514-4B74-8A57-8745A62A1CF3}" type="slidenum">
              <a:rPr lang="en-US" smtClean="0"/>
              <a:pPr/>
              <a:t>11</a:t>
            </a:fld>
            <a:endParaRPr lang="en-US" dirty="0"/>
          </a:p>
        </p:txBody>
      </p:sp>
      <p:sp>
        <p:nvSpPr>
          <p:cNvPr id="6" name="TextBox 5"/>
          <p:cNvSpPr txBox="1"/>
          <p:nvPr/>
        </p:nvSpPr>
        <p:spPr>
          <a:xfrm>
            <a:off x="2498501" y="916761"/>
            <a:ext cx="4468969" cy="1436922"/>
          </a:xfrm>
          <a:prstGeom prst="rect">
            <a:avLst/>
          </a:prstGeom>
          <a:noFill/>
        </p:spPr>
        <p:txBody>
          <a:bodyPr wrap="square" rtlCol="0">
            <a:spAutoFit/>
          </a:bodyPr>
          <a:lstStyle/>
          <a:p>
            <a:endParaRPr lang="en-US" dirty="0"/>
          </a:p>
        </p:txBody>
      </p:sp>
      <p:sp>
        <p:nvSpPr>
          <p:cNvPr id="7" name="Rectangle 6"/>
          <p:cNvSpPr/>
          <p:nvPr/>
        </p:nvSpPr>
        <p:spPr>
          <a:xfrm>
            <a:off x="1190223" y="1441257"/>
            <a:ext cx="6421191" cy="1015663"/>
          </a:xfrm>
          <a:prstGeom prst="rect">
            <a:avLst/>
          </a:prstGeom>
        </p:spPr>
        <p:txBody>
          <a:bodyPr wrap="square">
            <a:spAutoFit/>
          </a:bodyPr>
          <a:lstStyle/>
          <a:p>
            <a:pPr marL="0" indent="0" algn="ctr">
              <a:buNone/>
            </a:pPr>
            <a:r>
              <a:rPr lang="en-US" sz="2000" dirty="0" err="1" smtClean="0">
                <a:solidFill>
                  <a:schemeClr val="accent5"/>
                </a:solidFill>
                <a:latin typeface="Century Gothic" panose="020B0502020202020204" pitchFamily="34" charset="0"/>
              </a:rPr>
              <a:t>Participar</a:t>
            </a:r>
            <a:r>
              <a:rPr lang="en-US" sz="2000" dirty="0" smtClean="0">
                <a:solidFill>
                  <a:schemeClr val="accent5"/>
                </a:solidFill>
                <a:latin typeface="Century Gothic" panose="020B0502020202020204" pitchFamily="34" charset="0"/>
              </a:rPr>
              <a:t> </a:t>
            </a:r>
            <a:r>
              <a:rPr lang="en-US" sz="2000" dirty="0" err="1" smtClean="0">
                <a:solidFill>
                  <a:schemeClr val="accent5"/>
                </a:solidFill>
                <a:latin typeface="Century Gothic" panose="020B0502020202020204" pitchFamily="34" charset="0"/>
              </a:rPr>
              <a:t>como</a:t>
            </a:r>
            <a:r>
              <a:rPr lang="en-US" sz="2000" dirty="0" smtClean="0">
                <a:solidFill>
                  <a:schemeClr val="accent5"/>
                </a:solidFill>
                <a:latin typeface="Century Gothic" panose="020B0502020202020204" pitchFamily="34" charset="0"/>
              </a:rPr>
              <a:t> </a:t>
            </a:r>
            <a:r>
              <a:rPr lang="en-US" sz="2000" dirty="0" err="1" smtClean="0">
                <a:solidFill>
                  <a:schemeClr val="accent5"/>
                </a:solidFill>
                <a:latin typeface="Century Gothic" panose="020B0502020202020204" pitchFamily="34" charset="0"/>
              </a:rPr>
              <a:t>voluntarios</a:t>
            </a:r>
            <a:r>
              <a:rPr lang="en-US" sz="2000" dirty="0" smtClean="0">
                <a:solidFill>
                  <a:schemeClr val="accent5"/>
                </a:solidFill>
                <a:latin typeface="Century Gothic" panose="020B0502020202020204" pitchFamily="34" charset="0"/>
              </a:rPr>
              <a:t>  </a:t>
            </a:r>
            <a:r>
              <a:rPr lang="en-US" sz="2000" dirty="0">
                <a:solidFill>
                  <a:schemeClr val="accent5"/>
                </a:solidFill>
                <a:latin typeface="Century Gothic" panose="020B0502020202020204" pitchFamily="34" charset="0"/>
              </a:rPr>
              <a:t>5 </a:t>
            </a:r>
            <a:r>
              <a:rPr lang="en-US" sz="2000" dirty="0" err="1" smtClean="0">
                <a:solidFill>
                  <a:schemeClr val="accent5"/>
                </a:solidFill>
                <a:latin typeface="Century Gothic" panose="020B0502020202020204" pitchFamily="34" charset="0"/>
              </a:rPr>
              <a:t>horas</a:t>
            </a:r>
            <a:r>
              <a:rPr lang="en-US" sz="2000" dirty="0" smtClean="0">
                <a:solidFill>
                  <a:schemeClr val="accent5"/>
                </a:solidFill>
                <a:latin typeface="Century Gothic" panose="020B0502020202020204" pitchFamily="34" charset="0"/>
              </a:rPr>
              <a:t> </a:t>
            </a:r>
            <a:r>
              <a:rPr lang="en-US" sz="2000" dirty="0" err="1" smtClean="0">
                <a:solidFill>
                  <a:schemeClr val="accent5"/>
                </a:solidFill>
                <a:latin typeface="Century Gothic" panose="020B0502020202020204" pitchFamily="34" charset="0"/>
              </a:rPr>
              <a:t>por</a:t>
            </a:r>
            <a:r>
              <a:rPr lang="en-US" sz="2000" dirty="0" smtClean="0">
                <a:solidFill>
                  <a:schemeClr val="accent5"/>
                </a:solidFill>
                <a:latin typeface="Century Gothic" panose="020B0502020202020204" pitchFamily="34" charset="0"/>
              </a:rPr>
              <a:t> </a:t>
            </a:r>
            <a:r>
              <a:rPr lang="en-US" sz="2000" dirty="0" err="1" smtClean="0">
                <a:solidFill>
                  <a:schemeClr val="accent5"/>
                </a:solidFill>
                <a:latin typeface="Century Gothic" panose="020B0502020202020204" pitchFamily="34" charset="0"/>
              </a:rPr>
              <a:t>semestre</a:t>
            </a:r>
            <a:r>
              <a:rPr lang="en-US" sz="2000" dirty="0" smtClean="0">
                <a:solidFill>
                  <a:schemeClr val="accent5"/>
                </a:solidFill>
                <a:latin typeface="Century Gothic" panose="020B0502020202020204" pitchFamily="34" charset="0"/>
              </a:rPr>
              <a:t>. </a:t>
            </a:r>
            <a:r>
              <a:rPr lang="en-US" sz="2000" dirty="0" err="1" smtClean="0">
                <a:solidFill>
                  <a:schemeClr val="accent5"/>
                </a:solidFill>
                <a:latin typeface="Century Gothic" panose="020B0502020202020204" pitchFamily="34" charset="0"/>
              </a:rPr>
              <a:t>Es</a:t>
            </a:r>
            <a:r>
              <a:rPr lang="en-US" sz="2000" dirty="0" smtClean="0">
                <a:solidFill>
                  <a:schemeClr val="accent5"/>
                </a:solidFill>
                <a:latin typeface="Century Gothic" panose="020B0502020202020204" pitchFamily="34" charset="0"/>
              </a:rPr>
              <a:t> </a:t>
            </a:r>
            <a:r>
              <a:rPr lang="en-US" sz="2000" dirty="0" err="1" smtClean="0">
                <a:solidFill>
                  <a:schemeClr val="accent5"/>
                </a:solidFill>
                <a:latin typeface="Century Gothic" panose="020B0502020202020204" pitchFamily="34" charset="0"/>
              </a:rPr>
              <a:t>decir</a:t>
            </a:r>
            <a:r>
              <a:rPr lang="en-US" sz="2000" dirty="0" smtClean="0">
                <a:solidFill>
                  <a:schemeClr val="accent5"/>
                </a:solidFill>
                <a:latin typeface="Century Gothic" panose="020B0502020202020204" pitchFamily="34" charset="0"/>
              </a:rPr>
              <a:t>, </a:t>
            </a:r>
            <a:r>
              <a:rPr lang="en-US" sz="2000" dirty="0" err="1" smtClean="0">
                <a:solidFill>
                  <a:schemeClr val="accent5"/>
                </a:solidFill>
                <a:latin typeface="Century Gothic" panose="020B0502020202020204" pitchFamily="34" charset="0"/>
              </a:rPr>
              <a:t>participar</a:t>
            </a:r>
            <a:r>
              <a:rPr lang="en-US" sz="2000" dirty="0" smtClean="0">
                <a:solidFill>
                  <a:schemeClr val="accent5"/>
                </a:solidFill>
                <a:latin typeface="Century Gothic" panose="020B0502020202020204" pitchFamily="34" charset="0"/>
              </a:rPr>
              <a:t> 10 </a:t>
            </a:r>
            <a:r>
              <a:rPr lang="en-US" sz="2000" dirty="0" err="1" smtClean="0">
                <a:solidFill>
                  <a:schemeClr val="accent5"/>
                </a:solidFill>
                <a:latin typeface="Century Gothic" panose="020B0502020202020204" pitchFamily="34" charset="0"/>
              </a:rPr>
              <a:t>horas</a:t>
            </a:r>
            <a:r>
              <a:rPr lang="en-US" sz="2000" dirty="0" smtClean="0">
                <a:solidFill>
                  <a:schemeClr val="accent5"/>
                </a:solidFill>
                <a:latin typeface="Century Gothic" panose="020B0502020202020204" pitchFamily="34" charset="0"/>
              </a:rPr>
              <a:t> en </a:t>
            </a:r>
            <a:r>
              <a:rPr lang="en-US" sz="2000" dirty="0" err="1" smtClean="0">
                <a:solidFill>
                  <a:schemeClr val="accent5"/>
                </a:solidFill>
                <a:latin typeface="Century Gothic" panose="020B0502020202020204" pitchFamily="34" charset="0"/>
              </a:rPr>
              <a:t>actividades</a:t>
            </a:r>
            <a:r>
              <a:rPr lang="en-US" sz="2000" dirty="0" smtClean="0">
                <a:solidFill>
                  <a:schemeClr val="accent5"/>
                </a:solidFill>
                <a:latin typeface="Century Gothic" panose="020B0502020202020204" pitchFamily="34" charset="0"/>
              </a:rPr>
              <a:t> </a:t>
            </a:r>
            <a:r>
              <a:rPr lang="en-US" sz="2000" dirty="0" err="1" smtClean="0">
                <a:solidFill>
                  <a:schemeClr val="accent5"/>
                </a:solidFill>
                <a:latin typeface="Century Gothic" panose="020B0502020202020204" pitchFamily="34" charset="0"/>
              </a:rPr>
              <a:t>escolares</a:t>
            </a:r>
            <a:r>
              <a:rPr lang="en-US" sz="2000" dirty="0" smtClean="0">
                <a:solidFill>
                  <a:schemeClr val="accent5"/>
                </a:solidFill>
                <a:latin typeface="Century Gothic" panose="020B0502020202020204" pitchFamily="34" charset="0"/>
              </a:rPr>
              <a:t>, </a:t>
            </a:r>
            <a:r>
              <a:rPr lang="en-US" sz="2000" dirty="0" err="1" smtClean="0">
                <a:solidFill>
                  <a:schemeClr val="accent5"/>
                </a:solidFill>
                <a:latin typeface="Century Gothic" panose="020B0502020202020204" pitchFamily="34" charset="0"/>
              </a:rPr>
              <a:t>por</a:t>
            </a:r>
            <a:r>
              <a:rPr lang="en-US" sz="2000" dirty="0" smtClean="0">
                <a:solidFill>
                  <a:schemeClr val="accent5"/>
                </a:solidFill>
                <a:latin typeface="Century Gothic" panose="020B0502020202020204" pitchFamily="34" charset="0"/>
              </a:rPr>
              <a:t> </a:t>
            </a:r>
            <a:r>
              <a:rPr lang="en-US" sz="2000" dirty="0" err="1" smtClean="0">
                <a:solidFill>
                  <a:schemeClr val="accent5"/>
                </a:solidFill>
                <a:latin typeface="Century Gothic" panose="020B0502020202020204" pitchFamily="34" charset="0"/>
              </a:rPr>
              <a:t>ejemplo</a:t>
            </a:r>
            <a:r>
              <a:rPr lang="en-US" sz="2000" dirty="0" smtClean="0">
                <a:solidFill>
                  <a:schemeClr val="accent5"/>
                </a:solidFill>
                <a:latin typeface="Century Gothic" panose="020B0502020202020204" pitchFamily="34" charset="0"/>
              </a:rPr>
              <a:t>:</a:t>
            </a:r>
            <a:endParaRPr lang="en-US" sz="2000" dirty="0">
              <a:solidFill>
                <a:schemeClr val="accent5"/>
              </a:solidFill>
              <a:latin typeface="Century Gothic" panose="020B0502020202020204" pitchFamily="34" charset="0"/>
            </a:endParaRPr>
          </a:p>
        </p:txBody>
      </p:sp>
    </p:spTree>
    <p:extLst>
      <p:ext uri="{BB962C8B-B14F-4D97-AF65-F5344CB8AC3E}">
        <p14:creationId xmlns:p14="http://schemas.microsoft.com/office/powerpoint/2010/main" val="8899647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err="1"/>
              <a:t>Apoyo</a:t>
            </a:r>
            <a:r>
              <a:rPr lang="en-US" dirty="0"/>
              <a:t> de los Padres de </a:t>
            </a:r>
            <a:r>
              <a:rPr lang="en-US" dirty="0" err="1"/>
              <a:t>familia</a:t>
            </a:r>
            <a:r>
              <a:rPr lang="en-US" dirty="0"/>
              <a:t> </a:t>
            </a:r>
            <a:endParaRPr lang="en-US" dirty="0"/>
          </a:p>
        </p:txBody>
      </p:sp>
      <p:sp>
        <p:nvSpPr>
          <p:cNvPr id="7" name="Content Placeholder 6"/>
          <p:cNvSpPr>
            <a:spLocks noGrp="1"/>
          </p:cNvSpPr>
          <p:nvPr>
            <p:ph idx="1"/>
          </p:nvPr>
        </p:nvSpPr>
        <p:spPr/>
        <p:txBody>
          <a:bodyPr/>
          <a:lstStyle/>
          <a:p>
            <a:pPr marL="0" indent="0">
              <a:buNone/>
            </a:pPr>
            <a:r>
              <a:rPr lang="en-US" sz="2000" dirty="0" smtClean="0">
                <a:latin typeface="Century Gothic" panose="020B0502020202020204" pitchFamily="34" charset="0"/>
              </a:rPr>
              <a:t>El </a:t>
            </a:r>
            <a:r>
              <a:rPr lang="en-US" sz="2000" dirty="0" err="1" smtClean="0">
                <a:latin typeface="Century Gothic" panose="020B0502020202020204" pitchFamily="34" charset="0"/>
              </a:rPr>
              <a:t>programa</a:t>
            </a:r>
            <a:r>
              <a:rPr lang="en-US" sz="2000" dirty="0" smtClean="0">
                <a:latin typeface="Century Gothic" panose="020B0502020202020204" pitchFamily="34" charset="0"/>
              </a:rPr>
              <a:t> de </a:t>
            </a:r>
            <a:r>
              <a:rPr lang="en-US" sz="2000" dirty="0" err="1" smtClean="0">
                <a:latin typeface="Century Gothic" panose="020B0502020202020204" pitchFamily="34" charset="0"/>
              </a:rPr>
              <a:t>lenguaje</a:t>
            </a:r>
            <a:r>
              <a:rPr lang="en-US" sz="2000" dirty="0" smtClean="0">
                <a:latin typeface="Century Gothic" panose="020B0502020202020204" pitchFamily="34" charset="0"/>
              </a:rPr>
              <a:t> dual  </a:t>
            </a:r>
            <a:r>
              <a:rPr lang="en-US" sz="2000" dirty="0" err="1" smtClean="0">
                <a:latin typeface="Century Gothic" panose="020B0502020202020204" pitchFamily="34" charset="0"/>
              </a:rPr>
              <a:t>exhorta</a:t>
            </a:r>
            <a:r>
              <a:rPr lang="en-US" sz="2000" dirty="0" smtClean="0">
                <a:latin typeface="Century Gothic" panose="020B0502020202020204" pitchFamily="34" charset="0"/>
              </a:rPr>
              <a:t> a </a:t>
            </a:r>
            <a:r>
              <a:rPr lang="en-US" sz="2000" dirty="0" err="1" smtClean="0">
                <a:latin typeface="Century Gothic" panose="020B0502020202020204" pitchFamily="34" charset="0"/>
              </a:rPr>
              <a:t>las</a:t>
            </a:r>
            <a:r>
              <a:rPr lang="en-US" sz="2000" dirty="0" smtClean="0">
                <a:latin typeface="Century Gothic" panose="020B0502020202020204" pitchFamily="34" charset="0"/>
              </a:rPr>
              <a:t> </a:t>
            </a:r>
            <a:r>
              <a:rPr lang="en-US" sz="2000" dirty="0" err="1" smtClean="0">
                <a:latin typeface="Century Gothic" panose="020B0502020202020204" pitchFamily="34" charset="0"/>
              </a:rPr>
              <a:t>escuelas</a:t>
            </a:r>
            <a:r>
              <a:rPr lang="en-US" sz="2000" dirty="0" smtClean="0">
                <a:latin typeface="Century Gothic" panose="020B0502020202020204" pitchFamily="34" charset="0"/>
              </a:rPr>
              <a:t> a </a:t>
            </a:r>
            <a:r>
              <a:rPr lang="en-US" sz="2000" dirty="0" err="1" smtClean="0">
                <a:latin typeface="Century Gothic" panose="020B0502020202020204" pitchFamily="34" charset="0"/>
              </a:rPr>
              <a:t>planear</a:t>
            </a:r>
            <a:r>
              <a:rPr lang="en-US" sz="2000" dirty="0" smtClean="0">
                <a:latin typeface="Century Gothic" panose="020B0502020202020204" pitchFamily="34" charset="0"/>
              </a:rPr>
              <a:t> </a:t>
            </a:r>
            <a:r>
              <a:rPr lang="en-US" sz="2000" dirty="0" err="1" smtClean="0">
                <a:latin typeface="Century Gothic" panose="020B0502020202020204" pitchFamily="34" charset="0"/>
              </a:rPr>
              <a:t>actividades</a:t>
            </a:r>
            <a:r>
              <a:rPr lang="en-US" sz="2000" dirty="0" smtClean="0">
                <a:latin typeface="Century Gothic" panose="020B0502020202020204" pitchFamily="34" charset="0"/>
              </a:rPr>
              <a:t> para padres de </a:t>
            </a:r>
            <a:r>
              <a:rPr lang="en-US" sz="2000" dirty="0" err="1" smtClean="0">
                <a:latin typeface="Century Gothic" panose="020B0502020202020204" pitchFamily="34" charset="0"/>
              </a:rPr>
              <a:t>familia</a:t>
            </a:r>
            <a:r>
              <a:rPr lang="en-US" sz="2000" dirty="0" smtClean="0">
                <a:latin typeface="Century Gothic" panose="020B0502020202020204" pitchFamily="34" charset="0"/>
              </a:rPr>
              <a:t>, </a:t>
            </a:r>
            <a:r>
              <a:rPr lang="en-US" sz="2000" dirty="0" err="1" smtClean="0">
                <a:latin typeface="Century Gothic" panose="020B0502020202020204" pitchFamily="34" charset="0"/>
              </a:rPr>
              <a:t>teniendo</a:t>
            </a:r>
            <a:r>
              <a:rPr lang="en-US" sz="2000" dirty="0" smtClean="0">
                <a:latin typeface="Century Gothic" panose="020B0502020202020204" pitchFamily="34" charset="0"/>
              </a:rPr>
              <a:t> </a:t>
            </a:r>
            <a:r>
              <a:rPr lang="en-US" sz="2000" dirty="0" err="1" smtClean="0">
                <a:latin typeface="Century Gothic" panose="020B0502020202020204" pitchFamily="34" charset="0"/>
              </a:rPr>
              <a:t>como</a:t>
            </a:r>
            <a:r>
              <a:rPr lang="en-US" sz="2000" dirty="0" smtClean="0">
                <a:latin typeface="Century Gothic" panose="020B0502020202020204" pitchFamily="34" charset="0"/>
              </a:rPr>
              <a:t> </a:t>
            </a:r>
            <a:r>
              <a:rPr lang="en-US" sz="2000" dirty="0" err="1" smtClean="0">
                <a:latin typeface="Century Gothic" panose="020B0502020202020204" pitchFamily="34" charset="0"/>
              </a:rPr>
              <a:t>mínimo</a:t>
            </a:r>
            <a:r>
              <a:rPr lang="en-US" sz="2000" dirty="0" smtClean="0">
                <a:latin typeface="Century Gothic" panose="020B0502020202020204" pitchFamily="34" charset="0"/>
              </a:rPr>
              <a:t>:</a:t>
            </a:r>
          </a:p>
          <a:p>
            <a:pPr marL="0" indent="0">
              <a:buNone/>
            </a:pPr>
            <a:endParaRPr lang="en-US" sz="2000" dirty="0">
              <a:latin typeface="Century Gothic" panose="020B0502020202020204" pitchFamily="34" charset="0"/>
            </a:endParaRPr>
          </a:p>
          <a:p>
            <a:pPr lvl="1">
              <a:buFont typeface="Arial" panose="020B0604020202020204" pitchFamily="34" charset="0"/>
              <a:buChar char="•"/>
            </a:pPr>
            <a:r>
              <a:rPr lang="en-US" sz="2000" dirty="0" err="1">
                <a:latin typeface="Century Gothic" panose="020B0502020202020204" pitchFamily="34" charset="0"/>
              </a:rPr>
              <a:t>U</a:t>
            </a:r>
            <a:r>
              <a:rPr lang="en-US" sz="2000" dirty="0" err="1" smtClean="0">
                <a:latin typeface="Century Gothic" panose="020B0502020202020204" pitchFamily="34" charset="0"/>
              </a:rPr>
              <a:t>na</a:t>
            </a:r>
            <a:r>
              <a:rPr lang="en-US" sz="2000" dirty="0" smtClean="0">
                <a:latin typeface="Century Gothic" panose="020B0502020202020204" pitchFamily="34" charset="0"/>
              </a:rPr>
              <a:t> </a:t>
            </a:r>
            <a:r>
              <a:rPr lang="en-US" sz="2000" dirty="0" err="1" smtClean="0">
                <a:latin typeface="Century Gothic" panose="020B0502020202020204" pitchFamily="34" charset="0"/>
              </a:rPr>
              <a:t>reunión</a:t>
            </a:r>
            <a:r>
              <a:rPr lang="en-US" sz="2000" dirty="0" smtClean="0">
                <a:latin typeface="Century Gothic" panose="020B0502020202020204" pitchFamily="34" charset="0"/>
              </a:rPr>
              <a:t> de padres de </a:t>
            </a:r>
            <a:r>
              <a:rPr lang="en-US" sz="2000" dirty="0" err="1" smtClean="0">
                <a:latin typeface="Century Gothic" panose="020B0502020202020204" pitchFamily="34" charset="0"/>
              </a:rPr>
              <a:t>familia</a:t>
            </a:r>
            <a:r>
              <a:rPr lang="en-US" sz="2000" dirty="0" smtClean="0">
                <a:latin typeface="Century Gothic" panose="020B0502020202020204" pitchFamily="34" charset="0"/>
              </a:rPr>
              <a:t> (</a:t>
            </a:r>
            <a:r>
              <a:rPr lang="en-US" sz="2000" dirty="0" err="1" smtClean="0">
                <a:latin typeface="Century Gothic" panose="020B0502020202020204" pitchFamily="34" charset="0"/>
              </a:rPr>
              <a:t>Asociación</a:t>
            </a:r>
            <a:r>
              <a:rPr lang="en-US" sz="2000" dirty="0" smtClean="0">
                <a:latin typeface="Century Gothic" panose="020B0502020202020204" pitchFamily="34" charset="0"/>
              </a:rPr>
              <a:t> de padres de </a:t>
            </a:r>
            <a:r>
              <a:rPr lang="en-US" sz="2000" dirty="0" err="1" smtClean="0">
                <a:latin typeface="Century Gothic" panose="020B0502020202020204" pitchFamily="34" charset="0"/>
              </a:rPr>
              <a:t>familia</a:t>
            </a:r>
            <a:r>
              <a:rPr lang="en-US" sz="2000" dirty="0" smtClean="0">
                <a:latin typeface="Century Gothic" panose="020B0502020202020204" pitchFamily="34" charset="0"/>
              </a:rPr>
              <a:t>, PTO/PTA)</a:t>
            </a:r>
            <a:endParaRPr lang="en-US" sz="2000" dirty="0">
              <a:latin typeface="Century Gothic" panose="020B0502020202020204" pitchFamily="34" charset="0"/>
            </a:endParaRPr>
          </a:p>
          <a:p>
            <a:pPr lvl="1">
              <a:buFont typeface="Arial" panose="020B0604020202020204" pitchFamily="34" charset="0"/>
              <a:buChar char="•"/>
            </a:pPr>
            <a:r>
              <a:rPr lang="en-US" sz="2000" dirty="0">
                <a:latin typeface="Century Gothic" panose="020B0502020202020204" pitchFamily="34" charset="0"/>
              </a:rPr>
              <a:t>2 </a:t>
            </a:r>
            <a:r>
              <a:rPr lang="en-US" sz="2000" dirty="0" err="1" smtClean="0">
                <a:latin typeface="Century Gothic" panose="020B0502020202020204" pitchFamily="34" charset="0"/>
              </a:rPr>
              <a:t>sesiones</a:t>
            </a:r>
            <a:r>
              <a:rPr lang="en-US" sz="2000" dirty="0" smtClean="0">
                <a:latin typeface="Century Gothic" panose="020B0502020202020204" pitchFamily="34" charset="0"/>
              </a:rPr>
              <a:t> </a:t>
            </a:r>
            <a:r>
              <a:rPr lang="en-US" sz="2000" dirty="0" err="1" smtClean="0">
                <a:latin typeface="Century Gothic" panose="020B0502020202020204" pitchFamily="34" charset="0"/>
              </a:rPr>
              <a:t>informativas</a:t>
            </a:r>
            <a:r>
              <a:rPr lang="en-US" sz="2000" dirty="0" smtClean="0">
                <a:latin typeface="Century Gothic" panose="020B0502020202020204" pitchFamily="34" charset="0"/>
              </a:rPr>
              <a:t> con los maestros</a:t>
            </a:r>
            <a:endParaRPr lang="en-US" sz="2000" dirty="0">
              <a:latin typeface="Century Gothic" panose="020B0502020202020204" pitchFamily="34" charset="0"/>
            </a:endParaRPr>
          </a:p>
          <a:p>
            <a:pPr lvl="1">
              <a:buFont typeface="Arial" panose="020B0604020202020204" pitchFamily="34" charset="0"/>
              <a:buChar char="•"/>
            </a:pPr>
            <a:r>
              <a:rPr lang="en-US" sz="2000" dirty="0">
                <a:latin typeface="Century Gothic" panose="020B0502020202020204" pitchFamily="34" charset="0"/>
              </a:rPr>
              <a:t>4 </a:t>
            </a:r>
            <a:r>
              <a:rPr lang="en-US" sz="2000" dirty="0" err="1" smtClean="0">
                <a:latin typeface="Century Gothic" panose="020B0502020202020204" pitchFamily="34" charset="0"/>
              </a:rPr>
              <a:t>sesiones</a:t>
            </a:r>
            <a:r>
              <a:rPr lang="en-US" sz="2000" dirty="0" smtClean="0">
                <a:latin typeface="Century Gothic" panose="020B0502020202020204" pitchFamily="34" charset="0"/>
              </a:rPr>
              <a:t> </a:t>
            </a:r>
            <a:r>
              <a:rPr lang="en-US" sz="2000" dirty="0" err="1" smtClean="0">
                <a:latin typeface="Century Gothic" panose="020B0502020202020204" pitchFamily="34" charset="0"/>
              </a:rPr>
              <a:t>informativas</a:t>
            </a:r>
            <a:r>
              <a:rPr lang="en-US" sz="2000" dirty="0" smtClean="0">
                <a:latin typeface="Century Gothic" panose="020B0502020202020204" pitchFamily="34" charset="0"/>
              </a:rPr>
              <a:t> </a:t>
            </a:r>
            <a:r>
              <a:rPr lang="en-US" sz="2000" dirty="0" err="1" smtClean="0">
                <a:latin typeface="Century Gothic" panose="020B0502020202020204" pitchFamily="34" charset="0"/>
              </a:rPr>
              <a:t>sobre</a:t>
            </a:r>
            <a:r>
              <a:rPr lang="en-US" sz="2000" dirty="0" smtClean="0">
                <a:latin typeface="Century Gothic" panose="020B0502020202020204" pitchFamily="34" charset="0"/>
              </a:rPr>
              <a:t> el </a:t>
            </a:r>
            <a:r>
              <a:rPr lang="en-US" sz="2000" dirty="0" err="1" smtClean="0">
                <a:latin typeface="Century Gothic" panose="020B0502020202020204" pitchFamily="34" charset="0"/>
              </a:rPr>
              <a:t>programa</a:t>
            </a:r>
            <a:r>
              <a:rPr lang="en-US" sz="2000" dirty="0" smtClean="0">
                <a:latin typeface="Century Gothic" panose="020B0502020202020204" pitchFamily="34" charset="0"/>
              </a:rPr>
              <a:t> de </a:t>
            </a:r>
            <a:r>
              <a:rPr lang="en-US" sz="2000" dirty="0" err="1" smtClean="0">
                <a:latin typeface="Century Gothic" panose="020B0502020202020204" pitchFamily="34" charset="0"/>
              </a:rPr>
              <a:t>lenguaje</a:t>
            </a:r>
            <a:r>
              <a:rPr lang="en-US" sz="2000" dirty="0" smtClean="0">
                <a:latin typeface="Century Gothic" panose="020B0502020202020204" pitchFamily="34" charset="0"/>
              </a:rPr>
              <a:t> </a:t>
            </a:r>
            <a:r>
              <a:rPr lang="en-US" sz="2000" dirty="0" smtClean="0">
                <a:latin typeface="Century Gothic" panose="020B0502020202020204" pitchFamily="34" charset="0"/>
              </a:rPr>
              <a:t>dual con los </a:t>
            </a:r>
            <a:r>
              <a:rPr lang="en-US" sz="2000" dirty="0" err="1" smtClean="0">
                <a:latin typeface="Century Gothic" panose="020B0502020202020204" pitchFamily="34" charset="0"/>
              </a:rPr>
              <a:t>directores</a:t>
            </a:r>
            <a:r>
              <a:rPr lang="en-US" sz="2000" dirty="0" smtClean="0">
                <a:latin typeface="Century Gothic" panose="020B0502020202020204" pitchFamily="34" charset="0"/>
              </a:rPr>
              <a:t> de la </a:t>
            </a:r>
            <a:r>
              <a:rPr lang="en-US" sz="2000" dirty="0" err="1" smtClean="0">
                <a:latin typeface="Century Gothic" panose="020B0502020202020204" pitchFamily="34" charset="0"/>
              </a:rPr>
              <a:t>escuela</a:t>
            </a:r>
            <a:endParaRPr lang="en-US" sz="2000" dirty="0">
              <a:latin typeface="Century Gothic" panose="020B0502020202020204" pitchFamily="34" charset="0"/>
            </a:endParaRPr>
          </a:p>
          <a:p>
            <a:endParaRPr lang="en-US" dirty="0"/>
          </a:p>
        </p:txBody>
      </p:sp>
      <p:sp>
        <p:nvSpPr>
          <p:cNvPr id="5" name="Slide Number Placeholder 4"/>
          <p:cNvSpPr>
            <a:spLocks noGrp="1"/>
          </p:cNvSpPr>
          <p:nvPr>
            <p:ph type="sldNum" sz="quarter" idx="10"/>
          </p:nvPr>
        </p:nvSpPr>
        <p:spPr/>
        <p:txBody>
          <a:bodyPr/>
          <a:lstStyle/>
          <a:p>
            <a:fld id="{AF242834-71EC-470A-9D76-DE49927C1CF9}" type="slidenum">
              <a:rPr lang="en-US" smtClean="0"/>
              <a:pPr/>
              <a:t>12</a:t>
            </a:fld>
            <a:endParaRPr lang="en-US"/>
          </a:p>
        </p:txBody>
      </p:sp>
    </p:spTree>
    <p:extLst>
      <p:ext uri="{BB962C8B-B14F-4D97-AF65-F5344CB8AC3E}">
        <p14:creationId xmlns:p14="http://schemas.microsoft.com/office/powerpoint/2010/main" val="26587245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MX" dirty="0" smtClean="0"/>
              <a:t>inscripciones</a:t>
            </a:r>
            <a:endParaRPr lang="en-US" dirty="0"/>
          </a:p>
        </p:txBody>
      </p:sp>
      <p:sp>
        <p:nvSpPr>
          <p:cNvPr id="3" name="Content Placeholder 2"/>
          <p:cNvSpPr>
            <a:spLocks noGrp="1"/>
          </p:cNvSpPr>
          <p:nvPr>
            <p:ph idx="1"/>
          </p:nvPr>
        </p:nvSpPr>
        <p:spPr/>
        <p:txBody>
          <a:bodyPr/>
          <a:lstStyle/>
          <a:p>
            <a:r>
              <a:rPr lang="es-MX" sz="2000" dirty="0" smtClean="0">
                <a:latin typeface="Century Gothic" panose="020B0502020202020204" pitchFamily="34" charset="0"/>
              </a:rPr>
              <a:t>Llenar por escrito el formulario </a:t>
            </a:r>
            <a:r>
              <a:rPr lang="es-MX" sz="2000" dirty="0">
                <a:latin typeface="Century Gothic" panose="020B0502020202020204" pitchFamily="34" charset="0"/>
              </a:rPr>
              <a:t>de compromiso de padres de </a:t>
            </a:r>
            <a:r>
              <a:rPr lang="es-MX" sz="2000" dirty="0" smtClean="0">
                <a:latin typeface="Century Gothic" panose="020B0502020202020204" pitchFamily="34" charset="0"/>
              </a:rPr>
              <a:t>familia.</a:t>
            </a:r>
            <a:endParaRPr lang="es-MX" sz="2000" dirty="0">
              <a:latin typeface="Century Gothic" panose="020B0502020202020204" pitchFamily="34" charset="0"/>
            </a:endParaRPr>
          </a:p>
          <a:p>
            <a:endParaRPr lang="es-MX" sz="2000" dirty="0">
              <a:latin typeface="Century Gothic" panose="020B0502020202020204" pitchFamily="34" charset="0"/>
            </a:endParaRPr>
          </a:p>
          <a:p>
            <a:pPr lvl="0"/>
            <a:r>
              <a:rPr lang="es-MX" sz="2000" dirty="0" smtClean="0">
                <a:latin typeface="Century Gothic" panose="020B0502020202020204" pitchFamily="34" charset="0"/>
              </a:rPr>
              <a:t>Examinación oral </a:t>
            </a:r>
            <a:r>
              <a:rPr lang="es-MX" sz="2000" dirty="0">
                <a:latin typeface="Century Gothic" panose="020B0502020202020204" pitchFamily="34" charset="0"/>
              </a:rPr>
              <a:t>(IPT) para determinar </a:t>
            </a:r>
            <a:r>
              <a:rPr lang="es-MX" sz="2000" dirty="0" smtClean="0">
                <a:latin typeface="Century Gothic" panose="020B0502020202020204" pitchFamily="34" charset="0"/>
              </a:rPr>
              <a:t>el dominio del idioma.</a:t>
            </a:r>
          </a:p>
          <a:p>
            <a:pPr lvl="0"/>
            <a:endParaRPr lang="es-MX" sz="2000" dirty="0">
              <a:latin typeface="Century Gothic" panose="020B0502020202020204" pitchFamily="34" charset="0"/>
            </a:endParaRPr>
          </a:p>
          <a:p>
            <a:pPr lvl="0"/>
            <a:r>
              <a:rPr lang="es-MX" sz="2000" dirty="0" smtClean="0">
                <a:latin typeface="Century Gothic" panose="020B0502020202020204" pitchFamily="34" charset="0"/>
              </a:rPr>
              <a:t>Asignación de estudiantes a las clases del programa dual compuestas </a:t>
            </a:r>
            <a:r>
              <a:rPr lang="es-MX" sz="2000" dirty="0">
                <a:latin typeface="Century Gothic" panose="020B0502020202020204" pitchFamily="34" charset="0"/>
              </a:rPr>
              <a:t>por: </a:t>
            </a:r>
          </a:p>
          <a:p>
            <a:r>
              <a:rPr lang="es-MX" sz="2000" dirty="0">
                <a:latin typeface="Century Gothic" panose="020B0502020202020204" pitchFamily="34" charset="0"/>
              </a:rPr>
              <a:t>    50% de estudiantes </a:t>
            </a:r>
            <a:r>
              <a:rPr lang="es-MX" sz="2000" dirty="0" smtClean="0">
                <a:latin typeface="Century Gothic" panose="020B0502020202020204" pitchFamily="34" charset="0"/>
              </a:rPr>
              <a:t>con dominio del inglés</a:t>
            </a:r>
            <a:endParaRPr lang="es-MX" sz="2000" dirty="0">
              <a:latin typeface="Century Gothic" panose="020B0502020202020204" pitchFamily="34" charset="0"/>
            </a:endParaRPr>
          </a:p>
          <a:p>
            <a:r>
              <a:rPr lang="es-MX" sz="2000" dirty="0">
                <a:latin typeface="Century Gothic" panose="020B0502020202020204" pitchFamily="34" charset="0"/>
              </a:rPr>
              <a:t>    50% de </a:t>
            </a:r>
            <a:r>
              <a:rPr lang="es-MX" sz="2000" dirty="0" smtClean="0">
                <a:latin typeface="Century Gothic" panose="020B0502020202020204" pitchFamily="34" charset="0"/>
              </a:rPr>
              <a:t>estudiantes con dominio del español</a:t>
            </a:r>
            <a:endParaRPr lang="es-MX" sz="2000"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59B8A2CA-8514-4B74-8A57-8745A62A1CF3}" type="slidenum">
              <a:rPr lang="en-US" smtClean="0"/>
              <a:pPr/>
              <a:t>13</a:t>
            </a:fld>
            <a:endParaRPr lang="en-US" dirty="0"/>
          </a:p>
        </p:txBody>
      </p:sp>
    </p:spTree>
    <p:extLst>
      <p:ext uri="{BB962C8B-B14F-4D97-AF65-F5344CB8AC3E}">
        <p14:creationId xmlns:p14="http://schemas.microsoft.com/office/powerpoint/2010/main" val="42010687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MX" dirty="0" smtClean="0"/>
              <a:t>Programa de lenguaje dual formato 80:20</a:t>
            </a:r>
            <a:endParaRPr lang="en-US" dirty="0"/>
          </a:p>
        </p:txBody>
      </p:sp>
      <p:sp>
        <p:nvSpPr>
          <p:cNvPr id="4" name="Slide Number Placeholder 3"/>
          <p:cNvSpPr>
            <a:spLocks noGrp="1"/>
          </p:cNvSpPr>
          <p:nvPr>
            <p:ph type="sldNum" sz="quarter" idx="10"/>
          </p:nvPr>
        </p:nvSpPr>
        <p:spPr/>
        <p:txBody>
          <a:bodyPr/>
          <a:lstStyle/>
          <a:p>
            <a:fld id="{59B8A2CA-8514-4B74-8A57-8745A62A1CF3}" type="slidenum">
              <a:rPr lang="en-US" smtClean="0"/>
              <a:pPr/>
              <a:t>14</a:t>
            </a:fld>
            <a:endParaRPr lang="en-US" dirty="0"/>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3290717877"/>
              </p:ext>
            </p:extLst>
          </p:nvPr>
        </p:nvGraphicFramePr>
        <p:xfrm>
          <a:off x="142875" y="876301"/>
          <a:ext cx="8543925" cy="4929188"/>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1"/>
          <p:cNvSpPr txBox="1"/>
          <p:nvPr/>
        </p:nvSpPr>
        <p:spPr>
          <a:xfrm>
            <a:off x="7920038" y="2800350"/>
            <a:ext cx="766762" cy="285750"/>
          </a:xfrm>
          <a:prstGeom prst="rect">
            <a:avLst/>
          </a:prstGeom>
          <a:solidFill>
            <a:schemeClr val="accent1"/>
          </a:solidFill>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MX" b="1" dirty="0" smtClean="0">
                <a:solidFill>
                  <a:schemeClr val="bg1"/>
                </a:solidFill>
              </a:rPr>
              <a:t>Inglés</a:t>
            </a:r>
            <a:endParaRPr lang="en-US" sz="1100" b="1" dirty="0">
              <a:solidFill>
                <a:schemeClr val="bg1"/>
              </a:solidFill>
            </a:endParaRPr>
          </a:p>
        </p:txBody>
      </p:sp>
    </p:spTree>
    <p:extLst>
      <p:ext uri="{BB962C8B-B14F-4D97-AF65-F5344CB8AC3E}">
        <p14:creationId xmlns:p14="http://schemas.microsoft.com/office/powerpoint/2010/main" val="15412100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MX" dirty="0" smtClean="0"/>
              <a:t>Programa de lenguaje dual formato 50:50</a:t>
            </a:r>
            <a:endParaRPr lang="en-US" dirty="0"/>
          </a:p>
        </p:txBody>
      </p:sp>
      <p:sp>
        <p:nvSpPr>
          <p:cNvPr id="4" name="Slide Number Placeholder 3"/>
          <p:cNvSpPr>
            <a:spLocks noGrp="1"/>
          </p:cNvSpPr>
          <p:nvPr>
            <p:ph type="sldNum" sz="quarter" idx="10"/>
          </p:nvPr>
        </p:nvSpPr>
        <p:spPr/>
        <p:txBody>
          <a:bodyPr/>
          <a:lstStyle/>
          <a:p>
            <a:fld id="{59B8A2CA-8514-4B74-8A57-8745A62A1CF3}" type="slidenum">
              <a:rPr lang="en-US" smtClean="0"/>
              <a:pPr/>
              <a:t>15</a:t>
            </a:fld>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907505065"/>
              </p:ext>
            </p:extLst>
          </p:nvPr>
        </p:nvGraphicFramePr>
        <p:xfrm>
          <a:off x="457200" y="978795"/>
          <a:ext cx="8229600" cy="4750494"/>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1"/>
          <p:cNvSpPr txBox="1"/>
          <p:nvPr/>
        </p:nvSpPr>
        <p:spPr>
          <a:xfrm>
            <a:off x="1156769" y="5069100"/>
            <a:ext cx="7516262" cy="27918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MX" sz="900" b="1" dirty="0" smtClean="0">
                <a:latin typeface="Century Gothic" panose="020B0502020202020204" pitchFamily="34" charset="0"/>
              </a:rPr>
              <a:t>Jardín de niños	             1ro                               2do                              3ro                                   4to                               5to</a:t>
            </a:r>
            <a:endParaRPr lang="en-US" sz="900" b="1" dirty="0">
              <a:latin typeface="Century Gothic" panose="020B0502020202020204" pitchFamily="34" charset="0"/>
            </a:endParaRPr>
          </a:p>
        </p:txBody>
      </p:sp>
    </p:spTree>
    <p:extLst>
      <p:ext uri="{BB962C8B-B14F-4D97-AF65-F5344CB8AC3E}">
        <p14:creationId xmlns:p14="http://schemas.microsoft.com/office/powerpoint/2010/main" val="14864584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MX" dirty="0" smtClean="0"/>
              <a:t>Programa respaldado </a:t>
            </a:r>
            <a:r>
              <a:rPr lang="es-MX" dirty="0" smtClean="0"/>
              <a:t>científicamente</a:t>
            </a:r>
            <a:endParaRPr lang="en-US" dirty="0"/>
          </a:p>
        </p:txBody>
      </p:sp>
      <p:sp>
        <p:nvSpPr>
          <p:cNvPr id="4" name="Slide Number Placeholder 3"/>
          <p:cNvSpPr>
            <a:spLocks noGrp="1"/>
          </p:cNvSpPr>
          <p:nvPr>
            <p:ph type="sldNum" sz="quarter" idx="10"/>
          </p:nvPr>
        </p:nvSpPr>
        <p:spPr/>
        <p:txBody>
          <a:bodyPr/>
          <a:lstStyle/>
          <a:p>
            <a:fld id="{59B8A2CA-8514-4B74-8A57-8745A62A1CF3}" type="slidenum">
              <a:rPr lang="en-US" smtClean="0"/>
              <a:pPr/>
              <a:t>16</a:t>
            </a:fld>
            <a:endParaRPr lang="en-US" dirty="0"/>
          </a:p>
        </p:txBody>
      </p:sp>
      <p:pic>
        <p:nvPicPr>
          <p:cNvPr id="5" name="Picture 2" descr="C:\Documents and Settings\ecastro1\Desktop\Thomas  Collier NCE Graph.JPG"/>
          <p:cNvPicPr>
            <a:picLocks noGrp="1" noChangeAspect="1" noChangeArrowheads="1"/>
          </p:cNvPicPr>
          <p:nvPr>
            <p:ph idx="1"/>
          </p:nvPr>
        </p:nvPicPr>
        <p:blipFill>
          <a:blip r:embed="rId2" cstate="print"/>
          <a:srcRect/>
          <a:stretch>
            <a:fillRect/>
          </a:stretch>
        </p:blipFill>
        <p:spPr bwMode="auto">
          <a:xfrm>
            <a:off x="231820" y="772732"/>
            <a:ext cx="8454980" cy="5911403"/>
          </a:xfrm>
          <a:prstGeom prst="rect">
            <a:avLst/>
          </a:prstGeom>
          <a:noFill/>
        </p:spPr>
      </p:pic>
    </p:spTree>
    <p:extLst>
      <p:ext uri="{BB962C8B-B14F-4D97-AF65-F5344CB8AC3E}">
        <p14:creationId xmlns:p14="http://schemas.microsoft.com/office/powerpoint/2010/main" val="11294055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MX" dirty="0" smtClean="0"/>
              <a:t>PROGRAMA RESPALDADO científicamente</a:t>
            </a:r>
            <a:endParaRPr lang="en-US" dirty="0"/>
          </a:p>
        </p:txBody>
      </p:sp>
      <p:sp>
        <p:nvSpPr>
          <p:cNvPr id="3" name="Content Placeholder 2"/>
          <p:cNvSpPr>
            <a:spLocks noGrp="1"/>
          </p:cNvSpPr>
          <p:nvPr>
            <p:ph idx="1"/>
          </p:nvPr>
        </p:nvSpPr>
        <p:spPr/>
        <p:txBody>
          <a:bodyPr/>
          <a:lstStyle/>
          <a:p>
            <a:r>
              <a:rPr lang="es-MX" sz="2000" dirty="0" smtClean="0">
                <a:latin typeface="Century Gothic" panose="020B0502020202020204" pitchFamily="34" charset="0"/>
              </a:rPr>
              <a:t>Investigación realizada por HISD en conjunto con el </a:t>
            </a:r>
            <a:r>
              <a:rPr lang="es-MX" sz="2000" dirty="0">
                <a:latin typeface="Century Gothic" panose="020B0502020202020204" pitchFamily="34" charset="0"/>
              </a:rPr>
              <a:t>Instituto </a:t>
            </a:r>
            <a:r>
              <a:rPr lang="es-MX" sz="2000" i="1" dirty="0" err="1">
                <a:latin typeface="Century Gothic" panose="020B0502020202020204" pitchFamily="34" charset="0"/>
              </a:rPr>
              <a:t>Kinder</a:t>
            </a:r>
            <a:r>
              <a:rPr lang="es-MX" sz="2000" dirty="0">
                <a:latin typeface="Century Gothic" panose="020B0502020202020204" pitchFamily="34" charset="0"/>
              </a:rPr>
              <a:t> de Investigaciones </a:t>
            </a:r>
            <a:r>
              <a:rPr lang="es-MX" sz="2000" dirty="0" smtClean="0">
                <a:latin typeface="Century Gothic" panose="020B0502020202020204" pitchFamily="34" charset="0"/>
              </a:rPr>
              <a:t>Urbanas</a:t>
            </a:r>
          </a:p>
          <a:p>
            <a:pPr marL="0" indent="0">
              <a:buNone/>
            </a:pPr>
            <a:endParaRPr lang="en-US" sz="2000" dirty="0">
              <a:latin typeface="Century Gothic" panose="020B0502020202020204" pitchFamily="34" charset="0"/>
            </a:endParaRPr>
          </a:p>
          <a:p>
            <a:pPr lvl="1"/>
            <a:r>
              <a:rPr lang="es-ES" sz="2000" dirty="0" smtClean="0">
                <a:latin typeface="Century Gothic" panose="020B0502020202020204" pitchFamily="34" charset="0"/>
              </a:rPr>
              <a:t>Estudio independiente </a:t>
            </a:r>
            <a:r>
              <a:rPr lang="es-ES" sz="2000" dirty="0">
                <a:latin typeface="Century Gothic" panose="020B0502020202020204" pitchFamily="34" charset="0"/>
              </a:rPr>
              <a:t>del programa de lenguaje dual </a:t>
            </a:r>
            <a:r>
              <a:rPr lang="es-ES" sz="2000" dirty="0" smtClean="0">
                <a:latin typeface="Century Gothic" panose="020B0502020202020204" pitchFamily="34" charset="0"/>
              </a:rPr>
              <a:t>de HISD </a:t>
            </a:r>
            <a:endParaRPr lang="es-ES" sz="2000" dirty="0">
              <a:latin typeface="Century Gothic" panose="020B0502020202020204" pitchFamily="34" charset="0"/>
            </a:endParaRPr>
          </a:p>
          <a:p>
            <a:pPr lvl="1"/>
            <a:r>
              <a:rPr lang="es-ES" sz="2000" dirty="0" smtClean="0">
                <a:latin typeface="Century Gothic" panose="020B0502020202020204" pitchFamily="34" charset="0"/>
              </a:rPr>
              <a:t>Primer estudio longitudinal con participantes que comenzaron su trayectoria académica desde el jardín de niños en el 2007</a:t>
            </a:r>
          </a:p>
          <a:p>
            <a:pPr lvl="1"/>
            <a:r>
              <a:rPr lang="es-MX" sz="2000" dirty="0" smtClean="0">
                <a:latin typeface="Century Gothic" panose="020B0502020202020204" pitchFamily="34" charset="0"/>
              </a:rPr>
              <a:t>Se analizó el desempeño académico de los estudiantes utilizando información obtenida </a:t>
            </a:r>
            <a:r>
              <a:rPr lang="es-MX" sz="2000" dirty="0" smtClean="0">
                <a:latin typeface="Century Gothic" panose="020B0502020202020204" pitchFamily="34" charset="0"/>
              </a:rPr>
              <a:t>de</a:t>
            </a:r>
            <a:r>
              <a:rPr lang="es-MX" sz="2000" dirty="0" smtClean="0">
                <a:latin typeface="Century Gothic" panose="020B0502020202020204" pitchFamily="34" charset="0"/>
              </a:rPr>
              <a:t> </a:t>
            </a:r>
            <a:r>
              <a:rPr lang="es-MX" sz="2000" dirty="0" smtClean="0">
                <a:latin typeface="Century Gothic" panose="020B0502020202020204" pitchFamily="34" charset="0"/>
              </a:rPr>
              <a:t>exámenes </a:t>
            </a:r>
            <a:r>
              <a:rPr lang="es-MX" sz="2000" dirty="0">
                <a:latin typeface="Century Gothic" panose="020B0502020202020204" pitchFamily="34" charset="0"/>
              </a:rPr>
              <a:t>de lectura en español e </a:t>
            </a:r>
            <a:r>
              <a:rPr lang="es-MX" sz="2000" dirty="0" smtClean="0">
                <a:latin typeface="Century Gothic" panose="020B0502020202020204" pitchFamily="34" charset="0"/>
              </a:rPr>
              <a:t>inglés </a:t>
            </a:r>
            <a:endParaRPr lang="en-US" sz="2000"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59B8A2CA-8514-4B74-8A57-8745A62A1CF3}" type="slidenum">
              <a:rPr lang="en-US" smtClean="0"/>
              <a:pPr/>
              <a:t>17</a:t>
            </a:fld>
            <a:endParaRPr lang="en-US" dirty="0"/>
          </a:p>
        </p:txBody>
      </p:sp>
    </p:spTree>
    <p:extLst>
      <p:ext uri="{BB962C8B-B14F-4D97-AF65-F5344CB8AC3E}">
        <p14:creationId xmlns:p14="http://schemas.microsoft.com/office/powerpoint/2010/main" val="34126510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MX" dirty="0"/>
              <a:t>PROGRAMA RESPALDADO </a:t>
            </a:r>
            <a:r>
              <a:rPr lang="es-MX" dirty="0" err="1"/>
              <a:t>científicaMENTE</a:t>
            </a:r>
            <a:endParaRPr lang="en-US" dirty="0"/>
          </a:p>
        </p:txBody>
      </p:sp>
      <p:sp>
        <p:nvSpPr>
          <p:cNvPr id="3" name="Content Placeholder 2"/>
          <p:cNvSpPr>
            <a:spLocks noGrp="1"/>
          </p:cNvSpPr>
          <p:nvPr>
            <p:ph idx="1"/>
          </p:nvPr>
        </p:nvSpPr>
        <p:spPr>
          <a:xfrm>
            <a:off x="457200" y="788875"/>
            <a:ext cx="8229600" cy="4360863"/>
          </a:xfrm>
        </p:spPr>
        <p:txBody>
          <a:bodyPr/>
          <a:lstStyle/>
          <a:p>
            <a:r>
              <a:rPr lang="es-MX" sz="2000" dirty="0">
                <a:latin typeface="Century Gothic" panose="020B0502020202020204" pitchFamily="34" charset="0"/>
              </a:rPr>
              <a:t>Los estudiantes que participaron en el programa de lenguaje </a:t>
            </a:r>
            <a:r>
              <a:rPr lang="es-MX" sz="2000" dirty="0" smtClean="0">
                <a:latin typeface="Century Gothic" panose="020B0502020202020204" pitchFamily="34" charset="0"/>
              </a:rPr>
              <a:t>dual desde el jardín de niños </a:t>
            </a:r>
            <a:r>
              <a:rPr lang="es-MX" sz="2000" dirty="0">
                <a:latin typeface="Century Gothic" panose="020B0502020202020204" pitchFamily="34" charset="0"/>
              </a:rPr>
              <a:t>hasta el tercer </a:t>
            </a:r>
            <a:r>
              <a:rPr lang="es-MX" sz="2000" dirty="0" smtClean="0">
                <a:latin typeface="Century Gothic" panose="020B0502020202020204" pitchFamily="34" charset="0"/>
              </a:rPr>
              <a:t>grado escolar,  demostraron un mejor rendimiento </a:t>
            </a:r>
            <a:r>
              <a:rPr lang="es-MX" sz="2000" dirty="0">
                <a:latin typeface="Century Gothic" panose="020B0502020202020204" pitchFamily="34" charset="0"/>
              </a:rPr>
              <a:t>en </a:t>
            </a:r>
            <a:r>
              <a:rPr lang="es-MX" sz="2000" dirty="0" smtClean="0">
                <a:latin typeface="Century Gothic" panose="020B0502020202020204" pitchFamily="34" charset="0"/>
              </a:rPr>
              <a:t>la lectura </a:t>
            </a:r>
            <a:r>
              <a:rPr lang="es-MX" sz="2000" dirty="0">
                <a:latin typeface="Century Gothic" panose="020B0502020202020204" pitchFamily="34" charset="0"/>
              </a:rPr>
              <a:t>en </a:t>
            </a:r>
            <a:r>
              <a:rPr lang="es-MX" sz="2000" dirty="0" smtClean="0">
                <a:latin typeface="Century Gothic" panose="020B0502020202020204" pitchFamily="34" charset="0"/>
              </a:rPr>
              <a:t>español. </a:t>
            </a:r>
          </a:p>
          <a:p>
            <a:endParaRPr lang="es-MX" sz="2000" dirty="0">
              <a:latin typeface="Century Gothic" panose="020B0502020202020204" pitchFamily="34" charset="0"/>
            </a:endParaRPr>
          </a:p>
          <a:p>
            <a:r>
              <a:rPr lang="es-MX" sz="2000" dirty="0" smtClean="0">
                <a:latin typeface="Century Gothic" panose="020B0502020202020204" pitchFamily="34" charset="0"/>
              </a:rPr>
              <a:t>Los participantes también demostraron un desarrollo cognitivo </a:t>
            </a:r>
            <a:r>
              <a:rPr lang="es-MX" sz="2000" dirty="0">
                <a:latin typeface="Century Gothic" panose="020B0502020202020204" pitchFamily="34" charset="0"/>
              </a:rPr>
              <a:t>más </a:t>
            </a:r>
            <a:r>
              <a:rPr lang="es-MX" sz="2000" dirty="0" smtClean="0">
                <a:latin typeface="Century Gothic" panose="020B0502020202020204" pitchFamily="34" charset="0"/>
              </a:rPr>
              <a:t>rápido en comparación con estudiantes participes de otros programas bilingües.</a:t>
            </a:r>
            <a:endParaRPr lang="en-US" sz="2000" dirty="0">
              <a:latin typeface="Century Gothic" panose="020B0502020202020204" pitchFamily="34" charset="0"/>
            </a:endParaRPr>
          </a:p>
          <a:p>
            <a:pPr marL="0" indent="0">
              <a:buNone/>
            </a:pPr>
            <a:endParaRPr lang="en-US" sz="2000" dirty="0">
              <a:latin typeface="Century Gothic" panose="020B0502020202020204" pitchFamily="34" charset="0"/>
            </a:endParaRPr>
          </a:p>
          <a:p>
            <a:r>
              <a:rPr lang="es-MX" sz="2000" dirty="0">
                <a:latin typeface="Century Gothic" panose="020B0502020202020204" pitchFamily="34" charset="0"/>
              </a:rPr>
              <a:t>Independientemente del </a:t>
            </a:r>
            <a:r>
              <a:rPr lang="es-MX" sz="2000" dirty="0" smtClean="0">
                <a:latin typeface="Century Gothic" panose="020B0502020202020204" pitchFamily="34" charset="0"/>
              </a:rPr>
              <a:t>formato del programa dual, </a:t>
            </a:r>
            <a:r>
              <a:rPr lang="es-MX" sz="2000" dirty="0">
                <a:latin typeface="Century Gothic" panose="020B0502020202020204" pitchFamily="34" charset="0"/>
              </a:rPr>
              <a:t>los estudiantes que participaron </a:t>
            </a:r>
            <a:r>
              <a:rPr lang="es-MX" sz="2000" dirty="0" smtClean="0">
                <a:latin typeface="Century Gothic" panose="020B0502020202020204" pitchFamily="34" charset="0"/>
              </a:rPr>
              <a:t>durante cuatro años en este modelo, obtuvieron los mejores resultados en la </a:t>
            </a:r>
            <a:r>
              <a:rPr lang="es-MX" sz="2000" dirty="0">
                <a:latin typeface="Century Gothic" panose="020B0502020202020204" pitchFamily="34" charset="0"/>
              </a:rPr>
              <a:t>lectura en inglés. </a:t>
            </a:r>
            <a:endParaRPr lang="en-US" sz="2000" dirty="0">
              <a:latin typeface="Century Gothic" panose="020B0502020202020204" pitchFamily="34" charset="0"/>
            </a:endParaRPr>
          </a:p>
          <a:p>
            <a:pPr marL="457200" lvl="1" indent="0">
              <a:buNone/>
            </a:pPr>
            <a:endParaRPr lang="en-US" sz="2000"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59B8A2CA-8514-4B74-8A57-8745A62A1CF3}" type="slidenum">
              <a:rPr lang="en-US" smtClean="0"/>
              <a:pPr/>
              <a:t>18</a:t>
            </a:fld>
            <a:endParaRPr lang="en-US" dirty="0"/>
          </a:p>
        </p:txBody>
      </p:sp>
    </p:spTree>
    <p:extLst>
      <p:ext uri="{BB962C8B-B14F-4D97-AF65-F5344CB8AC3E}">
        <p14:creationId xmlns:p14="http://schemas.microsoft.com/office/powerpoint/2010/main" val="1358246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MX" dirty="0" smtClean="0"/>
              <a:t>Programa respaldado científicamente</a:t>
            </a:r>
            <a:endParaRPr lang="en-US" dirty="0"/>
          </a:p>
        </p:txBody>
      </p:sp>
      <p:sp>
        <p:nvSpPr>
          <p:cNvPr id="3" name="Content Placeholder 2"/>
          <p:cNvSpPr>
            <a:spLocks noGrp="1"/>
          </p:cNvSpPr>
          <p:nvPr>
            <p:ph idx="1"/>
          </p:nvPr>
        </p:nvSpPr>
        <p:spPr/>
        <p:txBody>
          <a:bodyPr/>
          <a:lstStyle/>
          <a:p>
            <a:r>
              <a:rPr lang="es-MX" sz="2000" dirty="0">
                <a:latin typeface="Century Gothic" panose="020B0502020202020204" pitchFamily="34" charset="0"/>
              </a:rPr>
              <a:t>De todos los programas bilingües, los estudiantes que participaron en </a:t>
            </a:r>
            <a:r>
              <a:rPr lang="es-MX" sz="2000" dirty="0" smtClean="0">
                <a:latin typeface="Century Gothic" panose="020B0502020202020204" pitchFamily="34" charset="0"/>
              </a:rPr>
              <a:t>el modelo </a:t>
            </a:r>
            <a:r>
              <a:rPr lang="es-MX" sz="2000" dirty="0" smtClean="0">
                <a:latin typeface="Century Gothic" panose="020B0502020202020204" pitchFamily="34" charset="0"/>
              </a:rPr>
              <a:t>de lenguaje </a:t>
            </a:r>
            <a:r>
              <a:rPr lang="es-MX" sz="2000" dirty="0">
                <a:latin typeface="Century Gothic" panose="020B0502020202020204" pitchFamily="34" charset="0"/>
              </a:rPr>
              <a:t>dual tuvieron </a:t>
            </a:r>
            <a:r>
              <a:rPr lang="es-MX" sz="2000" dirty="0" smtClean="0">
                <a:latin typeface="Century Gothic" panose="020B0502020202020204" pitchFamily="34" charset="0"/>
              </a:rPr>
              <a:t>los resultados más altos </a:t>
            </a:r>
            <a:r>
              <a:rPr lang="es-MX" sz="2000" dirty="0">
                <a:latin typeface="Century Gothic" panose="020B0502020202020204" pitchFamily="34" charset="0"/>
              </a:rPr>
              <a:t>en </a:t>
            </a:r>
            <a:r>
              <a:rPr lang="es-MX" sz="2000" dirty="0" smtClean="0">
                <a:latin typeface="Century Gothic" panose="020B0502020202020204" pitchFamily="34" charset="0"/>
              </a:rPr>
              <a:t>las destrezas de lectura </a:t>
            </a:r>
            <a:r>
              <a:rPr lang="es-MX" sz="2000" dirty="0">
                <a:latin typeface="Century Gothic" panose="020B0502020202020204" pitchFamily="34" charset="0"/>
              </a:rPr>
              <a:t>en español e inglés. </a:t>
            </a:r>
            <a:endParaRPr lang="es-MX" sz="2000" dirty="0" smtClean="0">
              <a:latin typeface="Century Gothic" panose="020B0502020202020204" pitchFamily="34" charset="0"/>
            </a:endParaRPr>
          </a:p>
          <a:p>
            <a:pPr marL="0" indent="0">
              <a:buNone/>
            </a:pPr>
            <a:endParaRPr lang="en-US" sz="2000" dirty="0">
              <a:latin typeface="Century Gothic" panose="020B0502020202020204" pitchFamily="34" charset="0"/>
            </a:endParaRPr>
          </a:p>
          <a:p>
            <a:r>
              <a:rPr lang="es-MX" sz="2000" dirty="0" smtClean="0">
                <a:latin typeface="Century Gothic" panose="020B0502020202020204" pitchFamily="34" charset="0"/>
              </a:rPr>
              <a:t>Los participantes del programa de lenguaje dual igualaron y sobrepasaron </a:t>
            </a:r>
            <a:r>
              <a:rPr lang="es-MX" sz="2000" dirty="0">
                <a:latin typeface="Century Gothic" panose="020B0502020202020204" pitchFamily="34" charset="0"/>
              </a:rPr>
              <a:t>el desempeño </a:t>
            </a:r>
            <a:r>
              <a:rPr lang="es-MX" sz="2000" dirty="0" smtClean="0">
                <a:latin typeface="Century Gothic" panose="020B0502020202020204" pitchFamily="34" charset="0"/>
              </a:rPr>
              <a:t>académico de aquellos </a:t>
            </a:r>
            <a:r>
              <a:rPr lang="es-MX" sz="2000" dirty="0">
                <a:latin typeface="Century Gothic" panose="020B0502020202020204" pitchFamily="34" charset="0"/>
              </a:rPr>
              <a:t>estudiantes cuyos padres negaron los servicios bilingües o de lenguaje dual.</a:t>
            </a:r>
            <a:endParaRPr lang="en-US" sz="2000" dirty="0">
              <a:latin typeface="Century Gothic" panose="020B0502020202020204" pitchFamily="34" charset="0"/>
            </a:endParaRPr>
          </a:p>
          <a:p>
            <a:endParaRPr lang="en-US" sz="2000"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59B8A2CA-8514-4B74-8A57-8745A62A1CF3}" type="slidenum">
              <a:rPr lang="en-US" smtClean="0"/>
              <a:pPr/>
              <a:t>19</a:t>
            </a:fld>
            <a:endParaRPr lang="en-US" dirty="0"/>
          </a:p>
        </p:txBody>
      </p:sp>
    </p:spTree>
    <p:extLst>
      <p:ext uri="{BB962C8B-B14F-4D97-AF65-F5344CB8AC3E}">
        <p14:creationId xmlns:p14="http://schemas.microsoft.com/office/powerpoint/2010/main" val="40568165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 y="142875"/>
            <a:ext cx="8260080" cy="522288"/>
          </a:xfrm>
        </p:spPr>
        <p:txBody>
          <a:bodyPr>
            <a:noAutofit/>
          </a:bodyPr>
          <a:lstStyle/>
          <a:p>
            <a:r>
              <a:rPr lang="en-US" sz="3200" dirty="0" err="1" smtClean="0"/>
              <a:t>Visi</a:t>
            </a:r>
            <a:r>
              <a:rPr lang="es-MX" sz="3200" dirty="0" err="1" smtClean="0"/>
              <a:t>ó</a:t>
            </a:r>
            <a:r>
              <a:rPr lang="en-US" sz="3200" dirty="0" smtClean="0"/>
              <a:t>n</a:t>
            </a:r>
            <a:endParaRPr lang="en-US" sz="3200" dirty="0"/>
          </a:p>
        </p:txBody>
      </p:sp>
      <p:sp>
        <p:nvSpPr>
          <p:cNvPr id="3" name="Content Placeholder 2"/>
          <p:cNvSpPr>
            <a:spLocks noGrp="1"/>
          </p:cNvSpPr>
          <p:nvPr>
            <p:ph idx="1"/>
          </p:nvPr>
        </p:nvSpPr>
        <p:spPr>
          <a:xfrm>
            <a:off x="426720" y="1027049"/>
            <a:ext cx="8229600" cy="4360863"/>
          </a:xfrm>
        </p:spPr>
        <p:txBody>
          <a:bodyPr/>
          <a:lstStyle/>
          <a:p>
            <a:pPr marL="0" indent="0">
              <a:buNone/>
            </a:pPr>
            <a:r>
              <a:rPr lang="es-MX" sz="2000" dirty="0" smtClean="0">
                <a:latin typeface="Century Gothic" panose="020B0502020202020204" pitchFamily="34" charset="0"/>
              </a:rPr>
              <a:t>Para </a:t>
            </a:r>
            <a:r>
              <a:rPr lang="es-MX" sz="2000" dirty="0">
                <a:latin typeface="Century Gothic" panose="020B0502020202020204" pitchFamily="34" charset="0"/>
              </a:rPr>
              <a:t>competir en un mercado económico diverso, HISD reconoce que los estudiantes deben de tener acceso a la mejor educación bilingüe y bicultural. Por lo tanto, el distrito </a:t>
            </a:r>
            <a:r>
              <a:rPr lang="es-MX" sz="2000" dirty="0" smtClean="0">
                <a:latin typeface="Century Gothic" panose="020B0502020202020204" pitchFamily="34" charset="0"/>
              </a:rPr>
              <a:t>implementa </a:t>
            </a:r>
            <a:r>
              <a:rPr lang="es-MX" sz="2000" dirty="0">
                <a:latin typeface="Century Gothic" panose="020B0502020202020204" pitchFamily="34" charset="0"/>
              </a:rPr>
              <a:t>el programa de lenguaje dual que tiene como meta graduar estudiantes bilingües.  </a:t>
            </a:r>
          </a:p>
          <a:p>
            <a:pPr marL="0" indent="0">
              <a:buNone/>
            </a:pPr>
            <a:endParaRPr lang="en-US" sz="2000"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59B8A2CA-8514-4B74-8A57-8745A62A1CF3}" type="slidenum">
              <a:rPr lang="en-US" smtClean="0"/>
              <a:pPr/>
              <a:t>2</a:t>
            </a:fld>
            <a:endParaRPr lang="en-US" dirty="0"/>
          </a:p>
        </p:txBody>
      </p:sp>
    </p:spTree>
    <p:extLst>
      <p:ext uri="{BB962C8B-B14F-4D97-AF65-F5344CB8AC3E}">
        <p14:creationId xmlns:p14="http://schemas.microsoft.com/office/powerpoint/2010/main" val="37749721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MX" dirty="0" smtClean="0"/>
              <a:t>Programa respaldado </a:t>
            </a:r>
            <a:r>
              <a:rPr lang="es-MX" dirty="0" err="1" smtClean="0"/>
              <a:t>cientificamente</a:t>
            </a:r>
            <a:endParaRPr lang="en-US" dirty="0"/>
          </a:p>
        </p:txBody>
      </p:sp>
      <p:sp>
        <p:nvSpPr>
          <p:cNvPr id="3" name="Content Placeholder 2"/>
          <p:cNvSpPr>
            <a:spLocks noGrp="1"/>
          </p:cNvSpPr>
          <p:nvPr>
            <p:ph idx="1"/>
          </p:nvPr>
        </p:nvSpPr>
        <p:spPr>
          <a:xfrm>
            <a:off x="379928" y="737361"/>
            <a:ext cx="8229600" cy="4360863"/>
          </a:xfrm>
        </p:spPr>
        <p:txBody>
          <a:bodyPr/>
          <a:lstStyle/>
          <a:p>
            <a:pPr marL="0" indent="0">
              <a:buNone/>
            </a:pPr>
            <a:r>
              <a:rPr lang="es-ES" sz="2000" i="1" dirty="0" smtClean="0">
                <a:latin typeface="Century Gothic" panose="020B0502020202020204" pitchFamily="34" charset="0"/>
              </a:rPr>
              <a:t>“Apoyando </a:t>
            </a:r>
            <a:r>
              <a:rPr lang="es-ES" sz="2000" i="1" dirty="0">
                <a:latin typeface="Century Gothic" panose="020B0502020202020204" pitchFamily="34" charset="0"/>
              </a:rPr>
              <a:t>la </a:t>
            </a:r>
            <a:r>
              <a:rPr lang="es-ES" sz="2000" i="1" dirty="0" smtClean="0">
                <a:latin typeface="Century Gothic" panose="020B0502020202020204" pitchFamily="34" charset="0"/>
              </a:rPr>
              <a:t>perspectiva y prioridad </a:t>
            </a:r>
            <a:r>
              <a:rPr lang="es-ES" sz="2000" i="1" dirty="0">
                <a:latin typeface="Century Gothic" panose="020B0502020202020204" pitchFamily="34" charset="0"/>
              </a:rPr>
              <a:t>del distrito, yo </a:t>
            </a:r>
            <a:r>
              <a:rPr lang="es-ES" sz="2000" i="1" dirty="0" smtClean="0">
                <a:latin typeface="Century Gothic" panose="020B0502020202020204" pitchFamily="34" charset="0"/>
              </a:rPr>
              <a:t>recomendaría seguir implementando y expandiendo </a:t>
            </a:r>
            <a:r>
              <a:rPr lang="es-ES" sz="2000" i="1" dirty="0">
                <a:latin typeface="Century Gothic" panose="020B0502020202020204" pitchFamily="34" charset="0"/>
              </a:rPr>
              <a:t>este tipo de </a:t>
            </a:r>
            <a:r>
              <a:rPr lang="es-ES" sz="2000" i="1" dirty="0" smtClean="0">
                <a:latin typeface="Century Gothic" panose="020B0502020202020204" pitchFamily="34" charset="0"/>
              </a:rPr>
              <a:t>programa </a:t>
            </a:r>
            <a:r>
              <a:rPr lang="es-ES" sz="2000" i="1" dirty="0">
                <a:latin typeface="Century Gothic" panose="020B0502020202020204" pitchFamily="34" charset="0"/>
              </a:rPr>
              <a:t>ya que, a pesar del </a:t>
            </a:r>
            <a:r>
              <a:rPr lang="es-ES" sz="2000" i="1" dirty="0" smtClean="0">
                <a:latin typeface="Century Gothic" panose="020B0502020202020204" pitchFamily="34" charset="0"/>
              </a:rPr>
              <a:t>costo que tiene, proporciona los mejores resultados</a:t>
            </a:r>
            <a:r>
              <a:rPr lang="es-ES" sz="2000" i="1" dirty="0">
                <a:latin typeface="Century Gothic" panose="020B0502020202020204" pitchFamily="34" charset="0"/>
              </a:rPr>
              <a:t>.” </a:t>
            </a:r>
            <a:endParaRPr lang="es-ES" sz="2000" i="1" dirty="0" smtClean="0">
              <a:latin typeface="Century Gothic" panose="020B0502020202020204" pitchFamily="34" charset="0"/>
            </a:endParaRPr>
          </a:p>
          <a:p>
            <a:pPr marL="0" indent="0">
              <a:buNone/>
            </a:pPr>
            <a:endParaRPr lang="es-ES" sz="2000" i="1" dirty="0">
              <a:latin typeface="Century Gothic" panose="020B0502020202020204" pitchFamily="34" charset="0"/>
            </a:endParaRPr>
          </a:p>
          <a:p>
            <a:pPr marL="0" indent="0" algn="r">
              <a:buNone/>
            </a:pPr>
            <a:r>
              <a:rPr lang="en-US" sz="2000" dirty="0" smtClean="0">
                <a:latin typeface="Century Gothic" panose="020B0502020202020204" pitchFamily="34" charset="0"/>
              </a:rPr>
              <a:t>--</a:t>
            </a:r>
            <a:r>
              <a:rPr lang="en-US" sz="2000" dirty="0">
                <a:latin typeface="Century Gothic" panose="020B0502020202020204" pitchFamily="34" charset="0"/>
              </a:rPr>
              <a:t>Ruth N. </a:t>
            </a:r>
            <a:r>
              <a:rPr lang="en-US" sz="2000" dirty="0" err="1">
                <a:latin typeface="Century Gothic" panose="020B0502020202020204" pitchFamily="34" charset="0"/>
              </a:rPr>
              <a:t>López</a:t>
            </a:r>
            <a:r>
              <a:rPr lang="en-US" sz="2000" dirty="0">
                <a:latin typeface="Century Gothic" panose="020B0502020202020204" pitchFamily="34" charset="0"/>
              </a:rPr>
              <a:t> Turley, </a:t>
            </a:r>
            <a:endParaRPr lang="en-US" sz="2000" dirty="0" smtClean="0">
              <a:latin typeface="Century Gothic" panose="020B0502020202020204" pitchFamily="34" charset="0"/>
            </a:endParaRPr>
          </a:p>
          <a:p>
            <a:pPr marL="0" indent="0" algn="r">
              <a:buNone/>
            </a:pPr>
            <a:r>
              <a:rPr lang="en-US" sz="2000" dirty="0" smtClean="0">
                <a:latin typeface="Century Gothic" panose="020B0502020202020204" pitchFamily="34" charset="0"/>
              </a:rPr>
              <a:t>Director </a:t>
            </a:r>
            <a:r>
              <a:rPr lang="en-US" sz="2000" dirty="0">
                <a:latin typeface="Century Gothic" panose="020B0502020202020204" pitchFamily="34" charset="0"/>
              </a:rPr>
              <a:t>of Houston Education Research Consortium (HERC) </a:t>
            </a:r>
            <a:endParaRPr lang="en-US" sz="2000" dirty="0" smtClean="0">
              <a:latin typeface="Century Gothic" panose="020B0502020202020204" pitchFamily="34" charset="0"/>
            </a:endParaRPr>
          </a:p>
          <a:p>
            <a:pPr marL="0" indent="0" algn="r">
              <a:buNone/>
            </a:pPr>
            <a:r>
              <a:rPr lang="en-US" sz="2000" dirty="0" smtClean="0">
                <a:latin typeface="Century Gothic" panose="020B0502020202020204" pitchFamily="34" charset="0"/>
              </a:rPr>
              <a:t>and </a:t>
            </a:r>
            <a:r>
              <a:rPr lang="en-US" sz="2000" dirty="0">
                <a:latin typeface="Century Gothic" panose="020B0502020202020204" pitchFamily="34" charset="0"/>
              </a:rPr>
              <a:t>Associate Director of the Kinder Institute for Urban Research</a:t>
            </a:r>
          </a:p>
          <a:p>
            <a:endParaRPr lang="en-US" sz="2000"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59B8A2CA-8514-4B74-8A57-8745A62A1CF3}" type="slidenum">
              <a:rPr lang="en-US" smtClean="0"/>
              <a:pPr/>
              <a:t>20</a:t>
            </a:fld>
            <a:endParaRPr lang="en-US" dirty="0"/>
          </a:p>
        </p:txBody>
      </p:sp>
    </p:spTree>
    <p:extLst>
      <p:ext uri="{BB962C8B-B14F-4D97-AF65-F5344CB8AC3E}">
        <p14:creationId xmlns:p14="http://schemas.microsoft.com/office/powerpoint/2010/main" val="33546985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MX" dirty="0" smtClean="0"/>
              <a:t>Programa de lenguaje dual en </a:t>
            </a:r>
            <a:r>
              <a:rPr lang="es-MX" dirty="0" err="1" smtClean="0"/>
              <a:t>hisd</a:t>
            </a:r>
            <a:endParaRPr lang="en-US" dirty="0"/>
          </a:p>
        </p:txBody>
      </p:sp>
      <p:sp>
        <p:nvSpPr>
          <p:cNvPr id="4" name="Slide Number Placeholder 3"/>
          <p:cNvSpPr>
            <a:spLocks noGrp="1"/>
          </p:cNvSpPr>
          <p:nvPr>
            <p:ph type="sldNum" sz="quarter" idx="10"/>
          </p:nvPr>
        </p:nvSpPr>
        <p:spPr/>
        <p:txBody>
          <a:bodyPr/>
          <a:lstStyle/>
          <a:p>
            <a:fld id="{59B8A2CA-8514-4B74-8A57-8745A62A1CF3}" type="slidenum">
              <a:rPr lang="en-US" smtClean="0"/>
              <a:pPr/>
              <a:t>21</a:t>
            </a:fld>
            <a:endParaRPr lang="en-US" dirty="0"/>
          </a:p>
        </p:txBody>
      </p:sp>
      <p:pic>
        <p:nvPicPr>
          <p:cNvPr id="5" name="Dual Language 2015-SD">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95325" y="1368425"/>
            <a:ext cx="7753350" cy="4360863"/>
          </a:xfrm>
        </p:spPr>
      </p:pic>
    </p:spTree>
    <p:extLst>
      <p:ext uri="{BB962C8B-B14F-4D97-AF65-F5344CB8AC3E}">
        <p14:creationId xmlns:p14="http://schemas.microsoft.com/office/powerpoint/2010/main" val="33504336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MX" dirty="0" smtClean="0"/>
              <a:t>Programas multilingües de </a:t>
            </a:r>
            <a:r>
              <a:rPr lang="es-MX" dirty="0" err="1" smtClean="0"/>
              <a:t>hisd</a:t>
            </a:r>
            <a:endParaRPr lang="en-US" dirty="0"/>
          </a:p>
        </p:txBody>
      </p:sp>
      <p:sp>
        <p:nvSpPr>
          <p:cNvPr id="3" name="Content Placeholder 2"/>
          <p:cNvSpPr>
            <a:spLocks noGrp="1"/>
          </p:cNvSpPr>
          <p:nvPr>
            <p:ph idx="1"/>
          </p:nvPr>
        </p:nvSpPr>
        <p:spPr>
          <a:xfrm>
            <a:off x="457200" y="785611"/>
            <a:ext cx="8229600" cy="4943677"/>
          </a:xfrm>
        </p:spPr>
        <p:txBody>
          <a:bodyPr/>
          <a:lstStyle/>
          <a:p>
            <a:pPr marL="0" indent="0">
              <a:spcBef>
                <a:spcPts val="1200"/>
              </a:spcBef>
              <a:buNone/>
            </a:pPr>
            <a:endParaRPr lang="en-US" sz="2000" b="1" i="1" dirty="0" smtClean="0">
              <a:latin typeface="Century Gothic" panose="020B0502020202020204" pitchFamily="34" charset="0"/>
            </a:endParaRPr>
          </a:p>
          <a:p>
            <a:pPr marL="0" indent="0">
              <a:spcBef>
                <a:spcPts val="1200"/>
              </a:spcBef>
              <a:buNone/>
            </a:pPr>
            <a:r>
              <a:rPr lang="en-US" sz="2000" b="1" i="1" dirty="0" smtClean="0">
                <a:latin typeface="Century Gothic" panose="020B0502020202020204" pitchFamily="34" charset="0"/>
              </a:rPr>
              <a:t>Website</a:t>
            </a:r>
            <a:r>
              <a:rPr lang="en-US" sz="2000" dirty="0">
                <a:latin typeface="Century Gothic" panose="020B0502020202020204" pitchFamily="34" charset="0"/>
              </a:rPr>
              <a:t>: </a:t>
            </a:r>
            <a:r>
              <a:rPr lang="en-US" sz="2000" dirty="0">
                <a:latin typeface="Century Gothic" panose="020B0502020202020204" pitchFamily="34" charset="0"/>
                <a:hlinkClick r:id="rId2"/>
              </a:rPr>
              <a:t>http://www.houstonisd.org//Domain/8037</a:t>
            </a:r>
            <a:endParaRPr lang="en-US" sz="2000" dirty="0">
              <a:latin typeface="Century Gothic" panose="020B0502020202020204" pitchFamily="34" charset="0"/>
            </a:endParaRPr>
          </a:p>
          <a:p>
            <a:pPr marL="0" indent="0">
              <a:spcBef>
                <a:spcPts val="1200"/>
              </a:spcBef>
              <a:buNone/>
            </a:pPr>
            <a:r>
              <a:rPr lang="en-US" sz="2000" b="1" i="1" dirty="0">
                <a:latin typeface="Century Gothic" panose="020B0502020202020204" pitchFamily="34" charset="0"/>
              </a:rPr>
              <a:t>Blog</a:t>
            </a:r>
            <a:r>
              <a:rPr lang="en-US" sz="2000" dirty="0">
                <a:latin typeface="Century Gothic" panose="020B0502020202020204" pitchFamily="34" charset="0"/>
              </a:rPr>
              <a:t>: </a:t>
            </a:r>
            <a:r>
              <a:rPr lang="en-US" sz="2000" dirty="0">
                <a:latin typeface="Century Gothic" panose="020B0502020202020204" pitchFamily="34" charset="0"/>
                <a:hlinkClick r:id="rId3"/>
              </a:rPr>
              <a:t>https://hisdmultilingual.wordpress.com/</a:t>
            </a:r>
            <a:endParaRPr lang="en-US" sz="2000" dirty="0">
              <a:latin typeface="Century Gothic" panose="020B0502020202020204" pitchFamily="34" charset="0"/>
            </a:endParaRPr>
          </a:p>
          <a:p>
            <a:pPr marL="0" indent="0">
              <a:spcBef>
                <a:spcPts val="1200"/>
              </a:spcBef>
              <a:buNone/>
            </a:pPr>
            <a:r>
              <a:rPr lang="en-US" sz="2000" b="1" i="1" dirty="0">
                <a:latin typeface="Century Gothic" panose="020B0502020202020204" pitchFamily="34" charset="0"/>
              </a:rPr>
              <a:t>Facebook</a:t>
            </a:r>
            <a:r>
              <a:rPr lang="en-US" sz="2000" dirty="0">
                <a:latin typeface="Century Gothic" panose="020B0502020202020204" pitchFamily="34" charset="0"/>
              </a:rPr>
              <a:t>: </a:t>
            </a:r>
            <a:r>
              <a:rPr lang="en-US" sz="2000" dirty="0">
                <a:latin typeface="Century Gothic" panose="020B0502020202020204" pitchFamily="34" charset="0"/>
                <a:hlinkClick r:id="rId4"/>
              </a:rPr>
              <a:t>Houston ISD Multilingual</a:t>
            </a:r>
            <a:endParaRPr lang="en-US" sz="2000" dirty="0">
              <a:latin typeface="Century Gothic" panose="020B0502020202020204" pitchFamily="34" charset="0"/>
            </a:endParaRPr>
          </a:p>
          <a:p>
            <a:pPr marL="0" indent="0">
              <a:spcBef>
                <a:spcPts val="1200"/>
              </a:spcBef>
              <a:buNone/>
            </a:pPr>
            <a:r>
              <a:rPr lang="en-US" sz="2000" b="1" i="1" dirty="0">
                <a:latin typeface="Century Gothic" panose="020B0502020202020204" pitchFamily="34" charset="0"/>
              </a:rPr>
              <a:t>Twitter</a:t>
            </a:r>
            <a:r>
              <a:rPr lang="en-US" sz="2000" dirty="0">
                <a:latin typeface="Century Gothic" panose="020B0502020202020204" pitchFamily="34" charset="0"/>
              </a:rPr>
              <a:t>: </a:t>
            </a:r>
            <a:r>
              <a:rPr lang="en-US" sz="2000" dirty="0">
                <a:latin typeface="Century Gothic" panose="020B0502020202020204" pitchFamily="34" charset="0"/>
                <a:hlinkClick r:id="rId5"/>
              </a:rPr>
              <a:t>@</a:t>
            </a:r>
            <a:r>
              <a:rPr lang="en-US" sz="2000" dirty="0" err="1">
                <a:latin typeface="Century Gothic" panose="020B0502020202020204" pitchFamily="34" charset="0"/>
                <a:hlinkClick r:id="rId5"/>
              </a:rPr>
              <a:t>HISDMultiPrgms</a:t>
            </a:r>
            <a:endParaRPr lang="en-US" sz="2000" dirty="0">
              <a:latin typeface="Century Gothic" panose="020B0502020202020204" pitchFamily="34" charset="0"/>
            </a:endParaRPr>
          </a:p>
          <a:p>
            <a:pPr marL="0" indent="0">
              <a:spcBef>
                <a:spcPts val="1200"/>
              </a:spcBef>
              <a:buNone/>
            </a:pPr>
            <a:r>
              <a:rPr lang="en-US" sz="2000" b="1" i="1" dirty="0" err="1">
                <a:latin typeface="Century Gothic" panose="020B0502020202020204" pitchFamily="34" charset="0"/>
              </a:rPr>
              <a:t>Instagram</a:t>
            </a:r>
            <a:r>
              <a:rPr lang="en-US" sz="2000" dirty="0">
                <a:latin typeface="Century Gothic" panose="020B0502020202020204" pitchFamily="34" charset="0"/>
              </a:rPr>
              <a:t>: </a:t>
            </a:r>
            <a:r>
              <a:rPr lang="en-US" sz="2000" dirty="0" err="1">
                <a:latin typeface="Century Gothic" panose="020B0502020202020204" pitchFamily="34" charset="0"/>
              </a:rPr>
              <a:t>HISDMultilingual</a:t>
            </a:r>
            <a:endParaRPr lang="en-US" sz="2000" dirty="0">
              <a:latin typeface="Century Gothic" panose="020B0502020202020204" pitchFamily="34" charset="0"/>
            </a:endParaRPr>
          </a:p>
          <a:p>
            <a:pPr marL="0" indent="0">
              <a:spcBef>
                <a:spcPts val="1200"/>
              </a:spcBef>
              <a:buNone/>
            </a:pPr>
            <a:r>
              <a:rPr lang="en-US" sz="2000" b="1" i="1" dirty="0" err="1">
                <a:latin typeface="Century Gothic" panose="020B0502020202020204" pitchFamily="34" charset="0"/>
              </a:rPr>
              <a:t>Pinterest</a:t>
            </a:r>
            <a:r>
              <a:rPr lang="en-US" sz="2000" dirty="0">
                <a:latin typeface="Century Gothic" panose="020B0502020202020204" pitchFamily="34" charset="0"/>
              </a:rPr>
              <a:t>: </a:t>
            </a:r>
            <a:r>
              <a:rPr lang="en-US" sz="2000" dirty="0">
                <a:latin typeface="Century Gothic" panose="020B0502020202020204" pitchFamily="34" charset="0"/>
                <a:hlinkClick r:id="rId6"/>
              </a:rPr>
              <a:t>Houston ISD Multilingual Programs</a:t>
            </a:r>
            <a:endParaRPr lang="en-US" sz="2000" dirty="0">
              <a:latin typeface="Century Gothic" panose="020B0502020202020204" pitchFamily="34" charset="0"/>
            </a:endParaRPr>
          </a:p>
          <a:p>
            <a:pPr marL="0" indent="0">
              <a:spcBef>
                <a:spcPts val="1200"/>
              </a:spcBef>
              <a:buNone/>
            </a:pPr>
            <a:r>
              <a:rPr lang="en-US" sz="2000" b="1" i="1" dirty="0">
                <a:latin typeface="Century Gothic" panose="020B0502020202020204" pitchFamily="34" charset="0"/>
              </a:rPr>
              <a:t>Email</a:t>
            </a:r>
            <a:r>
              <a:rPr lang="en-US" sz="2000" dirty="0">
                <a:latin typeface="Century Gothic" panose="020B0502020202020204" pitchFamily="34" charset="0"/>
              </a:rPr>
              <a:t>: </a:t>
            </a:r>
            <a:r>
              <a:rPr lang="en-US" sz="2000" dirty="0">
                <a:latin typeface="Century Gothic" panose="020B0502020202020204" pitchFamily="34" charset="0"/>
                <a:hlinkClick r:id="rId7"/>
              </a:rPr>
              <a:t>multilingual@houstonisd.org</a:t>
            </a:r>
            <a:endParaRPr lang="en-US" sz="2000" dirty="0">
              <a:latin typeface="Century Gothic" panose="020B0502020202020204" pitchFamily="34" charset="0"/>
            </a:endParaRPr>
          </a:p>
          <a:p>
            <a:pPr marL="0" indent="0">
              <a:spcBef>
                <a:spcPts val="1200"/>
              </a:spcBef>
              <a:buNone/>
            </a:pPr>
            <a:r>
              <a:rPr lang="en-US" sz="2000" b="1" i="1" dirty="0">
                <a:latin typeface="Century Gothic" panose="020B0502020202020204" pitchFamily="34" charset="0"/>
              </a:rPr>
              <a:t>Phone</a:t>
            </a:r>
            <a:r>
              <a:rPr lang="en-US" sz="2000" dirty="0">
                <a:latin typeface="Century Gothic" panose="020B0502020202020204" pitchFamily="34" charset="0"/>
              </a:rPr>
              <a:t>: 713-556-6961</a:t>
            </a:r>
          </a:p>
          <a:p>
            <a:endParaRPr lang="en-US" dirty="0"/>
          </a:p>
        </p:txBody>
      </p:sp>
      <p:sp>
        <p:nvSpPr>
          <p:cNvPr id="4" name="Slide Number Placeholder 3"/>
          <p:cNvSpPr>
            <a:spLocks noGrp="1"/>
          </p:cNvSpPr>
          <p:nvPr>
            <p:ph type="sldNum" sz="quarter" idx="10"/>
          </p:nvPr>
        </p:nvSpPr>
        <p:spPr/>
        <p:txBody>
          <a:bodyPr/>
          <a:lstStyle/>
          <a:p>
            <a:fld id="{59B8A2CA-8514-4B74-8A57-8745A62A1CF3}" type="slidenum">
              <a:rPr lang="en-US" smtClean="0"/>
              <a:pPr/>
              <a:t>22</a:t>
            </a:fld>
            <a:endParaRPr lang="en-US" dirty="0"/>
          </a:p>
        </p:txBody>
      </p:sp>
    </p:spTree>
    <p:extLst>
      <p:ext uri="{BB962C8B-B14F-4D97-AF65-F5344CB8AC3E}">
        <p14:creationId xmlns:p14="http://schemas.microsoft.com/office/powerpoint/2010/main" val="29976629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err="1" smtClean="0"/>
              <a:t>Programa</a:t>
            </a:r>
            <a:r>
              <a:rPr lang="en-US" dirty="0" smtClean="0"/>
              <a:t> de </a:t>
            </a:r>
            <a:r>
              <a:rPr lang="en-US" dirty="0" err="1" smtClean="0"/>
              <a:t>lenguaje</a:t>
            </a:r>
            <a:r>
              <a:rPr lang="en-US" dirty="0" smtClean="0"/>
              <a:t> dual de dos </a:t>
            </a:r>
            <a:r>
              <a:rPr lang="en-US" dirty="0" err="1" smtClean="0"/>
              <a:t>vias</a:t>
            </a:r>
            <a:endParaRPr lang="en-US" dirty="0"/>
          </a:p>
        </p:txBody>
      </p:sp>
      <p:sp>
        <p:nvSpPr>
          <p:cNvPr id="5" name="Content Placeholder 4"/>
          <p:cNvSpPr>
            <a:spLocks noGrp="1"/>
          </p:cNvSpPr>
          <p:nvPr>
            <p:ph idx="1"/>
          </p:nvPr>
        </p:nvSpPr>
        <p:spPr>
          <a:xfrm>
            <a:off x="457200" y="775997"/>
            <a:ext cx="8229600" cy="4360863"/>
          </a:xfrm>
        </p:spPr>
        <p:txBody>
          <a:bodyPr/>
          <a:lstStyle/>
          <a:p>
            <a:r>
              <a:rPr lang="es-MX" sz="2000" dirty="0">
                <a:latin typeface="Century Gothic" panose="020B0502020202020204" pitchFamily="34" charset="0"/>
              </a:rPr>
              <a:t>Programa aditivo (los estudiantes aprenden a leer y escribir en </a:t>
            </a:r>
            <a:r>
              <a:rPr lang="es-MX" sz="2000" dirty="0" smtClean="0">
                <a:latin typeface="Century Gothic" panose="020B0502020202020204" pitchFamily="34" charset="0"/>
              </a:rPr>
              <a:t>más de un idioma).</a:t>
            </a:r>
            <a:endParaRPr lang="es-MX" sz="2000" dirty="0">
              <a:latin typeface="Century Gothic" panose="020B0502020202020204" pitchFamily="34" charset="0"/>
            </a:endParaRPr>
          </a:p>
          <a:p>
            <a:pPr marL="0" indent="0" algn="just">
              <a:buNone/>
            </a:pPr>
            <a:endParaRPr lang="es-MX" sz="2000" dirty="0">
              <a:latin typeface="Century Gothic" panose="020B0502020202020204" pitchFamily="34" charset="0"/>
            </a:endParaRPr>
          </a:p>
          <a:p>
            <a:r>
              <a:rPr lang="es-MX" sz="2000" dirty="0">
                <a:latin typeface="Century Gothic" panose="020B0502020202020204" pitchFamily="34" charset="0"/>
              </a:rPr>
              <a:t>Las clases consisten </a:t>
            </a:r>
            <a:r>
              <a:rPr lang="es-MX" sz="2000" dirty="0" smtClean="0">
                <a:latin typeface="Century Gothic" panose="020B0502020202020204" pitchFamily="34" charset="0"/>
              </a:rPr>
              <a:t>en </a:t>
            </a:r>
            <a:r>
              <a:rPr lang="es-MX" sz="2000" dirty="0">
                <a:latin typeface="Century Gothic" panose="020B0502020202020204" pitchFamily="34" charset="0"/>
              </a:rPr>
              <a:t>una combinación de estudiantes cuya lengua materna es </a:t>
            </a:r>
            <a:r>
              <a:rPr lang="es-MX" sz="2000" dirty="0" smtClean="0">
                <a:latin typeface="Century Gothic" panose="020B0502020202020204" pitchFamily="34" charset="0"/>
              </a:rPr>
              <a:t>el inglés </a:t>
            </a:r>
            <a:r>
              <a:rPr lang="es-MX" sz="2000" dirty="0">
                <a:latin typeface="Century Gothic" panose="020B0502020202020204" pitchFamily="34" charset="0"/>
              </a:rPr>
              <a:t>y </a:t>
            </a:r>
            <a:r>
              <a:rPr lang="es-MX" sz="2000" dirty="0" smtClean="0">
                <a:latin typeface="Century Gothic" panose="020B0502020202020204" pitchFamily="34" charset="0"/>
              </a:rPr>
              <a:t>estudiantes cuya lengua natal es español</a:t>
            </a:r>
            <a:r>
              <a:rPr lang="es-MX" sz="2000" dirty="0">
                <a:latin typeface="Century Gothic" panose="020B0502020202020204" pitchFamily="34" charset="0"/>
              </a:rPr>
              <a:t>. </a:t>
            </a:r>
          </a:p>
          <a:p>
            <a:endParaRPr lang="es-MX" sz="2000" dirty="0">
              <a:latin typeface="Century Gothic" panose="020B0502020202020204" pitchFamily="34" charset="0"/>
            </a:endParaRPr>
          </a:p>
          <a:p>
            <a:r>
              <a:rPr lang="es-MX" sz="2000" dirty="0" smtClean="0">
                <a:latin typeface="Century Gothic" panose="020B0502020202020204" pitchFamily="34" charset="0"/>
              </a:rPr>
              <a:t>Los </a:t>
            </a:r>
            <a:r>
              <a:rPr lang="es-MX" sz="2000" dirty="0">
                <a:latin typeface="Century Gothic" panose="020B0502020202020204" pitchFamily="34" charset="0"/>
              </a:rPr>
              <a:t>estudiantes </a:t>
            </a:r>
            <a:r>
              <a:rPr lang="es-MX" sz="2000" dirty="0" smtClean="0">
                <a:latin typeface="Century Gothic" panose="020B0502020202020204" pitchFamily="34" charset="0"/>
              </a:rPr>
              <a:t>adquieren </a:t>
            </a:r>
            <a:r>
              <a:rPr lang="es-MX" sz="2000" dirty="0">
                <a:latin typeface="Century Gothic" panose="020B0502020202020204" pitchFamily="34" charset="0"/>
              </a:rPr>
              <a:t>ambos </a:t>
            </a:r>
            <a:r>
              <a:rPr lang="es-MX" sz="2000" dirty="0" smtClean="0">
                <a:latin typeface="Century Gothic" panose="020B0502020202020204" pitchFamily="34" charset="0"/>
              </a:rPr>
              <a:t>idiomas al mismo tiempo que aprenden el contenido académico de diferentes materias (ciencias naturales, ciencias sociales, matemáticas, etc.).</a:t>
            </a:r>
            <a:endParaRPr lang="es-MX" sz="2000" dirty="0">
              <a:latin typeface="Century Gothic" panose="020B0502020202020204" pitchFamily="34" charset="0"/>
            </a:endParaRPr>
          </a:p>
        </p:txBody>
      </p:sp>
      <p:sp>
        <p:nvSpPr>
          <p:cNvPr id="2" name="Slide Number Placeholder 1"/>
          <p:cNvSpPr>
            <a:spLocks noGrp="1"/>
          </p:cNvSpPr>
          <p:nvPr>
            <p:ph type="sldNum" sz="quarter" idx="10"/>
          </p:nvPr>
        </p:nvSpPr>
        <p:spPr/>
        <p:txBody>
          <a:bodyPr/>
          <a:lstStyle/>
          <a:p>
            <a:fld id="{03D5EBD2-E33D-403B-8351-A41F39F755CD}" type="slidenum">
              <a:rPr lang="en-US" altLang="en-US" smtClean="0"/>
              <a:pPr/>
              <a:t>3</a:t>
            </a:fld>
            <a:endParaRPr lang="en-US" altLang="en-US" dirty="0"/>
          </a:p>
        </p:txBody>
      </p:sp>
    </p:spTree>
    <p:extLst>
      <p:ext uri="{BB962C8B-B14F-4D97-AF65-F5344CB8AC3E}">
        <p14:creationId xmlns:p14="http://schemas.microsoft.com/office/powerpoint/2010/main" val="15384648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MX" dirty="0" smtClean="0"/>
              <a:t>metas</a:t>
            </a:r>
            <a:endParaRPr lang="en-US" dirty="0"/>
          </a:p>
        </p:txBody>
      </p:sp>
      <p:sp>
        <p:nvSpPr>
          <p:cNvPr id="3" name="Content Placeholder 2"/>
          <p:cNvSpPr>
            <a:spLocks noGrp="1"/>
          </p:cNvSpPr>
          <p:nvPr>
            <p:ph idx="1"/>
          </p:nvPr>
        </p:nvSpPr>
        <p:spPr>
          <a:xfrm>
            <a:off x="457200" y="837127"/>
            <a:ext cx="8229600" cy="5519223"/>
          </a:xfrm>
        </p:spPr>
        <p:txBody>
          <a:bodyPr/>
          <a:lstStyle/>
          <a:p>
            <a:r>
              <a:rPr lang="es-MX" sz="2000" dirty="0" smtClean="0">
                <a:latin typeface="Century Gothic" panose="020B0502020202020204" pitchFamily="34" charset="0"/>
              </a:rPr>
              <a:t>Desarrollar la </a:t>
            </a:r>
            <a:r>
              <a:rPr lang="es-MX" sz="2000" dirty="0">
                <a:latin typeface="Century Gothic" panose="020B0502020202020204" pitchFamily="34" charset="0"/>
              </a:rPr>
              <a:t>lectoescritura en inglés y español.</a:t>
            </a:r>
          </a:p>
          <a:p>
            <a:pPr marL="0" indent="0">
              <a:buNone/>
            </a:pPr>
            <a:endParaRPr lang="es-MX" sz="2000" dirty="0" smtClean="0">
              <a:latin typeface="Century Gothic" panose="020B0502020202020204" pitchFamily="34" charset="0"/>
            </a:endParaRPr>
          </a:p>
          <a:p>
            <a:r>
              <a:rPr lang="es-MX" sz="2000" dirty="0" smtClean="0">
                <a:latin typeface="Century Gothic" panose="020B0502020202020204" pitchFamily="34" charset="0"/>
              </a:rPr>
              <a:t>Lograr un alto </a:t>
            </a:r>
            <a:r>
              <a:rPr lang="es-MX" sz="2000" dirty="0">
                <a:latin typeface="Century Gothic" panose="020B0502020202020204" pitchFamily="34" charset="0"/>
              </a:rPr>
              <a:t>desempeño académico en ambos idiomas.</a:t>
            </a:r>
          </a:p>
          <a:p>
            <a:endParaRPr lang="es-MX" sz="2000" dirty="0">
              <a:latin typeface="Century Gothic" panose="020B0502020202020204" pitchFamily="34" charset="0"/>
            </a:endParaRPr>
          </a:p>
          <a:p>
            <a:r>
              <a:rPr lang="es-MX" sz="2000" dirty="0">
                <a:latin typeface="Century Gothic" panose="020B0502020202020204" pitchFamily="34" charset="0"/>
              </a:rPr>
              <a:t>Desarrollar </a:t>
            </a:r>
            <a:r>
              <a:rPr lang="es-MX" sz="2000" dirty="0" smtClean="0">
                <a:latin typeface="Century Gothic" panose="020B0502020202020204" pitchFamily="34" charset="0"/>
              </a:rPr>
              <a:t>una imagen </a:t>
            </a:r>
            <a:r>
              <a:rPr lang="es-MX" sz="2000" dirty="0">
                <a:latin typeface="Century Gothic" panose="020B0502020202020204" pitchFamily="34" charset="0"/>
              </a:rPr>
              <a:t>positiva </a:t>
            </a:r>
            <a:r>
              <a:rPr lang="es-MX" sz="2000" dirty="0" smtClean="0">
                <a:latin typeface="Century Gothic" panose="020B0502020202020204" pitchFamily="34" charset="0"/>
              </a:rPr>
              <a:t>de </a:t>
            </a:r>
            <a:r>
              <a:rPr lang="es-MX" sz="2000" dirty="0">
                <a:latin typeface="Century Gothic" panose="020B0502020202020204" pitchFamily="34" charset="0"/>
              </a:rPr>
              <a:t>la diversidad </a:t>
            </a:r>
            <a:r>
              <a:rPr lang="es-MX" sz="2000" dirty="0" smtClean="0">
                <a:latin typeface="Century Gothic" panose="020B0502020202020204" pitchFamily="34" charset="0"/>
              </a:rPr>
              <a:t>lingüística y cultural.</a:t>
            </a:r>
          </a:p>
          <a:p>
            <a:pPr marL="0" indent="0">
              <a:buNone/>
            </a:pPr>
            <a:endParaRPr lang="es-MX" sz="2000" dirty="0" smtClean="0">
              <a:latin typeface="Century Gothic" panose="020B0502020202020204" pitchFamily="34" charset="0"/>
            </a:endParaRPr>
          </a:p>
          <a:p>
            <a:r>
              <a:rPr lang="es-MX" sz="2000" dirty="0">
                <a:latin typeface="Century Gothic" panose="020B0502020202020204" pitchFamily="34" charset="0"/>
              </a:rPr>
              <a:t>Desarrollar y </a:t>
            </a:r>
            <a:r>
              <a:rPr lang="es-MX" sz="2000" dirty="0" smtClean="0">
                <a:latin typeface="Century Gothic" panose="020B0502020202020204" pitchFamily="34" charset="0"/>
              </a:rPr>
              <a:t>promover empatía entre diferentes </a:t>
            </a:r>
            <a:r>
              <a:rPr lang="es-MX" sz="2000" dirty="0">
                <a:latin typeface="Century Gothic" panose="020B0502020202020204" pitchFamily="34" charset="0"/>
              </a:rPr>
              <a:t>culturas.</a:t>
            </a:r>
          </a:p>
          <a:p>
            <a:pPr marL="0" indent="0" algn="just">
              <a:buNone/>
            </a:pPr>
            <a:endParaRPr lang="es-MX" sz="2000" dirty="0">
              <a:latin typeface="Century Gothic" panose="020B0502020202020204" pitchFamily="34" charset="0"/>
            </a:endParaRPr>
          </a:p>
          <a:p>
            <a:pPr lvl="0"/>
            <a:r>
              <a:rPr lang="es-MX" sz="2000" dirty="0">
                <a:latin typeface="Century Gothic" panose="020B0502020202020204" pitchFamily="34" charset="0"/>
              </a:rPr>
              <a:t>La </a:t>
            </a:r>
            <a:r>
              <a:rPr lang="es-MX" sz="2000" dirty="0" smtClean="0">
                <a:latin typeface="Century Gothic" panose="020B0502020202020204" pitchFamily="34" charset="0"/>
              </a:rPr>
              <a:t>combinación </a:t>
            </a:r>
            <a:r>
              <a:rPr lang="es-MX" sz="2000" dirty="0">
                <a:latin typeface="Century Gothic" panose="020B0502020202020204" pitchFamily="34" charset="0"/>
              </a:rPr>
              <a:t>de </a:t>
            </a:r>
            <a:r>
              <a:rPr lang="es-MX" sz="2000" dirty="0" smtClean="0">
                <a:latin typeface="Century Gothic" panose="020B0502020202020204" pitchFamily="34" charset="0"/>
              </a:rPr>
              <a:t>estudiantes, </a:t>
            </a:r>
            <a:r>
              <a:rPr lang="es-MX" sz="2000" dirty="0">
                <a:latin typeface="Century Gothic" panose="020B0502020202020204" pitchFamily="34" charset="0"/>
              </a:rPr>
              <a:t>cuya lengua materna es el inglés con estudiantes de habla </a:t>
            </a:r>
            <a:r>
              <a:rPr lang="es-MX" sz="2000" dirty="0" smtClean="0">
                <a:latin typeface="Century Gothic" panose="020B0502020202020204" pitchFamily="34" charset="0"/>
              </a:rPr>
              <a:t>hispana, </a:t>
            </a:r>
            <a:r>
              <a:rPr lang="es-MX" sz="2000" dirty="0">
                <a:latin typeface="Century Gothic" panose="020B0502020202020204" pitchFamily="34" charset="0"/>
              </a:rPr>
              <a:t>durante la instrucción académica </a:t>
            </a:r>
            <a:r>
              <a:rPr lang="es-MX" sz="2000" dirty="0" smtClean="0">
                <a:latin typeface="Century Gothic" panose="020B0502020202020204" pitchFamily="34" charset="0"/>
              </a:rPr>
              <a:t>impartida en inglés y español. </a:t>
            </a:r>
            <a:endParaRPr lang="es-MX" sz="2000" dirty="0">
              <a:latin typeface="Century Gothic" panose="020B0502020202020204" pitchFamily="34" charset="0"/>
            </a:endParaRPr>
          </a:p>
          <a:p>
            <a:endParaRPr lang="es-MX" sz="2000" dirty="0">
              <a:latin typeface="Century Gothic" panose="020B0502020202020204" pitchFamily="34" charset="0"/>
            </a:endParaRPr>
          </a:p>
          <a:p>
            <a:endParaRPr lang="es-MX" sz="1800" dirty="0"/>
          </a:p>
          <a:p>
            <a:pPr marL="0" indent="0">
              <a:lnSpc>
                <a:spcPct val="150000"/>
              </a:lnSpc>
              <a:buNone/>
            </a:pPr>
            <a:endParaRPr lang="en-US" sz="300" dirty="0"/>
          </a:p>
          <a:p>
            <a:pPr>
              <a:buNone/>
            </a:pPr>
            <a:endParaRPr lang="en-US" sz="800" dirty="0"/>
          </a:p>
          <a:p>
            <a:pPr>
              <a:lnSpc>
                <a:spcPct val="110000"/>
              </a:lnSpc>
            </a:pPr>
            <a:endParaRPr lang="en-US" sz="2400" dirty="0">
              <a:latin typeface="Century Gothic" panose="020B0502020202020204" pitchFamily="34" charset="0"/>
            </a:endParaRPr>
          </a:p>
          <a:p>
            <a:pPr marL="0" indent="0">
              <a:buNone/>
            </a:pPr>
            <a:endParaRPr lang="en-US" sz="2400"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59B8A2CA-8514-4B74-8A57-8745A62A1CF3}" type="slidenum">
              <a:rPr lang="en-US" smtClean="0"/>
              <a:pPr/>
              <a:t>4</a:t>
            </a:fld>
            <a:endParaRPr lang="en-US" dirty="0"/>
          </a:p>
        </p:txBody>
      </p:sp>
    </p:spTree>
    <p:extLst>
      <p:ext uri="{BB962C8B-B14F-4D97-AF65-F5344CB8AC3E}">
        <p14:creationId xmlns:p14="http://schemas.microsoft.com/office/powerpoint/2010/main" val="27042542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Historia</a:t>
            </a:r>
            <a:r>
              <a:rPr lang="en-US" dirty="0" smtClean="0"/>
              <a:t> del </a:t>
            </a:r>
            <a:r>
              <a:rPr lang="en-US" dirty="0" err="1" smtClean="0"/>
              <a:t>programa</a:t>
            </a:r>
            <a:r>
              <a:rPr lang="en-US" dirty="0"/>
              <a:t> </a:t>
            </a:r>
            <a:r>
              <a:rPr lang="en-US" dirty="0" smtClean="0"/>
              <a:t>dual en </a:t>
            </a:r>
            <a:r>
              <a:rPr lang="en-US" dirty="0" err="1" smtClean="0"/>
              <a:t>hisd</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083067063"/>
              </p:ext>
            </p:extLst>
          </p:nvPr>
        </p:nvGraphicFramePr>
        <p:xfrm>
          <a:off x="457200" y="773113"/>
          <a:ext cx="8229600" cy="4956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0"/>
          </p:nvPr>
        </p:nvSpPr>
        <p:spPr/>
        <p:txBody>
          <a:bodyPr/>
          <a:lstStyle/>
          <a:p>
            <a:fld id="{59B8A2CA-8514-4B74-8A57-8745A62A1CF3}" type="slidenum">
              <a:rPr lang="en-US" smtClean="0"/>
              <a:pPr/>
              <a:t>5</a:t>
            </a:fld>
            <a:endParaRPr lang="en-US" dirty="0"/>
          </a:p>
        </p:txBody>
      </p:sp>
    </p:spTree>
    <p:extLst>
      <p:ext uri="{BB962C8B-B14F-4D97-AF65-F5344CB8AC3E}">
        <p14:creationId xmlns:p14="http://schemas.microsoft.com/office/powerpoint/2010/main" val="42095726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Historia</a:t>
            </a:r>
            <a:r>
              <a:rPr lang="en-US" dirty="0"/>
              <a:t> del </a:t>
            </a:r>
            <a:r>
              <a:rPr lang="en-US" dirty="0" err="1"/>
              <a:t>programa</a:t>
            </a:r>
            <a:r>
              <a:rPr lang="en-US" dirty="0"/>
              <a:t> dual en </a:t>
            </a:r>
            <a:r>
              <a:rPr lang="en-US" dirty="0" err="1"/>
              <a:t>hisd</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058030883"/>
              </p:ext>
            </p:extLst>
          </p:nvPr>
        </p:nvGraphicFramePr>
        <p:xfrm>
          <a:off x="457200" y="773113"/>
          <a:ext cx="8229600" cy="4956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0"/>
          </p:nvPr>
        </p:nvSpPr>
        <p:spPr/>
        <p:txBody>
          <a:bodyPr/>
          <a:lstStyle/>
          <a:p>
            <a:fld id="{59B8A2CA-8514-4B74-8A57-8745A62A1CF3}" type="slidenum">
              <a:rPr lang="en-US" smtClean="0"/>
              <a:pPr/>
              <a:t>6</a:t>
            </a:fld>
            <a:endParaRPr lang="en-US" dirty="0"/>
          </a:p>
        </p:txBody>
      </p:sp>
    </p:spTree>
    <p:extLst>
      <p:ext uri="{BB962C8B-B14F-4D97-AF65-F5344CB8AC3E}">
        <p14:creationId xmlns:p14="http://schemas.microsoft.com/office/powerpoint/2010/main" val="527200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Prioridades</a:t>
            </a:r>
            <a:r>
              <a:rPr lang="en-US" dirty="0"/>
              <a:t> del </a:t>
            </a:r>
            <a:r>
              <a:rPr lang="en-US" dirty="0" err="1"/>
              <a:t>distrito</a:t>
            </a:r>
            <a:endParaRPr lang="en-US" dirty="0"/>
          </a:p>
        </p:txBody>
      </p:sp>
      <p:sp>
        <p:nvSpPr>
          <p:cNvPr id="3" name="Content Placeholder 2"/>
          <p:cNvSpPr>
            <a:spLocks noGrp="1"/>
          </p:cNvSpPr>
          <p:nvPr>
            <p:ph idx="1"/>
          </p:nvPr>
        </p:nvSpPr>
        <p:spPr>
          <a:xfrm>
            <a:off x="457200" y="1016000"/>
            <a:ext cx="8229600" cy="4360863"/>
          </a:xfrm>
        </p:spPr>
        <p:txBody>
          <a:bodyPr/>
          <a:lstStyle/>
          <a:p>
            <a:r>
              <a:rPr lang="es-MX" sz="2000" dirty="0" smtClean="0">
                <a:latin typeface="Century Gothic" panose="020B0502020202020204" pitchFamily="34" charset="0"/>
              </a:rPr>
              <a:t>La meta es cambiar paulatinamente el programa de transición bilingüe al programa de lenguaje dual como el único programa bilingüe disponible para estudiantes cuya lengua madre no es el inglés, matriculados en HISD que tienen el perfil para participar en el programa.</a:t>
            </a:r>
          </a:p>
          <a:p>
            <a:pPr marL="0" indent="0">
              <a:buNone/>
            </a:pPr>
            <a:endParaRPr lang="es-MX" sz="2000" dirty="0" smtClean="0">
              <a:latin typeface="Century Gothic" panose="020B0502020202020204" pitchFamily="34" charset="0"/>
            </a:endParaRPr>
          </a:p>
          <a:p>
            <a:r>
              <a:rPr lang="es-MX" sz="2000" dirty="0" smtClean="0">
                <a:latin typeface="Century Gothic" panose="020B0502020202020204" pitchFamily="34" charset="0"/>
              </a:rPr>
              <a:t>Al mismo tiempo, el programa de lenguaje dual seguirá siendo un programa aditivo para estudiantes que son nativos del inglés.</a:t>
            </a:r>
          </a:p>
          <a:p>
            <a:pPr marL="0" indent="0">
              <a:buNone/>
            </a:pPr>
            <a:endParaRPr lang="es-MX" sz="2000" dirty="0" smtClean="0">
              <a:latin typeface="Century Gothic" panose="020B0502020202020204" pitchFamily="34" charset="0"/>
            </a:endParaRPr>
          </a:p>
          <a:p>
            <a:r>
              <a:rPr lang="es-MX" sz="2000" dirty="0" smtClean="0">
                <a:latin typeface="Century Gothic" panose="020B0502020202020204" pitchFamily="34" charset="0"/>
              </a:rPr>
              <a:t>La expansión de este modelo será gradual en secundarias y preparatorias teniendo en cuenta la ubicación geográfica de manera que estén cercanas a las primarias que ofrecen el programa de lenguaje dual.</a:t>
            </a:r>
          </a:p>
          <a:p>
            <a:endParaRPr lang="en-US" sz="2000"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59B8A2CA-8514-4B74-8A57-8745A62A1CF3}" type="slidenum">
              <a:rPr lang="en-US" smtClean="0"/>
              <a:pPr/>
              <a:t>7</a:t>
            </a:fld>
            <a:endParaRPr lang="en-US" dirty="0"/>
          </a:p>
        </p:txBody>
      </p:sp>
    </p:spTree>
    <p:extLst>
      <p:ext uri="{BB962C8B-B14F-4D97-AF65-F5344CB8AC3E}">
        <p14:creationId xmlns:p14="http://schemas.microsoft.com/office/powerpoint/2010/main" val="813293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Prioridades</a:t>
            </a:r>
            <a:r>
              <a:rPr lang="en-US" dirty="0" smtClean="0"/>
              <a:t> del </a:t>
            </a:r>
            <a:r>
              <a:rPr lang="en-US" dirty="0" err="1" smtClean="0"/>
              <a:t>distrito</a:t>
            </a:r>
            <a:endParaRPr lang="en-US" dirty="0"/>
          </a:p>
        </p:txBody>
      </p:sp>
      <p:sp>
        <p:nvSpPr>
          <p:cNvPr id="3" name="Content Placeholder 2"/>
          <p:cNvSpPr>
            <a:spLocks noGrp="1"/>
          </p:cNvSpPr>
          <p:nvPr>
            <p:ph idx="1"/>
          </p:nvPr>
        </p:nvSpPr>
        <p:spPr>
          <a:xfrm>
            <a:off x="457200" y="750233"/>
            <a:ext cx="8229600" cy="4360863"/>
          </a:xfrm>
        </p:spPr>
        <p:txBody>
          <a:bodyPr/>
          <a:lstStyle/>
          <a:p>
            <a:pPr lvl="0"/>
            <a:r>
              <a:rPr lang="es-MX" sz="2000" dirty="0" smtClean="0">
                <a:latin typeface="Century Gothic" panose="020B0502020202020204" pitchFamily="34" charset="0"/>
              </a:rPr>
              <a:t>La enseñanza en español debe abarcar del 50 al 80 por ciento del tiempo de instrucción dependiendo </a:t>
            </a:r>
            <a:r>
              <a:rPr lang="es-MX" sz="2000" dirty="0">
                <a:latin typeface="Century Gothic" panose="020B0502020202020204" pitchFamily="34" charset="0"/>
              </a:rPr>
              <a:t>del </a:t>
            </a:r>
            <a:r>
              <a:rPr lang="es-MX" sz="2000" dirty="0" smtClean="0">
                <a:latin typeface="Century Gothic" panose="020B0502020202020204" pitchFamily="34" charset="0"/>
              </a:rPr>
              <a:t>grado y formato del programa.</a:t>
            </a:r>
            <a:endParaRPr lang="es-MX" sz="2000" dirty="0">
              <a:latin typeface="Century Gothic" panose="020B0502020202020204" pitchFamily="34" charset="0"/>
            </a:endParaRPr>
          </a:p>
          <a:p>
            <a:pPr marL="0" lvl="0" indent="0">
              <a:buNone/>
            </a:pPr>
            <a:endParaRPr lang="es-MX" sz="2000" dirty="0">
              <a:latin typeface="Century Gothic" panose="020B0502020202020204" pitchFamily="34" charset="0"/>
            </a:endParaRPr>
          </a:p>
          <a:p>
            <a:pPr lvl="0"/>
            <a:r>
              <a:rPr lang="es-MX" sz="2000" dirty="0" smtClean="0">
                <a:latin typeface="Century Gothic" panose="020B0502020202020204" pitchFamily="34" charset="0"/>
              </a:rPr>
              <a:t>Se garantiza el acceso </a:t>
            </a:r>
            <a:r>
              <a:rPr lang="es-MX" sz="2000" dirty="0">
                <a:latin typeface="Century Gothic" panose="020B0502020202020204" pitchFamily="34" charset="0"/>
              </a:rPr>
              <a:t>equitativo </a:t>
            </a:r>
            <a:r>
              <a:rPr lang="es-MX" sz="2000" dirty="0" smtClean="0">
                <a:latin typeface="Century Gothic" panose="020B0502020202020204" pitchFamily="34" charset="0"/>
              </a:rPr>
              <a:t>para </a:t>
            </a:r>
            <a:r>
              <a:rPr lang="es-MX" sz="2000" dirty="0">
                <a:latin typeface="Century Gothic" panose="020B0502020202020204" pitchFamily="34" charset="0"/>
              </a:rPr>
              <a:t>todos los estudiantes. </a:t>
            </a:r>
            <a:r>
              <a:rPr lang="es-MX" sz="2000" dirty="0" smtClean="0">
                <a:latin typeface="Century Gothic" panose="020B0502020202020204" pitchFamily="34" charset="0"/>
              </a:rPr>
              <a:t>Antes de ser aceptados en el programa los estudiantes </a:t>
            </a:r>
            <a:r>
              <a:rPr lang="es-MX" sz="2000" dirty="0" smtClean="0">
                <a:latin typeface="Century Gothic" panose="020B0502020202020204" pitchFamily="34" charset="0"/>
              </a:rPr>
              <a:t>tomarán </a:t>
            </a:r>
            <a:r>
              <a:rPr lang="es-MX" sz="2000" dirty="0" smtClean="0">
                <a:latin typeface="Century Gothic" panose="020B0502020202020204" pitchFamily="34" charset="0"/>
              </a:rPr>
              <a:t>un examen oral (IPT) para determinar el idioma que más dominan. En base a ello se decidirá si los estudiantes son candidatos para el programa bilingüe.</a:t>
            </a:r>
          </a:p>
          <a:p>
            <a:pPr marL="0" lvl="0" indent="0">
              <a:buNone/>
            </a:pPr>
            <a:endParaRPr lang="es-MX" sz="2000" dirty="0">
              <a:latin typeface="Century Gothic" panose="020B0502020202020204" pitchFamily="34" charset="0"/>
            </a:endParaRPr>
          </a:p>
          <a:p>
            <a:pPr lvl="0"/>
            <a:r>
              <a:rPr lang="es-MX" sz="2000" dirty="0" smtClean="0">
                <a:latin typeface="Century Gothic" panose="020B0502020202020204" pitchFamily="34" charset="0"/>
              </a:rPr>
              <a:t>Los maestros son entrenados para utilizar de manera estratégica el inglés y el español. Es decir, se enfatiza el uso del lenguaje de manera </a:t>
            </a:r>
            <a:r>
              <a:rPr lang="es-MX" sz="2000" dirty="0" smtClean="0">
                <a:latin typeface="Century Gothic" panose="020B0502020202020204" pitchFamily="34" charset="0"/>
              </a:rPr>
              <a:t>auténtica </a:t>
            </a:r>
            <a:r>
              <a:rPr lang="es-MX" sz="2000" dirty="0" smtClean="0">
                <a:latin typeface="Century Gothic" panose="020B0502020202020204" pitchFamily="34" charset="0"/>
              </a:rPr>
              <a:t>y natural, evitando traducciones simultaneas.</a:t>
            </a:r>
            <a:endParaRPr lang="en-US" sz="2000"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59B8A2CA-8514-4B74-8A57-8745A62A1CF3}" type="slidenum">
              <a:rPr lang="en-US" smtClean="0"/>
              <a:pPr/>
              <a:t>8</a:t>
            </a:fld>
            <a:endParaRPr lang="en-US" dirty="0"/>
          </a:p>
        </p:txBody>
      </p:sp>
    </p:spTree>
    <p:extLst>
      <p:ext uri="{BB962C8B-B14F-4D97-AF65-F5344CB8AC3E}">
        <p14:creationId xmlns:p14="http://schemas.microsoft.com/office/powerpoint/2010/main" val="307441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MX" dirty="0" smtClean="0"/>
              <a:t>Prioridades del distrito</a:t>
            </a:r>
            <a:endParaRPr lang="en-US" dirty="0"/>
          </a:p>
        </p:txBody>
      </p:sp>
      <p:sp>
        <p:nvSpPr>
          <p:cNvPr id="3" name="Content Placeholder 2"/>
          <p:cNvSpPr>
            <a:spLocks noGrp="1"/>
          </p:cNvSpPr>
          <p:nvPr>
            <p:ph idx="1"/>
          </p:nvPr>
        </p:nvSpPr>
        <p:spPr/>
        <p:txBody>
          <a:bodyPr/>
          <a:lstStyle/>
          <a:p>
            <a:pPr lvl="0"/>
            <a:r>
              <a:rPr lang="es-MX" sz="2000" dirty="0" smtClean="0">
                <a:latin typeface="Century Gothic" panose="020B0502020202020204" pitchFamily="34" charset="0"/>
              </a:rPr>
              <a:t>Se recomienda que la implementación del programa incluya comience desde el jardín de niños y hasta quinto grado. </a:t>
            </a:r>
            <a:r>
              <a:rPr lang="es-MX" sz="2000" dirty="0" smtClean="0">
                <a:latin typeface="Century Gothic" panose="020B0502020202020204" pitchFamily="34" charset="0"/>
              </a:rPr>
              <a:t>Sin embargo, es </a:t>
            </a:r>
            <a:r>
              <a:rPr lang="es-MX" sz="2000" dirty="0" smtClean="0">
                <a:latin typeface="Century Gothic" panose="020B0502020202020204" pitchFamily="34" charset="0"/>
              </a:rPr>
              <a:t>recomendable que el programa dual se ofrezca hasta el doceavo grado.</a:t>
            </a:r>
            <a:endParaRPr lang="es-MX" sz="2000" dirty="0">
              <a:latin typeface="Century Gothic" panose="020B0502020202020204" pitchFamily="34" charset="0"/>
            </a:endParaRPr>
          </a:p>
          <a:p>
            <a:pPr marL="0" lvl="0" indent="0">
              <a:buNone/>
            </a:pPr>
            <a:endParaRPr lang="es-MX" sz="2000" dirty="0">
              <a:latin typeface="Century Gothic" panose="020B0502020202020204" pitchFamily="34" charset="0"/>
            </a:endParaRPr>
          </a:p>
          <a:p>
            <a:pPr lvl="0"/>
            <a:r>
              <a:rPr lang="es-MX" sz="2000" dirty="0">
                <a:latin typeface="Century Gothic" panose="020B0502020202020204" pitchFamily="34" charset="0"/>
              </a:rPr>
              <a:t>El </a:t>
            </a:r>
            <a:r>
              <a:rPr lang="es-MX" sz="2000" dirty="0" smtClean="0">
                <a:latin typeface="Century Gothic" panose="020B0502020202020204" pitchFamily="34" charset="0"/>
              </a:rPr>
              <a:t>programa dual esta diseñado teniendo como base investigaciones científicas en el área de aprendizaje de idiomas dentro del área escolar.</a:t>
            </a:r>
          </a:p>
          <a:p>
            <a:pPr marL="0" lvl="0" indent="0">
              <a:buNone/>
            </a:pPr>
            <a:endParaRPr lang="es-MX" sz="2000" dirty="0">
              <a:latin typeface="Century Gothic" panose="020B0502020202020204" pitchFamily="34" charset="0"/>
            </a:endParaRPr>
          </a:p>
          <a:p>
            <a:pPr lvl="0"/>
            <a:r>
              <a:rPr lang="es-MX" sz="2000" dirty="0" smtClean="0">
                <a:latin typeface="Century Gothic" panose="020B0502020202020204" pitchFamily="34" charset="0"/>
              </a:rPr>
              <a:t>El plan </a:t>
            </a:r>
            <a:r>
              <a:rPr lang="es-MX" sz="2000" dirty="0">
                <a:latin typeface="Century Gothic" panose="020B0502020202020204" pitchFamily="34" charset="0"/>
              </a:rPr>
              <a:t>de </a:t>
            </a:r>
            <a:r>
              <a:rPr lang="es-MX" sz="2000" dirty="0" smtClean="0">
                <a:latin typeface="Century Gothic" panose="020B0502020202020204" pitchFamily="34" charset="0"/>
              </a:rPr>
              <a:t>estudios es riguroso. Se ha diseñado utilizando las pautas de estudio estatales- </a:t>
            </a:r>
            <a:r>
              <a:rPr lang="es-MX" sz="2000" i="1" dirty="0">
                <a:latin typeface="Century Gothic" panose="020B0502020202020204" pitchFamily="34" charset="0"/>
              </a:rPr>
              <a:t>Conocimientos y destrezas esenciales de Texas (TEKS</a:t>
            </a:r>
            <a:r>
              <a:rPr lang="es-MX" sz="2000" dirty="0" smtClean="0">
                <a:latin typeface="Century Gothic" panose="020B0502020202020204" pitchFamily="34" charset="0"/>
              </a:rPr>
              <a:t>).</a:t>
            </a:r>
            <a:endParaRPr lang="es-MX" sz="2000" dirty="0">
              <a:latin typeface="Century Gothic" panose="020B0502020202020204" pitchFamily="34" charset="0"/>
            </a:endParaRPr>
          </a:p>
          <a:p>
            <a:endParaRPr lang="en-US" sz="2000"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fld id="{59B8A2CA-8514-4B74-8A57-8745A62A1CF3}" type="slidenum">
              <a:rPr lang="en-US" smtClean="0"/>
              <a:pPr/>
              <a:t>9</a:t>
            </a:fld>
            <a:endParaRPr lang="en-US" dirty="0"/>
          </a:p>
        </p:txBody>
      </p:sp>
    </p:spTree>
    <p:extLst>
      <p:ext uri="{BB962C8B-B14F-4D97-AF65-F5344CB8AC3E}">
        <p14:creationId xmlns:p14="http://schemas.microsoft.com/office/powerpoint/2010/main" val="1554430809"/>
      </p:ext>
    </p:extLst>
  </p:cSld>
  <p:clrMapOvr>
    <a:masterClrMapping/>
  </p:clrMapOvr>
</p:sld>
</file>

<file path=ppt/theme/theme1.xml><?xml version="1.0" encoding="utf-8"?>
<a:theme xmlns:a="http://schemas.openxmlformats.org/drawingml/2006/main" name="1_2015-HISD-Global-Graduate-Template">
  <a:themeElements>
    <a:clrScheme name="Global Graduate">
      <a:dk1>
        <a:sysClr val="windowText" lastClr="000000"/>
      </a:dk1>
      <a:lt1>
        <a:sysClr val="window" lastClr="FFFFFF"/>
      </a:lt1>
      <a:dk2>
        <a:srgbClr val="67A2B9"/>
      </a:dk2>
      <a:lt2>
        <a:srgbClr val="F1F5F6"/>
      </a:lt2>
      <a:accent1>
        <a:srgbClr val="67A2B9"/>
      </a:accent1>
      <a:accent2>
        <a:srgbClr val="B5CFDB"/>
      </a:accent2>
      <a:accent3>
        <a:srgbClr val="DCA900"/>
      </a:accent3>
      <a:accent4>
        <a:srgbClr val="949494"/>
      </a:accent4>
      <a:accent5>
        <a:srgbClr val="58595B"/>
      </a:accent5>
      <a:accent6>
        <a:srgbClr val="EAF0F3"/>
      </a:accent6>
      <a:hlink>
        <a:srgbClr val="58595B"/>
      </a:hlink>
      <a:folHlink>
        <a:srgbClr val="67A2B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015-HISD-Global-Graduate-Template">
  <a:themeElements>
    <a:clrScheme name="2015-HISD-Global-Grad">
      <a:dk1>
        <a:sysClr val="windowText" lastClr="000000"/>
      </a:dk1>
      <a:lt1>
        <a:sysClr val="window" lastClr="FFFFFF"/>
      </a:lt1>
      <a:dk2>
        <a:srgbClr val="67A2B9"/>
      </a:dk2>
      <a:lt2>
        <a:srgbClr val="F1F5F6"/>
      </a:lt2>
      <a:accent1>
        <a:srgbClr val="67A2B9"/>
      </a:accent1>
      <a:accent2>
        <a:srgbClr val="B5CFDB"/>
      </a:accent2>
      <a:accent3>
        <a:srgbClr val="61A60E"/>
      </a:accent3>
      <a:accent4>
        <a:srgbClr val="949494"/>
      </a:accent4>
      <a:accent5>
        <a:srgbClr val="58595B"/>
      </a:accent5>
      <a:accent6>
        <a:srgbClr val="EAF0F3"/>
      </a:accent6>
      <a:hlink>
        <a:srgbClr val="58595B"/>
      </a:hlink>
      <a:folHlink>
        <a:srgbClr val="67A2B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2015-HISD-Global-Graduate-Template">
  <a:themeElements>
    <a:clrScheme name="2015-HISD-Global-Grad">
      <a:dk1>
        <a:sysClr val="windowText" lastClr="000000"/>
      </a:dk1>
      <a:lt1>
        <a:sysClr val="window" lastClr="FFFFFF"/>
      </a:lt1>
      <a:dk2>
        <a:srgbClr val="67A2B9"/>
      </a:dk2>
      <a:lt2>
        <a:srgbClr val="F1F5F6"/>
      </a:lt2>
      <a:accent1>
        <a:srgbClr val="67A2B9"/>
      </a:accent1>
      <a:accent2>
        <a:srgbClr val="B5CFDB"/>
      </a:accent2>
      <a:accent3>
        <a:srgbClr val="61A60E"/>
      </a:accent3>
      <a:accent4>
        <a:srgbClr val="949494"/>
      </a:accent4>
      <a:accent5>
        <a:srgbClr val="58595B"/>
      </a:accent5>
      <a:accent6>
        <a:srgbClr val="EAF0F3"/>
      </a:accent6>
      <a:hlink>
        <a:srgbClr val="58595B"/>
      </a:hlink>
      <a:folHlink>
        <a:srgbClr val="67A2B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2015-HISD-Global-Graduate-Template">
  <a:themeElements>
    <a:clrScheme name="2015-HISD-Global-Grad">
      <a:dk1>
        <a:sysClr val="windowText" lastClr="000000"/>
      </a:dk1>
      <a:lt1>
        <a:sysClr val="window" lastClr="FFFFFF"/>
      </a:lt1>
      <a:dk2>
        <a:srgbClr val="67A2B9"/>
      </a:dk2>
      <a:lt2>
        <a:srgbClr val="F1F5F6"/>
      </a:lt2>
      <a:accent1>
        <a:srgbClr val="67A2B9"/>
      </a:accent1>
      <a:accent2>
        <a:srgbClr val="B5CFDB"/>
      </a:accent2>
      <a:accent3>
        <a:srgbClr val="61A60E"/>
      </a:accent3>
      <a:accent4>
        <a:srgbClr val="949494"/>
      </a:accent4>
      <a:accent5>
        <a:srgbClr val="58595B"/>
      </a:accent5>
      <a:accent6>
        <a:srgbClr val="EAF0F3"/>
      </a:accent6>
      <a:hlink>
        <a:srgbClr val="58595B"/>
      </a:hlink>
      <a:folHlink>
        <a:srgbClr val="67A2B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7DDE7C1A87DE3498BBF848FFA727046" ma:contentTypeVersion="0" ma:contentTypeDescription="Create a new document." ma:contentTypeScope="" ma:versionID="4aaf686e149b18f26cbbfe79c0bd0fbe">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9DA63D7-35AD-4249-A140-334B90B47F14}">
  <ds:schemaRefs>
    <ds:schemaRef ds:uri="http://www.w3.org/XML/1998/namespace"/>
    <ds:schemaRef ds:uri="http://purl.org/dc/dcmitype/"/>
    <ds:schemaRef ds:uri="http://schemas.microsoft.com/office/2006/documentManagement/types"/>
    <ds:schemaRef ds:uri="http://purl.org/dc/elements/1.1/"/>
    <ds:schemaRef ds:uri="http://schemas.microsoft.com/office/2006/metadata/properties"/>
    <ds:schemaRef ds:uri="http://purl.org/dc/terms/"/>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A460F792-02EC-49DA-BEBD-92437662E0D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E79BA842-F919-458F-BFC4-FCE15925947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6281</TotalTime>
  <Words>1328</Words>
  <Application>Microsoft Office PowerPoint</Application>
  <PresentationFormat>On-screen Show (4:3)</PresentationFormat>
  <Paragraphs>179</Paragraphs>
  <Slides>22</Slides>
  <Notes>2</Notes>
  <HiddenSlides>0</HiddenSlides>
  <MMClips>1</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22</vt:i4>
      </vt:variant>
    </vt:vector>
  </HeadingPairs>
  <TitlesOfParts>
    <vt:vector size="30" baseType="lpstr">
      <vt:lpstr>ＭＳ Ｐゴシック</vt:lpstr>
      <vt:lpstr>Arial</vt:lpstr>
      <vt:lpstr>Calibri</vt:lpstr>
      <vt:lpstr>Century Gothic</vt:lpstr>
      <vt:lpstr>1_2015-HISD-Global-Graduate-Template</vt:lpstr>
      <vt:lpstr>2015-HISD-Global-Graduate-Template</vt:lpstr>
      <vt:lpstr>2_2015-HISD-Global-Graduate-Template</vt:lpstr>
      <vt:lpstr>3_2015-HISD-Global-Graduate-Template</vt:lpstr>
      <vt:lpstr>Programa de lenguaje dual  </vt:lpstr>
      <vt:lpstr>Visión</vt:lpstr>
      <vt:lpstr>Programa de lenguaje dual de dos vias</vt:lpstr>
      <vt:lpstr>metas</vt:lpstr>
      <vt:lpstr>Historia del programa dual en hisd</vt:lpstr>
      <vt:lpstr>Historia del programa dual en hisd</vt:lpstr>
      <vt:lpstr>Prioridades del distrito</vt:lpstr>
      <vt:lpstr>Prioridades del distrito</vt:lpstr>
      <vt:lpstr>Prioridades del distrito</vt:lpstr>
      <vt:lpstr>Apoyo de los Padres de familia </vt:lpstr>
      <vt:lpstr>Apoyo de los Padres de familia </vt:lpstr>
      <vt:lpstr>Apoyo de los Padres de familia </vt:lpstr>
      <vt:lpstr>inscripciones</vt:lpstr>
      <vt:lpstr>Programa de lenguaje dual formato 80:20</vt:lpstr>
      <vt:lpstr>Programa de lenguaje dual formato 50:50</vt:lpstr>
      <vt:lpstr>Programa respaldado científicamente</vt:lpstr>
      <vt:lpstr>PROGRAMA RESPALDADO científicamente</vt:lpstr>
      <vt:lpstr>PROGRAMA RESPALDADO científicaMENTE</vt:lpstr>
      <vt:lpstr>Programa respaldado científicamente</vt:lpstr>
      <vt:lpstr>Programa respaldado cientificamente</vt:lpstr>
      <vt:lpstr>Programa de lenguaje dual en hisd</vt:lpstr>
      <vt:lpstr>Programas multilingües de hisd</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Ramos; Gracie Guerrero</dc:creator>
  <cp:lastModifiedBy>Ramos Lopez, Laura B</cp:lastModifiedBy>
  <cp:revision>203</cp:revision>
  <cp:lastPrinted>2015-08-26T19:51:20Z</cp:lastPrinted>
  <dcterms:created xsi:type="dcterms:W3CDTF">2014-05-14T19:31:18Z</dcterms:created>
  <dcterms:modified xsi:type="dcterms:W3CDTF">2016-01-07T16:32:40Z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0x01010077DDE7C1A87DE3498BBF848FFA727046</vt:lpwstr>
  </property>
</Properties>
</file>