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7FFFF2D2_E5809455.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omments/modernComment_7FFFF2DC_37E25F39.xml" ContentType="application/vnd.ms-powerpoint.comments+xml"/>
  <Override PartName="/ppt/comments/modernComment_7FFFF2E1_5A6C161C.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36" r:id="rId4"/>
    <p:sldMasterId id="2147483674" r:id="rId5"/>
    <p:sldMasterId id="2147483740" r:id="rId6"/>
    <p:sldMasterId id="2147483758" r:id="rId7"/>
    <p:sldMasterId id="2147483767" r:id="rId8"/>
  </p:sldMasterIdLst>
  <p:notesMasterIdLst>
    <p:notesMasterId r:id="rId46"/>
  </p:notesMasterIdLst>
  <p:sldIdLst>
    <p:sldId id="257" r:id="rId9"/>
    <p:sldId id="2147480263" r:id="rId10"/>
    <p:sldId id="258" r:id="rId11"/>
    <p:sldId id="266" r:id="rId12"/>
    <p:sldId id="2147480199" r:id="rId13"/>
    <p:sldId id="2147480215" r:id="rId14"/>
    <p:sldId id="2147480265" r:id="rId15"/>
    <p:sldId id="2147480274" r:id="rId16"/>
    <p:sldId id="2147480236" r:id="rId17"/>
    <p:sldId id="2147480283" r:id="rId18"/>
    <p:sldId id="2147480284" r:id="rId19"/>
    <p:sldId id="2147480289" r:id="rId20"/>
    <p:sldId id="2147480310" r:id="rId21"/>
    <p:sldId id="2147480293" r:id="rId22"/>
    <p:sldId id="2147480266" r:id="rId23"/>
    <p:sldId id="2147480294" r:id="rId24"/>
    <p:sldId id="2147480296" r:id="rId25"/>
    <p:sldId id="2147480295" r:id="rId26"/>
    <p:sldId id="2147480297" r:id="rId27"/>
    <p:sldId id="2147480298" r:id="rId28"/>
    <p:sldId id="2147480299" r:id="rId29"/>
    <p:sldId id="2147480300" r:id="rId30"/>
    <p:sldId id="2147480301" r:id="rId31"/>
    <p:sldId id="2147480302" r:id="rId32"/>
    <p:sldId id="2147480303" r:id="rId33"/>
    <p:sldId id="2147480271" r:id="rId34"/>
    <p:sldId id="2147480305" r:id="rId35"/>
    <p:sldId id="2147480313" r:id="rId36"/>
    <p:sldId id="2147480312" r:id="rId37"/>
    <p:sldId id="2147480307" r:id="rId38"/>
    <p:sldId id="2147480308" r:id="rId39"/>
    <p:sldId id="2147480309" r:id="rId40"/>
    <p:sldId id="2147480304" r:id="rId41"/>
    <p:sldId id="2147480282" r:id="rId42"/>
    <p:sldId id="2147480291" r:id="rId43"/>
    <p:sldId id="2147480237" r:id="rId44"/>
    <p:sldId id="2147480292" r:id="rId45"/>
  </p:sldIdLst>
  <p:sldSz cx="12192000" cy="6858000"/>
  <p:notesSz cx="7010400" cy="9296400"/>
  <p:embeddedFontLst>
    <p:embeddedFont>
      <p:font typeface="Adobe Caslon Pro" panose="0205050205050A020403" pitchFamily="18" charset="77"/>
      <p:regular r:id="rId47"/>
      <p:bold r:id="rId48"/>
      <p:italic r:id="rId49"/>
      <p:boldItalic r:id="rId50"/>
    </p:embeddedFont>
    <p:embeddedFont>
      <p:font typeface="Gill Sans MT" panose="020B0502020104020203" pitchFamily="34" charset="77"/>
      <p:regular r:id="rId51"/>
      <p:bold r:id="rId52"/>
      <p:italic r:id="rId53"/>
      <p:boldItalic r:id="rId54"/>
    </p:embeddedFont>
    <p:embeddedFont>
      <p:font typeface="Montserrat" pitchFamily="2" charset="77"/>
      <p:regular r:id="rId55"/>
      <p:bold r:id="rId56"/>
      <p:italic r:id="rId57"/>
      <p:boldItalic r:id="rId58"/>
    </p:embeddedFont>
    <p:embeddedFont>
      <p:font typeface="Montserrat Light" panose="020F0302020204030204" pitchFamily="34" charset="0"/>
      <p:regular r:id="rId59"/>
      <p:italic r:id="rId60"/>
    </p:embeddedFont>
    <p:embeddedFont>
      <p:font typeface="Montserrat SemiBold" panose="020F0502020204030204" pitchFamily="34" charset="0"/>
      <p:regular r:id="rId61"/>
      <p:bold r:id="rId62"/>
      <p:italic r:id="rId63"/>
      <p:boldItalic r:id="rId64"/>
    </p:embeddedFont>
    <p:embeddedFont>
      <p:font typeface="Rockwell" panose="02060603020205020403" pitchFamily="18" charset="77"/>
      <p:regular r:id="rId65"/>
      <p:bold r:id="rId66"/>
      <p:italic r:id="rId67"/>
      <p:boldItalic r:id="rId68"/>
    </p:embeddedFont>
    <p:embeddedFont>
      <p:font typeface="Wingdings 2" pitchFamily="2" charset="2"/>
      <p:regular r:id="rId6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285235D-54BB-46C4-AE02-9DEBAB759A82}">
          <p14:sldIdLst>
            <p14:sldId id="257"/>
          </p14:sldIdLst>
        </p14:section>
        <p14:section name="W3 Content " id="{69C8E65C-6AAE-440B-9EE1-DB82BC4103D6}">
          <p14:sldIdLst>
            <p14:sldId id="2147480263"/>
            <p14:sldId id="258"/>
            <p14:sldId id="266"/>
            <p14:sldId id="2147480199"/>
            <p14:sldId id="2147480215"/>
            <p14:sldId id="2147480265"/>
            <p14:sldId id="2147480274"/>
            <p14:sldId id="2147480236"/>
            <p14:sldId id="2147480283"/>
            <p14:sldId id="2147480284"/>
            <p14:sldId id="2147480289"/>
            <p14:sldId id="2147480310"/>
            <p14:sldId id="2147480293"/>
            <p14:sldId id="2147480266"/>
            <p14:sldId id="2147480294"/>
            <p14:sldId id="2147480296"/>
            <p14:sldId id="2147480295"/>
            <p14:sldId id="2147480297"/>
            <p14:sldId id="2147480298"/>
            <p14:sldId id="2147480299"/>
            <p14:sldId id="2147480300"/>
            <p14:sldId id="2147480301"/>
            <p14:sldId id="2147480302"/>
            <p14:sldId id="2147480303"/>
            <p14:sldId id="2147480271"/>
            <p14:sldId id="2147480305"/>
            <p14:sldId id="2147480313"/>
            <p14:sldId id="2147480312"/>
            <p14:sldId id="2147480307"/>
            <p14:sldId id="2147480308"/>
            <p14:sldId id="2147480309"/>
            <p14:sldId id="2147480304"/>
            <p14:sldId id="2147480282"/>
            <p14:sldId id="2147480291"/>
            <p14:sldId id="2147480237"/>
            <p14:sldId id="2147480292"/>
          </p14:sldIdLst>
        </p14:section>
      </p14:sectionLst>
    </p:ext>
    <p:ext uri="{EFAFB233-063F-42B5-8137-9DF3F51BA10A}">
      <p15:sldGuideLst xmlns:p15="http://schemas.microsoft.com/office/powerpoint/2012/main">
        <p15:guide id="1" orient="horz" pos="731" userDrawn="1">
          <p15:clr>
            <a:srgbClr val="A4A3A4"/>
          </p15:clr>
        </p15:guide>
        <p15:guide id="2" pos="3840" userDrawn="1">
          <p15:clr>
            <a:srgbClr val="A4A3A4"/>
          </p15:clr>
        </p15:guide>
        <p15:guide id="3" orient="horz" pos="1434" userDrawn="1">
          <p15:clr>
            <a:srgbClr val="A4A3A4"/>
          </p15:clr>
        </p15:guide>
        <p15:guide id="4" orient="horz" pos="1729" userDrawn="1">
          <p15:clr>
            <a:srgbClr val="A4A3A4"/>
          </p15:clr>
        </p15:guide>
        <p15:guide id="5" orient="horz" pos="1063" userDrawn="1">
          <p15:clr>
            <a:srgbClr val="A4A3A4"/>
          </p15:clr>
        </p15:guide>
        <p15:guide id="6" orient="horz" pos="48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26370D-CB1B-5EFA-F07C-35CC76C90E22}" name="McCarley, Kendall E" initials="KM" userId="S::P00075598@houstonisd.org::e74692e6-63a1-4f07-8d0b-004f1c07204e" providerId="AD"/>
  <p188:author id="{FBA4EE12-49AD-2992-4923-E5F2A3BD502A}" name="Zdrojewski, Monica" initials="ZM" userId="S::p00189911@houstonisd.org::7398ff82-ffb7-4a2a-b7b7-5546d65038d2" providerId="AD"/>
  <p188:author id="{19917F17-3287-E017-EAAF-CCDF5BA2538C}" name="Cohen, Olivia" initials="OC" userId="S::P00284530@houstonisd.org::62476650-b0f9-4458-973f-7cd49d926f48" providerId="AD"/>
  <p188:author id="{C94ADA20-778D-249D-9DC9-02BC2AB4D9E3}" name="Le, Cindy H" initials="LC" userId="S::cle@houstonisd.org::c7c0073e-4b46-43f1-8849-9c2286674553" providerId="AD"/>
  <p188:author id="{7C84B425-F062-5FCB-AC92-597B5394B59D}" name="Rucker, Rachel" initials="RR" userId="S::p00284112@houstonisd.org::27aa4223-b608-4207-b876-deee586512a7" providerId="AD"/>
  <p188:author id="{906AE438-77D6-31F4-7B04-AD27520D4043}" name="Mike Miles" initials="MM" userId="44cbab6143e47f04" providerId="Windows Live"/>
  <p188:author id="{A0D8CE41-454B-50EA-E0A1-2C39E8CF3A7A}" name="Butler, Caitlin B" initials="BC" userId="S::p00303843@houstonisd.org::7b53ea4b-885b-496a-86aa-4494beb6a055" providerId="AD"/>
  <p188:author id="{C5056747-8198-C410-A89F-A3689D6574B8}" name="McCarley, Kendall E" initials="ME" userId="S::p00075598@houstonisd.org::e74692e6-63a1-4f07-8d0b-004f1c07204e" providerId="AD"/>
  <p188:author id="{0F1E795A-82AC-D346-21A4-1596DD825F1D}" name="Zdrojewski, Monica" initials="" userId="S::P00189911@houstonisd.org::7398ff82-ffb7-4a2a-b7b7-5546d65038d2" providerId="AD"/>
  <p188:author id="{42C8DD65-EF04-4D01-5DD7-E752180D8234}" name="Butler, Caitlin B" initials="CB" userId="S::P00303843@houstonisd.org::7b53ea4b-885b-496a-86aa-4494beb6a055" providerId="AD"/>
  <p188:author id="{2835CD68-1278-C7C4-9C02-112FB2EB8AAF}" name="York, Ashland" initials="" userId="S::P00279139@houstonisd.org::6d9e9611-0711-44cb-bc35-ceada06a2a28" providerId="AD"/>
  <p188:author id="{9DECB177-E5B7-D4EB-E6E1-4E6CED78C27B}" name="Cohen, Olivia" initials="CO" userId="S::p00284530@houstonisd.org::62476650-b0f9-4458-973f-7cd49d926f48" providerId="AD"/>
  <p188:author id="{151A9C99-8ED1-95C6-7E28-5A846E32D6FD}" name="Giles, Matthew" initials="" userId="S::P00190354@houstonisd.org::7ba2108a-5979-4c27-8f48-468a1a28ccd4" providerId="AD"/>
  <p188:author id="{002B4AA4-0806-9B96-374E-DA1A7BA53DED}" name="Rucker, Rachel" initials="RR" userId="S::P00284112@houstonisd.org::27aa4223-b608-4207-b876-deee586512a7" providerId="AD"/>
  <p188:author id="{8E6769A5-B5CF-B4F1-F9AD-6ED84E593F18}" name="Venskus, Katherine" initials="VK" userId="S::p00188890@houstonisd.org::20adb294-7f09-4f02-9b8f-8be17962e07c" providerId="AD"/>
  <p188:author id="{1C7C3BB5-D0B9-E1BD-A940-72A7A8F16C34}" name="Seth Litt" initials="SL" userId="S::seth@brysongillette.onmicrosoft.com::66e8a9d1-6994-4083-b359-8ca7cf3ea01f" providerId="AD"/>
  <p188:author id="{F64BE1B8-993A-41A7-8E97-AD411CEFAA3C}" name="Elizondo, Alexandra" initials="" userId="S::P00188895@houstonisd.org::60f6c146-0baa-4e46-82e3-225cfa718259" providerId="AD"/>
  <p188:author id="{408EB5BD-AC2D-7B16-8816-C320568859F7}" name="Flores, George D" initials="" userId="S::P00184860@houstonisd.org::8bdd7663-7470-4857-9be2-97532b2c81cd" providerId="AD"/>
  <p188:author id="{44512DC4-D4BA-4DB0-B309-5C76653BAB32}" name="Dray, Rebecca" initials="RD" userId="S::P00188879@houstonisd.org::55769304-f946-41c5-85c5-2e1c45326f6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A2B9"/>
    <a:srgbClr val="CDB03C"/>
    <a:srgbClr val="D9D9D9"/>
    <a:srgbClr val="77A29F"/>
    <a:srgbClr val="ECEAE4"/>
    <a:srgbClr val="0000FF"/>
    <a:srgbClr val="81BBD1"/>
    <a:srgbClr val="9F97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8AABB0-04FE-6F29-297E-5B763AC41019}" v="171" dt="2025-05-01T13:47:08.386"/>
    <p1510:client id="{2D19B820-2836-0E02-ECD4-A6D203DB9531}" v="3" dt="2025-05-01T12:54:20.678"/>
    <p1510:client id="{4145FE41-28FA-CCB1-7129-5FA410B7FFFB}" v="5" dt="2025-05-01T14:08:22.315"/>
    <p1510:client id="{69370C5C-5311-8D49-836C-32C57C5CA69F}" v="1" dt="2025-05-01T14:25:43.632"/>
    <p1510:client id="{99035FE7-E4FF-4309-B73F-85DF9FA9AE58}" v="36" dt="2025-05-01T14:06:01.563"/>
    <p1510:client id="{C894D3C4-D6D6-9A1B-8B8C-CEF28612D27E}" v="3" dt="2025-05-01T12:44:21.068"/>
    <p1510:client id="{F0484177-9205-CB39-76DA-B823DD82E1D4}" v="1" dt="2025-05-01T12:50:08.4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p:restoredTop sz="94678"/>
  </p:normalViewPr>
  <p:slideViewPr>
    <p:cSldViewPr snapToGrid="0">
      <p:cViewPr varScale="1">
        <p:scale>
          <a:sx n="110" d="100"/>
          <a:sy n="110" d="100"/>
        </p:scale>
        <p:origin x="872" y="336"/>
      </p:cViewPr>
      <p:guideLst>
        <p:guide orient="horz" pos="731"/>
        <p:guide pos="3840"/>
        <p:guide orient="horz" pos="1434"/>
        <p:guide orient="horz" pos="1729"/>
        <p:guide orient="horz" pos="1063"/>
        <p:guide orient="horz" pos="48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font" Target="fonts/font1.fntdata"/><Relationship Id="rId63" Type="http://schemas.openxmlformats.org/officeDocument/2006/relationships/font" Target="fonts/font17.fntdata"/><Relationship Id="rId68" Type="http://schemas.openxmlformats.org/officeDocument/2006/relationships/font" Target="fonts/font22.fntdata"/><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font" Target="fonts/font20.fntdata"/><Relationship Id="rId74"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font" Target="fonts/font15.fntdata"/><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font" Target="fonts/font23.fntdata"/><Relationship Id="rId8" Type="http://schemas.openxmlformats.org/officeDocument/2006/relationships/slideMaster" Target="slideMasters/slideMaster5.xml"/><Relationship Id="rId51" Type="http://schemas.openxmlformats.org/officeDocument/2006/relationships/font" Target="fonts/font5.fntdata"/><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font" Target="fonts/font21.fntdata"/><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font" Target="fonts/font8.fntdata"/><Relationship Id="rId62" Type="http://schemas.openxmlformats.org/officeDocument/2006/relationships/font" Target="fonts/font16.fntdata"/><Relationship Id="rId70" Type="http://schemas.openxmlformats.org/officeDocument/2006/relationships/presProps" Target="presProps.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Master" Target="slideMasters/slideMaster4.xml"/><Relationship Id="rId71" Type="http://schemas.openxmlformats.org/officeDocument/2006/relationships/viewProps" Target="viewProps.xml"/></Relationships>
</file>

<file path=ppt/comments/modernComment_7FFFF2D2_E5809455.xml><?xml version="1.0" encoding="utf-8"?>
<p188:cmLst xmlns:a="http://schemas.openxmlformats.org/drawingml/2006/main" xmlns:r="http://schemas.openxmlformats.org/officeDocument/2006/relationships" xmlns:p188="http://schemas.microsoft.com/office/powerpoint/2018/8/main">
  <p188:cm id="{EB0AC8FC-77C7-4C27-B6D1-FC431DB86884}" authorId="{FBA4EE12-49AD-2992-4923-E5F2A3BD502A}" status="resolved" created="2025-05-01T12:44:21.068" startDate="2025-05-01T12:44:21.068" dueDate="2025-05-01T12:44:21.068" assignedTo="{408EB5BD-AC2D-7B16-8816-C320568859F7}" complete="100000" title="@Flores, George D @Le, Cindy H are we able to update the taxable property values on this slide?">
    <ac:deMkLst xmlns:ac="http://schemas.microsoft.com/office/drawing/2013/main/command">
      <pc:docMk xmlns:pc="http://schemas.microsoft.com/office/powerpoint/2013/main/command"/>
      <pc:sldMk xmlns:pc="http://schemas.microsoft.com/office/powerpoint/2013/main/command" cId="3850409045" sldId="2147480274"/>
      <ac:graphicFrameMk id="5" creationId="{7DC572AD-6677-8398-C5D3-2B619DDACD2F}"/>
    </ac:deMkLst>
    <p188:replyLst>
      <p188:reply id="{406FF031-87BB-4EA9-8D06-BDA200016D44}" authorId="{C94ADA20-778D-249D-9DC9-02BC2AB4D9E3}" created="2025-05-01T12:51:53.501">
        <p188:txBody>
          <a:bodyPr/>
          <a:lstStyle/>
          <a:p>
            <a:r>
              <a:rPr lang="en-US"/>
              <a:t>Updated</a:t>
            </a:r>
          </a:p>
        </p188:txBody>
      </p188:reply>
    </p188:replyLst>
    <p188:txBody>
      <a:bodyPr/>
      <a:lstStyle/>
      <a:p>
        <a:r>
          <a:rPr lang="en-US"/>
          <a:t>[@Flores, George D] [@Le, Cindy H] are we able to update the taxable property values on this slide? </a:t>
        </a:r>
      </a:p>
    </p188:txBody>
    <p188:extLst>
      <p:ext xmlns:p="http://schemas.openxmlformats.org/presentationml/2006/main" uri="{5BB2D875-25FF-4072-B9AC-8F64D62656EB}">
        <p228:taskDetails xmlns:p228="http://schemas.microsoft.com/office/powerpoint/2022/08/main">
          <p228:history>
            <p228:event time="2025-05-01T12:44:21.068" id="{EE56FFCB-2059-4410-8FDD-77CB13E34D0A}">
              <p228:atrbtn authorId="{FBA4EE12-49AD-2992-4923-E5F2A3BD502A}"/>
              <p228:anchr>
                <p228:comment id="{EB0AC8FC-77C7-4C27-B6D1-FC431DB86884}"/>
              </p228:anchr>
              <p228:add/>
            </p228:event>
            <p228:event time="2025-05-01T12:44:21.068" id="{3CA829AB-9F4C-448B-BD29-66482CD47D5C}">
              <p228:atrbtn authorId="{FBA4EE12-49AD-2992-4923-E5F2A3BD502A}"/>
              <p228:anchr>
                <p228:comment id="{EB0AC8FC-77C7-4C27-B6D1-FC431DB86884}"/>
              </p228:anchr>
              <p228:asgn authorId="{408EB5BD-AC2D-7B16-8816-C320568859F7}"/>
            </p228:event>
            <p228:event time="2025-05-01T12:44:21.068" id="{A95C1E39-7AB4-458C-9217-2B9158C3666C}">
              <p228:atrbtn authorId="{FBA4EE12-49AD-2992-4923-E5F2A3BD502A}"/>
              <p228:anchr>
                <p228:comment id="{EB0AC8FC-77C7-4C27-B6D1-FC431DB86884}"/>
              </p228:anchr>
              <p228:title val="@Flores, George D @Le, Cindy H are we able to update the taxable property values on this slide?"/>
            </p228:event>
            <p228:event time="2025-05-01T12:44:21.068" id="{D67D89BB-4858-4DA0-B52D-D9B0E5195DED}">
              <p228:atrbtn authorId="{FBA4EE12-49AD-2992-4923-E5F2A3BD502A}"/>
              <p228:anchr>
                <p228:comment id="{EB0AC8FC-77C7-4C27-B6D1-FC431DB86884}"/>
              </p228:anchr>
              <p228:date stDt="2025-05-01T12:44:21.068" endDt="2025-05-01T12:44:21.068"/>
            </p228:event>
            <p228:event time="2025-05-01T12:54:20.678" id="{9D45D185-5F03-4C18-B288-4B147D104CA8}">
              <p228:atrbtn authorId="{C94ADA20-778D-249D-9DC9-02BC2AB4D9E3}"/>
              <p228:anchr>
                <p228:comment id="{00000000-0000-0000-0000-000000000000}"/>
              </p228:anchr>
              <p228:pcntCmplt val="100000"/>
            </p228:event>
          </p228:history>
        </p228:taskDetails>
      </p:ext>
    </p188:extLst>
  </p188:cm>
</p188:cmLst>
</file>

<file path=ppt/comments/modernComment_7FFFF2DC_37E25F39.xml><?xml version="1.0" encoding="utf-8"?>
<p188:cmLst xmlns:a="http://schemas.openxmlformats.org/drawingml/2006/main" xmlns:r="http://schemas.openxmlformats.org/officeDocument/2006/relationships" xmlns:p188="http://schemas.microsoft.com/office/powerpoint/2018/8/main">
  <p188:cm id="{F007FF6C-A85E-48DA-9568-38E4BB25A693}" authorId="{A0D8CE41-454B-50EA-E0A1-2C39E8CF3A7A}" status="resolved" created="2025-04-24T17:19:34.494" complete="100000">
    <ac:deMkLst xmlns:ac="http://schemas.microsoft.com/office/drawing/2013/main/command">
      <pc:docMk xmlns:pc="http://schemas.microsoft.com/office/powerpoint/2013/main/command"/>
      <pc:sldMk xmlns:pc="http://schemas.microsoft.com/office/powerpoint/2013/main/command" cId="937582393" sldId="2147480284"/>
      <ac:picMk id="5" creationId="{06AB1FCA-D8F9-BD3F-A1ED-408C965D9A92}"/>
    </ac:deMkLst>
    <p188:replyLst>
      <p188:reply id="{FAB9A752-D330-4DFF-9AB9-C3B034345F60}" authorId="{A0D8CE41-454B-50EA-E0A1-2C39E8CF3A7A}" created="2025-04-24T17:20:24.150">
        <p188:txBody>
          <a:bodyPr/>
          <a:lstStyle/>
          <a:p>
            <a:r>
              <a:rPr lang="en-US"/>
              <a:t>Follow-up on Virtual Schools line</a:t>
            </a:r>
          </a:p>
        </p188:txBody>
      </p188:reply>
    </p188:replyLst>
    <p188:txBody>
      <a:bodyPr/>
      <a:lstStyle/>
      <a:p>
        <a:r>
          <a:rPr lang="en-US"/>
          <a:t>Update SHARS number </a:t>
        </a:r>
      </a:p>
    </p188:txBody>
  </p188:cm>
</p188:cmLst>
</file>

<file path=ppt/comments/modernComment_7FFFF2E1_5A6C161C.xml><?xml version="1.0" encoding="utf-8"?>
<p188:cmLst xmlns:a="http://schemas.openxmlformats.org/drawingml/2006/main" xmlns:r="http://schemas.openxmlformats.org/officeDocument/2006/relationships" xmlns:p188="http://schemas.microsoft.com/office/powerpoint/2018/8/main">
  <p188:cm id="{14D8CC4A-06E4-4F86-9F01-E50D866407BF}" authorId="{A0D8CE41-454B-50EA-E0A1-2C39E8CF3A7A}" status="resolved" created="2025-04-24T17:23:20.431" complete="100000">
    <pc:sldMkLst xmlns:pc="http://schemas.microsoft.com/office/powerpoint/2013/main/command">
      <pc:docMk/>
      <pc:sldMk cId="1517032988" sldId="2147480289"/>
    </pc:sldMkLst>
    <p188:replyLst>
      <p188:reply id="{C4C111CB-7336-4CD8-B825-3B05B19E09FE}" authorId="{A0D8CE41-454B-50EA-E0A1-2C39E8CF3A7A}" created="2025-04-24T17:23:32.993">
        <p188:txBody>
          <a:bodyPr/>
          <a:lstStyle/>
          <a:p>
            <a:r>
              <a:rPr lang="en-US"/>
              <a:t>Need to update table based on most recent finance updates </a:t>
            </a:r>
          </a:p>
        </p188:txBody>
      </p188:reply>
    </p188:replyLst>
    <p188:txBody>
      <a:bodyPr/>
      <a:lstStyle/>
      <a:p>
        <a:r>
          <a:rPr lang="en-US"/>
          <a:t>Add note re; pending numbers (currently purple)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906713-F7C0-488F-A138-707588AE8267}" type="doc">
      <dgm:prSet loTypeId="urn:microsoft.com/office/officeart/2017/3/layout/DropPinTimeline" loCatId="timeline" qsTypeId="urn:microsoft.com/office/officeart/2005/8/quickstyle/simple1" qsCatId="simple" csTypeId="urn:microsoft.com/office/officeart/2005/8/colors/accent1_2" csCatId="accent1" phldr="1"/>
      <dgm:spPr/>
      <dgm:t>
        <a:bodyPr/>
        <a:lstStyle/>
        <a:p>
          <a:endParaRPr lang="en-US"/>
        </a:p>
      </dgm:t>
    </dgm:pt>
    <dgm:pt modelId="{9D5DAE6D-DA58-49E6-B650-F17019121A64}">
      <dgm:prSet phldrT="[Text]" phldr="0"/>
      <dgm:spPr/>
      <dgm:t>
        <a:bodyPr/>
        <a:lstStyle/>
        <a:p>
          <a:pPr>
            <a:defRPr b="1"/>
          </a:pPr>
          <a:r>
            <a:rPr lang="en-US">
              <a:solidFill>
                <a:schemeClr val="tx1">
                  <a:lumMod val="65000"/>
                  <a:lumOff val="35000"/>
                </a:schemeClr>
              </a:solidFill>
              <a:latin typeface="Arial"/>
            </a:rPr>
            <a:t>January  2025</a:t>
          </a:r>
          <a:endParaRPr lang="en-US">
            <a:solidFill>
              <a:schemeClr val="tx1">
                <a:lumMod val="65000"/>
                <a:lumOff val="35000"/>
              </a:schemeClr>
            </a:solidFill>
          </a:endParaRPr>
        </a:p>
      </dgm:t>
    </dgm:pt>
    <dgm:pt modelId="{C6766FEF-883D-40E3-83F6-BF980F887EF7}" type="parTrans" cxnId="{2CF7D19B-3D8D-456B-BCF4-C6A2D2CBFD16}">
      <dgm:prSet/>
      <dgm:spPr/>
      <dgm:t>
        <a:bodyPr/>
        <a:lstStyle/>
        <a:p>
          <a:endParaRPr lang="en-US"/>
        </a:p>
      </dgm:t>
    </dgm:pt>
    <dgm:pt modelId="{54915C5B-A355-48EB-B70B-7DAC7379FBFF}" type="sibTrans" cxnId="{2CF7D19B-3D8D-456B-BCF4-C6A2D2CBFD16}">
      <dgm:prSet/>
      <dgm:spPr/>
      <dgm:t>
        <a:bodyPr/>
        <a:lstStyle/>
        <a:p>
          <a:endParaRPr lang="en-US"/>
        </a:p>
      </dgm:t>
    </dgm:pt>
    <dgm:pt modelId="{0BAB5D4A-DA87-44FD-A5F9-32C8C2551CD7}">
      <dgm:prSet phldrT="[Text]" phldr="0"/>
      <dgm:spPr/>
      <dgm:t>
        <a:bodyPr/>
        <a:lstStyle/>
        <a:p>
          <a:endParaRPr lang="en-US" b="1" i="0">
            <a:solidFill>
              <a:schemeClr val="tx1">
                <a:lumMod val="65000"/>
                <a:lumOff val="35000"/>
              </a:schemeClr>
            </a:solidFill>
          </a:endParaRPr>
        </a:p>
      </dgm:t>
    </dgm:pt>
    <dgm:pt modelId="{ACC75A9B-CB6F-4FC8-957A-EC4BA9C46232}" type="parTrans" cxnId="{1BB9EF27-8481-4903-982C-63AA11ED8ABD}">
      <dgm:prSet/>
      <dgm:spPr/>
      <dgm:t>
        <a:bodyPr/>
        <a:lstStyle/>
        <a:p>
          <a:endParaRPr lang="en-US"/>
        </a:p>
      </dgm:t>
    </dgm:pt>
    <dgm:pt modelId="{00A643D1-25CE-4311-9A69-A3D98BDC0B34}" type="sibTrans" cxnId="{1BB9EF27-8481-4903-982C-63AA11ED8ABD}">
      <dgm:prSet/>
      <dgm:spPr/>
      <dgm:t>
        <a:bodyPr/>
        <a:lstStyle/>
        <a:p>
          <a:endParaRPr lang="en-US"/>
        </a:p>
      </dgm:t>
    </dgm:pt>
    <dgm:pt modelId="{E4B6CFD7-4979-4CF3-A943-AB110EBFAF3C}">
      <dgm:prSet phldrT="[Text]" phldr="0"/>
      <dgm:spPr/>
      <dgm:t>
        <a:bodyPr/>
        <a:lstStyle/>
        <a:p>
          <a:pPr>
            <a:defRPr b="1"/>
          </a:pPr>
          <a:r>
            <a:rPr lang="en-US">
              <a:solidFill>
                <a:schemeClr val="tx1">
                  <a:lumMod val="65000"/>
                  <a:lumOff val="35000"/>
                </a:schemeClr>
              </a:solidFill>
              <a:latin typeface="Arial"/>
            </a:rPr>
            <a:t>February 2025</a:t>
          </a:r>
          <a:endParaRPr lang="en-US">
            <a:solidFill>
              <a:schemeClr val="tx1">
                <a:lumMod val="65000"/>
                <a:lumOff val="35000"/>
              </a:schemeClr>
            </a:solidFill>
          </a:endParaRPr>
        </a:p>
      </dgm:t>
    </dgm:pt>
    <dgm:pt modelId="{2EB1E492-1283-4F17-AA21-747573805BE6}" type="parTrans" cxnId="{52D09B5F-5B0A-4669-8632-0F0433134EF8}">
      <dgm:prSet/>
      <dgm:spPr/>
      <dgm:t>
        <a:bodyPr/>
        <a:lstStyle/>
        <a:p>
          <a:endParaRPr lang="en-US"/>
        </a:p>
      </dgm:t>
    </dgm:pt>
    <dgm:pt modelId="{0412FEF9-AFA0-4EB9-8A62-4E91220DA236}" type="sibTrans" cxnId="{52D09B5F-5B0A-4669-8632-0F0433134EF8}">
      <dgm:prSet/>
      <dgm:spPr/>
      <dgm:t>
        <a:bodyPr/>
        <a:lstStyle/>
        <a:p>
          <a:endParaRPr lang="en-US"/>
        </a:p>
      </dgm:t>
    </dgm:pt>
    <dgm:pt modelId="{1847690A-31E5-4C54-A4DF-3F2FA043810D}">
      <dgm:prSet phldrT="[Text]" phldr="0"/>
      <dgm:spPr/>
      <dgm:t>
        <a:bodyPr/>
        <a:lstStyle/>
        <a:p>
          <a:endParaRPr lang="en-US"/>
        </a:p>
      </dgm:t>
    </dgm:pt>
    <dgm:pt modelId="{B68EEB62-30CC-4C2A-9A9B-B6C7E5DA7D56}" type="parTrans" cxnId="{12F46913-3D75-4B1F-858C-2F22BAD42BFF}">
      <dgm:prSet/>
      <dgm:spPr/>
      <dgm:t>
        <a:bodyPr/>
        <a:lstStyle/>
        <a:p>
          <a:endParaRPr lang="en-US"/>
        </a:p>
      </dgm:t>
    </dgm:pt>
    <dgm:pt modelId="{7238ECA1-0B8B-4AF4-B4CE-22085D6E3395}" type="sibTrans" cxnId="{12F46913-3D75-4B1F-858C-2F22BAD42BFF}">
      <dgm:prSet/>
      <dgm:spPr/>
      <dgm:t>
        <a:bodyPr/>
        <a:lstStyle/>
        <a:p>
          <a:endParaRPr lang="en-US"/>
        </a:p>
      </dgm:t>
    </dgm:pt>
    <dgm:pt modelId="{2FFA2E2E-B490-44C2-8B6C-D383E7D30976}">
      <dgm:prSet phldrT="[Text]" phldr="0"/>
      <dgm:spPr/>
      <dgm:t>
        <a:bodyPr/>
        <a:lstStyle/>
        <a:p>
          <a:pPr>
            <a:defRPr b="1"/>
          </a:pPr>
          <a:r>
            <a:rPr lang="en-US">
              <a:solidFill>
                <a:schemeClr val="tx1">
                  <a:lumMod val="65000"/>
                  <a:lumOff val="35000"/>
                </a:schemeClr>
              </a:solidFill>
              <a:latin typeface="Arial"/>
            </a:rPr>
            <a:t>March 2025</a:t>
          </a:r>
          <a:endParaRPr lang="en-US">
            <a:solidFill>
              <a:schemeClr val="tx1">
                <a:lumMod val="65000"/>
                <a:lumOff val="35000"/>
              </a:schemeClr>
            </a:solidFill>
          </a:endParaRPr>
        </a:p>
      </dgm:t>
    </dgm:pt>
    <dgm:pt modelId="{2B1E6C3D-E589-4B71-9AC4-ABBB297E1950}" type="parTrans" cxnId="{544376F8-8D31-421F-A1BE-5E23E6629A9D}">
      <dgm:prSet/>
      <dgm:spPr/>
      <dgm:t>
        <a:bodyPr/>
        <a:lstStyle/>
        <a:p>
          <a:endParaRPr lang="en-US"/>
        </a:p>
      </dgm:t>
    </dgm:pt>
    <dgm:pt modelId="{1FB9E815-2A03-406A-9E81-4C19B82EC9AA}" type="sibTrans" cxnId="{544376F8-8D31-421F-A1BE-5E23E6629A9D}">
      <dgm:prSet/>
      <dgm:spPr/>
      <dgm:t>
        <a:bodyPr/>
        <a:lstStyle/>
        <a:p>
          <a:endParaRPr lang="en-US"/>
        </a:p>
      </dgm:t>
    </dgm:pt>
    <dgm:pt modelId="{52BCD4BD-5A74-47DF-ADFD-6EB3284D6EE2}">
      <dgm:prSet phldr="0"/>
      <dgm:spPr/>
      <dgm:t>
        <a:bodyPr/>
        <a:lstStyle/>
        <a:p>
          <a:pPr>
            <a:defRPr b="1"/>
          </a:pPr>
          <a:r>
            <a:rPr lang="en-US" b="1">
              <a:solidFill>
                <a:schemeClr val="tx1">
                  <a:lumMod val="65000"/>
                  <a:lumOff val="35000"/>
                </a:schemeClr>
              </a:solidFill>
              <a:latin typeface="Arial"/>
            </a:rPr>
            <a:t>April 2025</a:t>
          </a:r>
        </a:p>
      </dgm:t>
    </dgm:pt>
    <dgm:pt modelId="{5C4901CF-5FA7-4CE9-A3E2-B678C5004117}" type="parTrans" cxnId="{26499302-9D87-43F0-840B-DFF9D7CB531E}">
      <dgm:prSet/>
      <dgm:spPr/>
      <dgm:t>
        <a:bodyPr/>
        <a:lstStyle/>
        <a:p>
          <a:endParaRPr lang="en-US"/>
        </a:p>
      </dgm:t>
    </dgm:pt>
    <dgm:pt modelId="{8D4CF21C-D41E-413B-9D8E-B63C0DCDC467}" type="sibTrans" cxnId="{26499302-9D87-43F0-840B-DFF9D7CB531E}">
      <dgm:prSet/>
      <dgm:spPr/>
      <dgm:t>
        <a:bodyPr/>
        <a:lstStyle/>
        <a:p>
          <a:endParaRPr lang="en-US"/>
        </a:p>
      </dgm:t>
    </dgm:pt>
    <dgm:pt modelId="{716A9786-A33B-41ED-A551-158F768BBC3B}">
      <dgm:prSet phldr="0"/>
      <dgm:spPr/>
      <dgm:t>
        <a:bodyPr/>
        <a:lstStyle/>
        <a:p>
          <a:pPr>
            <a:defRPr b="1"/>
          </a:pPr>
          <a:r>
            <a:rPr lang="en-US" b="1">
              <a:solidFill>
                <a:schemeClr val="tx1">
                  <a:lumMod val="65000"/>
                  <a:lumOff val="35000"/>
                </a:schemeClr>
              </a:solidFill>
              <a:latin typeface="Arial"/>
            </a:rPr>
            <a:t>May 2025</a:t>
          </a:r>
        </a:p>
      </dgm:t>
    </dgm:pt>
    <dgm:pt modelId="{0A77777A-0136-4761-B8D4-235D825E41A7}" type="parTrans" cxnId="{8343CAAF-2AC2-4101-B9AC-1CCCACB207E7}">
      <dgm:prSet/>
      <dgm:spPr/>
      <dgm:t>
        <a:bodyPr/>
        <a:lstStyle/>
        <a:p>
          <a:endParaRPr lang="en-US"/>
        </a:p>
      </dgm:t>
    </dgm:pt>
    <dgm:pt modelId="{544448DE-957A-4C2C-A1DB-167E2DC46584}" type="sibTrans" cxnId="{8343CAAF-2AC2-4101-B9AC-1CCCACB207E7}">
      <dgm:prSet/>
      <dgm:spPr/>
      <dgm:t>
        <a:bodyPr/>
        <a:lstStyle/>
        <a:p>
          <a:endParaRPr lang="en-US"/>
        </a:p>
      </dgm:t>
    </dgm:pt>
    <dgm:pt modelId="{B3FA5C2C-F8A5-495F-9F14-47045500FDB3}">
      <dgm:prSet phldr="0"/>
      <dgm:spPr/>
      <dgm:t>
        <a:bodyPr/>
        <a:lstStyle/>
        <a:p>
          <a:pPr>
            <a:defRPr b="1"/>
          </a:pPr>
          <a:r>
            <a:rPr lang="en-US" b="1">
              <a:solidFill>
                <a:schemeClr val="tx1">
                  <a:lumMod val="65000"/>
                  <a:lumOff val="35000"/>
                </a:schemeClr>
              </a:solidFill>
              <a:latin typeface="Arial"/>
            </a:rPr>
            <a:t>June 2025</a:t>
          </a:r>
        </a:p>
      </dgm:t>
    </dgm:pt>
    <dgm:pt modelId="{924C64D1-30CE-481F-B7A9-357FA68F0913}" type="parTrans" cxnId="{FAEF3D45-66D4-4F0E-97D0-2828FF010D83}">
      <dgm:prSet/>
      <dgm:spPr/>
      <dgm:t>
        <a:bodyPr/>
        <a:lstStyle/>
        <a:p>
          <a:endParaRPr lang="en-US"/>
        </a:p>
      </dgm:t>
    </dgm:pt>
    <dgm:pt modelId="{8A3FEEC6-64A6-4654-8957-1CDB865F69A0}" type="sibTrans" cxnId="{FAEF3D45-66D4-4F0E-97D0-2828FF010D83}">
      <dgm:prSet/>
      <dgm:spPr/>
      <dgm:t>
        <a:bodyPr/>
        <a:lstStyle/>
        <a:p>
          <a:endParaRPr lang="en-US"/>
        </a:p>
      </dgm:t>
    </dgm:pt>
    <dgm:pt modelId="{C35DEED6-801B-458F-82FE-A0FC9D1D1BB9}" type="pres">
      <dgm:prSet presAssocID="{45906713-F7C0-488F-A138-707588AE8267}" presName="root" presStyleCnt="0">
        <dgm:presLayoutVars>
          <dgm:chMax/>
          <dgm:chPref/>
          <dgm:animLvl val="lvl"/>
        </dgm:presLayoutVars>
      </dgm:prSet>
      <dgm:spPr/>
    </dgm:pt>
    <dgm:pt modelId="{1DF6C801-EEAC-4312-A14D-7667E234D9C4}" type="pres">
      <dgm:prSet presAssocID="{45906713-F7C0-488F-A138-707588AE8267}" presName="divider" presStyleLbl="fgAcc1" presStyleIdx="0" presStyleCnt="7"/>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gm:spPr>
    </dgm:pt>
    <dgm:pt modelId="{4452CA49-AA92-4DC8-9AC9-E8CE0BDBC904}" type="pres">
      <dgm:prSet presAssocID="{45906713-F7C0-488F-A138-707588AE8267}" presName="nodes" presStyleCnt="0">
        <dgm:presLayoutVars>
          <dgm:chMax/>
          <dgm:chPref/>
          <dgm:animLvl val="lvl"/>
        </dgm:presLayoutVars>
      </dgm:prSet>
      <dgm:spPr/>
    </dgm:pt>
    <dgm:pt modelId="{9B273200-B5CC-47BD-8125-7D55750CBE5D}" type="pres">
      <dgm:prSet presAssocID="{9D5DAE6D-DA58-49E6-B650-F17019121A64}" presName="composite" presStyleCnt="0"/>
      <dgm:spPr/>
    </dgm:pt>
    <dgm:pt modelId="{CA24A5A1-17D8-4B8B-895A-9B4004B47718}" type="pres">
      <dgm:prSet presAssocID="{9D5DAE6D-DA58-49E6-B650-F17019121A64}" presName="ConnectorPoint" presStyleLbl="lnNode1" presStyleIdx="0"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CD2243DD-D433-40AC-AFA3-94A540B66A3A}" type="pres">
      <dgm:prSet presAssocID="{9D5DAE6D-DA58-49E6-B650-F17019121A64}" presName="DropPinPlaceHolder" presStyleCnt="0"/>
      <dgm:spPr/>
    </dgm:pt>
    <dgm:pt modelId="{7A74EA17-B5F1-42A0-ABC4-43DFB18CE482}" type="pres">
      <dgm:prSet presAssocID="{9D5DAE6D-DA58-49E6-B650-F17019121A64}" presName="DropPin" presStyleLbl="alignNode1" presStyleIdx="0" presStyleCnt="6"/>
      <dgm:spPr/>
    </dgm:pt>
    <dgm:pt modelId="{EAD56C36-7C29-47D9-8837-D2EEE4C3030F}" type="pres">
      <dgm:prSet presAssocID="{9D5DAE6D-DA58-49E6-B650-F17019121A64}" presName="Ellipse" presStyleLbl="fgAcc1" presStyleIdx="1" presStyleCnt="7"/>
      <dgm:spPr>
        <a:solidFill>
          <a:schemeClr val="lt1">
            <a:alpha val="90000"/>
            <a:hueOff val="0"/>
            <a:satOff val="0"/>
            <a:lumOff val="0"/>
            <a:alphaOff val="0"/>
          </a:schemeClr>
        </a:solidFill>
        <a:ln w="25400" cap="flat" cmpd="sng" algn="ctr">
          <a:noFill/>
          <a:prstDash val="solid"/>
        </a:ln>
        <a:effectLst/>
      </dgm:spPr>
    </dgm:pt>
    <dgm:pt modelId="{34B783F7-A5B5-42EB-A0CF-3B5D14D5BDCF}" type="pres">
      <dgm:prSet presAssocID="{9D5DAE6D-DA58-49E6-B650-F17019121A64}" presName="L2TextContainer" presStyleLbl="revTx" presStyleIdx="0" presStyleCnt="12">
        <dgm:presLayoutVars>
          <dgm:bulletEnabled val="1"/>
        </dgm:presLayoutVars>
      </dgm:prSet>
      <dgm:spPr/>
    </dgm:pt>
    <dgm:pt modelId="{6BEEC5F8-BD21-44CC-8523-DC6094FEB233}" type="pres">
      <dgm:prSet presAssocID="{9D5DAE6D-DA58-49E6-B650-F17019121A64}" presName="L1TextContainer" presStyleLbl="revTx" presStyleIdx="1" presStyleCnt="12">
        <dgm:presLayoutVars>
          <dgm:chMax val="1"/>
          <dgm:chPref val="1"/>
          <dgm:bulletEnabled val="1"/>
        </dgm:presLayoutVars>
      </dgm:prSet>
      <dgm:spPr/>
    </dgm:pt>
    <dgm:pt modelId="{4BF04974-8C30-4CC6-A426-6262C52A71C8}" type="pres">
      <dgm:prSet presAssocID="{9D5DAE6D-DA58-49E6-B650-F17019121A64}" presName="ConnectLine" presStyleLbl="sibTrans1D1" presStyleIdx="0" presStyleCnt="6"/>
      <dgm:spPr>
        <a:noFill/>
        <a:ln w="12700" cap="flat" cmpd="sng" algn="ctr">
          <a:solidFill>
            <a:schemeClr val="accent1">
              <a:hueOff val="0"/>
              <a:satOff val="0"/>
              <a:lumOff val="0"/>
              <a:alphaOff val="0"/>
            </a:schemeClr>
          </a:solidFill>
          <a:prstDash val="dash"/>
        </a:ln>
        <a:effectLst/>
      </dgm:spPr>
    </dgm:pt>
    <dgm:pt modelId="{AD9F877E-5D65-4CE1-9DD4-EDE54DB9B653}" type="pres">
      <dgm:prSet presAssocID="{9D5DAE6D-DA58-49E6-B650-F17019121A64}" presName="EmptyPlaceHolder" presStyleCnt="0"/>
      <dgm:spPr/>
    </dgm:pt>
    <dgm:pt modelId="{60651C42-A279-470C-ACA3-7DD6522B37FA}" type="pres">
      <dgm:prSet presAssocID="{54915C5B-A355-48EB-B70B-7DAC7379FBFF}" presName="spaceBetweenRectangles" presStyleCnt="0"/>
      <dgm:spPr/>
    </dgm:pt>
    <dgm:pt modelId="{A9279ACC-DBC9-4F8F-8F56-1C1F00F75502}" type="pres">
      <dgm:prSet presAssocID="{E4B6CFD7-4979-4CF3-A943-AB110EBFAF3C}" presName="composite" presStyleCnt="0"/>
      <dgm:spPr/>
    </dgm:pt>
    <dgm:pt modelId="{B0ADF938-77E6-44B5-A10E-0A99457E666C}" type="pres">
      <dgm:prSet presAssocID="{E4B6CFD7-4979-4CF3-A943-AB110EBFAF3C}" presName="ConnectorPoint" presStyleLbl="lnNode1" presStyleIdx="1"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FB3A0774-699C-45E3-BCD0-A0A98C9A8BA5}" type="pres">
      <dgm:prSet presAssocID="{E4B6CFD7-4979-4CF3-A943-AB110EBFAF3C}" presName="DropPinPlaceHolder" presStyleCnt="0"/>
      <dgm:spPr/>
    </dgm:pt>
    <dgm:pt modelId="{C2508CD5-3193-415D-9A3E-ED7B7E06B946}" type="pres">
      <dgm:prSet presAssocID="{E4B6CFD7-4979-4CF3-A943-AB110EBFAF3C}" presName="DropPin" presStyleLbl="alignNode1" presStyleIdx="1" presStyleCnt="6"/>
      <dgm:spPr/>
    </dgm:pt>
    <dgm:pt modelId="{C28AB15E-DC04-4D4D-92E6-67824DA8E0EA}" type="pres">
      <dgm:prSet presAssocID="{E4B6CFD7-4979-4CF3-A943-AB110EBFAF3C}" presName="Ellipse" presStyleLbl="fgAcc1" presStyleIdx="2" presStyleCnt="7"/>
      <dgm:spPr>
        <a:solidFill>
          <a:schemeClr val="lt1">
            <a:alpha val="90000"/>
            <a:hueOff val="0"/>
            <a:satOff val="0"/>
            <a:lumOff val="0"/>
            <a:alphaOff val="0"/>
          </a:schemeClr>
        </a:solidFill>
        <a:ln w="25400" cap="flat" cmpd="sng" algn="ctr">
          <a:noFill/>
          <a:prstDash val="solid"/>
        </a:ln>
        <a:effectLst/>
      </dgm:spPr>
    </dgm:pt>
    <dgm:pt modelId="{A99FAA34-B60E-4CBF-9B6B-8196F88FDFA0}" type="pres">
      <dgm:prSet presAssocID="{E4B6CFD7-4979-4CF3-A943-AB110EBFAF3C}" presName="L2TextContainer" presStyleLbl="revTx" presStyleIdx="2" presStyleCnt="12">
        <dgm:presLayoutVars>
          <dgm:bulletEnabled val="1"/>
        </dgm:presLayoutVars>
      </dgm:prSet>
      <dgm:spPr/>
    </dgm:pt>
    <dgm:pt modelId="{C5A1135F-B16A-47EE-9CF4-4AFEFD626DC5}" type="pres">
      <dgm:prSet presAssocID="{E4B6CFD7-4979-4CF3-A943-AB110EBFAF3C}" presName="L1TextContainer" presStyleLbl="revTx" presStyleIdx="3" presStyleCnt="12">
        <dgm:presLayoutVars>
          <dgm:chMax val="1"/>
          <dgm:chPref val="1"/>
          <dgm:bulletEnabled val="1"/>
        </dgm:presLayoutVars>
      </dgm:prSet>
      <dgm:spPr/>
    </dgm:pt>
    <dgm:pt modelId="{3A72A471-5520-4C49-BD38-486E19988D40}" type="pres">
      <dgm:prSet presAssocID="{E4B6CFD7-4979-4CF3-A943-AB110EBFAF3C}" presName="ConnectLine" presStyleLbl="sibTrans1D1" presStyleIdx="1" presStyleCnt="6"/>
      <dgm:spPr>
        <a:noFill/>
        <a:ln w="12700" cap="flat" cmpd="sng" algn="ctr">
          <a:solidFill>
            <a:schemeClr val="accent1">
              <a:hueOff val="0"/>
              <a:satOff val="0"/>
              <a:lumOff val="0"/>
              <a:alphaOff val="0"/>
            </a:schemeClr>
          </a:solidFill>
          <a:prstDash val="dash"/>
        </a:ln>
        <a:effectLst/>
      </dgm:spPr>
    </dgm:pt>
    <dgm:pt modelId="{C2DA8CDF-99B1-41CD-A2CF-6D034F87DEBB}" type="pres">
      <dgm:prSet presAssocID="{E4B6CFD7-4979-4CF3-A943-AB110EBFAF3C}" presName="EmptyPlaceHolder" presStyleCnt="0"/>
      <dgm:spPr/>
    </dgm:pt>
    <dgm:pt modelId="{FEC6FC07-68A5-4417-82B0-E7176B34B98C}" type="pres">
      <dgm:prSet presAssocID="{0412FEF9-AFA0-4EB9-8A62-4E91220DA236}" presName="spaceBetweenRectangles" presStyleCnt="0"/>
      <dgm:spPr/>
    </dgm:pt>
    <dgm:pt modelId="{AC277984-6854-4DEE-B928-43453DA15AE1}" type="pres">
      <dgm:prSet presAssocID="{2FFA2E2E-B490-44C2-8B6C-D383E7D30976}" presName="composite" presStyleCnt="0"/>
      <dgm:spPr/>
    </dgm:pt>
    <dgm:pt modelId="{3ECD1E86-5533-4A9C-BEAC-C75F958E40FA}" type="pres">
      <dgm:prSet presAssocID="{2FFA2E2E-B490-44C2-8B6C-D383E7D30976}" presName="ConnectorPoint" presStyleLbl="lnNode1" presStyleIdx="2"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DFB1A463-C3BE-469A-9ED5-CAEDDAC68CC3}" type="pres">
      <dgm:prSet presAssocID="{2FFA2E2E-B490-44C2-8B6C-D383E7D30976}" presName="DropPinPlaceHolder" presStyleCnt="0"/>
      <dgm:spPr/>
    </dgm:pt>
    <dgm:pt modelId="{DB66119E-91C4-4BBA-987E-172418990508}" type="pres">
      <dgm:prSet presAssocID="{2FFA2E2E-B490-44C2-8B6C-D383E7D30976}" presName="DropPin" presStyleLbl="alignNode1" presStyleIdx="2" presStyleCnt="6"/>
      <dgm:spPr/>
    </dgm:pt>
    <dgm:pt modelId="{7576B3D9-AA62-414E-A8C1-4DCF7A13EEE0}" type="pres">
      <dgm:prSet presAssocID="{2FFA2E2E-B490-44C2-8B6C-D383E7D30976}" presName="Ellipse" presStyleLbl="fgAcc1" presStyleIdx="3" presStyleCnt="7"/>
      <dgm:spPr>
        <a:solidFill>
          <a:schemeClr val="lt1">
            <a:alpha val="90000"/>
            <a:hueOff val="0"/>
            <a:satOff val="0"/>
            <a:lumOff val="0"/>
            <a:alphaOff val="0"/>
          </a:schemeClr>
        </a:solidFill>
        <a:ln w="25400" cap="flat" cmpd="sng" algn="ctr">
          <a:noFill/>
          <a:prstDash val="solid"/>
        </a:ln>
        <a:effectLst/>
      </dgm:spPr>
    </dgm:pt>
    <dgm:pt modelId="{727DB477-1E4F-40AB-80B1-2992DF48B634}" type="pres">
      <dgm:prSet presAssocID="{2FFA2E2E-B490-44C2-8B6C-D383E7D30976}" presName="L2TextContainer" presStyleLbl="revTx" presStyleIdx="4" presStyleCnt="12">
        <dgm:presLayoutVars>
          <dgm:bulletEnabled val="1"/>
        </dgm:presLayoutVars>
      </dgm:prSet>
      <dgm:spPr/>
    </dgm:pt>
    <dgm:pt modelId="{48ACB229-2709-418D-919E-A321E886AF48}" type="pres">
      <dgm:prSet presAssocID="{2FFA2E2E-B490-44C2-8B6C-D383E7D30976}" presName="L1TextContainer" presStyleLbl="revTx" presStyleIdx="5" presStyleCnt="12">
        <dgm:presLayoutVars>
          <dgm:chMax val="1"/>
          <dgm:chPref val="1"/>
          <dgm:bulletEnabled val="1"/>
        </dgm:presLayoutVars>
      </dgm:prSet>
      <dgm:spPr/>
    </dgm:pt>
    <dgm:pt modelId="{9850D653-8221-4856-A2C8-5090856AE661}" type="pres">
      <dgm:prSet presAssocID="{2FFA2E2E-B490-44C2-8B6C-D383E7D30976}" presName="ConnectLine" presStyleLbl="sibTrans1D1" presStyleIdx="2" presStyleCnt="6"/>
      <dgm:spPr>
        <a:noFill/>
        <a:ln w="12700" cap="flat" cmpd="sng" algn="ctr">
          <a:solidFill>
            <a:schemeClr val="accent1">
              <a:hueOff val="0"/>
              <a:satOff val="0"/>
              <a:lumOff val="0"/>
              <a:alphaOff val="0"/>
            </a:schemeClr>
          </a:solidFill>
          <a:prstDash val="dash"/>
        </a:ln>
        <a:effectLst/>
      </dgm:spPr>
    </dgm:pt>
    <dgm:pt modelId="{C5C752B4-D0A5-46CA-B5F8-9B7E96D71C56}" type="pres">
      <dgm:prSet presAssocID="{2FFA2E2E-B490-44C2-8B6C-D383E7D30976}" presName="EmptyPlaceHolder" presStyleCnt="0"/>
      <dgm:spPr/>
    </dgm:pt>
    <dgm:pt modelId="{DDE4A3C9-A774-4F95-834D-1B680DF7FD2B}" type="pres">
      <dgm:prSet presAssocID="{1FB9E815-2A03-406A-9E81-4C19B82EC9AA}" presName="spaceBetweenRectangles" presStyleCnt="0"/>
      <dgm:spPr/>
    </dgm:pt>
    <dgm:pt modelId="{B947D585-8A9E-41FE-9277-65C97DD2BE45}" type="pres">
      <dgm:prSet presAssocID="{52BCD4BD-5A74-47DF-ADFD-6EB3284D6EE2}" presName="composite" presStyleCnt="0"/>
      <dgm:spPr/>
    </dgm:pt>
    <dgm:pt modelId="{B56D9DB3-5557-44D4-B2B8-4CE80687C5E1}" type="pres">
      <dgm:prSet presAssocID="{52BCD4BD-5A74-47DF-ADFD-6EB3284D6EE2}" presName="ConnectorPoint" presStyleLbl="lnNode1" presStyleIdx="3"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88D1F686-962A-4D39-BC16-566E576C9A60}" type="pres">
      <dgm:prSet presAssocID="{52BCD4BD-5A74-47DF-ADFD-6EB3284D6EE2}" presName="DropPinPlaceHolder" presStyleCnt="0"/>
      <dgm:spPr/>
    </dgm:pt>
    <dgm:pt modelId="{397BDCAE-DA39-457D-8E65-48C60A48348C}" type="pres">
      <dgm:prSet presAssocID="{52BCD4BD-5A74-47DF-ADFD-6EB3284D6EE2}" presName="DropPin" presStyleLbl="alignNode1" presStyleIdx="3" presStyleCnt="6"/>
      <dgm:spPr/>
    </dgm:pt>
    <dgm:pt modelId="{4C1B4DFD-5592-4BEE-8C6E-E25B6F31A9E4}" type="pres">
      <dgm:prSet presAssocID="{52BCD4BD-5A74-47DF-ADFD-6EB3284D6EE2}" presName="Ellipse" presStyleLbl="fgAcc1" presStyleIdx="4" presStyleCnt="7"/>
      <dgm:spPr>
        <a:solidFill>
          <a:schemeClr val="lt1">
            <a:alpha val="90000"/>
            <a:hueOff val="0"/>
            <a:satOff val="0"/>
            <a:lumOff val="0"/>
            <a:alphaOff val="0"/>
          </a:schemeClr>
        </a:solidFill>
        <a:ln w="25400" cap="flat" cmpd="sng" algn="ctr">
          <a:noFill/>
          <a:prstDash val="solid"/>
        </a:ln>
        <a:effectLst/>
      </dgm:spPr>
    </dgm:pt>
    <dgm:pt modelId="{BB35F85D-6EE6-48A9-A18B-6105D84ACE4F}" type="pres">
      <dgm:prSet presAssocID="{52BCD4BD-5A74-47DF-ADFD-6EB3284D6EE2}" presName="L2TextContainer" presStyleLbl="revTx" presStyleIdx="6" presStyleCnt="12">
        <dgm:presLayoutVars>
          <dgm:bulletEnabled val="1"/>
        </dgm:presLayoutVars>
      </dgm:prSet>
      <dgm:spPr/>
    </dgm:pt>
    <dgm:pt modelId="{70566E4E-851D-45CA-A18D-4E78368EC9C1}" type="pres">
      <dgm:prSet presAssocID="{52BCD4BD-5A74-47DF-ADFD-6EB3284D6EE2}" presName="L1TextContainer" presStyleLbl="revTx" presStyleIdx="7" presStyleCnt="12">
        <dgm:presLayoutVars>
          <dgm:chMax val="1"/>
          <dgm:chPref val="1"/>
          <dgm:bulletEnabled val="1"/>
        </dgm:presLayoutVars>
      </dgm:prSet>
      <dgm:spPr/>
    </dgm:pt>
    <dgm:pt modelId="{A03ADBB4-EEAD-4C43-982D-37E7B6A9E423}" type="pres">
      <dgm:prSet presAssocID="{52BCD4BD-5A74-47DF-ADFD-6EB3284D6EE2}" presName="ConnectLine" presStyleLbl="sibTrans1D1" presStyleIdx="3" presStyleCnt="6"/>
      <dgm:spPr>
        <a:noFill/>
        <a:ln w="12700" cap="flat" cmpd="sng" algn="ctr">
          <a:solidFill>
            <a:schemeClr val="accent1">
              <a:hueOff val="0"/>
              <a:satOff val="0"/>
              <a:lumOff val="0"/>
              <a:alphaOff val="0"/>
            </a:schemeClr>
          </a:solidFill>
          <a:prstDash val="dash"/>
        </a:ln>
        <a:effectLst/>
      </dgm:spPr>
    </dgm:pt>
    <dgm:pt modelId="{25ECCA64-5BBD-4F57-8B87-D4A128C6E3A7}" type="pres">
      <dgm:prSet presAssocID="{52BCD4BD-5A74-47DF-ADFD-6EB3284D6EE2}" presName="EmptyPlaceHolder" presStyleCnt="0"/>
      <dgm:spPr/>
    </dgm:pt>
    <dgm:pt modelId="{CFC46F93-4CDD-4D8A-A33C-5B7D93B2ABED}" type="pres">
      <dgm:prSet presAssocID="{8D4CF21C-D41E-413B-9D8E-B63C0DCDC467}" presName="spaceBetweenRectangles" presStyleCnt="0"/>
      <dgm:spPr/>
    </dgm:pt>
    <dgm:pt modelId="{94A8E9DC-C841-4FB5-84DB-47388D6C73A7}" type="pres">
      <dgm:prSet presAssocID="{716A9786-A33B-41ED-A551-158F768BBC3B}" presName="composite" presStyleCnt="0"/>
      <dgm:spPr/>
    </dgm:pt>
    <dgm:pt modelId="{BE61C8AB-8B7F-47A6-B4E5-0E0DD928854D}" type="pres">
      <dgm:prSet presAssocID="{716A9786-A33B-41ED-A551-158F768BBC3B}" presName="ConnectorPoint" presStyleLbl="lnNode1" presStyleIdx="4"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493051CD-DCD7-4B0F-9DB5-4CC57DAA7441}" type="pres">
      <dgm:prSet presAssocID="{716A9786-A33B-41ED-A551-158F768BBC3B}" presName="DropPinPlaceHolder" presStyleCnt="0"/>
      <dgm:spPr/>
    </dgm:pt>
    <dgm:pt modelId="{24026D77-DFEE-43F7-8534-A486A77C3C02}" type="pres">
      <dgm:prSet presAssocID="{716A9786-A33B-41ED-A551-158F768BBC3B}" presName="DropPin" presStyleLbl="alignNode1" presStyleIdx="4" presStyleCnt="6"/>
      <dgm:spPr/>
    </dgm:pt>
    <dgm:pt modelId="{49C17F1E-DABF-4156-A0C0-532DE7978FA7}" type="pres">
      <dgm:prSet presAssocID="{716A9786-A33B-41ED-A551-158F768BBC3B}" presName="Ellipse" presStyleLbl="fgAcc1" presStyleIdx="5" presStyleCnt="7"/>
      <dgm:spPr>
        <a:solidFill>
          <a:schemeClr val="lt1">
            <a:alpha val="90000"/>
            <a:hueOff val="0"/>
            <a:satOff val="0"/>
            <a:lumOff val="0"/>
            <a:alphaOff val="0"/>
          </a:schemeClr>
        </a:solidFill>
        <a:ln w="25400" cap="flat" cmpd="sng" algn="ctr">
          <a:noFill/>
          <a:prstDash val="solid"/>
        </a:ln>
        <a:effectLst/>
      </dgm:spPr>
    </dgm:pt>
    <dgm:pt modelId="{08F2B490-7EF9-4692-BAF3-0BF61C257F93}" type="pres">
      <dgm:prSet presAssocID="{716A9786-A33B-41ED-A551-158F768BBC3B}" presName="L2TextContainer" presStyleLbl="revTx" presStyleIdx="8" presStyleCnt="12">
        <dgm:presLayoutVars>
          <dgm:bulletEnabled val="1"/>
        </dgm:presLayoutVars>
      </dgm:prSet>
      <dgm:spPr/>
    </dgm:pt>
    <dgm:pt modelId="{7B26BA65-2D0D-41A2-AE3E-8675979E7626}" type="pres">
      <dgm:prSet presAssocID="{716A9786-A33B-41ED-A551-158F768BBC3B}" presName="L1TextContainer" presStyleLbl="revTx" presStyleIdx="9" presStyleCnt="12">
        <dgm:presLayoutVars>
          <dgm:chMax val="1"/>
          <dgm:chPref val="1"/>
          <dgm:bulletEnabled val="1"/>
        </dgm:presLayoutVars>
      </dgm:prSet>
      <dgm:spPr/>
    </dgm:pt>
    <dgm:pt modelId="{6E2D30E9-10F8-4948-930E-9037A7567D2F}" type="pres">
      <dgm:prSet presAssocID="{716A9786-A33B-41ED-A551-158F768BBC3B}" presName="ConnectLine" presStyleLbl="sibTrans1D1" presStyleIdx="4" presStyleCnt="6"/>
      <dgm:spPr>
        <a:noFill/>
        <a:ln w="12700" cap="flat" cmpd="sng" algn="ctr">
          <a:solidFill>
            <a:schemeClr val="accent1">
              <a:hueOff val="0"/>
              <a:satOff val="0"/>
              <a:lumOff val="0"/>
              <a:alphaOff val="0"/>
            </a:schemeClr>
          </a:solidFill>
          <a:prstDash val="dash"/>
        </a:ln>
        <a:effectLst/>
      </dgm:spPr>
    </dgm:pt>
    <dgm:pt modelId="{6DB6DE43-0349-4F3B-8C40-482D8AB0B365}" type="pres">
      <dgm:prSet presAssocID="{716A9786-A33B-41ED-A551-158F768BBC3B}" presName="EmptyPlaceHolder" presStyleCnt="0"/>
      <dgm:spPr/>
    </dgm:pt>
    <dgm:pt modelId="{A0C386E0-2078-4F6D-9F92-077A5D35AED2}" type="pres">
      <dgm:prSet presAssocID="{544448DE-957A-4C2C-A1DB-167E2DC46584}" presName="spaceBetweenRectangles" presStyleCnt="0"/>
      <dgm:spPr/>
    </dgm:pt>
    <dgm:pt modelId="{A1D7B946-2C1D-48E6-B917-1E5727FC0F18}" type="pres">
      <dgm:prSet presAssocID="{B3FA5C2C-F8A5-495F-9F14-47045500FDB3}" presName="composite" presStyleCnt="0"/>
      <dgm:spPr/>
    </dgm:pt>
    <dgm:pt modelId="{1C1BDD1F-3CE4-4181-A279-9EB89AE0A4B1}" type="pres">
      <dgm:prSet presAssocID="{B3FA5C2C-F8A5-495F-9F14-47045500FDB3}" presName="ConnectorPoint" presStyleLbl="lnNode1" presStyleIdx="5"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06B0EDEF-4B97-4A06-9C78-A2F2DBB3B708}" type="pres">
      <dgm:prSet presAssocID="{B3FA5C2C-F8A5-495F-9F14-47045500FDB3}" presName="DropPinPlaceHolder" presStyleCnt="0"/>
      <dgm:spPr/>
    </dgm:pt>
    <dgm:pt modelId="{9765F757-B6D2-4C67-9CAC-BF6BEEC057F3}" type="pres">
      <dgm:prSet presAssocID="{B3FA5C2C-F8A5-495F-9F14-47045500FDB3}" presName="DropPin" presStyleLbl="alignNode1" presStyleIdx="5" presStyleCnt="6"/>
      <dgm:spPr/>
    </dgm:pt>
    <dgm:pt modelId="{80D92D2F-F1F5-4D4C-805C-2CB124BDD4CC}" type="pres">
      <dgm:prSet presAssocID="{B3FA5C2C-F8A5-495F-9F14-47045500FDB3}" presName="Ellipse" presStyleLbl="fgAcc1" presStyleIdx="6" presStyleCnt="7"/>
      <dgm:spPr>
        <a:solidFill>
          <a:schemeClr val="lt1">
            <a:alpha val="90000"/>
            <a:hueOff val="0"/>
            <a:satOff val="0"/>
            <a:lumOff val="0"/>
            <a:alphaOff val="0"/>
          </a:schemeClr>
        </a:solidFill>
        <a:ln w="25400" cap="flat" cmpd="sng" algn="ctr">
          <a:noFill/>
          <a:prstDash val="solid"/>
        </a:ln>
        <a:effectLst/>
      </dgm:spPr>
    </dgm:pt>
    <dgm:pt modelId="{9499D995-3C41-4B6C-BB4C-8FD0CAEA65AE}" type="pres">
      <dgm:prSet presAssocID="{B3FA5C2C-F8A5-495F-9F14-47045500FDB3}" presName="L2TextContainer" presStyleLbl="revTx" presStyleIdx="10" presStyleCnt="12">
        <dgm:presLayoutVars>
          <dgm:bulletEnabled val="1"/>
        </dgm:presLayoutVars>
      </dgm:prSet>
      <dgm:spPr/>
    </dgm:pt>
    <dgm:pt modelId="{70822AD2-02E1-40CE-9DE2-7D4801E118BF}" type="pres">
      <dgm:prSet presAssocID="{B3FA5C2C-F8A5-495F-9F14-47045500FDB3}" presName="L1TextContainer" presStyleLbl="revTx" presStyleIdx="11" presStyleCnt="12">
        <dgm:presLayoutVars>
          <dgm:chMax val="1"/>
          <dgm:chPref val="1"/>
          <dgm:bulletEnabled val="1"/>
        </dgm:presLayoutVars>
      </dgm:prSet>
      <dgm:spPr/>
    </dgm:pt>
    <dgm:pt modelId="{AEF86052-0E8A-477E-919C-EC81D42DA076}" type="pres">
      <dgm:prSet presAssocID="{B3FA5C2C-F8A5-495F-9F14-47045500FDB3}" presName="ConnectLine" presStyleLbl="sibTrans1D1" presStyleIdx="5" presStyleCnt="6"/>
      <dgm:spPr>
        <a:noFill/>
        <a:ln w="12700" cap="flat" cmpd="sng" algn="ctr">
          <a:solidFill>
            <a:schemeClr val="accent1">
              <a:hueOff val="0"/>
              <a:satOff val="0"/>
              <a:lumOff val="0"/>
              <a:alphaOff val="0"/>
            </a:schemeClr>
          </a:solidFill>
          <a:prstDash val="dash"/>
        </a:ln>
        <a:effectLst/>
      </dgm:spPr>
    </dgm:pt>
    <dgm:pt modelId="{9BCAB7A1-BCD5-4536-8142-66B0C1596F10}" type="pres">
      <dgm:prSet presAssocID="{B3FA5C2C-F8A5-495F-9F14-47045500FDB3}" presName="EmptyPlaceHolder" presStyleCnt="0"/>
      <dgm:spPr/>
    </dgm:pt>
  </dgm:ptLst>
  <dgm:cxnLst>
    <dgm:cxn modelId="{26499302-9D87-43F0-840B-DFF9D7CB531E}" srcId="{45906713-F7C0-488F-A138-707588AE8267}" destId="{52BCD4BD-5A74-47DF-ADFD-6EB3284D6EE2}" srcOrd="3" destOrd="0" parTransId="{5C4901CF-5FA7-4CE9-A3E2-B678C5004117}" sibTransId="{8D4CF21C-D41E-413B-9D8E-B63C0DCDC467}"/>
    <dgm:cxn modelId="{12F46913-3D75-4B1F-858C-2F22BAD42BFF}" srcId="{E4B6CFD7-4979-4CF3-A943-AB110EBFAF3C}" destId="{1847690A-31E5-4C54-A4DF-3F2FA043810D}" srcOrd="0" destOrd="0" parTransId="{B68EEB62-30CC-4C2A-9A9B-B6C7E5DA7D56}" sibTransId="{7238ECA1-0B8B-4AF4-B4CE-22085D6E3395}"/>
    <dgm:cxn modelId="{1BB9EF27-8481-4903-982C-63AA11ED8ABD}" srcId="{9D5DAE6D-DA58-49E6-B650-F17019121A64}" destId="{0BAB5D4A-DA87-44FD-A5F9-32C8C2551CD7}" srcOrd="0" destOrd="0" parTransId="{ACC75A9B-CB6F-4FC8-957A-EC4BA9C46232}" sibTransId="{00A643D1-25CE-4311-9A69-A3D98BDC0B34}"/>
    <dgm:cxn modelId="{82BB5332-9BBA-4F03-BF48-10D5BBC5D38D}" type="presOf" srcId="{9D5DAE6D-DA58-49E6-B650-F17019121A64}" destId="{6BEEC5F8-BD21-44CC-8523-DC6094FEB233}" srcOrd="0" destOrd="0" presId="urn:microsoft.com/office/officeart/2017/3/layout/DropPinTimeline"/>
    <dgm:cxn modelId="{0598BC35-33E2-44CE-A360-9D43E5C252E7}" type="presOf" srcId="{52BCD4BD-5A74-47DF-ADFD-6EB3284D6EE2}" destId="{70566E4E-851D-45CA-A18D-4E78368EC9C1}" srcOrd="0" destOrd="0" presId="urn:microsoft.com/office/officeart/2017/3/layout/DropPinTimeline"/>
    <dgm:cxn modelId="{FAEF3D45-66D4-4F0E-97D0-2828FF010D83}" srcId="{45906713-F7C0-488F-A138-707588AE8267}" destId="{B3FA5C2C-F8A5-495F-9F14-47045500FDB3}" srcOrd="5" destOrd="0" parTransId="{924C64D1-30CE-481F-B7A9-357FA68F0913}" sibTransId="{8A3FEEC6-64A6-4654-8957-1CDB865F69A0}"/>
    <dgm:cxn modelId="{52D09B5F-5B0A-4669-8632-0F0433134EF8}" srcId="{45906713-F7C0-488F-A138-707588AE8267}" destId="{E4B6CFD7-4979-4CF3-A943-AB110EBFAF3C}" srcOrd="1" destOrd="0" parTransId="{2EB1E492-1283-4F17-AA21-747573805BE6}" sibTransId="{0412FEF9-AFA0-4EB9-8A62-4E91220DA236}"/>
    <dgm:cxn modelId="{E4B01A62-F1EB-4799-9699-59CD144ACA26}" type="presOf" srcId="{2FFA2E2E-B490-44C2-8B6C-D383E7D30976}" destId="{48ACB229-2709-418D-919E-A321E886AF48}" srcOrd="0" destOrd="0" presId="urn:microsoft.com/office/officeart/2017/3/layout/DropPinTimeline"/>
    <dgm:cxn modelId="{32459081-A040-47E3-8142-9EC6C8379B48}" type="presOf" srcId="{45906713-F7C0-488F-A138-707588AE8267}" destId="{C35DEED6-801B-458F-82FE-A0FC9D1D1BB9}" srcOrd="0" destOrd="0" presId="urn:microsoft.com/office/officeart/2017/3/layout/DropPinTimeline"/>
    <dgm:cxn modelId="{B5EE0382-6119-4E2D-9EAA-B9A60E2C5C7D}" type="presOf" srcId="{0BAB5D4A-DA87-44FD-A5F9-32C8C2551CD7}" destId="{34B783F7-A5B5-42EB-A0CF-3B5D14D5BDCF}" srcOrd="0" destOrd="0" presId="urn:microsoft.com/office/officeart/2017/3/layout/DropPinTimeline"/>
    <dgm:cxn modelId="{2CF7D19B-3D8D-456B-BCF4-C6A2D2CBFD16}" srcId="{45906713-F7C0-488F-A138-707588AE8267}" destId="{9D5DAE6D-DA58-49E6-B650-F17019121A64}" srcOrd="0" destOrd="0" parTransId="{C6766FEF-883D-40E3-83F6-BF980F887EF7}" sibTransId="{54915C5B-A355-48EB-B70B-7DAC7379FBFF}"/>
    <dgm:cxn modelId="{8EDB39A7-8CFC-471F-8F49-A45BAE73F639}" type="presOf" srcId="{E4B6CFD7-4979-4CF3-A943-AB110EBFAF3C}" destId="{C5A1135F-B16A-47EE-9CF4-4AFEFD626DC5}" srcOrd="0" destOrd="0" presId="urn:microsoft.com/office/officeart/2017/3/layout/DropPinTimeline"/>
    <dgm:cxn modelId="{8343CAAF-2AC2-4101-B9AC-1CCCACB207E7}" srcId="{45906713-F7C0-488F-A138-707588AE8267}" destId="{716A9786-A33B-41ED-A551-158F768BBC3B}" srcOrd="4" destOrd="0" parTransId="{0A77777A-0136-4761-B8D4-235D825E41A7}" sibTransId="{544448DE-957A-4C2C-A1DB-167E2DC46584}"/>
    <dgm:cxn modelId="{D533E1DC-C5BF-424E-9D1C-F65E00D8CFFE}" type="presOf" srcId="{1847690A-31E5-4C54-A4DF-3F2FA043810D}" destId="{A99FAA34-B60E-4CBF-9B6B-8196F88FDFA0}" srcOrd="0" destOrd="0" presId="urn:microsoft.com/office/officeart/2017/3/layout/DropPinTimeline"/>
    <dgm:cxn modelId="{99F111EC-6021-448D-8E78-DD9244F3D069}" type="presOf" srcId="{B3FA5C2C-F8A5-495F-9F14-47045500FDB3}" destId="{70822AD2-02E1-40CE-9DE2-7D4801E118BF}" srcOrd="0" destOrd="0" presId="urn:microsoft.com/office/officeart/2017/3/layout/DropPinTimeline"/>
    <dgm:cxn modelId="{544376F8-8D31-421F-A1BE-5E23E6629A9D}" srcId="{45906713-F7C0-488F-A138-707588AE8267}" destId="{2FFA2E2E-B490-44C2-8B6C-D383E7D30976}" srcOrd="2" destOrd="0" parTransId="{2B1E6C3D-E589-4B71-9AC4-ABBB297E1950}" sibTransId="{1FB9E815-2A03-406A-9E81-4C19B82EC9AA}"/>
    <dgm:cxn modelId="{39B9F4F9-5FD4-4588-AEB9-09A3E2C41FCB}" type="presOf" srcId="{716A9786-A33B-41ED-A551-158F768BBC3B}" destId="{7B26BA65-2D0D-41A2-AE3E-8675979E7626}" srcOrd="0" destOrd="0" presId="urn:microsoft.com/office/officeart/2017/3/layout/DropPinTimeline"/>
    <dgm:cxn modelId="{45DD0973-71E6-4B8B-B3CE-24525EE206E3}" type="presParOf" srcId="{C35DEED6-801B-458F-82FE-A0FC9D1D1BB9}" destId="{1DF6C801-EEAC-4312-A14D-7667E234D9C4}" srcOrd="0" destOrd="0" presId="urn:microsoft.com/office/officeart/2017/3/layout/DropPinTimeline"/>
    <dgm:cxn modelId="{15215E47-2734-46C5-A869-3D306D3C45B1}" type="presParOf" srcId="{C35DEED6-801B-458F-82FE-A0FC9D1D1BB9}" destId="{4452CA49-AA92-4DC8-9AC9-E8CE0BDBC904}" srcOrd="1" destOrd="0" presId="urn:microsoft.com/office/officeart/2017/3/layout/DropPinTimeline"/>
    <dgm:cxn modelId="{59E18458-6299-469F-869F-437596CE5907}" type="presParOf" srcId="{4452CA49-AA92-4DC8-9AC9-E8CE0BDBC904}" destId="{9B273200-B5CC-47BD-8125-7D55750CBE5D}" srcOrd="0" destOrd="0" presId="urn:microsoft.com/office/officeart/2017/3/layout/DropPinTimeline"/>
    <dgm:cxn modelId="{A04EAB72-2D85-4491-8BD2-3C296564F97D}" type="presParOf" srcId="{9B273200-B5CC-47BD-8125-7D55750CBE5D}" destId="{CA24A5A1-17D8-4B8B-895A-9B4004B47718}" srcOrd="0" destOrd="0" presId="urn:microsoft.com/office/officeart/2017/3/layout/DropPinTimeline"/>
    <dgm:cxn modelId="{97B562DF-FC36-48B0-AA79-2C08BB3CC80E}" type="presParOf" srcId="{9B273200-B5CC-47BD-8125-7D55750CBE5D}" destId="{CD2243DD-D433-40AC-AFA3-94A540B66A3A}" srcOrd="1" destOrd="0" presId="urn:microsoft.com/office/officeart/2017/3/layout/DropPinTimeline"/>
    <dgm:cxn modelId="{B70B3A71-7B26-4A77-8A81-F579AC6F04EE}" type="presParOf" srcId="{CD2243DD-D433-40AC-AFA3-94A540B66A3A}" destId="{7A74EA17-B5F1-42A0-ABC4-43DFB18CE482}" srcOrd="0" destOrd="0" presId="urn:microsoft.com/office/officeart/2017/3/layout/DropPinTimeline"/>
    <dgm:cxn modelId="{EC7A3432-3C3D-4D74-AB09-9D314BA0E561}" type="presParOf" srcId="{CD2243DD-D433-40AC-AFA3-94A540B66A3A}" destId="{EAD56C36-7C29-47D9-8837-D2EEE4C3030F}" srcOrd="1" destOrd="0" presId="urn:microsoft.com/office/officeart/2017/3/layout/DropPinTimeline"/>
    <dgm:cxn modelId="{29C0773C-C457-40B5-85E5-94D0B9351C70}" type="presParOf" srcId="{9B273200-B5CC-47BD-8125-7D55750CBE5D}" destId="{34B783F7-A5B5-42EB-A0CF-3B5D14D5BDCF}" srcOrd="2" destOrd="0" presId="urn:microsoft.com/office/officeart/2017/3/layout/DropPinTimeline"/>
    <dgm:cxn modelId="{55603BFA-4AF9-42C5-9FC0-B1D26A1584DF}" type="presParOf" srcId="{9B273200-B5CC-47BD-8125-7D55750CBE5D}" destId="{6BEEC5F8-BD21-44CC-8523-DC6094FEB233}" srcOrd="3" destOrd="0" presId="urn:microsoft.com/office/officeart/2017/3/layout/DropPinTimeline"/>
    <dgm:cxn modelId="{D9E9BD0D-6E82-43F1-A19E-58716E51CD66}" type="presParOf" srcId="{9B273200-B5CC-47BD-8125-7D55750CBE5D}" destId="{4BF04974-8C30-4CC6-A426-6262C52A71C8}" srcOrd="4" destOrd="0" presId="urn:microsoft.com/office/officeart/2017/3/layout/DropPinTimeline"/>
    <dgm:cxn modelId="{72AE01D5-50C4-4E12-813D-128BFB259676}" type="presParOf" srcId="{9B273200-B5CC-47BD-8125-7D55750CBE5D}" destId="{AD9F877E-5D65-4CE1-9DD4-EDE54DB9B653}" srcOrd="5" destOrd="0" presId="urn:microsoft.com/office/officeart/2017/3/layout/DropPinTimeline"/>
    <dgm:cxn modelId="{A7A62F45-4A8F-4195-B561-050B371B7A8A}" type="presParOf" srcId="{4452CA49-AA92-4DC8-9AC9-E8CE0BDBC904}" destId="{60651C42-A279-470C-ACA3-7DD6522B37FA}" srcOrd="1" destOrd="0" presId="urn:microsoft.com/office/officeart/2017/3/layout/DropPinTimeline"/>
    <dgm:cxn modelId="{11096B6C-A2FB-45B0-9642-84A7557CA3F5}" type="presParOf" srcId="{4452CA49-AA92-4DC8-9AC9-E8CE0BDBC904}" destId="{A9279ACC-DBC9-4F8F-8F56-1C1F00F75502}" srcOrd="2" destOrd="0" presId="urn:microsoft.com/office/officeart/2017/3/layout/DropPinTimeline"/>
    <dgm:cxn modelId="{0591CD0F-84BA-4C6E-965C-53A6FA6F8165}" type="presParOf" srcId="{A9279ACC-DBC9-4F8F-8F56-1C1F00F75502}" destId="{B0ADF938-77E6-44B5-A10E-0A99457E666C}" srcOrd="0" destOrd="0" presId="urn:microsoft.com/office/officeart/2017/3/layout/DropPinTimeline"/>
    <dgm:cxn modelId="{A6141CD1-83C5-4686-8695-67AD9D30F4E6}" type="presParOf" srcId="{A9279ACC-DBC9-4F8F-8F56-1C1F00F75502}" destId="{FB3A0774-699C-45E3-BCD0-A0A98C9A8BA5}" srcOrd="1" destOrd="0" presId="urn:microsoft.com/office/officeart/2017/3/layout/DropPinTimeline"/>
    <dgm:cxn modelId="{62B10015-45E5-45E1-AD08-C99D4D846116}" type="presParOf" srcId="{FB3A0774-699C-45E3-BCD0-A0A98C9A8BA5}" destId="{C2508CD5-3193-415D-9A3E-ED7B7E06B946}" srcOrd="0" destOrd="0" presId="urn:microsoft.com/office/officeart/2017/3/layout/DropPinTimeline"/>
    <dgm:cxn modelId="{158C803D-9CE9-4609-B3A7-D063005F97D2}" type="presParOf" srcId="{FB3A0774-699C-45E3-BCD0-A0A98C9A8BA5}" destId="{C28AB15E-DC04-4D4D-92E6-67824DA8E0EA}" srcOrd="1" destOrd="0" presId="urn:microsoft.com/office/officeart/2017/3/layout/DropPinTimeline"/>
    <dgm:cxn modelId="{34B024DF-79BB-4967-BEBA-FAB1F36A2005}" type="presParOf" srcId="{A9279ACC-DBC9-4F8F-8F56-1C1F00F75502}" destId="{A99FAA34-B60E-4CBF-9B6B-8196F88FDFA0}" srcOrd="2" destOrd="0" presId="urn:microsoft.com/office/officeart/2017/3/layout/DropPinTimeline"/>
    <dgm:cxn modelId="{CFD082C9-577B-48B9-A5F5-6F0D27F402D9}" type="presParOf" srcId="{A9279ACC-DBC9-4F8F-8F56-1C1F00F75502}" destId="{C5A1135F-B16A-47EE-9CF4-4AFEFD626DC5}" srcOrd="3" destOrd="0" presId="urn:microsoft.com/office/officeart/2017/3/layout/DropPinTimeline"/>
    <dgm:cxn modelId="{6B1990A8-0E18-4549-A564-477223BABD51}" type="presParOf" srcId="{A9279ACC-DBC9-4F8F-8F56-1C1F00F75502}" destId="{3A72A471-5520-4C49-BD38-486E19988D40}" srcOrd="4" destOrd="0" presId="urn:microsoft.com/office/officeart/2017/3/layout/DropPinTimeline"/>
    <dgm:cxn modelId="{371166A6-4A9A-4A1D-83B0-0C6AFE70D505}" type="presParOf" srcId="{A9279ACC-DBC9-4F8F-8F56-1C1F00F75502}" destId="{C2DA8CDF-99B1-41CD-A2CF-6D034F87DEBB}" srcOrd="5" destOrd="0" presId="urn:microsoft.com/office/officeart/2017/3/layout/DropPinTimeline"/>
    <dgm:cxn modelId="{3CA8C005-76C5-46EE-B614-035FE4EB2F09}" type="presParOf" srcId="{4452CA49-AA92-4DC8-9AC9-E8CE0BDBC904}" destId="{FEC6FC07-68A5-4417-82B0-E7176B34B98C}" srcOrd="3" destOrd="0" presId="urn:microsoft.com/office/officeart/2017/3/layout/DropPinTimeline"/>
    <dgm:cxn modelId="{DD330A43-0735-4D47-B96C-6437D946CC50}" type="presParOf" srcId="{4452CA49-AA92-4DC8-9AC9-E8CE0BDBC904}" destId="{AC277984-6854-4DEE-B928-43453DA15AE1}" srcOrd="4" destOrd="0" presId="urn:microsoft.com/office/officeart/2017/3/layout/DropPinTimeline"/>
    <dgm:cxn modelId="{81F3B0BF-99B9-4BF0-8FB2-CD831E90FB1D}" type="presParOf" srcId="{AC277984-6854-4DEE-B928-43453DA15AE1}" destId="{3ECD1E86-5533-4A9C-BEAC-C75F958E40FA}" srcOrd="0" destOrd="0" presId="urn:microsoft.com/office/officeart/2017/3/layout/DropPinTimeline"/>
    <dgm:cxn modelId="{B0C52241-1CB2-4241-9EAC-DC0400DBE333}" type="presParOf" srcId="{AC277984-6854-4DEE-B928-43453DA15AE1}" destId="{DFB1A463-C3BE-469A-9ED5-CAEDDAC68CC3}" srcOrd="1" destOrd="0" presId="urn:microsoft.com/office/officeart/2017/3/layout/DropPinTimeline"/>
    <dgm:cxn modelId="{999D0C62-D571-4AE0-A22F-7762A86042F1}" type="presParOf" srcId="{DFB1A463-C3BE-469A-9ED5-CAEDDAC68CC3}" destId="{DB66119E-91C4-4BBA-987E-172418990508}" srcOrd="0" destOrd="0" presId="urn:microsoft.com/office/officeart/2017/3/layout/DropPinTimeline"/>
    <dgm:cxn modelId="{2542F457-FDE2-4F75-A963-E7C9F898CFA2}" type="presParOf" srcId="{DFB1A463-C3BE-469A-9ED5-CAEDDAC68CC3}" destId="{7576B3D9-AA62-414E-A8C1-4DCF7A13EEE0}" srcOrd="1" destOrd="0" presId="urn:microsoft.com/office/officeart/2017/3/layout/DropPinTimeline"/>
    <dgm:cxn modelId="{C633FE0A-F822-4CCA-B650-C58B9F25C808}" type="presParOf" srcId="{AC277984-6854-4DEE-B928-43453DA15AE1}" destId="{727DB477-1E4F-40AB-80B1-2992DF48B634}" srcOrd="2" destOrd="0" presId="urn:microsoft.com/office/officeart/2017/3/layout/DropPinTimeline"/>
    <dgm:cxn modelId="{63250379-639D-445D-96EC-BF6C387C9921}" type="presParOf" srcId="{AC277984-6854-4DEE-B928-43453DA15AE1}" destId="{48ACB229-2709-418D-919E-A321E886AF48}" srcOrd="3" destOrd="0" presId="urn:microsoft.com/office/officeart/2017/3/layout/DropPinTimeline"/>
    <dgm:cxn modelId="{81D3635F-C557-4948-AC7B-D9FAC85A385B}" type="presParOf" srcId="{AC277984-6854-4DEE-B928-43453DA15AE1}" destId="{9850D653-8221-4856-A2C8-5090856AE661}" srcOrd="4" destOrd="0" presId="urn:microsoft.com/office/officeart/2017/3/layout/DropPinTimeline"/>
    <dgm:cxn modelId="{B3419B91-BAA5-4985-9E56-8EF33CA8BF6F}" type="presParOf" srcId="{AC277984-6854-4DEE-B928-43453DA15AE1}" destId="{C5C752B4-D0A5-46CA-B5F8-9B7E96D71C56}" srcOrd="5" destOrd="0" presId="urn:microsoft.com/office/officeart/2017/3/layout/DropPinTimeline"/>
    <dgm:cxn modelId="{238BC6DA-C364-4FE1-81B2-E76D335298D1}" type="presParOf" srcId="{4452CA49-AA92-4DC8-9AC9-E8CE0BDBC904}" destId="{DDE4A3C9-A774-4F95-834D-1B680DF7FD2B}" srcOrd="5" destOrd="0" presId="urn:microsoft.com/office/officeart/2017/3/layout/DropPinTimeline"/>
    <dgm:cxn modelId="{54C8E52D-5853-42B2-8F8D-AA4F3805FEA6}" type="presParOf" srcId="{4452CA49-AA92-4DC8-9AC9-E8CE0BDBC904}" destId="{B947D585-8A9E-41FE-9277-65C97DD2BE45}" srcOrd="6" destOrd="0" presId="urn:microsoft.com/office/officeart/2017/3/layout/DropPinTimeline"/>
    <dgm:cxn modelId="{0FDF5F15-C448-4635-B3A6-D8DB98D7F759}" type="presParOf" srcId="{B947D585-8A9E-41FE-9277-65C97DD2BE45}" destId="{B56D9DB3-5557-44D4-B2B8-4CE80687C5E1}" srcOrd="0" destOrd="0" presId="urn:microsoft.com/office/officeart/2017/3/layout/DropPinTimeline"/>
    <dgm:cxn modelId="{A00A691B-1A25-4FA3-A448-79A59090A37A}" type="presParOf" srcId="{B947D585-8A9E-41FE-9277-65C97DD2BE45}" destId="{88D1F686-962A-4D39-BC16-566E576C9A60}" srcOrd="1" destOrd="0" presId="urn:microsoft.com/office/officeart/2017/3/layout/DropPinTimeline"/>
    <dgm:cxn modelId="{C899CE38-CAD4-4278-BACD-3299399DB420}" type="presParOf" srcId="{88D1F686-962A-4D39-BC16-566E576C9A60}" destId="{397BDCAE-DA39-457D-8E65-48C60A48348C}" srcOrd="0" destOrd="0" presId="urn:microsoft.com/office/officeart/2017/3/layout/DropPinTimeline"/>
    <dgm:cxn modelId="{37D902C8-0E29-4AAB-BB06-0A567E2B71B1}" type="presParOf" srcId="{88D1F686-962A-4D39-BC16-566E576C9A60}" destId="{4C1B4DFD-5592-4BEE-8C6E-E25B6F31A9E4}" srcOrd="1" destOrd="0" presId="urn:microsoft.com/office/officeart/2017/3/layout/DropPinTimeline"/>
    <dgm:cxn modelId="{B93972EC-A7A3-4152-8B39-7DB626F4C875}" type="presParOf" srcId="{B947D585-8A9E-41FE-9277-65C97DD2BE45}" destId="{BB35F85D-6EE6-48A9-A18B-6105D84ACE4F}" srcOrd="2" destOrd="0" presId="urn:microsoft.com/office/officeart/2017/3/layout/DropPinTimeline"/>
    <dgm:cxn modelId="{D2CFAAAA-1211-4727-AEB0-782B80059E9E}" type="presParOf" srcId="{B947D585-8A9E-41FE-9277-65C97DD2BE45}" destId="{70566E4E-851D-45CA-A18D-4E78368EC9C1}" srcOrd="3" destOrd="0" presId="urn:microsoft.com/office/officeart/2017/3/layout/DropPinTimeline"/>
    <dgm:cxn modelId="{C393BD97-ECA7-4973-81B7-4AD9B88498E9}" type="presParOf" srcId="{B947D585-8A9E-41FE-9277-65C97DD2BE45}" destId="{A03ADBB4-EEAD-4C43-982D-37E7B6A9E423}" srcOrd="4" destOrd="0" presId="urn:microsoft.com/office/officeart/2017/3/layout/DropPinTimeline"/>
    <dgm:cxn modelId="{84BFE23A-F854-4719-AC2C-ABFB12389EF9}" type="presParOf" srcId="{B947D585-8A9E-41FE-9277-65C97DD2BE45}" destId="{25ECCA64-5BBD-4F57-8B87-D4A128C6E3A7}" srcOrd="5" destOrd="0" presId="urn:microsoft.com/office/officeart/2017/3/layout/DropPinTimeline"/>
    <dgm:cxn modelId="{17B9C9C1-EA70-4A92-A592-AF1BEF0C7E19}" type="presParOf" srcId="{4452CA49-AA92-4DC8-9AC9-E8CE0BDBC904}" destId="{CFC46F93-4CDD-4D8A-A33C-5B7D93B2ABED}" srcOrd="7" destOrd="0" presId="urn:microsoft.com/office/officeart/2017/3/layout/DropPinTimeline"/>
    <dgm:cxn modelId="{FDF4F9E3-FA7D-43B8-8F65-ADB83D798E14}" type="presParOf" srcId="{4452CA49-AA92-4DC8-9AC9-E8CE0BDBC904}" destId="{94A8E9DC-C841-4FB5-84DB-47388D6C73A7}" srcOrd="8" destOrd="0" presId="urn:microsoft.com/office/officeart/2017/3/layout/DropPinTimeline"/>
    <dgm:cxn modelId="{D1D9C282-911B-4F9C-96AB-367768BFE344}" type="presParOf" srcId="{94A8E9DC-C841-4FB5-84DB-47388D6C73A7}" destId="{BE61C8AB-8B7F-47A6-B4E5-0E0DD928854D}" srcOrd="0" destOrd="0" presId="urn:microsoft.com/office/officeart/2017/3/layout/DropPinTimeline"/>
    <dgm:cxn modelId="{2D979299-4820-4A33-ABD2-D138F4D28DDC}" type="presParOf" srcId="{94A8E9DC-C841-4FB5-84DB-47388D6C73A7}" destId="{493051CD-DCD7-4B0F-9DB5-4CC57DAA7441}" srcOrd="1" destOrd="0" presId="urn:microsoft.com/office/officeart/2017/3/layout/DropPinTimeline"/>
    <dgm:cxn modelId="{16FDDA06-3062-4865-8AE9-22651C4585AD}" type="presParOf" srcId="{493051CD-DCD7-4B0F-9DB5-4CC57DAA7441}" destId="{24026D77-DFEE-43F7-8534-A486A77C3C02}" srcOrd="0" destOrd="0" presId="urn:microsoft.com/office/officeart/2017/3/layout/DropPinTimeline"/>
    <dgm:cxn modelId="{D00F0E4F-C448-4A4C-A7E8-000DBD7C11E8}" type="presParOf" srcId="{493051CD-DCD7-4B0F-9DB5-4CC57DAA7441}" destId="{49C17F1E-DABF-4156-A0C0-532DE7978FA7}" srcOrd="1" destOrd="0" presId="urn:microsoft.com/office/officeart/2017/3/layout/DropPinTimeline"/>
    <dgm:cxn modelId="{1186DB9A-CA42-42E7-ADD2-0DCE1CB782FA}" type="presParOf" srcId="{94A8E9DC-C841-4FB5-84DB-47388D6C73A7}" destId="{08F2B490-7EF9-4692-BAF3-0BF61C257F93}" srcOrd="2" destOrd="0" presId="urn:microsoft.com/office/officeart/2017/3/layout/DropPinTimeline"/>
    <dgm:cxn modelId="{02C7A511-94D8-4F8E-9120-08900BC81985}" type="presParOf" srcId="{94A8E9DC-C841-4FB5-84DB-47388D6C73A7}" destId="{7B26BA65-2D0D-41A2-AE3E-8675979E7626}" srcOrd="3" destOrd="0" presId="urn:microsoft.com/office/officeart/2017/3/layout/DropPinTimeline"/>
    <dgm:cxn modelId="{2E853A43-559B-415B-80C1-09108AF7B8C4}" type="presParOf" srcId="{94A8E9DC-C841-4FB5-84DB-47388D6C73A7}" destId="{6E2D30E9-10F8-4948-930E-9037A7567D2F}" srcOrd="4" destOrd="0" presId="urn:microsoft.com/office/officeart/2017/3/layout/DropPinTimeline"/>
    <dgm:cxn modelId="{E7A6308D-02CC-47CD-B141-4CAF4B46184D}" type="presParOf" srcId="{94A8E9DC-C841-4FB5-84DB-47388D6C73A7}" destId="{6DB6DE43-0349-4F3B-8C40-482D8AB0B365}" srcOrd="5" destOrd="0" presId="urn:microsoft.com/office/officeart/2017/3/layout/DropPinTimeline"/>
    <dgm:cxn modelId="{8A20E634-886C-4C6A-B8BB-BF8AA6899669}" type="presParOf" srcId="{4452CA49-AA92-4DC8-9AC9-E8CE0BDBC904}" destId="{A0C386E0-2078-4F6D-9F92-077A5D35AED2}" srcOrd="9" destOrd="0" presId="urn:microsoft.com/office/officeart/2017/3/layout/DropPinTimeline"/>
    <dgm:cxn modelId="{05DF64E7-E0CA-45D3-B886-C59A293408FF}" type="presParOf" srcId="{4452CA49-AA92-4DC8-9AC9-E8CE0BDBC904}" destId="{A1D7B946-2C1D-48E6-B917-1E5727FC0F18}" srcOrd="10" destOrd="0" presId="urn:microsoft.com/office/officeart/2017/3/layout/DropPinTimeline"/>
    <dgm:cxn modelId="{D9FDA72D-9E82-44FB-A498-90A29FFF9ED5}" type="presParOf" srcId="{A1D7B946-2C1D-48E6-B917-1E5727FC0F18}" destId="{1C1BDD1F-3CE4-4181-A279-9EB89AE0A4B1}" srcOrd="0" destOrd="0" presId="urn:microsoft.com/office/officeart/2017/3/layout/DropPinTimeline"/>
    <dgm:cxn modelId="{D8674880-8667-4E3A-94F1-6EB53EB89BBC}" type="presParOf" srcId="{A1D7B946-2C1D-48E6-B917-1E5727FC0F18}" destId="{06B0EDEF-4B97-4A06-9C78-A2F2DBB3B708}" srcOrd="1" destOrd="0" presId="urn:microsoft.com/office/officeart/2017/3/layout/DropPinTimeline"/>
    <dgm:cxn modelId="{EEEFF9DC-826E-45AB-B1E2-95A1FAEF91BC}" type="presParOf" srcId="{06B0EDEF-4B97-4A06-9C78-A2F2DBB3B708}" destId="{9765F757-B6D2-4C67-9CAC-BF6BEEC057F3}" srcOrd="0" destOrd="0" presId="urn:microsoft.com/office/officeart/2017/3/layout/DropPinTimeline"/>
    <dgm:cxn modelId="{EBD24ECF-C6B8-4724-A521-0ED343929442}" type="presParOf" srcId="{06B0EDEF-4B97-4A06-9C78-A2F2DBB3B708}" destId="{80D92D2F-F1F5-4D4C-805C-2CB124BDD4CC}" srcOrd="1" destOrd="0" presId="urn:microsoft.com/office/officeart/2017/3/layout/DropPinTimeline"/>
    <dgm:cxn modelId="{F7EEB178-8485-4012-A869-15F1D7D23394}" type="presParOf" srcId="{A1D7B946-2C1D-48E6-B917-1E5727FC0F18}" destId="{9499D995-3C41-4B6C-BB4C-8FD0CAEA65AE}" srcOrd="2" destOrd="0" presId="urn:microsoft.com/office/officeart/2017/3/layout/DropPinTimeline"/>
    <dgm:cxn modelId="{D7CC6296-B58D-44A8-8033-F116AA13344A}" type="presParOf" srcId="{A1D7B946-2C1D-48E6-B917-1E5727FC0F18}" destId="{70822AD2-02E1-40CE-9DE2-7D4801E118BF}" srcOrd="3" destOrd="0" presId="urn:microsoft.com/office/officeart/2017/3/layout/DropPinTimeline"/>
    <dgm:cxn modelId="{E4B29DCB-C18F-43C7-B2FA-426B407C4D55}" type="presParOf" srcId="{A1D7B946-2C1D-48E6-B917-1E5727FC0F18}" destId="{AEF86052-0E8A-477E-919C-EC81D42DA076}" srcOrd="4" destOrd="0" presId="urn:microsoft.com/office/officeart/2017/3/layout/DropPinTimeline"/>
    <dgm:cxn modelId="{72FC5386-3D01-4E17-A7C0-D20644658B1A}" type="presParOf" srcId="{A1D7B946-2C1D-48E6-B917-1E5727FC0F18}" destId="{9BCAB7A1-BCD5-4536-8142-66B0C1596F10}"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57DA43-E993-4D13-9056-18C5CB095E1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D61F6D1-08A7-431D-961D-A0CF84A6CF24}">
      <dgm:prSet phldrT="[Text]" phldr="0"/>
      <dgm:spPr/>
      <dgm:t>
        <a:bodyPr/>
        <a:lstStyle/>
        <a:p>
          <a:r>
            <a:rPr lang="en-US">
              <a:latin typeface="Arial"/>
            </a:rPr>
            <a:t>Enrollment</a:t>
          </a:r>
          <a:endParaRPr lang="en-US"/>
        </a:p>
      </dgm:t>
    </dgm:pt>
    <dgm:pt modelId="{A70DBFE1-34F3-4E22-929D-73F6950E69DF}" type="parTrans" cxnId="{5327C0F3-A677-425D-B40E-033836F0A1FA}">
      <dgm:prSet/>
      <dgm:spPr/>
      <dgm:t>
        <a:bodyPr/>
        <a:lstStyle/>
        <a:p>
          <a:endParaRPr lang="en-US"/>
        </a:p>
      </dgm:t>
    </dgm:pt>
    <dgm:pt modelId="{FCD4D264-DE68-41F9-8C77-C765DC43C685}" type="sibTrans" cxnId="{5327C0F3-A677-425D-B40E-033836F0A1FA}">
      <dgm:prSet/>
      <dgm:spPr/>
      <dgm:t>
        <a:bodyPr/>
        <a:lstStyle/>
        <a:p>
          <a:endParaRPr lang="en-US"/>
        </a:p>
      </dgm:t>
    </dgm:pt>
    <dgm:pt modelId="{92F10FEE-5232-478E-BC5D-99657D5A64D8}">
      <dgm:prSet phldrT="[Text]" phldr="0"/>
      <dgm:spPr/>
      <dgm:t>
        <a:bodyPr/>
        <a:lstStyle/>
        <a:p>
          <a:pPr rtl="0"/>
          <a:r>
            <a:rPr lang="en-US">
              <a:latin typeface="Arial"/>
            </a:rPr>
            <a:t>Projecting a loss of 6,800 students</a:t>
          </a:r>
          <a:endParaRPr lang="en-US"/>
        </a:p>
      </dgm:t>
    </dgm:pt>
    <dgm:pt modelId="{E0F655C8-7F0D-4C94-97D2-F26BFE63CC7D}" type="parTrans" cxnId="{737957C2-28A9-4106-87CA-376D088CBAF0}">
      <dgm:prSet/>
      <dgm:spPr/>
      <dgm:t>
        <a:bodyPr/>
        <a:lstStyle/>
        <a:p>
          <a:endParaRPr lang="en-US"/>
        </a:p>
      </dgm:t>
    </dgm:pt>
    <dgm:pt modelId="{BEA7A0B1-9D47-428C-9767-A9FFA1F07B34}" type="sibTrans" cxnId="{737957C2-28A9-4106-87CA-376D088CBAF0}">
      <dgm:prSet/>
      <dgm:spPr/>
      <dgm:t>
        <a:bodyPr/>
        <a:lstStyle/>
        <a:p>
          <a:endParaRPr lang="en-US"/>
        </a:p>
      </dgm:t>
    </dgm:pt>
    <dgm:pt modelId="{A1FD87C0-ED5F-4184-9273-E2E2E3E68D04}">
      <dgm:prSet phldrT="[Text]" phldr="0"/>
      <dgm:spPr/>
      <dgm:t>
        <a:bodyPr/>
        <a:lstStyle/>
        <a:p>
          <a:pPr rtl="0"/>
          <a:r>
            <a:rPr lang="en-US">
              <a:latin typeface="Arial"/>
            </a:rPr>
            <a:t>Total enrollment: 170,000</a:t>
          </a:r>
          <a:endParaRPr lang="en-US"/>
        </a:p>
      </dgm:t>
    </dgm:pt>
    <dgm:pt modelId="{23456580-FDFB-4D45-BFFB-9FD0E7E3ACDB}" type="parTrans" cxnId="{B91EFC6A-AE06-48BD-9014-B78D9EB383BB}">
      <dgm:prSet/>
      <dgm:spPr/>
      <dgm:t>
        <a:bodyPr/>
        <a:lstStyle/>
        <a:p>
          <a:endParaRPr lang="en-US"/>
        </a:p>
      </dgm:t>
    </dgm:pt>
    <dgm:pt modelId="{C85BCA0A-C0A8-437E-B899-26C7AFB2D63D}" type="sibTrans" cxnId="{B91EFC6A-AE06-48BD-9014-B78D9EB383BB}">
      <dgm:prSet/>
      <dgm:spPr/>
      <dgm:t>
        <a:bodyPr/>
        <a:lstStyle/>
        <a:p>
          <a:endParaRPr lang="en-US"/>
        </a:p>
      </dgm:t>
    </dgm:pt>
    <dgm:pt modelId="{0764AC47-D248-4627-A147-BB31275C430D}">
      <dgm:prSet phldrT="[Text]" phldr="0"/>
      <dgm:spPr/>
      <dgm:t>
        <a:bodyPr/>
        <a:lstStyle/>
        <a:p>
          <a:pPr rtl="0"/>
          <a:r>
            <a:rPr lang="en-US">
              <a:latin typeface="Arial"/>
            </a:rPr>
            <a:t>Average Daily Attendance (ADA)</a:t>
          </a:r>
          <a:endParaRPr lang="en-US"/>
        </a:p>
      </dgm:t>
    </dgm:pt>
    <dgm:pt modelId="{671F740B-E249-4773-AA67-5BE6C61BF7BD}" type="parTrans" cxnId="{D3B990AF-28E6-407C-B1DE-80E14303D905}">
      <dgm:prSet/>
      <dgm:spPr/>
      <dgm:t>
        <a:bodyPr/>
        <a:lstStyle/>
        <a:p>
          <a:endParaRPr lang="en-US"/>
        </a:p>
      </dgm:t>
    </dgm:pt>
    <dgm:pt modelId="{E0155CCC-9810-46AE-90A6-A89C8BAE5D7E}" type="sibTrans" cxnId="{D3B990AF-28E6-407C-B1DE-80E14303D905}">
      <dgm:prSet/>
      <dgm:spPr/>
      <dgm:t>
        <a:bodyPr/>
        <a:lstStyle/>
        <a:p>
          <a:endParaRPr lang="en-US"/>
        </a:p>
      </dgm:t>
    </dgm:pt>
    <dgm:pt modelId="{EFE3DEE2-7F79-4EA5-893D-01543EE55A89}">
      <dgm:prSet phldrT="[Text]" phldr="0"/>
      <dgm:spPr/>
      <dgm:t>
        <a:bodyPr/>
        <a:lstStyle/>
        <a:p>
          <a:pPr rtl="0"/>
          <a:r>
            <a:rPr lang="en-US">
              <a:latin typeface="Arial"/>
            </a:rPr>
            <a:t>Remains similar</a:t>
          </a:r>
          <a:endParaRPr lang="en-US"/>
        </a:p>
      </dgm:t>
    </dgm:pt>
    <dgm:pt modelId="{393E0ACD-5A9B-43A3-8A26-6E7D9F7B5B0F}" type="parTrans" cxnId="{DD22DA43-3ECC-45ED-945F-FAFB17FE1F48}">
      <dgm:prSet/>
      <dgm:spPr/>
      <dgm:t>
        <a:bodyPr/>
        <a:lstStyle/>
        <a:p>
          <a:endParaRPr lang="en-US"/>
        </a:p>
      </dgm:t>
    </dgm:pt>
    <dgm:pt modelId="{50D50C45-B892-4A6F-A576-BF3909260536}" type="sibTrans" cxnId="{DD22DA43-3ECC-45ED-945F-FAFB17FE1F48}">
      <dgm:prSet/>
      <dgm:spPr/>
      <dgm:t>
        <a:bodyPr/>
        <a:lstStyle/>
        <a:p>
          <a:endParaRPr lang="en-US"/>
        </a:p>
      </dgm:t>
    </dgm:pt>
    <dgm:pt modelId="{E9D1AD3B-167C-41A5-812F-E09309C71C09}">
      <dgm:prSet phldrT="[Text]" phldr="0"/>
      <dgm:spPr/>
      <dgm:t>
        <a:bodyPr/>
        <a:lstStyle/>
        <a:p>
          <a:pPr rtl="0"/>
          <a:r>
            <a:rPr lang="en-US">
              <a:latin typeface="Arial"/>
            </a:rPr>
            <a:t>SY24-25: 94.1%  </a:t>
          </a:r>
        </a:p>
      </dgm:t>
    </dgm:pt>
    <dgm:pt modelId="{B1D102D6-6702-4BE5-A177-A18AB86D9DB3}" type="parTrans" cxnId="{CF19AFE8-062E-4283-AC26-860A0044E757}">
      <dgm:prSet/>
      <dgm:spPr/>
      <dgm:t>
        <a:bodyPr/>
        <a:lstStyle/>
        <a:p>
          <a:endParaRPr lang="en-US"/>
        </a:p>
      </dgm:t>
    </dgm:pt>
    <dgm:pt modelId="{4033B9A9-FAA2-471E-B710-B970BAB12F89}" type="sibTrans" cxnId="{CF19AFE8-062E-4283-AC26-860A0044E757}">
      <dgm:prSet/>
      <dgm:spPr/>
      <dgm:t>
        <a:bodyPr/>
        <a:lstStyle/>
        <a:p>
          <a:endParaRPr lang="en-US"/>
        </a:p>
      </dgm:t>
    </dgm:pt>
    <dgm:pt modelId="{46F9C9B3-8477-4D64-A2BD-5ABFBECF761C}">
      <dgm:prSet phldrT="[Text]" phldr="0"/>
      <dgm:spPr/>
      <dgm:t>
        <a:bodyPr/>
        <a:lstStyle/>
        <a:p>
          <a:pPr rtl="0"/>
          <a:r>
            <a:rPr lang="en-US">
              <a:latin typeface="Arial"/>
            </a:rPr>
            <a:t>Weighted Average Daily Attendance</a:t>
          </a:r>
          <a:endParaRPr lang="en-US"/>
        </a:p>
      </dgm:t>
    </dgm:pt>
    <dgm:pt modelId="{BC596E61-8B76-40E1-826A-0D42CEAA644A}" type="parTrans" cxnId="{2E61E15E-CE4E-4F50-B146-D1216BE965BC}">
      <dgm:prSet/>
      <dgm:spPr/>
      <dgm:t>
        <a:bodyPr/>
        <a:lstStyle/>
        <a:p>
          <a:endParaRPr lang="en-US"/>
        </a:p>
      </dgm:t>
    </dgm:pt>
    <dgm:pt modelId="{518E9C31-C6BA-43CB-BD08-09102C4A2CD2}" type="sibTrans" cxnId="{2E61E15E-CE4E-4F50-B146-D1216BE965BC}">
      <dgm:prSet/>
      <dgm:spPr/>
      <dgm:t>
        <a:bodyPr/>
        <a:lstStyle/>
        <a:p>
          <a:endParaRPr lang="en-US"/>
        </a:p>
      </dgm:t>
    </dgm:pt>
    <dgm:pt modelId="{246C5653-5C64-4AF4-808C-BF4B59FFB01C}">
      <dgm:prSet phldrT="[Text]" phldr="0"/>
      <dgm:spPr/>
      <dgm:t>
        <a:bodyPr/>
        <a:lstStyle/>
        <a:p>
          <a:pPr rtl="0"/>
          <a:r>
            <a:rPr lang="en-US">
              <a:latin typeface="Arial"/>
            </a:rPr>
            <a:t>Estimated ~2.8% decrease</a:t>
          </a:r>
          <a:endParaRPr lang="en-US"/>
        </a:p>
      </dgm:t>
    </dgm:pt>
    <dgm:pt modelId="{A4E0876A-A5FD-406C-8E87-AA8A36959F53}" type="parTrans" cxnId="{E81F1534-C2A9-4C59-9EAD-F66FE58B1ADD}">
      <dgm:prSet/>
      <dgm:spPr/>
      <dgm:t>
        <a:bodyPr/>
        <a:lstStyle/>
        <a:p>
          <a:endParaRPr lang="en-US"/>
        </a:p>
      </dgm:t>
    </dgm:pt>
    <dgm:pt modelId="{61B80453-FB7F-478E-A8F2-8DBD8B008B2F}" type="sibTrans" cxnId="{E81F1534-C2A9-4C59-9EAD-F66FE58B1ADD}">
      <dgm:prSet/>
      <dgm:spPr/>
      <dgm:t>
        <a:bodyPr/>
        <a:lstStyle/>
        <a:p>
          <a:endParaRPr lang="en-US"/>
        </a:p>
      </dgm:t>
    </dgm:pt>
    <dgm:pt modelId="{D484EE20-35D7-4B4E-B43B-F4D7B608FD3B}">
      <dgm:prSet phldrT="[Text]" phldr="0"/>
      <dgm:spPr/>
      <dgm:t>
        <a:bodyPr/>
        <a:lstStyle/>
        <a:p>
          <a:pPr rtl="0"/>
          <a:r>
            <a:rPr lang="en-US">
              <a:latin typeface="Arial"/>
            </a:rPr>
            <a:t>SY24-25: 227,500</a:t>
          </a:r>
          <a:endParaRPr lang="en-US"/>
        </a:p>
      </dgm:t>
    </dgm:pt>
    <dgm:pt modelId="{D89E8EC7-DF1B-467F-8E36-140E7FAA579E}" type="parTrans" cxnId="{80C237A7-2F14-4CE8-A5E9-D56D190B2ADF}">
      <dgm:prSet/>
      <dgm:spPr/>
      <dgm:t>
        <a:bodyPr/>
        <a:lstStyle/>
        <a:p>
          <a:endParaRPr lang="en-US"/>
        </a:p>
      </dgm:t>
    </dgm:pt>
    <dgm:pt modelId="{219FC65F-3AD2-49AE-8AF1-834A60BE65FB}" type="sibTrans" cxnId="{80C237A7-2F14-4CE8-A5E9-D56D190B2ADF}">
      <dgm:prSet/>
      <dgm:spPr/>
      <dgm:t>
        <a:bodyPr/>
        <a:lstStyle/>
        <a:p>
          <a:endParaRPr lang="en-US"/>
        </a:p>
      </dgm:t>
    </dgm:pt>
    <dgm:pt modelId="{C7361416-0EB6-473D-848B-09FE0DC708F5}">
      <dgm:prSet phldr="0"/>
      <dgm:spPr/>
      <dgm:t>
        <a:bodyPr/>
        <a:lstStyle/>
        <a:p>
          <a:pPr rtl="0"/>
          <a:r>
            <a:rPr lang="en-US">
              <a:latin typeface="Arial"/>
            </a:rPr>
            <a:t>SY25-26: 223,000</a:t>
          </a:r>
        </a:p>
      </dgm:t>
    </dgm:pt>
    <dgm:pt modelId="{909F3B95-F3AE-44C2-B728-8E9570A6E837}" type="parTrans" cxnId="{E5590916-8543-4609-B38F-C01E06DEC7D5}">
      <dgm:prSet/>
      <dgm:spPr/>
    </dgm:pt>
    <dgm:pt modelId="{B0FF45E8-0C56-4F72-998D-91A369B4E031}" type="sibTrans" cxnId="{E5590916-8543-4609-B38F-C01E06DEC7D5}">
      <dgm:prSet/>
      <dgm:spPr/>
    </dgm:pt>
    <dgm:pt modelId="{3B33CD16-4AF6-421F-AAE4-B112DF351EDD}">
      <dgm:prSet phldr="0"/>
      <dgm:spPr/>
      <dgm:t>
        <a:bodyPr/>
        <a:lstStyle/>
        <a:p>
          <a:pPr rtl="0"/>
          <a:r>
            <a:rPr lang="en-US">
              <a:latin typeface="Arial"/>
            </a:rPr>
            <a:t>Taxable Property Values</a:t>
          </a:r>
        </a:p>
      </dgm:t>
    </dgm:pt>
    <dgm:pt modelId="{70564D4A-5AA2-4B25-8D4B-578FEC439F4F}" type="parTrans" cxnId="{58CAFD0A-0DD0-46E7-87D2-3F3A2A23F482}">
      <dgm:prSet/>
      <dgm:spPr/>
    </dgm:pt>
    <dgm:pt modelId="{622F1138-6673-410D-B1E6-BD80CE79DD70}" type="sibTrans" cxnId="{58CAFD0A-0DD0-46E7-87D2-3F3A2A23F482}">
      <dgm:prSet/>
      <dgm:spPr/>
    </dgm:pt>
    <dgm:pt modelId="{2F94ABB2-FAD8-46A3-AED3-2D9D76145A8A}">
      <dgm:prSet phldr="0"/>
      <dgm:spPr/>
      <dgm:t>
        <a:bodyPr/>
        <a:lstStyle/>
        <a:p>
          <a:pPr rtl="0"/>
          <a:r>
            <a:rPr lang="en-US">
              <a:latin typeface="Arial"/>
            </a:rPr>
            <a:t>SY25-26:   94%</a:t>
          </a:r>
          <a:endParaRPr lang="en-US"/>
        </a:p>
      </dgm:t>
    </dgm:pt>
    <dgm:pt modelId="{59A4F3CF-506A-4EE4-8E8B-3D2A75389A7C}" type="parTrans" cxnId="{9C33DD5A-23EF-43B6-8CBE-33A32E63F0D8}">
      <dgm:prSet/>
      <dgm:spPr/>
    </dgm:pt>
    <dgm:pt modelId="{67DF1CF7-A4E0-47EF-8D10-D74B372D4BC7}" type="sibTrans" cxnId="{9C33DD5A-23EF-43B6-8CBE-33A32E63F0D8}">
      <dgm:prSet/>
      <dgm:spPr/>
    </dgm:pt>
    <dgm:pt modelId="{D31629B6-41D6-472E-86C3-73D996EAFDF6}">
      <dgm:prSet phldr="0"/>
      <dgm:spPr/>
      <dgm:t>
        <a:bodyPr/>
        <a:lstStyle/>
        <a:p>
          <a:r>
            <a:rPr lang="en-US">
              <a:latin typeface="Arial"/>
            </a:rPr>
            <a:t>$241,143,766,896</a:t>
          </a:r>
          <a:endParaRPr lang="en-US"/>
        </a:p>
      </dgm:t>
    </dgm:pt>
    <dgm:pt modelId="{AD72060C-07DB-4C9E-BDE3-208A532CED79}" type="parTrans" cxnId="{87C25319-B008-4196-987D-1F8835C519BD}">
      <dgm:prSet/>
      <dgm:spPr/>
    </dgm:pt>
    <dgm:pt modelId="{DE72430B-8B67-456F-BDED-AD916EB4DABA}" type="sibTrans" cxnId="{87C25319-B008-4196-987D-1F8835C519BD}">
      <dgm:prSet/>
      <dgm:spPr/>
    </dgm:pt>
    <dgm:pt modelId="{3ED58091-5859-4C23-A9CB-532677EC22E1}">
      <dgm:prSet phldr="0"/>
      <dgm:spPr/>
      <dgm:t>
        <a:bodyPr/>
        <a:lstStyle/>
        <a:p>
          <a:pPr rtl="0"/>
          <a:r>
            <a:rPr lang="en-US">
              <a:latin typeface="Arial"/>
            </a:rPr>
            <a:t>State Basic Allotment</a:t>
          </a:r>
        </a:p>
      </dgm:t>
    </dgm:pt>
    <dgm:pt modelId="{CB4A0825-350F-4F8D-B692-266CC2CD13E1}" type="parTrans" cxnId="{250EA62C-31F4-4F07-BE66-2D3951F6F7F0}">
      <dgm:prSet/>
      <dgm:spPr/>
    </dgm:pt>
    <dgm:pt modelId="{004A80C5-3B3A-4539-8D26-C7AED6FF7198}" type="sibTrans" cxnId="{250EA62C-31F4-4F07-BE66-2D3951F6F7F0}">
      <dgm:prSet/>
      <dgm:spPr/>
    </dgm:pt>
    <dgm:pt modelId="{900034FA-13B3-4439-AF11-6C53EBF413CE}">
      <dgm:prSet phldr="0"/>
      <dgm:spPr/>
      <dgm:t>
        <a:bodyPr/>
        <a:lstStyle/>
        <a:p>
          <a:pPr rtl="0"/>
          <a:r>
            <a:rPr lang="en-US">
              <a:latin typeface="Arial"/>
            </a:rPr>
            <a:t>Anticipated increase </a:t>
          </a:r>
        </a:p>
      </dgm:t>
    </dgm:pt>
    <dgm:pt modelId="{E535FE66-3308-4F04-97B1-ECB7B929EB58}" type="parTrans" cxnId="{507DDE53-4026-4424-AF56-C5FEE63D2AC4}">
      <dgm:prSet/>
      <dgm:spPr/>
    </dgm:pt>
    <dgm:pt modelId="{5354D77A-3980-4792-A3C1-58850431D06C}" type="sibTrans" cxnId="{507DDE53-4026-4424-AF56-C5FEE63D2AC4}">
      <dgm:prSet/>
      <dgm:spPr/>
    </dgm:pt>
    <dgm:pt modelId="{25E8B315-3D9A-4245-A4B6-32C4E0D99B57}">
      <dgm:prSet phldr="0"/>
      <dgm:spPr/>
      <dgm:t>
        <a:bodyPr/>
        <a:lstStyle/>
        <a:p>
          <a:pPr rtl="0"/>
          <a:r>
            <a:rPr lang="en-US">
              <a:latin typeface="Arial"/>
            </a:rPr>
            <a:t>SB2: $220</a:t>
          </a:r>
        </a:p>
      </dgm:t>
    </dgm:pt>
    <dgm:pt modelId="{79475A9A-8E04-4C98-950F-BDA7DEA02AA7}" type="parTrans" cxnId="{4D27BA3D-D44C-40FB-995E-3B964E86A295}">
      <dgm:prSet/>
      <dgm:spPr/>
    </dgm:pt>
    <dgm:pt modelId="{F7E4B73D-A610-4067-A2D8-1B61D0B8376E}" type="sibTrans" cxnId="{4D27BA3D-D44C-40FB-995E-3B964E86A295}">
      <dgm:prSet/>
      <dgm:spPr/>
    </dgm:pt>
    <dgm:pt modelId="{32AB74C5-2F57-43D4-9F17-503492296F74}">
      <dgm:prSet phldr="0"/>
      <dgm:spPr/>
      <dgm:t>
        <a:bodyPr/>
        <a:lstStyle/>
        <a:p>
          <a:pPr rtl="0"/>
          <a:r>
            <a:rPr lang="en-US">
              <a:latin typeface="Arial"/>
            </a:rPr>
            <a:t>HB2: $395</a:t>
          </a:r>
        </a:p>
      </dgm:t>
    </dgm:pt>
    <dgm:pt modelId="{2BDC7881-C3B6-4D27-8104-3B3FEDAE7CAF}" type="parTrans" cxnId="{A2207BA0-A8F8-465C-9B1F-C722413AA338}">
      <dgm:prSet/>
      <dgm:spPr/>
    </dgm:pt>
    <dgm:pt modelId="{8C727291-D4A0-4FEF-8D1A-876AE25F0E2E}" type="sibTrans" cxnId="{A2207BA0-A8F8-465C-9B1F-C722413AA338}">
      <dgm:prSet/>
      <dgm:spPr/>
    </dgm:pt>
    <dgm:pt modelId="{BC5F4CEB-CB6E-44CE-835F-AD3E7DEF9A02}" type="pres">
      <dgm:prSet presAssocID="{F957DA43-E993-4D13-9056-18C5CB095E10}" presName="Name0" presStyleCnt="0">
        <dgm:presLayoutVars>
          <dgm:dir/>
          <dgm:animLvl val="lvl"/>
          <dgm:resizeHandles val="exact"/>
        </dgm:presLayoutVars>
      </dgm:prSet>
      <dgm:spPr/>
    </dgm:pt>
    <dgm:pt modelId="{FF2BB4F8-1DF8-4A02-89C1-3B896350916D}" type="pres">
      <dgm:prSet presAssocID="{ED61F6D1-08A7-431D-961D-A0CF84A6CF24}" presName="composite" presStyleCnt="0"/>
      <dgm:spPr/>
    </dgm:pt>
    <dgm:pt modelId="{E39BB0A2-880E-42C3-A3D8-A871D8893A9F}" type="pres">
      <dgm:prSet presAssocID="{ED61F6D1-08A7-431D-961D-A0CF84A6CF24}" presName="parTx" presStyleLbl="alignNode1" presStyleIdx="0" presStyleCnt="5">
        <dgm:presLayoutVars>
          <dgm:chMax val="0"/>
          <dgm:chPref val="0"/>
          <dgm:bulletEnabled val="1"/>
        </dgm:presLayoutVars>
      </dgm:prSet>
      <dgm:spPr/>
    </dgm:pt>
    <dgm:pt modelId="{0C0B4AFD-BF1D-468D-A5F3-0DBEFC7D5331}" type="pres">
      <dgm:prSet presAssocID="{ED61F6D1-08A7-431D-961D-A0CF84A6CF24}" presName="desTx" presStyleLbl="alignAccFollowNode1" presStyleIdx="0" presStyleCnt="5">
        <dgm:presLayoutVars>
          <dgm:bulletEnabled val="1"/>
        </dgm:presLayoutVars>
      </dgm:prSet>
      <dgm:spPr/>
    </dgm:pt>
    <dgm:pt modelId="{30CE7531-6322-4911-A9B2-A3DA8AF5AF01}" type="pres">
      <dgm:prSet presAssocID="{FCD4D264-DE68-41F9-8C77-C765DC43C685}" presName="space" presStyleCnt="0"/>
      <dgm:spPr/>
    </dgm:pt>
    <dgm:pt modelId="{CD9EB59D-0DCF-4AE1-834A-739F364A21FE}" type="pres">
      <dgm:prSet presAssocID="{0764AC47-D248-4627-A147-BB31275C430D}" presName="composite" presStyleCnt="0"/>
      <dgm:spPr/>
    </dgm:pt>
    <dgm:pt modelId="{818CD5E7-6CF5-44E4-89A3-F06990B00A89}" type="pres">
      <dgm:prSet presAssocID="{0764AC47-D248-4627-A147-BB31275C430D}" presName="parTx" presStyleLbl="alignNode1" presStyleIdx="1" presStyleCnt="5">
        <dgm:presLayoutVars>
          <dgm:chMax val="0"/>
          <dgm:chPref val="0"/>
          <dgm:bulletEnabled val="1"/>
        </dgm:presLayoutVars>
      </dgm:prSet>
      <dgm:spPr/>
    </dgm:pt>
    <dgm:pt modelId="{93DD228A-5BEF-4623-828C-B37C25FAE07C}" type="pres">
      <dgm:prSet presAssocID="{0764AC47-D248-4627-A147-BB31275C430D}" presName="desTx" presStyleLbl="alignAccFollowNode1" presStyleIdx="1" presStyleCnt="5">
        <dgm:presLayoutVars>
          <dgm:bulletEnabled val="1"/>
        </dgm:presLayoutVars>
      </dgm:prSet>
      <dgm:spPr/>
    </dgm:pt>
    <dgm:pt modelId="{067A4580-7954-4131-8A6E-FCFC1B4686BE}" type="pres">
      <dgm:prSet presAssocID="{E0155CCC-9810-46AE-90A6-A89C8BAE5D7E}" presName="space" presStyleCnt="0"/>
      <dgm:spPr/>
    </dgm:pt>
    <dgm:pt modelId="{B0207B44-1395-42BE-9288-7ED1E69AEEAC}" type="pres">
      <dgm:prSet presAssocID="{46F9C9B3-8477-4D64-A2BD-5ABFBECF761C}" presName="composite" presStyleCnt="0"/>
      <dgm:spPr/>
    </dgm:pt>
    <dgm:pt modelId="{AF0C03BA-FF97-4675-A6B2-9034BA60F680}" type="pres">
      <dgm:prSet presAssocID="{46F9C9B3-8477-4D64-A2BD-5ABFBECF761C}" presName="parTx" presStyleLbl="alignNode1" presStyleIdx="2" presStyleCnt="5">
        <dgm:presLayoutVars>
          <dgm:chMax val="0"/>
          <dgm:chPref val="0"/>
          <dgm:bulletEnabled val="1"/>
        </dgm:presLayoutVars>
      </dgm:prSet>
      <dgm:spPr/>
    </dgm:pt>
    <dgm:pt modelId="{2CED8CAC-549D-43C0-AFDE-253977D2C90A}" type="pres">
      <dgm:prSet presAssocID="{46F9C9B3-8477-4D64-A2BD-5ABFBECF761C}" presName="desTx" presStyleLbl="alignAccFollowNode1" presStyleIdx="2" presStyleCnt="5">
        <dgm:presLayoutVars>
          <dgm:bulletEnabled val="1"/>
        </dgm:presLayoutVars>
      </dgm:prSet>
      <dgm:spPr/>
    </dgm:pt>
    <dgm:pt modelId="{142926BC-4B1F-414A-BCA6-071AC957023F}" type="pres">
      <dgm:prSet presAssocID="{518E9C31-C6BA-43CB-BD08-09102C4A2CD2}" presName="space" presStyleCnt="0"/>
      <dgm:spPr/>
    </dgm:pt>
    <dgm:pt modelId="{02A1A4DD-254B-49BC-87CD-34B53F5FE1DF}" type="pres">
      <dgm:prSet presAssocID="{3B33CD16-4AF6-421F-AAE4-B112DF351EDD}" presName="composite" presStyleCnt="0"/>
      <dgm:spPr/>
    </dgm:pt>
    <dgm:pt modelId="{B273C39D-FB71-487D-B0E1-42D68AA59458}" type="pres">
      <dgm:prSet presAssocID="{3B33CD16-4AF6-421F-AAE4-B112DF351EDD}" presName="parTx" presStyleLbl="alignNode1" presStyleIdx="3" presStyleCnt="5">
        <dgm:presLayoutVars>
          <dgm:chMax val="0"/>
          <dgm:chPref val="0"/>
          <dgm:bulletEnabled val="1"/>
        </dgm:presLayoutVars>
      </dgm:prSet>
      <dgm:spPr/>
    </dgm:pt>
    <dgm:pt modelId="{9DCC1FCD-1E6B-4FC4-90C6-0FD49ABD597F}" type="pres">
      <dgm:prSet presAssocID="{3B33CD16-4AF6-421F-AAE4-B112DF351EDD}" presName="desTx" presStyleLbl="alignAccFollowNode1" presStyleIdx="3" presStyleCnt="5">
        <dgm:presLayoutVars>
          <dgm:bulletEnabled val="1"/>
        </dgm:presLayoutVars>
      </dgm:prSet>
      <dgm:spPr/>
    </dgm:pt>
    <dgm:pt modelId="{25CDF690-F78E-41AD-AF2C-18973A93B956}" type="pres">
      <dgm:prSet presAssocID="{622F1138-6673-410D-B1E6-BD80CE79DD70}" presName="space" presStyleCnt="0"/>
      <dgm:spPr/>
    </dgm:pt>
    <dgm:pt modelId="{4E1637BF-255A-4480-AA20-DB1734936DF0}" type="pres">
      <dgm:prSet presAssocID="{3ED58091-5859-4C23-A9CB-532677EC22E1}" presName="composite" presStyleCnt="0"/>
      <dgm:spPr/>
    </dgm:pt>
    <dgm:pt modelId="{A172CC29-BB1D-43A4-8603-A2B44058E254}" type="pres">
      <dgm:prSet presAssocID="{3ED58091-5859-4C23-A9CB-532677EC22E1}" presName="parTx" presStyleLbl="alignNode1" presStyleIdx="4" presStyleCnt="5">
        <dgm:presLayoutVars>
          <dgm:chMax val="0"/>
          <dgm:chPref val="0"/>
          <dgm:bulletEnabled val="1"/>
        </dgm:presLayoutVars>
      </dgm:prSet>
      <dgm:spPr/>
    </dgm:pt>
    <dgm:pt modelId="{B2973B23-3705-4B27-8C29-9082D842E2D9}" type="pres">
      <dgm:prSet presAssocID="{3ED58091-5859-4C23-A9CB-532677EC22E1}" presName="desTx" presStyleLbl="alignAccFollowNode1" presStyleIdx="4" presStyleCnt="5">
        <dgm:presLayoutVars>
          <dgm:bulletEnabled val="1"/>
        </dgm:presLayoutVars>
      </dgm:prSet>
      <dgm:spPr/>
    </dgm:pt>
  </dgm:ptLst>
  <dgm:cxnLst>
    <dgm:cxn modelId="{58CAFD0A-0DD0-46E7-87D2-3F3A2A23F482}" srcId="{F957DA43-E993-4D13-9056-18C5CB095E10}" destId="{3B33CD16-4AF6-421F-AAE4-B112DF351EDD}" srcOrd="3" destOrd="0" parTransId="{70564D4A-5AA2-4B25-8D4B-578FEC439F4F}" sibTransId="{622F1138-6673-410D-B1E6-BD80CE79DD70}"/>
    <dgm:cxn modelId="{EAB37213-E683-4E54-BF52-023DBC2647C8}" type="presOf" srcId="{E9D1AD3B-167C-41A5-812F-E09309C71C09}" destId="{93DD228A-5BEF-4623-828C-B37C25FAE07C}" srcOrd="0" destOrd="1" presId="urn:microsoft.com/office/officeart/2005/8/layout/hList1"/>
    <dgm:cxn modelId="{E5590916-8543-4609-B38F-C01E06DEC7D5}" srcId="{246C5653-5C64-4AF4-808C-BF4B59FFB01C}" destId="{C7361416-0EB6-473D-848B-09FE0DC708F5}" srcOrd="1" destOrd="0" parTransId="{909F3B95-F3AE-44C2-B728-8E9570A6E837}" sibTransId="{B0FF45E8-0C56-4F72-998D-91A369B4E031}"/>
    <dgm:cxn modelId="{87C25319-B008-4196-987D-1F8835C519BD}" srcId="{3B33CD16-4AF6-421F-AAE4-B112DF351EDD}" destId="{D31629B6-41D6-472E-86C3-73D996EAFDF6}" srcOrd="0" destOrd="0" parTransId="{AD72060C-07DB-4C9E-BDE3-208A532CED79}" sibTransId="{DE72430B-8B67-456F-BDED-AD916EB4DABA}"/>
    <dgm:cxn modelId="{250EA62C-31F4-4F07-BE66-2D3951F6F7F0}" srcId="{F957DA43-E993-4D13-9056-18C5CB095E10}" destId="{3ED58091-5859-4C23-A9CB-532677EC22E1}" srcOrd="4" destOrd="0" parTransId="{CB4A0825-350F-4F8D-B692-266CC2CD13E1}" sibTransId="{004A80C5-3B3A-4539-8D26-C7AED6FF7198}"/>
    <dgm:cxn modelId="{C2F17830-45FB-4E27-A1F7-46C2566BEF4E}" type="presOf" srcId="{2F94ABB2-FAD8-46A3-AED3-2D9D76145A8A}" destId="{93DD228A-5BEF-4623-828C-B37C25FAE07C}" srcOrd="0" destOrd="2" presId="urn:microsoft.com/office/officeart/2005/8/layout/hList1"/>
    <dgm:cxn modelId="{E81F1534-C2A9-4C59-9EAD-F66FE58B1ADD}" srcId="{46F9C9B3-8477-4D64-A2BD-5ABFBECF761C}" destId="{246C5653-5C64-4AF4-808C-BF4B59FFB01C}" srcOrd="0" destOrd="0" parTransId="{A4E0876A-A5FD-406C-8E87-AA8A36959F53}" sibTransId="{61B80453-FB7F-478E-A8F2-8DBD8B008B2F}"/>
    <dgm:cxn modelId="{4D27BA3D-D44C-40FB-995E-3B964E86A295}" srcId="{900034FA-13B3-4439-AF11-6C53EBF413CE}" destId="{25E8B315-3D9A-4245-A4B6-32C4E0D99B57}" srcOrd="0" destOrd="0" parTransId="{79475A9A-8E04-4C98-950F-BDA7DEA02AA7}" sibTransId="{F7E4B73D-A610-4067-A2D8-1B61D0B8376E}"/>
    <dgm:cxn modelId="{DD22DA43-3ECC-45ED-945F-FAFB17FE1F48}" srcId="{0764AC47-D248-4627-A147-BB31275C430D}" destId="{EFE3DEE2-7F79-4EA5-893D-01543EE55A89}" srcOrd="0" destOrd="0" parTransId="{393E0ACD-5A9B-43A3-8A26-6E7D9F7B5B0F}" sibTransId="{50D50C45-B892-4A6F-A576-BF3909260536}"/>
    <dgm:cxn modelId="{1390A14E-A9DC-4B4A-BF45-AFE22654CE35}" type="presOf" srcId="{900034FA-13B3-4439-AF11-6C53EBF413CE}" destId="{B2973B23-3705-4B27-8C29-9082D842E2D9}" srcOrd="0" destOrd="0" presId="urn:microsoft.com/office/officeart/2005/8/layout/hList1"/>
    <dgm:cxn modelId="{0D974C50-B8FB-4011-8F8B-F39DEA0D616E}" type="presOf" srcId="{A1FD87C0-ED5F-4184-9273-E2E2E3E68D04}" destId="{0C0B4AFD-BF1D-468D-A5F3-0DBEFC7D5331}" srcOrd="0" destOrd="1" presId="urn:microsoft.com/office/officeart/2005/8/layout/hList1"/>
    <dgm:cxn modelId="{507DDE53-4026-4424-AF56-C5FEE63D2AC4}" srcId="{3ED58091-5859-4C23-A9CB-532677EC22E1}" destId="{900034FA-13B3-4439-AF11-6C53EBF413CE}" srcOrd="0" destOrd="0" parTransId="{E535FE66-3308-4F04-97B1-ECB7B929EB58}" sibTransId="{5354D77A-3980-4792-A3C1-58850431D06C}"/>
    <dgm:cxn modelId="{9C33DD5A-23EF-43B6-8CBE-33A32E63F0D8}" srcId="{EFE3DEE2-7F79-4EA5-893D-01543EE55A89}" destId="{2F94ABB2-FAD8-46A3-AED3-2D9D76145A8A}" srcOrd="1" destOrd="0" parTransId="{59A4F3CF-506A-4EE4-8E8B-3D2A75389A7C}" sibTransId="{67DF1CF7-A4E0-47EF-8D10-D74B372D4BC7}"/>
    <dgm:cxn modelId="{2E61E15E-CE4E-4F50-B146-D1216BE965BC}" srcId="{F957DA43-E993-4D13-9056-18C5CB095E10}" destId="{46F9C9B3-8477-4D64-A2BD-5ABFBECF761C}" srcOrd="2" destOrd="0" parTransId="{BC596E61-8B76-40E1-826A-0D42CEAA644A}" sibTransId="{518E9C31-C6BA-43CB-BD08-09102C4A2CD2}"/>
    <dgm:cxn modelId="{9523AB60-7135-4FCA-80C9-0D7F02B660E3}" type="presOf" srcId="{32AB74C5-2F57-43D4-9F17-503492296F74}" destId="{B2973B23-3705-4B27-8C29-9082D842E2D9}" srcOrd="0" destOrd="2" presId="urn:microsoft.com/office/officeart/2005/8/layout/hList1"/>
    <dgm:cxn modelId="{B91EFC6A-AE06-48BD-9014-B78D9EB383BB}" srcId="{ED61F6D1-08A7-431D-961D-A0CF84A6CF24}" destId="{A1FD87C0-ED5F-4184-9273-E2E2E3E68D04}" srcOrd="1" destOrd="0" parTransId="{23456580-FDFB-4D45-BFFB-9FD0E7E3ACDB}" sibTransId="{C85BCA0A-C0A8-437E-B899-26C7AFB2D63D}"/>
    <dgm:cxn modelId="{891E328E-D757-4548-87DB-89926EDAAABB}" type="presOf" srcId="{D484EE20-35D7-4B4E-B43B-F4D7B608FD3B}" destId="{2CED8CAC-549D-43C0-AFDE-253977D2C90A}" srcOrd="0" destOrd="1" presId="urn:microsoft.com/office/officeart/2005/8/layout/hList1"/>
    <dgm:cxn modelId="{A2207BA0-A8F8-465C-9B1F-C722413AA338}" srcId="{900034FA-13B3-4439-AF11-6C53EBF413CE}" destId="{32AB74C5-2F57-43D4-9F17-503492296F74}" srcOrd="1" destOrd="0" parTransId="{2BDC7881-C3B6-4D27-8104-3B3FEDAE7CAF}" sibTransId="{8C727291-D4A0-4FEF-8D1A-876AE25F0E2E}"/>
    <dgm:cxn modelId="{CA72E4A3-15B1-4612-8C91-A8BA4C4ED0BD}" type="presOf" srcId="{ED61F6D1-08A7-431D-961D-A0CF84A6CF24}" destId="{E39BB0A2-880E-42C3-A3D8-A871D8893A9F}" srcOrd="0" destOrd="0" presId="urn:microsoft.com/office/officeart/2005/8/layout/hList1"/>
    <dgm:cxn modelId="{80C237A7-2F14-4CE8-A5E9-D56D190B2ADF}" srcId="{246C5653-5C64-4AF4-808C-BF4B59FFB01C}" destId="{D484EE20-35D7-4B4E-B43B-F4D7B608FD3B}" srcOrd="0" destOrd="0" parTransId="{D89E8EC7-DF1B-467F-8E36-140E7FAA579E}" sibTransId="{219FC65F-3AD2-49AE-8AF1-834A60BE65FB}"/>
    <dgm:cxn modelId="{D3B990AF-28E6-407C-B1DE-80E14303D905}" srcId="{F957DA43-E993-4D13-9056-18C5CB095E10}" destId="{0764AC47-D248-4627-A147-BB31275C430D}" srcOrd="1" destOrd="0" parTransId="{671F740B-E249-4773-AA67-5BE6C61BF7BD}" sibTransId="{E0155CCC-9810-46AE-90A6-A89C8BAE5D7E}"/>
    <dgm:cxn modelId="{737957C2-28A9-4106-87CA-376D088CBAF0}" srcId="{ED61F6D1-08A7-431D-961D-A0CF84A6CF24}" destId="{92F10FEE-5232-478E-BC5D-99657D5A64D8}" srcOrd="0" destOrd="0" parTransId="{E0F655C8-7F0D-4C94-97D2-F26BFE63CC7D}" sibTransId="{BEA7A0B1-9D47-428C-9767-A9FFA1F07B34}"/>
    <dgm:cxn modelId="{B3C60BCB-33CA-4CA0-A4EF-7E1ECCE8F3F6}" type="presOf" srcId="{0764AC47-D248-4627-A147-BB31275C430D}" destId="{818CD5E7-6CF5-44E4-89A3-F06990B00A89}" srcOrd="0" destOrd="0" presId="urn:microsoft.com/office/officeart/2005/8/layout/hList1"/>
    <dgm:cxn modelId="{2717F4CF-B546-4825-99E9-F38F2C4066AA}" type="presOf" srcId="{46F9C9B3-8477-4D64-A2BD-5ABFBECF761C}" destId="{AF0C03BA-FF97-4675-A6B2-9034BA60F680}" srcOrd="0" destOrd="0" presId="urn:microsoft.com/office/officeart/2005/8/layout/hList1"/>
    <dgm:cxn modelId="{AF54FBD5-6DF9-41FC-8367-1F986267E14E}" type="presOf" srcId="{C7361416-0EB6-473D-848B-09FE0DC708F5}" destId="{2CED8CAC-549D-43C0-AFDE-253977D2C90A}" srcOrd="0" destOrd="2" presId="urn:microsoft.com/office/officeart/2005/8/layout/hList1"/>
    <dgm:cxn modelId="{A2EAA7D9-7765-45D7-B7EF-A8AE5C2BB9FA}" type="presOf" srcId="{246C5653-5C64-4AF4-808C-BF4B59FFB01C}" destId="{2CED8CAC-549D-43C0-AFDE-253977D2C90A}" srcOrd="0" destOrd="0" presId="urn:microsoft.com/office/officeart/2005/8/layout/hList1"/>
    <dgm:cxn modelId="{FF3C69E1-7DAD-40AD-BA43-5D2B4C97DA33}" type="presOf" srcId="{25E8B315-3D9A-4245-A4B6-32C4E0D99B57}" destId="{B2973B23-3705-4B27-8C29-9082D842E2D9}" srcOrd="0" destOrd="1" presId="urn:microsoft.com/office/officeart/2005/8/layout/hList1"/>
    <dgm:cxn modelId="{D3D4AEE8-9DF7-446A-9193-D28E0887392D}" type="presOf" srcId="{92F10FEE-5232-478E-BC5D-99657D5A64D8}" destId="{0C0B4AFD-BF1D-468D-A5F3-0DBEFC7D5331}" srcOrd="0" destOrd="0" presId="urn:microsoft.com/office/officeart/2005/8/layout/hList1"/>
    <dgm:cxn modelId="{CF19AFE8-062E-4283-AC26-860A0044E757}" srcId="{EFE3DEE2-7F79-4EA5-893D-01543EE55A89}" destId="{E9D1AD3B-167C-41A5-812F-E09309C71C09}" srcOrd="0" destOrd="0" parTransId="{B1D102D6-6702-4BE5-A177-A18AB86D9DB3}" sibTransId="{4033B9A9-FAA2-471E-B710-B970BAB12F89}"/>
    <dgm:cxn modelId="{6EB765EC-E7AE-4737-AE7C-27272DD40F7D}" type="presOf" srcId="{3B33CD16-4AF6-421F-AAE4-B112DF351EDD}" destId="{B273C39D-FB71-487D-B0E1-42D68AA59458}" srcOrd="0" destOrd="0" presId="urn:microsoft.com/office/officeart/2005/8/layout/hList1"/>
    <dgm:cxn modelId="{92E38BF2-9680-4DBB-9EAC-4608E75EE47F}" type="presOf" srcId="{EFE3DEE2-7F79-4EA5-893D-01543EE55A89}" destId="{93DD228A-5BEF-4623-828C-B37C25FAE07C}" srcOrd="0" destOrd="0" presId="urn:microsoft.com/office/officeart/2005/8/layout/hList1"/>
    <dgm:cxn modelId="{5327C0F3-A677-425D-B40E-033836F0A1FA}" srcId="{F957DA43-E993-4D13-9056-18C5CB095E10}" destId="{ED61F6D1-08A7-431D-961D-A0CF84A6CF24}" srcOrd="0" destOrd="0" parTransId="{A70DBFE1-34F3-4E22-929D-73F6950E69DF}" sibTransId="{FCD4D264-DE68-41F9-8C77-C765DC43C685}"/>
    <dgm:cxn modelId="{EDBA2CFA-4F7E-4D2C-9F61-6FDE8B6A4A03}" type="presOf" srcId="{3ED58091-5859-4C23-A9CB-532677EC22E1}" destId="{A172CC29-BB1D-43A4-8603-A2B44058E254}" srcOrd="0" destOrd="0" presId="urn:microsoft.com/office/officeart/2005/8/layout/hList1"/>
    <dgm:cxn modelId="{972FF0FA-DF74-4F13-B4AE-6D460E6F3A45}" type="presOf" srcId="{D31629B6-41D6-472E-86C3-73D996EAFDF6}" destId="{9DCC1FCD-1E6B-4FC4-90C6-0FD49ABD597F}" srcOrd="0" destOrd="0" presId="urn:microsoft.com/office/officeart/2005/8/layout/hList1"/>
    <dgm:cxn modelId="{2A14AEFF-0A13-46C2-A4E2-17BCE5E0C2E8}" type="presOf" srcId="{F957DA43-E993-4D13-9056-18C5CB095E10}" destId="{BC5F4CEB-CB6E-44CE-835F-AD3E7DEF9A02}" srcOrd="0" destOrd="0" presId="urn:microsoft.com/office/officeart/2005/8/layout/hList1"/>
    <dgm:cxn modelId="{C51B2F30-1E89-444C-B263-F8A41B687085}" type="presParOf" srcId="{BC5F4CEB-CB6E-44CE-835F-AD3E7DEF9A02}" destId="{FF2BB4F8-1DF8-4A02-89C1-3B896350916D}" srcOrd="0" destOrd="0" presId="urn:microsoft.com/office/officeart/2005/8/layout/hList1"/>
    <dgm:cxn modelId="{BBCC9EBC-CC32-4323-9354-31E09662155D}" type="presParOf" srcId="{FF2BB4F8-1DF8-4A02-89C1-3B896350916D}" destId="{E39BB0A2-880E-42C3-A3D8-A871D8893A9F}" srcOrd="0" destOrd="0" presId="urn:microsoft.com/office/officeart/2005/8/layout/hList1"/>
    <dgm:cxn modelId="{5CF82DC3-C038-4C0E-B3BF-D249C2E5EC00}" type="presParOf" srcId="{FF2BB4F8-1DF8-4A02-89C1-3B896350916D}" destId="{0C0B4AFD-BF1D-468D-A5F3-0DBEFC7D5331}" srcOrd="1" destOrd="0" presId="urn:microsoft.com/office/officeart/2005/8/layout/hList1"/>
    <dgm:cxn modelId="{ECDC3D0B-4BB9-4735-8D74-3891B1D40334}" type="presParOf" srcId="{BC5F4CEB-CB6E-44CE-835F-AD3E7DEF9A02}" destId="{30CE7531-6322-4911-A9B2-A3DA8AF5AF01}" srcOrd="1" destOrd="0" presId="urn:microsoft.com/office/officeart/2005/8/layout/hList1"/>
    <dgm:cxn modelId="{CFE25ECD-4BDA-4A39-B976-812A36470906}" type="presParOf" srcId="{BC5F4CEB-CB6E-44CE-835F-AD3E7DEF9A02}" destId="{CD9EB59D-0DCF-4AE1-834A-739F364A21FE}" srcOrd="2" destOrd="0" presId="urn:microsoft.com/office/officeart/2005/8/layout/hList1"/>
    <dgm:cxn modelId="{6AB3A7BD-F3ED-4E04-A7ED-0AB8295CADEF}" type="presParOf" srcId="{CD9EB59D-0DCF-4AE1-834A-739F364A21FE}" destId="{818CD5E7-6CF5-44E4-89A3-F06990B00A89}" srcOrd="0" destOrd="0" presId="urn:microsoft.com/office/officeart/2005/8/layout/hList1"/>
    <dgm:cxn modelId="{E117E23F-90AD-427E-A664-17DF40D24315}" type="presParOf" srcId="{CD9EB59D-0DCF-4AE1-834A-739F364A21FE}" destId="{93DD228A-5BEF-4623-828C-B37C25FAE07C}" srcOrd="1" destOrd="0" presId="urn:microsoft.com/office/officeart/2005/8/layout/hList1"/>
    <dgm:cxn modelId="{7748C657-71E5-4849-960F-E805742718A2}" type="presParOf" srcId="{BC5F4CEB-CB6E-44CE-835F-AD3E7DEF9A02}" destId="{067A4580-7954-4131-8A6E-FCFC1B4686BE}" srcOrd="3" destOrd="0" presId="urn:microsoft.com/office/officeart/2005/8/layout/hList1"/>
    <dgm:cxn modelId="{C331392A-506C-46E9-98D5-BADD789EDA4F}" type="presParOf" srcId="{BC5F4CEB-CB6E-44CE-835F-AD3E7DEF9A02}" destId="{B0207B44-1395-42BE-9288-7ED1E69AEEAC}" srcOrd="4" destOrd="0" presId="urn:microsoft.com/office/officeart/2005/8/layout/hList1"/>
    <dgm:cxn modelId="{E5815D92-7ED6-4163-ABFA-8551A777B9A8}" type="presParOf" srcId="{B0207B44-1395-42BE-9288-7ED1E69AEEAC}" destId="{AF0C03BA-FF97-4675-A6B2-9034BA60F680}" srcOrd="0" destOrd="0" presId="urn:microsoft.com/office/officeart/2005/8/layout/hList1"/>
    <dgm:cxn modelId="{9532789F-58BF-4D8B-84CE-A6133B9F19FE}" type="presParOf" srcId="{B0207B44-1395-42BE-9288-7ED1E69AEEAC}" destId="{2CED8CAC-549D-43C0-AFDE-253977D2C90A}" srcOrd="1" destOrd="0" presId="urn:microsoft.com/office/officeart/2005/8/layout/hList1"/>
    <dgm:cxn modelId="{8D1141A0-F747-440F-93EE-CFC339F153B2}" type="presParOf" srcId="{BC5F4CEB-CB6E-44CE-835F-AD3E7DEF9A02}" destId="{142926BC-4B1F-414A-BCA6-071AC957023F}" srcOrd="5" destOrd="0" presId="urn:microsoft.com/office/officeart/2005/8/layout/hList1"/>
    <dgm:cxn modelId="{45AFF7B0-0B2D-4C30-8233-671A67676037}" type="presParOf" srcId="{BC5F4CEB-CB6E-44CE-835F-AD3E7DEF9A02}" destId="{02A1A4DD-254B-49BC-87CD-34B53F5FE1DF}" srcOrd="6" destOrd="0" presId="urn:microsoft.com/office/officeart/2005/8/layout/hList1"/>
    <dgm:cxn modelId="{4F3BA472-005E-4C67-8269-8EEA0F9D1A80}" type="presParOf" srcId="{02A1A4DD-254B-49BC-87CD-34B53F5FE1DF}" destId="{B273C39D-FB71-487D-B0E1-42D68AA59458}" srcOrd="0" destOrd="0" presId="urn:microsoft.com/office/officeart/2005/8/layout/hList1"/>
    <dgm:cxn modelId="{D26799EB-F0CE-423A-B6B4-002B824A3DF4}" type="presParOf" srcId="{02A1A4DD-254B-49BC-87CD-34B53F5FE1DF}" destId="{9DCC1FCD-1E6B-4FC4-90C6-0FD49ABD597F}" srcOrd="1" destOrd="0" presId="urn:microsoft.com/office/officeart/2005/8/layout/hList1"/>
    <dgm:cxn modelId="{F54A3C27-8932-48B8-B5A1-3D8C750005FD}" type="presParOf" srcId="{BC5F4CEB-CB6E-44CE-835F-AD3E7DEF9A02}" destId="{25CDF690-F78E-41AD-AF2C-18973A93B956}" srcOrd="7" destOrd="0" presId="urn:microsoft.com/office/officeart/2005/8/layout/hList1"/>
    <dgm:cxn modelId="{39957C3A-D07D-4CF2-A701-E35D41155598}" type="presParOf" srcId="{BC5F4CEB-CB6E-44CE-835F-AD3E7DEF9A02}" destId="{4E1637BF-255A-4480-AA20-DB1734936DF0}" srcOrd="8" destOrd="0" presId="urn:microsoft.com/office/officeart/2005/8/layout/hList1"/>
    <dgm:cxn modelId="{27CF9D1A-F3E7-4C22-8B08-B46A78561004}" type="presParOf" srcId="{4E1637BF-255A-4480-AA20-DB1734936DF0}" destId="{A172CC29-BB1D-43A4-8603-A2B44058E254}" srcOrd="0" destOrd="0" presId="urn:microsoft.com/office/officeart/2005/8/layout/hList1"/>
    <dgm:cxn modelId="{B720FC5C-091F-414D-8040-137C2841C3A2}" type="presParOf" srcId="{4E1637BF-255A-4480-AA20-DB1734936DF0}" destId="{B2973B23-3705-4B27-8C29-9082D842E2D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92B799-4430-427A-9B94-21C265488C38}"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05604F57-EB6D-4968-9AD2-512E64807F5A}">
      <dgm:prSet phldr="0"/>
      <dgm:spPr/>
      <dgm:t>
        <a:bodyPr/>
        <a:lstStyle/>
        <a:p>
          <a:pPr rtl="0"/>
          <a:r>
            <a:rPr lang="en-US"/>
            <a:t>Establishing the Timeline</a:t>
          </a:r>
        </a:p>
      </dgm:t>
    </dgm:pt>
    <dgm:pt modelId="{D75808D4-48A1-42FC-B4FA-E28E204319E7}" type="parTrans" cxnId="{0C647B1A-640B-4CF4-8580-0A4965FE9AA5}">
      <dgm:prSet/>
      <dgm:spPr/>
      <dgm:t>
        <a:bodyPr/>
        <a:lstStyle/>
        <a:p>
          <a:endParaRPr lang="en-US"/>
        </a:p>
      </dgm:t>
    </dgm:pt>
    <dgm:pt modelId="{EC915D5C-ABEC-4FD5-B8A6-AA40ED5EA87D}" type="sibTrans" cxnId="{0C647B1A-640B-4CF4-8580-0A4965FE9AA5}">
      <dgm:prSet/>
      <dgm:spPr/>
      <dgm:t>
        <a:bodyPr/>
        <a:lstStyle/>
        <a:p>
          <a:endParaRPr lang="en-US"/>
        </a:p>
      </dgm:t>
    </dgm:pt>
    <dgm:pt modelId="{4254BC71-78F2-4DC7-8E8F-D6FAACD86EF8}">
      <dgm:prSet phldr="0"/>
      <dgm:spPr/>
      <dgm:t>
        <a:bodyPr/>
        <a:lstStyle/>
        <a:p>
          <a:r>
            <a:rPr lang="en-US"/>
            <a:t>A clear timeline will be created to outline all key deadlines and target dates for project phases.</a:t>
          </a:r>
        </a:p>
      </dgm:t>
    </dgm:pt>
    <dgm:pt modelId="{3E02C521-C825-4D95-B8F9-1986101C5CCD}" type="parTrans" cxnId="{27F686B6-BEBA-439A-B9C5-31C3A5C78C42}">
      <dgm:prSet/>
      <dgm:spPr/>
      <dgm:t>
        <a:bodyPr/>
        <a:lstStyle/>
        <a:p>
          <a:endParaRPr lang="en-US"/>
        </a:p>
      </dgm:t>
    </dgm:pt>
    <dgm:pt modelId="{5183F5B5-A4D5-4BBB-8B81-CF04A22E3DC2}" type="sibTrans" cxnId="{27F686B6-BEBA-439A-B9C5-31C3A5C78C42}">
      <dgm:prSet/>
      <dgm:spPr/>
      <dgm:t>
        <a:bodyPr/>
        <a:lstStyle/>
        <a:p>
          <a:endParaRPr lang="en-US"/>
        </a:p>
      </dgm:t>
    </dgm:pt>
    <dgm:pt modelId="{6636A1A2-9809-4D4D-900D-F60B10CA83E4}">
      <dgm:prSet phldr="0"/>
      <dgm:spPr/>
      <dgm:t>
        <a:bodyPr/>
        <a:lstStyle/>
        <a:p>
          <a:r>
            <a:rPr lang="en-US"/>
            <a:t>Key Deadlines</a:t>
          </a:r>
        </a:p>
      </dgm:t>
    </dgm:pt>
    <dgm:pt modelId="{654A1073-7267-43F3-8EFD-E130F497ACA9}" type="parTrans" cxnId="{A80FD07C-216C-4D93-A230-D6EC26DE4D02}">
      <dgm:prSet/>
      <dgm:spPr/>
      <dgm:t>
        <a:bodyPr/>
        <a:lstStyle/>
        <a:p>
          <a:endParaRPr lang="en-US"/>
        </a:p>
      </dgm:t>
    </dgm:pt>
    <dgm:pt modelId="{62E59758-81DC-46D0-BDD3-F7A408143D61}" type="sibTrans" cxnId="{A80FD07C-216C-4D93-A230-D6EC26DE4D02}">
      <dgm:prSet/>
      <dgm:spPr/>
      <dgm:t>
        <a:bodyPr/>
        <a:lstStyle/>
        <a:p>
          <a:endParaRPr lang="en-US"/>
        </a:p>
      </dgm:t>
    </dgm:pt>
    <dgm:pt modelId="{693878AE-80D6-495E-B943-EE1B6DF02292}">
      <dgm:prSet phldr="0"/>
      <dgm:spPr/>
      <dgm:t>
        <a:bodyPr/>
        <a:lstStyle/>
        <a:p>
          <a:r>
            <a:rPr lang="en-US"/>
            <a:t>Identifying and communicating key deadlines is essential for keeping the project on track and stakeholders informed.</a:t>
          </a:r>
        </a:p>
      </dgm:t>
    </dgm:pt>
    <dgm:pt modelId="{9787B103-CF9E-4C37-897B-140B9A19AC68}" type="parTrans" cxnId="{9EE1B24A-26DD-4B5C-9460-E387912040B8}">
      <dgm:prSet/>
      <dgm:spPr/>
      <dgm:t>
        <a:bodyPr/>
        <a:lstStyle/>
        <a:p>
          <a:endParaRPr lang="en-US"/>
        </a:p>
      </dgm:t>
    </dgm:pt>
    <dgm:pt modelId="{3FB64AFB-6D13-45E7-A32C-9C01614F02BE}" type="sibTrans" cxnId="{9EE1B24A-26DD-4B5C-9460-E387912040B8}">
      <dgm:prSet/>
      <dgm:spPr/>
      <dgm:t>
        <a:bodyPr/>
        <a:lstStyle/>
        <a:p>
          <a:endParaRPr lang="en-US"/>
        </a:p>
      </dgm:t>
    </dgm:pt>
    <dgm:pt modelId="{64CC0B87-2655-487F-8376-10A7AEF6551D}">
      <dgm:prSet phldr="0"/>
      <dgm:spPr/>
      <dgm:t>
        <a:bodyPr/>
        <a:lstStyle/>
        <a:p>
          <a:r>
            <a:rPr lang="en-US"/>
            <a:t>Minimizing Disruptions</a:t>
          </a:r>
        </a:p>
      </dgm:t>
    </dgm:pt>
    <dgm:pt modelId="{FE697F59-E3E0-42EA-AD35-D920C2DEB1C0}" type="parTrans" cxnId="{C4515A3B-65A3-43B2-964D-178B8419449E}">
      <dgm:prSet/>
      <dgm:spPr/>
      <dgm:t>
        <a:bodyPr/>
        <a:lstStyle/>
        <a:p>
          <a:endParaRPr lang="en-US"/>
        </a:p>
      </dgm:t>
    </dgm:pt>
    <dgm:pt modelId="{96D73DD5-2E8D-4577-B8C6-43B2FE541CD4}" type="sibTrans" cxnId="{C4515A3B-65A3-43B2-964D-178B8419449E}">
      <dgm:prSet/>
      <dgm:spPr/>
      <dgm:t>
        <a:bodyPr/>
        <a:lstStyle/>
        <a:p>
          <a:endParaRPr lang="en-US"/>
        </a:p>
      </dgm:t>
    </dgm:pt>
    <dgm:pt modelId="{9438A313-E6FA-4A24-8F49-56B98C23850E}">
      <dgm:prSet phldr="0"/>
      <dgm:spPr/>
      <dgm:t>
        <a:bodyPr/>
        <a:lstStyle/>
        <a:p>
          <a:r>
            <a:rPr lang="en-US"/>
            <a:t>Adhering to the established timeline is crucial for minimizing disruptions to the learning environment during the project.</a:t>
          </a:r>
        </a:p>
      </dgm:t>
    </dgm:pt>
    <dgm:pt modelId="{85472106-97B0-4AE7-BA62-99E07C863613}" type="parTrans" cxnId="{07EE6CB1-2AED-47DC-981B-0C7E2C559467}">
      <dgm:prSet/>
      <dgm:spPr/>
      <dgm:t>
        <a:bodyPr/>
        <a:lstStyle/>
        <a:p>
          <a:endParaRPr lang="en-US"/>
        </a:p>
      </dgm:t>
    </dgm:pt>
    <dgm:pt modelId="{7A128AA6-EF96-4871-81EF-F83969309785}" type="sibTrans" cxnId="{07EE6CB1-2AED-47DC-981B-0C7E2C559467}">
      <dgm:prSet/>
      <dgm:spPr/>
      <dgm:t>
        <a:bodyPr/>
        <a:lstStyle/>
        <a:p>
          <a:endParaRPr lang="en-US"/>
        </a:p>
      </dgm:t>
    </dgm:pt>
    <dgm:pt modelId="{F6EE4A70-A4F1-47A5-B47B-E7086AA2D2F1}" type="pres">
      <dgm:prSet presAssocID="{8F92B799-4430-427A-9B94-21C265488C38}" presName="Name0" presStyleCnt="0">
        <dgm:presLayoutVars>
          <dgm:dir/>
          <dgm:resizeHandles val="exact"/>
        </dgm:presLayoutVars>
      </dgm:prSet>
      <dgm:spPr/>
    </dgm:pt>
    <dgm:pt modelId="{5464C477-32B4-447B-99D2-631BBB37CA40}" type="pres">
      <dgm:prSet presAssocID="{05604F57-EB6D-4968-9AD2-512E64807F5A}" presName="node" presStyleLbl="node1" presStyleIdx="0" presStyleCnt="3">
        <dgm:presLayoutVars>
          <dgm:bulletEnabled val="1"/>
        </dgm:presLayoutVars>
      </dgm:prSet>
      <dgm:spPr/>
    </dgm:pt>
    <dgm:pt modelId="{3C0B81CF-00E2-4225-B8B0-4B1F0422FE9C}" type="pres">
      <dgm:prSet presAssocID="{EC915D5C-ABEC-4FD5-B8A6-AA40ED5EA87D}" presName="sibTrans" presStyleCnt="0"/>
      <dgm:spPr/>
    </dgm:pt>
    <dgm:pt modelId="{CB891EAD-209A-42FD-B9D8-4761EA7865B1}" type="pres">
      <dgm:prSet presAssocID="{6636A1A2-9809-4D4D-900D-F60B10CA83E4}" presName="node" presStyleLbl="node1" presStyleIdx="1" presStyleCnt="3">
        <dgm:presLayoutVars>
          <dgm:bulletEnabled val="1"/>
        </dgm:presLayoutVars>
      </dgm:prSet>
      <dgm:spPr/>
    </dgm:pt>
    <dgm:pt modelId="{61D783AE-0E74-448E-9871-72494E89C4D2}" type="pres">
      <dgm:prSet presAssocID="{62E59758-81DC-46D0-BDD3-F7A408143D61}" presName="sibTrans" presStyleCnt="0"/>
      <dgm:spPr/>
    </dgm:pt>
    <dgm:pt modelId="{5A093F59-3E80-463E-84B8-D9BE656F59F6}" type="pres">
      <dgm:prSet presAssocID="{64CC0B87-2655-487F-8376-10A7AEF6551D}" presName="node" presStyleLbl="node1" presStyleIdx="2" presStyleCnt="3">
        <dgm:presLayoutVars>
          <dgm:bulletEnabled val="1"/>
        </dgm:presLayoutVars>
      </dgm:prSet>
      <dgm:spPr/>
    </dgm:pt>
  </dgm:ptLst>
  <dgm:cxnLst>
    <dgm:cxn modelId="{32657A14-B20C-4074-9555-971975236700}" type="presOf" srcId="{8F92B799-4430-427A-9B94-21C265488C38}" destId="{F6EE4A70-A4F1-47A5-B47B-E7086AA2D2F1}" srcOrd="0" destOrd="0" presId="urn:microsoft.com/office/officeart/2005/8/layout/hList6"/>
    <dgm:cxn modelId="{3E4C8A14-86B6-4B9A-95C7-687A1DB97D3D}" type="presOf" srcId="{9438A313-E6FA-4A24-8F49-56B98C23850E}" destId="{5A093F59-3E80-463E-84B8-D9BE656F59F6}" srcOrd="0" destOrd="1" presId="urn:microsoft.com/office/officeart/2005/8/layout/hList6"/>
    <dgm:cxn modelId="{0C647B1A-640B-4CF4-8580-0A4965FE9AA5}" srcId="{8F92B799-4430-427A-9B94-21C265488C38}" destId="{05604F57-EB6D-4968-9AD2-512E64807F5A}" srcOrd="0" destOrd="0" parTransId="{D75808D4-48A1-42FC-B4FA-E28E204319E7}" sibTransId="{EC915D5C-ABEC-4FD5-B8A6-AA40ED5EA87D}"/>
    <dgm:cxn modelId="{C4515A3B-65A3-43B2-964D-178B8419449E}" srcId="{8F92B799-4430-427A-9B94-21C265488C38}" destId="{64CC0B87-2655-487F-8376-10A7AEF6551D}" srcOrd="2" destOrd="0" parTransId="{FE697F59-E3E0-42EA-AD35-D920C2DEB1C0}" sibTransId="{96D73DD5-2E8D-4577-B8C6-43B2FE541CD4}"/>
    <dgm:cxn modelId="{9EE1B24A-26DD-4B5C-9460-E387912040B8}" srcId="{6636A1A2-9809-4D4D-900D-F60B10CA83E4}" destId="{693878AE-80D6-495E-B943-EE1B6DF02292}" srcOrd="0" destOrd="0" parTransId="{9787B103-CF9E-4C37-897B-140B9A19AC68}" sibTransId="{3FB64AFB-6D13-45E7-A32C-9C01614F02BE}"/>
    <dgm:cxn modelId="{34F4CA74-2CB4-43A7-93D6-5A6ACEFDED48}" type="presOf" srcId="{693878AE-80D6-495E-B943-EE1B6DF02292}" destId="{CB891EAD-209A-42FD-B9D8-4761EA7865B1}" srcOrd="0" destOrd="1" presId="urn:microsoft.com/office/officeart/2005/8/layout/hList6"/>
    <dgm:cxn modelId="{7EF1B678-A812-4DDB-9D6C-3D93F855F76D}" type="presOf" srcId="{6636A1A2-9809-4D4D-900D-F60B10CA83E4}" destId="{CB891EAD-209A-42FD-B9D8-4761EA7865B1}" srcOrd="0" destOrd="0" presId="urn:microsoft.com/office/officeart/2005/8/layout/hList6"/>
    <dgm:cxn modelId="{6DB5377A-8434-4A5F-90CA-93A31DE4F399}" type="presOf" srcId="{64CC0B87-2655-487F-8376-10A7AEF6551D}" destId="{5A093F59-3E80-463E-84B8-D9BE656F59F6}" srcOrd="0" destOrd="0" presId="urn:microsoft.com/office/officeart/2005/8/layout/hList6"/>
    <dgm:cxn modelId="{A80FD07C-216C-4D93-A230-D6EC26DE4D02}" srcId="{8F92B799-4430-427A-9B94-21C265488C38}" destId="{6636A1A2-9809-4D4D-900D-F60B10CA83E4}" srcOrd="1" destOrd="0" parTransId="{654A1073-7267-43F3-8EFD-E130F497ACA9}" sibTransId="{62E59758-81DC-46D0-BDD3-F7A408143D61}"/>
    <dgm:cxn modelId="{C8B42E8B-180C-4CB4-806D-9B3334897AE7}" type="presOf" srcId="{05604F57-EB6D-4968-9AD2-512E64807F5A}" destId="{5464C477-32B4-447B-99D2-631BBB37CA40}" srcOrd="0" destOrd="0" presId="urn:microsoft.com/office/officeart/2005/8/layout/hList6"/>
    <dgm:cxn modelId="{F30C6B91-29E9-4A7C-8264-2FD454F1B32E}" type="presOf" srcId="{4254BC71-78F2-4DC7-8E8F-D6FAACD86EF8}" destId="{5464C477-32B4-447B-99D2-631BBB37CA40}" srcOrd="0" destOrd="1" presId="urn:microsoft.com/office/officeart/2005/8/layout/hList6"/>
    <dgm:cxn modelId="{07EE6CB1-2AED-47DC-981B-0C7E2C559467}" srcId="{64CC0B87-2655-487F-8376-10A7AEF6551D}" destId="{9438A313-E6FA-4A24-8F49-56B98C23850E}" srcOrd="0" destOrd="0" parTransId="{85472106-97B0-4AE7-BA62-99E07C863613}" sibTransId="{7A128AA6-EF96-4871-81EF-F83969309785}"/>
    <dgm:cxn modelId="{27F686B6-BEBA-439A-B9C5-31C3A5C78C42}" srcId="{05604F57-EB6D-4968-9AD2-512E64807F5A}" destId="{4254BC71-78F2-4DC7-8E8F-D6FAACD86EF8}" srcOrd="0" destOrd="0" parTransId="{3E02C521-C825-4D95-B8F9-1986101C5CCD}" sibTransId="{5183F5B5-A4D5-4BBB-8B81-CF04A22E3DC2}"/>
    <dgm:cxn modelId="{022DEAF0-1367-4A8C-839F-296FE9548DC0}" type="presParOf" srcId="{F6EE4A70-A4F1-47A5-B47B-E7086AA2D2F1}" destId="{5464C477-32B4-447B-99D2-631BBB37CA40}" srcOrd="0" destOrd="0" presId="urn:microsoft.com/office/officeart/2005/8/layout/hList6"/>
    <dgm:cxn modelId="{284BB012-C139-4AD5-94EE-C982668739DA}" type="presParOf" srcId="{F6EE4A70-A4F1-47A5-B47B-E7086AA2D2F1}" destId="{3C0B81CF-00E2-4225-B8B0-4B1F0422FE9C}" srcOrd="1" destOrd="0" presId="urn:microsoft.com/office/officeart/2005/8/layout/hList6"/>
    <dgm:cxn modelId="{65AA2B72-FA20-46BC-872A-FB626AF1EF2C}" type="presParOf" srcId="{F6EE4A70-A4F1-47A5-B47B-E7086AA2D2F1}" destId="{CB891EAD-209A-42FD-B9D8-4761EA7865B1}" srcOrd="2" destOrd="0" presId="urn:microsoft.com/office/officeart/2005/8/layout/hList6"/>
    <dgm:cxn modelId="{F68BD4E3-9B1A-4159-A105-AC3B3F8B158C}" type="presParOf" srcId="{F6EE4A70-A4F1-47A5-B47B-E7086AA2D2F1}" destId="{61D783AE-0E74-448E-9871-72494E89C4D2}" srcOrd="3" destOrd="0" presId="urn:microsoft.com/office/officeart/2005/8/layout/hList6"/>
    <dgm:cxn modelId="{23957F12-89C4-49C3-A17A-09FD0DB7F198}" type="presParOf" srcId="{F6EE4A70-A4F1-47A5-B47B-E7086AA2D2F1}" destId="{5A093F59-3E80-463E-84B8-D9BE656F59F6}"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B79D5C-F508-4368-8560-7FD5F75B0E6D}" type="doc">
      <dgm:prSet loTypeId="urn:microsoft.com/office/officeart/2005/8/layout/hProcess11" loCatId="process" qsTypeId="urn:microsoft.com/office/officeart/2005/8/quickstyle/simple1" qsCatId="simple" csTypeId="urn:microsoft.com/office/officeart/2005/8/colors/accent1_2" csCatId="accent1" phldr="1"/>
      <dgm:spPr/>
    </dgm:pt>
    <dgm:pt modelId="{2A7828C5-295D-4958-A7C5-3D9B1E332DD9}">
      <dgm:prSet phldrT="[Text]" phldr="0"/>
      <dgm:spPr/>
      <dgm:t>
        <a:bodyPr/>
        <a:lstStyle/>
        <a:p>
          <a:pPr rtl="0"/>
          <a:r>
            <a:rPr lang="en-US">
              <a:latin typeface="Arial"/>
            </a:rPr>
            <a:t>Project Start: July 2025</a:t>
          </a:r>
          <a:endParaRPr lang="en-US"/>
        </a:p>
      </dgm:t>
    </dgm:pt>
    <dgm:pt modelId="{5FB4A766-9032-43CE-807D-94DB8833C32E}" type="parTrans" cxnId="{D77BEA92-8228-4BC9-81C6-3F5CFAE9BE1B}">
      <dgm:prSet/>
      <dgm:spPr/>
    </dgm:pt>
    <dgm:pt modelId="{610B2C3A-3AC7-4F76-88FD-2F71938336EC}" type="sibTrans" cxnId="{D77BEA92-8228-4BC9-81C6-3F5CFAE9BE1B}">
      <dgm:prSet/>
      <dgm:spPr/>
    </dgm:pt>
    <dgm:pt modelId="{7CDF9C93-0D15-4ABD-8840-2DCD61158B78}">
      <dgm:prSet phldrT="[Text]" phldr="0"/>
      <dgm:spPr/>
      <dgm:t>
        <a:bodyPr/>
        <a:lstStyle/>
        <a:p>
          <a:pPr rtl="0"/>
          <a:r>
            <a:rPr lang="en-US">
              <a:latin typeface="Arial"/>
            </a:rPr>
            <a:t>Projected Construction (Installation) Completion: January 2026</a:t>
          </a:r>
          <a:endParaRPr lang="en-US"/>
        </a:p>
      </dgm:t>
    </dgm:pt>
    <dgm:pt modelId="{A57AEF77-E805-45FD-B063-6EE4440311A6}" type="parTrans" cxnId="{6C058F69-AA99-4683-8545-6FC17D45E8C6}">
      <dgm:prSet/>
      <dgm:spPr/>
    </dgm:pt>
    <dgm:pt modelId="{C8C2F314-4B9F-47E2-901F-FAE309FB754E}" type="sibTrans" cxnId="{6C058F69-AA99-4683-8545-6FC17D45E8C6}">
      <dgm:prSet/>
      <dgm:spPr/>
    </dgm:pt>
    <dgm:pt modelId="{D7DE9F23-04B4-4902-8BC1-653F42C73916}">
      <dgm:prSet phldrT="[Text]" phldr="0"/>
      <dgm:spPr/>
      <dgm:t>
        <a:bodyPr/>
        <a:lstStyle/>
        <a:p>
          <a:pPr rtl="0"/>
          <a:r>
            <a:rPr lang="en-US">
              <a:latin typeface="Arial"/>
            </a:rPr>
            <a:t>Projected Commissioning Completion: April 2026</a:t>
          </a:r>
          <a:endParaRPr lang="en-US"/>
        </a:p>
      </dgm:t>
    </dgm:pt>
    <dgm:pt modelId="{A88E1A7F-695A-4DEC-A8ED-A70849787F9D}" type="parTrans" cxnId="{96F5B98E-8D3C-485F-98CE-A2A6596FF304}">
      <dgm:prSet/>
      <dgm:spPr/>
    </dgm:pt>
    <dgm:pt modelId="{DB55FFEF-093D-4C51-AF5B-56C96A287559}" type="sibTrans" cxnId="{96F5B98E-8D3C-485F-98CE-A2A6596FF304}">
      <dgm:prSet/>
      <dgm:spPr/>
    </dgm:pt>
    <dgm:pt modelId="{0ED39618-C883-41AA-A810-CDAEB2176A54}" type="pres">
      <dgm:prSet presAssocID="{CBB79D5C-F508-4368-8560-7FD5F75B0E6D}" presName="Name0" presStyleCnt="0">
        <dgm:presLayoutVars>
          <dgm:dir/>
          <dgm:resizeHandles val="exact"/>
        </dgm:presLayoutVars>
      </dgm:prSet>
      <dgm:spPr/>
    </dgm:pt>
    <dgm:pt modelId="{B9E4C4A2-99A6-4C5D-BBBD-80081F7CD43B}" type="pres">
      <dgm:prSet presAssocID="{CBB79D5C-F508-4368-8560-7FD5F75B0E6D}" presName="arrow" presStyleLbl="bgShp" presStyleIdx="0" presStyleCnt="1"/>
      <dgm:spPr/>
    </dgm:pt>
    <dgm:pt modelId="{70210FB3-3B25-41C0-8670-050CC657F2B6}" type="pres">
      <dgm:prSet presAssocID="{CBB79D5C-F508-4368-8560-7FD5F75B0E6D}" presName="points" presStyleCnt="0"/>
      <dgm:spPr/>
    </dgm:pt>
    <dgm:pt modelId="{DA353274-EA15-4E43-A766-9AE12484F8E2}" type="pres">
      <dgm:prSet presAssocID="{2A7828C5-295D-4958-A7C5-3D9B1E332DD9}" presName="compositeA" presStyleCnt="0"/>
      <dgm:spPr/>
    </dgm:pt>
    <dgm:pt modelId="{3AA69405-5DE2-4568-B10A-953CCBDCA8B1}" type="pres">
      <dgm:prSet presAssocID="{2A7828C5-295D-4958-A7C5-3D9B1E332DD9}" presName="textA" presStyleLbl="revTx" presStyleIdx="0" presStyleCnt="3">
        <dgm:presLayoutVars>
          <dgm:bulletEnabled val="1"/>
        </dgm:presLayoutVars>
      </dgm:prSet>
      <dgm:spPr/>
    </dgm:pt>
    <dgm:pt modelId="{5136D91F-8841-425A-B223-06802379A2B4}" type="pres">
      <dgm:prSet presAssocID="{2A7828C5-295D-4958-A7C5-3D9B1E332DD9}" presName="circleA" presStyleLbl="node1" presStyleIdx="0" presStyleCnt="3"/>
      <dgm:spPr/>
    </dgm:pt>
    <dgm:pt modelId="{C30FA779-5082-4E9F-A6FE-04CAB43FEFA5}" type="pres">
      <dgm:prSet presAssocID="{2A7828C5-295D-4958-A7C5-3D9B1E332DD9}" presName="spaceA" presStyleCnt="0"/>
      <dgm:spPr/>
    </dgm:pt>
    <dgm:pt modelId="{FD9E6973-4FF9-42FA-B9BC-98B719A97AED}" type="pres">
      <dgm:prSet presAssocID="{610B2C3A-3AC7-4F76-88FD-2F71938336EC}" presName="space" presStyleCnt="0"/>
      <dgm:spPr/>
    </dgm:pt>
    <dgm:pt modelId="{69B0AD27-B3D0-48DA-A383-D805B4A08269}" type="pres">
      <dgm:prSet presAssocID="{7CDF9C93-0D15-4ABD-8840-2DCD61158B78}" presName="compositeB" presStyleCnt="0"/>
      <dgm:spPr/>
    </dgm:pt>
    <dgm:pt modelId="{E3AF2E79-EAA9-409D-BCFD-AC7CB2666CE2}" type="pres">
      <dgm:prSet presAssocID="{7CDF9C93-0D15-4ABD-8840-2DCD61158B78}" presName="textB" presStyleLbl="revTx" presStyleIdx="1" presStyleCnt="3">
        <dgm:presLayoutVars>
          <dgm:bulletEnabled val="1"/>
        </dgm:presLayoutVars>
      </dgm:prSet>
      <dgm:spPr/>
    </dgm:pt>
    <dgm:pt modelId="{03721B8E-0F6B-4767-A95B-E88B385E7897}" type="pres">
      <dgm:prSet presAssocID="{7CDF9C93-0D15-4ABD-8840-2DCD61158B78}" presName="circleB" presStyleLbl="node1" presStyleIdx="1" presStyleCnt="3"/>
      <dgm:spPr/>
    </dgm:pt>
    <dgm:pt modelId="{C7D2026D-1069-4F0E-A847-31FD89271536}" type="pres">
      <dgm:prSet presAssocID="{7CDF9C93-0D15-4ABD-8840-2DCD61158B78}" presName="spaceB" presStyleCnt="0"/>
      <dgm:spPr/>
    </dgm:pt>
    <dgm:pt modelId="{49599C91-8608-4B2B-9D35-02C662836541}" type="pres">
      <dgm:prSet presAssocID="{C8C2F314-4B9F-47E2-901F-FAE309FB754E}" presName="space" presStyleCnt="0"/>
      <dgm:spPr/>
    </dgm:pt>
    <dgm:pt modelId="{B71B7F0F-0FD8-45C4-B55B-4397AD685AC6}" type="pres">
      <dgm:prSet presAssocID="{D7DE9F23-04B4-4902-8BC1-653F42C73916}" presName="compositeA" presStyleCnt="0"/>
      <dgm:spPr/>
    </dgm:pt>
    <dgm:pt modelId="{5ACC13AB-6342-44C8-BB76-0E6C46DE90CD}" type="pres">
      <dgm:prSet presAssocID="{D7DE9F23-04B4-4902-8BC1-653F42C73916}" presName="textA" presStyleLbl="revTx" presStyleIdx="2" presStyleCnt="3">
        <dgm:presLayoutVars>
          <dgm:bulletEnabled val="1"/>
        </dgm:presLayoutVars>
      </dgm:prSet>
      <dgm:spPr/>
    </dgm:pt>
    <dgm:pt modelId="{9F2180AE-7FAA-4A41-A684-E3DADDDA0FA0}" type="pres">
      <dgm:prSet presAssocID="{D7DE9F23-04B4-4902-8BC1-653F42C73916}" presName="circleA" presStyleLbl="node1" presStyleIdx="2" presStyleCnt="3"/>
      <dgm:spPr/>
    </dgm:pt>
    <dgm:pt modelId="{2DA7DBE1-1D12-4E0F-A50D-117C8324101C}" type="pres">
      <dgm:prSet presAssocID="{D7DE9F23-04B4-4902-8BC1-653F42C73916}" presName="spaceA" presStyleCnt="0"/>
      <dgm:spPr/>
    </dgm:pt>
  </dgm:ptLst>
  <dgm:cxnLst>
    <dgm:cxn modelId="{56C4835E-1A50-4CB7-AF2C-6E6FEAC6627E}" type="presOf" srcId="{D7DE9F23-04B4-4902-8BC1-653F42C73916}" destId="{5ACC13AB-6342-44C8-BB76-0E6C46DE90CD}" srcOrd="0" destOrd="0" presId="urn:microsoft.com/office/officeart/2005/8/layout/hProcess11"/>
    <dgm:cxn modelId="{6C058F69-AA99-4683-8545-6FC17D45E8C6}" srcId="{CBB79D5C-F508-4368-8560-7FD5F75B0E6D}" destId="{7CDF9C93-0D15-4ABD-8840-2DCD61158B78}" srcOrd="1" destOrd="0" parTransId="{A57AEF77-E805-45FD-B063-6EE4440311A6}" sibTransId="{C8C2F314-4B9F-47E2-901F-FAE309FB754E}"/>
    <dgm:cxn modelId="{571DED6D-EAD6-480D-BB4F-4D98D7D229AD}" type="presOf" srcId="{7CDF9C93-0D15-4ABD-8840-2DCD61158B78}" destId="{E3AF2E79-EAA9-409D-BCFD-AC7CB2666CE2}" srcOrd="0" destOrd="0" presId="urn:microsoft.com/office/officeart/2005/8/layout/hProcess11"/>
    <dgm:cxn modelId="{56231078-2F2B-42A5-A015-D6BB1AECFA8A}" type="presOf" srcId="{2A7828C5-295D-4958-A7C5-3D9B1E332DD9}" destId="{3AA69405-5DE2-4568-B10A-953CCBDCA8B1}" srcOrd="0" destOrd="0" presId="urn:microsoft.com/office/officeart/2005/8/layout/hProcess11"/>
    <dgm:cxn modelId="{B409B187-AA4A-4C40-94AF-BB0E43D09F39}" type="presOf" srcId="{CBB79D5C-F508-4368-8560-7FD5F75B0E6D}" destId="{0ED39618-C883-41AA-A810-CDAEB2176A54}" srcOrd="0" destOrd="0" presId="urn:microsoft.com/office/officeart/2005/8/layout/hProcess11"/>
    <dgm:cxn modelId="{96F5B98E-8D3C-485F-98CE-A2A6596FF304}" srcId="{CBB79D5C-F508-4368-8560-7FD5F75B0E6D}" destId="{D7DE9F23-04B4-4902-8BC1-653F42C73916}" srcOrd="2" destOrd="0" parTransId="{A88E1A7F-695A-4DEC-A8ED-A70849787F9D}" sibTransId="{DB55FFEF-093D-4C51-AF5B-56C96A287559}"/>
    <dgm:cxn modelId="{D77BEA92-8228-4BC9-81C6-3F5CFAE9BE1B}" srcId="{CBB79D5C-F508-4368-8560-7FD5F75B0E6D}" destId="{2A7828C5-295D-4958-A7C5-3D9B1E332DD9}" srcOrd="0" destOrd="0" parTransId="{5FB4A766-9032-43CE-807D-94DB8833C32E}" sibTransId="{610B2C3A-3AC7-4F76-88FD-2F71938336EC}"/>
    <dgm:cxn modelId="{65C4C4B9-F149-40AB-9A99-B3B0141D00AA}" type="presParOf" srcId="{0ED39618-C883-41AA-A810-CDAEB2176A54}" destId="{B9E4C4A2-99A6-4C5D-BBBD-80081F7CD43B}" srcOrd="0" destOrd="0" presId="urn:microsoft.com/office/officeart/2005/8/layout/hProcess11"/>
    <dgm:cxn modelId="{BEFB4597-6F70-4BF7-A816-630FAB5F5C89}" type="presParOf" srcId="{0ED39618-C883-41AA-A810-CDAEB2176A54}" destId="{70210FB3-3B25-41C0-8670-050CC657F2B6}" srcOrd="1" destOrd="0" presId="urn:microsoft.com/office/officeart/2005/8/layout/hProcess11"/>
    <dgm:cxn modelId="{F8C020E5-1649-43DA-B1F4-A74D67B5934F}" type="presParOf" srcId="{70210FB3-3B25-41C0-8670-050CC657F2B6}" destId="{DA353274-EA15-4E43-A766-9AE12484F8E2}" srcOrd="0" destOrd="0" presId="urn:microsoft.com/office/officeart/2005/8/layout/hProcess11"/>
    <dgm:cxn modelId="{2C093393-2344-483C-BD8C-02479D436896}" type="presParOf" srcId="{DA353274-EA15-4E43-A766-9AE12484F8E2}" destId="{3AA69405-5DE2-4568-B10A-953CCBDCA8B1}" srcOrd="0" destOrd="0" presId="urn:microsoft.com/office/officeart/2005/8/layout/hProcess11"/>
    <dgm:cxn modelId="{CF3F8DFA-98D1-42F5-BF5E-B98B02EAE189}" type="presParOf" srcId="{DA353274-EA15-4E43-A766-9AE12484F8E2}" destId="{5136D91F-8841-425A-B223-06802379A2B4}" srcOrd="1" destOrd="0" presId="urn:microsoft.com/office/officeart/2005/8/layout/hProcess11"/>
    <dgm:cxn modelId="{5FB2BBBF-9728-491C-91F2-1935AF7BA5A8}" type="presParOf" srcId="{DA353274-EA15-4E43-A766-9AE12484F8E2}" destId="{C30FA779-5082-4E9F-A6FE-04CAB43FEFA5}" srcOrd="2" destOrd="0" presId="urn:microsoft.com/office/officeart/2005/8/layout/hProcess11"/>
    <dgm:cxn modelId="{0CB9FC71-9BBF-4B17-BD28-A7671CE23671}" type="presParOf" srcId="{70210FB3-3B25-41C0-8670-050CC657F2B6}" destId="{FD9E6973-4FF9-42FA-B9BC-98B719A97AED}" srcOrd="1" destOrd="0" presId="urn:microsoft.com/office/officeart/2005/8/layout/hProcess11"/>
    <dgm:cxn modelId="{E51DFBC7-094A-42C4-9AB0-387F62C23C00}" type="presParOf" srcId="{70210FB3-3B25-41C0-8670-050CC657F2B6}" destId="{69B0AD27-B3D0-48DA-A383-D805B4A08269}" srcOrd="2" destOrd="0" presId="urn:microsoft.com/office/officeart/2005/8/layout/hProcess11"/>
    <dgm:cxn modelId="{7056E4A7-ABB4-46AA-ADE8-24BCCB41BDC0}" type="presParOf" srcId="{69B0AD27-B3D0-48DA-A383-D805B4A08269}" destId="{E3AF2E79-EAA9-409D-BCFD-AC7CB2666CE2}" srcOrd="0" destOrd="0" presId="urn:microsoft.com/office/officeart/2005/8/layout/hProcess11"/>
    <dgm:cxn modelId="{1E38CE78-C605-4D74-BFBF-D5B739D3E919}" type="presParOf" srcId="{69B0AD27-B3D0-48DA-A383-D805B4A08269}" destId="{03721B8E-0F6B-4767-A95B-E88B385E7897}" srcOrd="1" destOrd="0" presId="urn:microsoft.com/office/officeart/2005/8/layout/hProcess11"/>
    <dgm:cxn modelId="{703AD552-4DB3-4162-ADFD-E56BFF16C0FE}" type="presParOf" srcId="{69B0AD27-B3D0-48DA-A383-D805B4A08269}" destId="{C7D2026D-1069-4F0E-A847-31FD89271536}" srcOrd="2" destOrd="0" presId="urn:microsoft.com/office/officeart/2005/8/layout/hProcess11"/>
    <dgm:cxn modelId="{0D18D45B-D5F7-487B-8D6D-9BB5654446ED}" type="presParOf" srcId="{70210FB3-3B25-41C0-8670-050CC657F2B6}" destId="{49599C91-8608-4B2B-9D35-02C662836541}" srcOrd="3" destOrd="0" presId="urn:microsoft.com/office/officeart/2005/8/layout/hProcess11"/>
    <dgm:cxn modelId="{B36872ED-CCF7-4C80-B871-1C9F46C9D707}" type="presParOf" srcId="{70210FB3-3B25-41C0-8670-050CC657F2B6}" destId="{B71B7F0F-0FD8-45C4-B55B-4397AD685AC6}" srcOrd="4" destOrd="0" presId="urn:microsoft.com/office/officeart/2005/8/layout/hProcess11"/>
    <dgm:cxn modelId="{502CC695-D206-4CA1-9C7C-B37BC7C03F0E}" type="presParOf" srcId="{B71B7F0F-0FD8-45C4-B55B-4397AD685AC6}" destId="{5ACC13AB-6342-44C8-BB76-0E6C46DE90CD}" srcOrd="0" destOrd="0" presId="urn:microsoft.com/office/officeart/2005/8/layout/hProcess11"/>
    <dgm:cxn modelId="{46555B13-BCC9-4DFE-BBE0-1E205FA083F4}" type="presParOf" srcId="{B71B7F0F-0FD8-45C4-B55B-4397AD685AC6}" destId="{9F2180AE-7FAA-4A41-A684-E3DADDDA0FA0}" srcOrd="1" destOrd="0" presId="urn:microsoft.com/office/officeart/2005/8/layout/hProcess11"/>
    <dgm:cxn modelId="{A652F7D3-1C6C-48B6-903D-035141BE642D}" type="presParOf" srcId="{B71B7F0F-0FD8-45C4-B55B-4397AD685AC6}" destId="{2DA7DBE1-1D12-4E0F-A50D-117C8324101C}"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6C801-EEAC-4312-A14D-7667E234D9C4}">
      <dsp:nvSpPr>
        <dsp:cNvPr id="0" name=""/>
        <dsp:cNvSpPr/>
      </dsp:nvSpPr>
      <dsp:spPr>
        <a:xfrm>
          <a:off x="0" y="2931389"/>
          <a:ext cx="11857179"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7A74EA17-B5F1-42A0-ABC4-43DFB18CE482}">
      <dsp:nvSpPr>
        <dsp:cNvPr id="0" name=""/>
        <dsp:cNvSpPr/>
      </dsp:nvSpPr>
      <dsp:spPr>
        <a:xfrm rot="8100000">
          <a:off x="96489" y="677626"/>
          <a:ext cx="427031" cy="427031"/>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D56C36-7C29-47D9-8837-D2EEE4C3030F}">
      <dsp:nvSpPr>
        <dsp:cNvPr id="0" name=""/>
        <dsp:cNvSpPr/>
      </dsp:nvSpPr>
      <dsp:spPr>
        <a:xfrm>
          <a:off x="143928" y="725066"/>
          <a:ext cx="332152" cy="332152"/>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34B783F7-A5B5-42EB-A0CF-3B5D14D5BDCF}">
      <dsp:nvSpPr>
        <dsp:cNvPr id="0" name=""/>
        <dsp:cNvSpPr/>
      </dsp:nvSpPr>
      <dsp:spPr>
        <a:xfrm>
          <a:off x="611962" y="1196006"/>
          <a:ext cx="2790473" cy="1735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endParaRPr lang="en-US" sz="1500" b="1" i="0" kern="1200">
            <a:solidFill>
              <a:schemeClr val="tx1">
                <a:lumMod val="65000"/>
                <a:lumOff val="35000"/>
              </a:schemeClr>
            </a:solidFill>
          </a:endParaRPr>
        </a:p>
      </dsp:txBody>
      <dsp:txXfrm>
        <a:off x="611962" y="1196006"/>
        <a:ext cx="2790473" cy="1735382"/>
      </dsp:txXfrm>
    </dsp:sp>
    <dsp:sp modelId="{6BEEC5F8-BD21-44CC-8523-DC6094FEB233}">
      <dsp:nvSpPr>
        <dsp:cNvPr id="0" name=""/>
        <dsp:cNvSpPr/>
      </dsp:nvSpPr>
      <dsp:spPr>
        <a:xfrm>
          <a:off x="611962" y="586277"/>
          <a:ext cx="2790473" cy="609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solidFill>
                <a:schemeClr val="tx1">
                  <a:lumMod val="65000"/>
                  <a:lumOff val="35000"/>
                </a:schemeClr>
              </a:solidFill>
              <a:latin typeface="Arial"/>
            </a:rPr>
            <a:t>January  2025</a:t>
          </a:r>
          <a:endParaRPr lang="en-US" sz="2000" kern="1200">
            <a:solidFill>
              <a:schemeClr val="tx1">
                <a:lumMod val="65000"/>
                <a:lumOff val="35000"/>
              </a:schemeClr>
            </a:solidFill>
          </a:endParaRPr>
        </a:p>
      </dsp:txBody>
      <dsp:txXfrm>
        <a:off x="611962" y="586277"/>
        <a:ext cx="2790473" cy="609729"/>
      </dsp:txXfrm>
    </dsp:sp>
    <dsp:sp modelId="{4BF04974-8C30-4CC6-A426-6262C52A71C8}">
      <dsp:nvSpPr>
        <dsp:cNvPr id="0" name=""/>
        <dsp:cNvSpPr/>
      </dsp:nvSpPr>
      <dsp:spPr>
        <a:xfrm>
          <a:off x="310005" y="1196006"/>
          <a:ext cx="0" cy="173538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A24A5A1-17D8-4B8B-895A-9B4004B47718}">
      <dsp:nvSpPr>
        <dsp:cNvPr id="0" name=""/>
        <dsp:cNvSpPr/>
      </dsp:nvSpPr>
      <dsp:spPr>
        <a:xfrm>
          <a:off x="258560" y="2876513"/>
          <a:ext cx="108704" cy="10975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508CD5-3193-415D-9A3E-ED7B7E06B946}">
      <dsp:nvSpPr>
        <dsp:cNvPr id="0" name=""/>
        <dsp:cNvSpPr/>
      </dsp:nvSpPr>
      <dsp:spPr>
        <a:xfrm rot="18900000">
          <a:off x="1785828" y="4758120"/>
          <a:ext cx="427031" cy="427031"/>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8AB15E-DC04-4D4D-92E6-67824DA8E0EA}">
      <dsp:nvSpPr>
        <dsp:cNvPr id="0" name=""/>
        <dsp:cNvSpPr/>
      </dsp:nvSpPr>
      <dsp:spPr>
        <a:xfrm>
          <a:off x="1833267" y="4805560"/>
          <a:ext cx="332152" cy="332152"/>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A99FAA34-B60E-4CBF-9B6B-8196F88FDFA0}">
      <dsp:nvSpPr>
        <dsp:cNvPr id="0" name=""/>
        <dsp:cNvSpPr/>
      </dsp:nvSpPr>
      <dsp:spPr>
        <a:xfrm>
          <a:off x="2301301" y="2931389"/>
          <a:ext cx="2790473" cy="1735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endParaRPr lang="en-US" sz="1500" kern="1200"/>
        </a:p>
      </dsp:txBody>
      <dsp:txXfrm>
        <a:off x="2301301" y="2931389"/>
        <a:ext cx="2790473" cy="1735382"/>
      </dsp:txXfrm>
    </dsp:sp>
    <dsp:sp modelId="{C5A1135F-B16A-47EE-9CF4-4AFEFD626DC5}">
      <dsp:nvSpPr>
        <dsp:cNvPr id="0" name=""/>
        <dsp:cNvSpPr/>
      </dsp:nvSpPr>
      <dsp:spPr>
        <a:xfrm>
          <a:off x="2301301" y="4666772"/>
          <a:ext cx="2790473" cy="609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solidFill>
                <a:schemeClr val="tx1">
                  <a:lumMod val="65000"/>
                  <a:lumOff val="35000"/>
                </a:schemeClr>
              </a:solidFill>
              <a:latin typeface="Arial"/>
            </a:rPr>
            <a:t>February 2025</a:t>
          </a:r>
          <a:endParaRPr lang="en-US" sz="2000" kern="1200">
            <a:solidFill>
              <a:schemeClr val="tx1">
                <a:lumMod val="65000"/>
                <a:lumOff val="35000"/>
              </a:schemeClr>
            </a:solidFill>
          </a:endParaRPr>
        </a:p>
      </dsp:txBody>
      <dsp:txXfrm>
        <a:off x="2301301" y="4666772"/>
        <a:ext cx="2790473" cy="609729"/>
      </dsp:txXfrm>
    </dsp:sp>
    <dsp:sp modelId="{3A72A471-5520-4C49-BD38-486E19988D40}">
      <dsp:nvSpPr>
        <dsp:cNvPr id="0" name=""/>
        <dsp:cNvSpPr/>
      </dsp:nvSpPr>
      <dsp:spPr>
        <a:xfrm>
          <a:off x="1999344" y="2931389"/>
          <a:ext cx="0" cy="173538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0ADF938-77E6-44B5-A10E-0A99457E666C}">
      <dsp:nvSpPr>
        <dsp:cNvPr id="0" name=""/>
        <dsp:cNvSpPr/>
      </dsp:nvSpPr>
      <dsp:spPr>
        <a:xfrm>
          <a:off x="1947899" y="2876513"/>
          <a:ext cx="108704" cy="10975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66119E-91C4-4BBA-987E-172418990508}">
      <dsp:nvSpPr>
        <dsp:cNvPr id="0" name=""/>
        <dsp:cNvSpPr/>
      </dsp:nvSpPr>
      <dsp:spPr>
        <a:xfrm rot="8100000">
          <a:off x="3475167" y="677626"/>
          <a:ext cx="427031" cy="427031"/>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76B3D9-AA62-414E-A8C1-4DCF7A13EEE0}">
      <dsp:nvSpPr>
        <dsp:cNvPr id="0" name=""/>
        <dsp:cNvSpPr/>
      </dsp:nvSpPr>
      <dsp:spPr>
        <a:xfrm>
          <a:off x="3522606" y="725066"/>
          <a:ext cx="332152" cy="332152"/>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727DB477-1E4F-40AB-80B1-2992DF48B634}">
      <dsp:nvSpPr>
        <dsp:cNvPr id="0" name=""/>
        <dsp:cNvSpPr/>
      </dsp:nvSpPr>
      <dsp:spPr>
        <a:xfrm>
          <a:off x="3990640" y="1196006"/>
          <a:ext cx="2790473" cy="1735382"/>
        </a:xfrm>
        <a:prstGeom prst="rect">
          <a:avLst/>
        </a:prstGeom>
        <a:noFill/>
        <a:ln>
          <a:noFill/>
        </a:ln>
        <a:effectLst/>
      </dsp:spPr>
      <dsp:style>
        <a:lnRef idx="0">
          <a:scrgbClr r="0" g="0" b="0"/>
        </a:lnRef>
        <a:fillRef idx="0">
          <a:scrgbClr r="0" g="0" b="0"/>
        </a:fillRef>
        <a:effectRef idx="0">
          <a:scrgbClr r="0" g="0" b="0"/>
        </a:effectRef>
        <a:fontRef idx="minor"/>
      </dsp:style>
    </dsp:sp>
    <dsp:sp modelId="{48ACB229-2709-418D-919E-A321E886AF48}">
      <dsp:nvSpPr>
        <dsp:cNvPr id="0" name=""/>
        <dsp:cNvSpPr/>
      </dsp:nvSpPr>
      <dsp:spPr>
        <a:xfrm>
          <a:off x="3990640" y="586277"/>
          <a:ext cx="2790473" cy="609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solidFill>
                <a:schemeClr val="tx1">
                  <a:lumMod val="65000"/>
                  <a:lumOff val="35000"/>
                </a:schemeClr>
              </a:solidFill>
              <a:latin typeface="Arial"/>
            </a:rPr>
            <a:t>March 2025</a:t>
          </a:r>
          <a:endParaRPr lang="en-US" sz="2000" kern="1200">
            <a:solidFill>
              <a:schemeClr val="tx1">
                <a:lumMod val="65000"/>
                <a:lumOff val="35000"/>
              </a:schemeClr>
            </a:solidFill>
          </a:endParaRPr>
        </a:p>
      </dsp:txBody>
      <dsp:txXfrm>
        <a:off x="3990640" y="586277"/>
        <a:ext cx="2790473" cy="609729"/>
      </dsp:txXfrm>
    </dsp:sp>
    <dsp:sp modelId="{9850D653-8221-4856-A2C8-5090856AE661}">
      <dsp:nvSpPr>
        <dsp:cNvPr id="0" name=""/>
        <dsp:cNvSpPr/>
      </dsp:nvSpPr>
      <dsp:spPr>
        <a:xfrm>
          <a:off x="3688683" y="1196006"/>
          <a:ext cx="0" cy="173538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ECD1E86-5533-4A9C-BEAC-C75F958E40FA}">
      <dsp:nvSpPr>
        <dsp:cNvPr id="0" name=""/>
        <dsp:cNvSpPr/>
      </dsp:nvSpPr>
      <dsp:spPr>
        <a:xfrm>
          <a:off x="3637238" y="2876513"/>
          <a:ext cx="108704" cy="10975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7BDCAE-DA39-457D-8E65-48C60A48348C}">
      <dsp:nvSpPr>
        <dsp:cNvPr id="0" name=""/>
        <dsp:cNvSpPr/>
      </dsp:nvSpPr>
      <dsp:spPr>
        <a:xfrm rot="18900000">
          <a:off x="5164506" y="4758120"/>
          <a:ext cx="427031" cy="427031"/>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1B4DFD-5592-4BEE-8C6E-E25B6F31A9E4}">
      <dsp:nvSpPr>
        <dsp:cNvPr id="0" name=""/>
        <dsp:cNvSpPr/>
      </dsp:nvSpPr>
      <dsp:spPr>
        <a:xfrm>
          <a:off x="5211945" y="4805560"/>
          <a:ext cx="332152" cy="332152"/>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BB35F85D-6EE6-48A9-A18B-6105D84ACE4F}">
      <dsp:nvSpPr>
        <dsp:cNvPr id="0" name=""/>
        <dsp:cNvSpPr/>
      </dsp:nvSpPr>
      <dsp:spPr>
        <a:xfrm>
          <a:off x="5679979" y="2931389"/>
          <a:ext cx="2790473" cy="1735382"/>
        </a:xfrm>
        <a:prstGeom prst="rect">
          <a:avLst/>
        </a:prstGeom>
        <a:noFill/>
        <a:ln>
          <a:noFill/>
        </a:ln>
        <a:effectLst/>
      </dsp:spPr>
      <dsp:style>
        <a:lnRef idx="0">
          <a:scrgbClr r="0" g="0" b="0"/>
        </a:lnRef>
        <a:fillRef idx="0">
          <a:scrgbClr r="0" g="0" b="0"/>
        </a:fillRef>
        <a:effectRef idx="0">
          <a:scrgbClr r="0" g="0" b="0"/>
        </a:effectRef>
        <a:fontRef idx="minor"/>
      </dsp:style>
    </dsp:sp>
    <dsp:sp modelId="{70566E4E-851D-45CA-A18D-4E78368EC9C1}">
      <dsp:nvSpPr>
        <dsp:cNvPr id="0" name=""/>
        <dsp:cNvSpPr/>
      </dsp:nvSpPr>
      <dsp:spPr>
        <a:xfrm>
          <a:off x="5679979" y="4666772"/>
          <a:ext cx="2790473" cy="609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b="1" kern="1200">
              <a:solidFill>
                <a:schemeClr val="tx1">
                  <a:lumMod val="65000"/>
                  <a:lumOff val="35000"/>
                </a:schemeClr>
              </a:solidFill>
              <a:latin typeface="Arial"/>
            </a:rPr>
            <a:t>April 2025</a:t>
          </a:r>
        </a:p>
      </dsp:txBody>
      <dsp:txXfrm>
        <a:off x="5679979" y="4666772"/>
        <a:ext cx="2790473" cy="609729"/>
      </dsp:txXfrm>
    </dsp:sp>
    <dsp:sp modelId="{A03ADBB4-EEAD-4C43-982D-37E7B6A9E423}">
      <dsp:nvSpPr>
        <dsp:cNvPr id="0" name=""/>
        <dsp:cNvSpPr/>
      </dsp:nvSpPr>
      <dsp:spPr>
        <a:xfrm>
          <a:off x="5378022" y="2931389"/>
          <a:ext cx="0" cy="173538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56D9DB3-5557-44D4-B2B8-4CE80687C5E1}">
      <dsp:nvSpPr>
        <dsp:cNvPr id="0" name=""/>
        <dsp:cNvSpPr/>
      </dsp:nvSpPr>
      <dsp:spPr>
        <a:xfrm>
          <a:off x="5326577" y="2876513"/>
          <a:ext cx="108704" cy="10975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026D77-DFEE-43F7-8534-A486A77C3C02}">
      <dsp:nvSpPr>
        <dsp:cNvPr id="0" name=""/>
        <dsp:cNvSpPr/>
      </dsp:nvSpPr>
      <dsp:spPr>
        <a:xfrm rot="8100000">
          <a:off x="6853845" y="677626"/>
          <a:ext cx="427031" cy="427031"/>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C17F1E-DABF-4156-A0C0-532DE7978FA7}">
      <dsp:nvSpPr>
        <dsp:cNvPr id="0" name=""/>
        <dsp:cNvSpPr/>
      </dsp:nvSpPr>
      <dsp:spPr>
        <a:xfrm>
          <a:off x="6901285" y="725066"/>
          <a:ext cx="332152" cy="332152"/>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08F2B490-7EF9-4692-BAF3-0BF61C257F93}">
      <dsp:nvSpPr>
        <dsp:cNvPr id="0" name=""/>
        <dsp:cNvSpPr/>
      </dsp:nvSpPr>
      <dsp:spPr>
        <a:xfrm>
          <a:off x="7369318" y="1196006"/>
          <a:ext cx="2790473" cy="1735382"/>
        </a:xfrm>
        <a:prstGeom prst="rect">
          <a:avLst/>
        </a:prstGeom>
        <a:noFill/>
        <a:ln>
          <a:noFill/>
        </a:ln>
        <a:effectLst/>
      </dsp:spPr>
      <dsp:style>
        <a:lnRef idx="0">
          <a:scrgbClr r="0" g="0" b="0"/>
        </a:lnRef>
        <a:fillRef idx="0">
          <a:scrgbClr r="0" g="0" b="0"/>
        </a:fillRef>
        <a:effectRef idx="0">
          <a:scrgbClr r="0" g="0" b="0"/>
        </a:effectRef>
        <a:fontRef idx="minor"/>
      </dsp:style>
    </dsp:sp>
    <dsp:sp modelId="{7B26BA65-2D0D-41A2-AE3E-8675979E7626}">
      <dsp:nvSpPr>
        <dsp:cNvPr id="0" name=""/>
        <dsp:cNvSpPr/>
      </dsp:nvSpPr>
      <dsp:spPr>
        <a:xfrm>
          <a:off x="7369318" y="586277"/>
          <a:ext cx="2790473" cy="609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b="1" kern="1200">
              <a:solidFill>
                <a:schemeClr val="tx1">
                  <a:lumMod val="65000"/>
                  <a:lumOff val="35000"/>
                </a:schemeClr>
              </a:solidFill>
              <a:latin typeface="Arial"/>
            </a:rPr>
            <a:t>May 2025</a:t>
          </a:r>
        </a:p>
      </dsp:txBody>
      <dsp:txXfrm>
        <a:off x="7369318" y="586277"/>
        <a:ext cx="2790473" cy="609729"/>
      </dsp:txXfrm>
    </dsp:sp>
    <dsp:sp modelId="{6E2D30E9-10F8-4948-930E-9037A7567D2F}">
      <dsp:nvSpPr>
        <dsp:cNvPr id="0" name=""/>
        <dsp:cNvSpPr/>
      </dsp:nvSpPr>
      <dsp:spPr>
        <a:xfrm>
          <a:off x="7067361" y="1196006"/>
          <a:ext cx="0" cy="173538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E61C8AB-8B7F-47A6-B4E5-0E0DD928854D}">
      <dsp:nvSpPr>
        <dsp:cNvPr id="0" name=""/>
        <dsp:cNvSpPr/>
      </dsp:nvSpPr>
      <dsp:spPr>
        <a:xfrm>
          <a:off x="7015916" y="2876513"/>
          <a:ext cx="108704" cy="10975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65F757-B6D2-4C67-9CAC-BF6BEEC057F3}">
      <dsp:nvSpPr>
        <dsp:cNvPr id="0" name=""/>
        <dsp:cNvSpPr/>
      </dsp:nvSpPr>
      <dsp:spPr>
        <a:xfrm rot="18900000">
          <a:off x="8543184" y="4758120"/>
          <a:ext cx="427031" cy="427031"/>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D92D2F-F1F5-4D4C-805C-2CB124BDD4CC}">
      <dsp:nvSpPr>
        <dsp:cNvPr id="0" name=""/>
        <dsp:cNvSpPr/>
      </dsp:nvSpPr>
      <dsp:spPr>
        <a:xfrm>
          <a:off x="8590624" y="4805560"/>
          <a:ext cx="332152" cy="332152"/>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9499D995-3C41-4B6C-BB4C-8FD0CAEA65AE}">
      <dsp:nvSpPr>
        <dsp:cNvPr id="0" name=""/>
        <dsp:cNvSpPr/>
      </dsp:nvSpPr>
      <dsp:spPr>
        <a:xfrm>
          <a:off x="9058657" y="2931389"/>
          <a:ext cx="2790473" cy="1735382"/>
        </a:xfrm>
        <a:prstGeom prst="rect">
          <a:avLst/>
        </a:prstGeom>
        <a:noFill/>
        <a:ln>
          <a:noFill/>
        </a:ln>
        <a:effectLst/>
      </dsp:spPr>
      <dsp:style>
        <a:lnRef idx="0">
          <a:scrgbClr r="0" g="0" b="0"/>
        </a:lnRef>
        <a:fillRef idx="0">
          <a:scrgbClr r="0" g="0" b="0"/>
        </a:fillRef>
        <a:effectRef idx="0">
          <a:scrgbClr r="0" g="0" b="0"/>
        </a:effectRef>
        <a:fontRef idx="minor"/>
      </dsp:style>
    </dsp:sp>
    <dsp:sp modelId="{70822AD2-02E1-40CE-9DE2-7D4801E118BF}">
      <dsp:nvSpPr>
        <dsp:cNvPr id="0" name=""/>
        <dsp:cNvSpPr/>
      </dsp:nvSpPr>
      <dsp:spPr>
        <a:xfrm>
          <a:off x="9058657" y="4666772"/>
          <a:ext cx="2790473" cy="609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b="1" kern="1200">
              <a:solidFill>
                <a:schemeClr val="tx1">
                  <a:lumMod val="65000"/>
                  <a:lumOff val="35000"/>
                </a:schemeClr>
              </a:solidFill>
              <a:latin typeface="Arial"/>
            </a:rPr>
            <a:t>June 2025</a:t>
          </a:r>
        </a:p>
      </dsp:txBody>
      <dsp:txXfrm>
        <a:off x="9058657" y="4666772"/>
        <a:ext cx="2790473" cy="609729"/>
      </dsp:txXfrm>
    </dsp:sp>
    <dsp:sp modelId="{AEF86052-0E8A-477E-919C-EC81D42DA076}">
      <dsp:nvSpPr>
        <dsp:cNvPr id="0" name=""/>
        <dsp:cNvSpPr/>
      </dsp:nvSpPr>
      <dsp:spPr>
        <a:xfrm>
          <a:off x="8756700" y="2931389"/>
          <a:ext cx="0" cy="173538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C1BDD1F-3CE4-4181-A279-9EB89AE0A4B1}">
      <dsp:nvSpPr>
        <dsp:cNvPr id="0" name=""/>
        <dsp:cNvSpPr/>
      </dsp:nvSpPr>
      <dsp:spPr>
        <a:xfrm>
          <a:off x="8705255" y="2876513"/>
          <a:ext cx="108704" cy="10975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BB0A2-880E-42C3-A3D8-A871D8893A9F}">
      <dsp:nvSpPr>
        <dsp:cNvPr id="0" name=""/>
        <dsp:cNvSpPr/>
      </dsp:nvSpPr>
      <dsp:spPr>
        <a:xfrm>
          <a:off x="5119" y="1093781"/>
          <a:ext cx="1962546" cy="52025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a:rPr>
            <a:t>Enrollment</a:t>
          </a:r>
          <a:endParaRPr lang="en-US" sz="1500" kern="1200"/>
        </a:p>
      </dsp:txBody>
      <dsp:txXfrm>
        <a:off x="5119" y="1093781"/>
        <a:ext cx="1962546" cy="520254"/>
      </dsp:txXfrm>
    </dsp:sp>
    <dsp:sp modelId="{0C0B4AFD-BF1D-468D-A5F3-0DBEFC7D5331}">
      <dsp:nvSpPr>
        <dsp:cNvPr id="0" name=""/>
        <dsp:cNvSpPr/>
      </dsp:nvSpPr>
      <dsp:spPr>
        <a:xfrm>
          <a:off x="5119" y="1614035"/>
          <a:ext cx="1962546" cy="106154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a:latin typeface="Arial"/>
            </a:rPr>
            <a:t>Projecting a loss of 6,800 students</a:t>
          </a:r>
          <a:endParaRPr lang="en-US" sz="1500" kern="1200"/>
        </a:p>
        <a:p>
          <a:pPr marL="114300" lvl="1" indent="-114300" algn="l" defTabSz="666750" rtl="0">
            <a:lnSpc>
              <a:spcPct val="90000"/>
            </a:lnSpc>
            <a:spcBef>
              <a:spcPct val="0"/>
            </a:spcBef>
            <a:spcAft>
              <a:spcPct val="15000"/>
            </a:spcAft>
            <a:buChar char="•"/>
          </a:pPr>
          <a:r>
            <a:rPr lang="en-US" sz="1500" kern="1200">
              <a:latin typeface="Arial"/>
            </a:rPr>
            <a:t>Total enrollment: 170,000</a:t>
          </a:r>
          <a:endParaRPr lang="en-US" sz="1500" kern="1200"/>
        </a:p>
      </dsp:txBody>
      <dsp:txXfrm>
        <a:off x="5119" y="1614035"/>
        <a:ext cx="1962546" cy="1061542"/>
      </dsp:txXfrm>
    </dsp:sp>
    <dsp:sp modelId="{818CD5E7-6CF5-44E4-89A3-F06990B00A89}">
      <dsp:nvSpPr>
        <dsp:cNvPr id="0" name=""/>
        <dsp:cNvSpPr/>
      </dsp:nvSpPr>
      <dsp:spPr>
        <a:xfrm>
          <a:off x="2242423" y="1093781"/>
          <a:ext cx="1962546" cy="52025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Arial"/>
            </a:rPr>
            <a:t>Average Daily Attendance (ADA)</a:t>
          </a:r>
          <a:endParaRPr lang="en-US" sz="1500" kern="1200"/>
        </a:p>
      </dsp:txBody>
      <dsp:txXfrm>
        <a:off x="2242423" y="1093781"/>
        <a:ext cx="1962546" cy="520254"/>
      </dsp:txXfrm>
    </dsp:sp>
    <dsp:sp modelId="{93DD228A-5BEF-4623-828C-B37C25FAE07C}">
      <dsp:nvSpPr>
        <dsp:cNvPr id="0" name=""/>
        <dsp:cNvSpPr/>
      </dsp:nvSpPr>
      <dsp:spPr>
        <a:xfrm>
          <a:off x="2242423" y="1614035"/>
          <a:ext cx="1962546" cy="106154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a:latin typeface="Arial"/>
            </a:rPr>
            <a:t>Remains similar</a:t>
          </a:r>
          <a:endParaRPr lang="en-US" sz="1500" kern="1200"/>
        </a:p>
        <a:p>
          <a:pPr marL="228600" lvl="2" indent="-114300" algn="l" defTabSz="666750" rtl="0">
            <a:lnSpc>
              <a:spcPct val="90000"/>
            </a:lnSpc>
            <a:spcBef>
              <a:spcPct val="0"/>
            </a:spcBef>
            <a:spcAft>
              <a:spcPct val="15000"/>
            </a:spcAft>
            <a:buChar char="•"/>
          </a:pPr>
          <a:r>
            <a:rPr lang="en-US" sz="1500" kern="1200">
              <a:latin typeface="Arial"/>
            </a:rPr>
            <a:t>SY24-25: 94.1%  </a:t>
          </a:r>
        </a:p>
        <a:p>
          <a:pPr marL="228600" lvl="2" indent="-114300" algn="l" defTabSz="666750" rtl="0">
            <a:lnSpc>
              <a:spcPct val="90000"/>
            </a:lnSpc>
            <a:spcBef>
              <a:spcPct val="0"/>
            </a:spcBef>
            <a:spcAft>
              <a:spcPct val="15000"/>
            </a:spcAft>
            <a:buChar char="•"/>
          </a:pPr>
          <a:r>
            <a:rPr lang="en-US" sz="1500" kern="1200">
              <a:latin typeface="Arial"/>
            </a:rPr>
            <a:t>SY25-26:   94%</a:t>
          </a:r>
          <a:endParaRPr lang="en-US" sz="1500" kern="1200"/>
        </a:p>
      </dsp:txBody>
      <dsp:txXfrm>
        <a:off x="2242423" y="1614035"/>
        <a:ext cx="1962546" cy="1061542"/>
      </dsp:txXfrm>
    </dsp:sp>
    <dsp:sp modelId="{AF0C03BA-FF97-4675-A6B2-9034BA60F680}">
      <dsp:nvSpPr>
        <dsp:cNvPr id="0" name=""/>
        <dsp:cNvSpPr/>
      </dsp:nvSpPr>
      <dsp:spPr>
        <a:xfrm>
          <a:off x="4479726" y="1093781"/>
          <a:ext cx="1962546" cy="52025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Arial"/>
            </a:rPr>
            <a:t>Weighted Average Daily Attendance</a:t>
          </a:r>
          <a:endParaRPr lang="en-US" sz="1500" kern="1200"/>
        </a:p>
      </dsp:txBody>
      <dsp:txXfrm>
        <a:off x="4479726" y="1093781"/>
        <a:ext cx="1962546" cy="520254"/>
      </dsp:txXfrm>
    </dsp:sp>
    <dsp:sp modelId="{2CED8CAC-549D-43C0-AFDE-253977D2C90A}">
      <dsp:nvSpPr>
        <dsp:cNvPr id="0" name=""/>
        <dsp:cNvSpPr/>
      </dsp:nvSpPr>
      <dsp:spPr>
        <a:xfrm>
          <a:off x="4479726" y="1614035"/>
          <a:ext cx="1962546" cy="106154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a:latin typeface="Arial"/>
            </a:rPr>
            <a:t>Estimated ~2.8% decrease</a:t>
          </a:r>
          <a:endParaRPr lang="en-US" sz="1500" kern="1200"/>
        </a:p>
        <a:p>
          <a:pPr marL="228600" lvl="2" indent="-114300" algn="l" defTabSz="666750" rtl="0">
            <a:lnSpc>
              <a:spcPct val="90000"/>
            </a:lnSpc>
            <a:spcBef>
              <a:spcPct val="0"/>
            </a:spcBef>
            <a:spcAft>
              <a:spcPct val="15000"/>
            </a:spcAft>
            <a:buChar char="•"/>
          </a:pPr>
          <a:r>
            <a:rPr lang="en-US" sz="1500" kern="1200">
              <a:latin typeface="Arial"/>
            </a:rPr>
            <a:t>SY24-25: 227,500</a:t>
          </a:r>
          <a:endParaRPr lang="en-US" sz="1500" kern="1200"/>
        </a:p>
        <a:p>
          <a:pPr marL="228600" lvl="2" indent="-114300" algn="l" defTabSz="666750" rtl="0">
            <a:lnSpc>
              <a:spcPct val="90000"/>
            </a:lnSpc>
            <a:spcBef>
              <a:spcPct val="0"/>
            </a:spcBef>
            <a:spcAft>
              <a:spcPct val="15000"/>
            </a:spcAft>
            <a:buChar char="•"/>
          </a:pPr>
          <a:r>
            <a:rPr lang="en-US" sz="1500" kern="1200">
              <a:latin typeface="Arial"/>
            </a:rPr>
            <a:t>SY25-26: 223,000</a:t>
          </a:r>
        </a:p>
      </dsp:txBody>
      <dsp:txXfrm>
        <a:off x="4479726" y="1614035"/>
        <a:ext cx="1962546" cy="1061542"/>
      </dsp:txXfrm>
    </dsp:sp>
    <dsp:sp modelId="{B273C39D-FB71-487D-B0E1-42D68AA59458}">
      <dsp:nvSpPr>
        <dsp:cNvPr id="0" name=""/>
        <dsp:cNvSpPr/>
      </dsp:nvSpPr>
      <dsp:spPr>
        <a:xfrm>
          <a:off x="6717030" y="1093781"/>
          <a:ext cx="1962546" cy="52025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Arial"/>
            </a:rPr>
            <a:t>Taxable Property Values</a:t>
          </a:r>
        </a:p>
      </dsp:txBody>
      <dsp:txXfrm>
        <a:off x="6717030" y="1093781"/>
        <a:ext cx="1962546" cy="520254"/>
      </dsp:txXfrm>
    </dsp:sp>
    <dsp:sp modelId="{9DCC1FCD-1E6B-4FC4-90C6-0FD49ABD597F}">
      <dsp:nvSpPr>
        <dsp:cNvPr id="0" name=""/>
        <dsp:cNvSpPr/>
      </dsp:nvSpPr>
      <dsp:spPr>
        <a:xfrm>
          <a:off x="6717030" y="1614035"/>
          <a:ext cx="1962546" cy="106154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latin typeface="Arial"/>
            </a:rPr>
            <a:t>$241,143,766,896</a:t>
          </a:r>
          <a:endParaRPr lang="en-US" sz="1500" kern="1200"/>
        </a:p>
      </dsp:txBody>
      <dsp:txXfrm>
        <a:off x="6717030" y="1614035"/>
        <a:ext cx="1962546" cy="1061542"/>
      </dsp:txXfrm>
    </dsp:sp>
    <dsp:sp modelId="{A172CC29-BB1D-43A4-8603-A2B44058E254}">
      <dsp:nvSpPr>
        <dsp:cNvPr id="0" name=""/>
        <dsp:cNvSpPr/>
      </dsp:nvSpPr>
      <dsp:spPr>
        <a:xfrm>
          <a:off x="8954333" y="1093781"/>
          <a:ext cx="1962546" cy="52025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Arial"/>
            </a:rPr>
            <a:t>State Basic Allotment</a:t>
          </a:r>
        </a:p>
      </dsp:txBody>
      <dsp:txXfrm>
        <a:off x="8954333" y="1093781"/>
        <a:ext cx="1962546" cy="520254"/>
      </dsp:txXfrm>
    </dsp:sp>
    <dsp:sp modelId="{B2973B23-3705-4B27-8C29-9082D842E2D9}">
      <dsp:nvSpPr>
        <dsp:cNvPr id="0" name=""/>
        <dsp:cNvSpPr/>
      </dsp:nvSpPr>
      <dsp:spPr>
        <a:xfrm>
          <a:off x="8954333" y="1614035"/>
          <a:ext cx="1962546" cy="106154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a:latin typeface="Arial"/>
            </a:rPr>
            <a:t>Anticipated increase </a:t>
          </a:r>
        </a:p>
        <a:p>
          <a:pPr marL="228600" lvl="2" indent="-114300" algn="l" defTabSz="666750" rtl="0">
            <a:lnSpc>
              <a:spcPct val="90000"/>
            </a:lnSpc>
            <a:spcBef>
              <a:spcPct val="0"/>
            </a:spcBef>
            <a:spcAft>
              <a:spcPct val="15000"/>
            </a:spcAft>
            <a:buChar char="•"/>
          </a:pPr>
          <a:r>
            <a:rPr lang="en-US" sz="1500" kern="1200">
              <a:latin typeface="Arial"/>
            </a:rPr>
            <a:t>SB2: $220</a:t>
          </a:r>
        </a:p>
        <a:p>
          <a:pPr marL="228600" lvl="2" indent="-114300" algn="l" defTabSz="666750" rtl="0">
            <a:lnSpc>
              <a:spcPct val="90000"/>
            </a:lnSpc>
            <a:spcBef>
              <a:spcPct val="0"/>
            </a:spcBef>
            <a:spcAft>
              <a:spcPct val="15000"/>
            </a:spcAft>
            <a:buChar char="•"/>
          </a:pPr>
          <a:r>
            <a:rPr lang="en-US" sz="1500" kern="1200">
              <a:latin typeface="Arial"/>
            </a:rPr>
            <a:t>HB2: $395</a:t>
          </a:r>
        </a:p>
      </dsp:txBody>
      <dsp:txXfrm>
        <a:off x="8954333" y="1614035"/>
        <a:ext cx="1962546" cy="10615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4C477-32B4-447B-99D2-631BBB37CA40}">
      <dsp:nvSpPr>
        <dsp:cNvPr id="0" name=""/>
        <dsp:cNvSpPr/>
      </dsp:nvSpPr>
      <dsp:spPr>
        <a:xfrm rot="16200000">
          <a:off x="362856" y="-361609"/>
          <a:ext cx="2519304" cy="3242523"/>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0535" bIns="0" numCol="1" spcCol="1270" anchor="t" anchorCtr="0">
          <a:noAutofit/>
        </a:bodyPr>
        <a:lstStyle/>
        <a:p>
          <a:pPr marL="0" lvl="0" indent="0" algn="l" defTabSz="933450" rtl="0">
            <a:lnSpc>
              <a:spcPct val="90000"/>
            </a:lnSpc>
            <a:spcBef>
              <a:spcPct val="0"/>
            </a:spcBef>
            <a:spcAft>
              <a:spcPct val="35000"/>
            </a:spcAft>
            <a:buNone/>
          </a:pPr>
          <a:r>
            <a:rPr lang="en-US" sz="2100" kern="1200"/>
            <a:t>Establishing the Timeline</a:t>
          </a:r>
        </a:p>
        <a:p>
          <a:pPr marL="171450" lvl="1" indent="-171450" algn="l" defTabSz="711200">
            <a:lnSpc>
              <a:spcPct val="90000"/>
            </a:lnSpc>
            <a:spcBef>
              <a:spcPct val="0"/>
            </a:spcBef>
            <a:spcAft>
              <a:spcPct val="15000"/>
            </a:spcAft>
            <a:buChar char="•"/>
          </a:pPr>
          <a:r>
            <a:rPr lang="en-US" sz="1600" kern="1200"/>
            <a:t>A clear timeline will be created to outline all key deadlines and target dates for project phases.</a:t>
          </a:r>
        </a:p>
      </dsp:txBody>
      <dsp:txXfrm rot="5400000">
        <a:off x="1247" y="503861"/>
        <a:ext cx="3242523" cy="1511582"/>
      </dsp:txXfrm>
    </dsp:sp>
    <dsp:sp modelId="{CB891EAD-209A-42FD-B9D8-4761EA7865B1}">
      <dsp:nvSpPr>
        <dsp:cNvPr id="0" name=""/>
        <dsp:cNvSpPr/>
      </dsp:nvSpPr>
      <dsp:spPr>
        <a:xfrm rot="16200000">
          <a:off x="3848569" y="-361609"/>
          <a:ext cx="2519304" cy="3242523"/>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0535" bIns="0" numCol="1" spcCol="1270" anchor="t" anchorCtr="0">
          <a:noAutofit/>
        </a:bodyPr>
        <a:lstStyle/>
        <a:p>
          <a:pPr marL="0" lvl="0" indent="0" algn="l" defTabSz="933450">
            <a:lnSpc>
              <a:spcPct val="90000"/>
            </a:lnSpc>
            <a:spcBef>
              <a:spcPct val="0"/>
            </a:spcBef>
            <a:spcAft>
              <a:spcPct val="35000"/>
            </a:spcAft>
            <a:buNone/>
          </a:pPr>
          <a:r>
            <a:rPr lang="en-US" sz="2100" kern="1200"/>
            <a:t>Key Deadlines</a:t>
          </a:r>
        </a:p>
        <a:p>
          <a:pPr marL="171450" lvl="1" indent="-171450" algn="l" defTabSz="711200">
            <a:lnSpc>
              <a:spcPct val="90000"/>
            </a:lnSpc>
            <a:spcBef>
              <a:spcPct val="0"/>
            </a:spcBef>
            <a:spcAft>
              <a:spcPct val="15000"/>
            </a:spcAft>
            <a:buChar char="•"/>
          </a:pPr>
          <a:r>
            <a:rPr lang="en-US" sz="1600" kern="1200"/>
            <a:t>Identifying and communicating key deadlines is essential for keeping the project on track and stakeholders informed.</a:t>
          </a:r>
        </a:p>
      </dsp:txBody>
      <dsp:txXfrm rot="5400000">
        <a:off x="3486960" y="503861"/>
        <a:ext cx="3242523" cy="1511582"/>
      </dsp:txXfrm>
    </dsp:sp>
    <dsp:sp modelId="{5A093F59-3E80-463E-84B8-D9BE656F59F6}">
      <dsp:nvSpPr>
        <dsp:cNvPr id="0" name=""/>
        <dsp:cNvSpPr/>
      </dsp:nvSpPr>
      <dsp:spPr>
        <a:xfrm rot="16200000">
          <a:off x="7334282" y="-361609"/>
          <a:ext cx="2519304" cy="3242523"/>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0535" bIns="0" numCol="1" spcCol="1270" anchor="t" anchorCtr="0">
          <a:noAutofit/>
        </a:bodyPr>
        <a:lstStyle/>
        <a:p>
          <a:pPr marL="0" lvl="0" indent="0" algn="l" defTabSz="933450">
            <a:lnSpc>
              <a:spcPct val="90000"/>
            </a:lnSpc>
            <a:spcBef>
              <a:spcPct val="0"/>
            </a:spcBef>
            <a:spcAft>
              <a:spcPct val="35000"/>
            </a:spcAft>
            <a:buNone/>
          </a:pPr>
          <a:r>
            <a:rPr lang="en-US" sz="2100" kern="1200"/>
            <a:t>Minimizing Disruptions</a:t>
          </a:r>
        </a:p>
        <a:p>
          <a:pPr marL="171450" lvl="1" indent="-171450" algn="l" defTabSz="711200">
            <a:lnSpc>
              <a:spcPct val="90000"/>
            </a:lnSpc>
            <a:spcBef>
              <a:spcPct val="0"/>
            </a:spcBef>
            <a:spcAft>
              <a:spcPct val="15000"/>
            </a:spcAft>
            <a:buChar char="•"/>
          </a:pPr>
          <a:r>
            <a:rPr lang="en-US" sz="1600" kern="1200"/>
            <a:t>Adhering to the established timeline is crucial for minimizing disruptions to the learning environment during the project.</a:t>
          </a:r>
        </a:p>
      </dsp:txBody>
      <dsp:txXfrm rot="5400000">
        <a:off x="6972673" y="503861"/>
        <a:ext cx="3242523" cy="15115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4C4A2-99A6-4C5D-BBBD-80081F7CD43B}">
      <dsp:nvSpPr>
        <dsp:cNvPr id="0" name=""/>
        <dsp:cNvSpPr/>
      </dsp:nvSpPr>
      <dsp:spPr>
        <a:xfrm>
          <a:off x="0" y="659835"/>
          <a:ext cx="10216443" cy="87978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A69405-5DE2-4568-B10A-953CCBDCA8B1}">
      <dsp:nvSpPr>
        <dsp:cNvPr id="0" name=""/>
        <dsp:cNvSpPr/>
      </dsp:nvSpPr>
      <dsp:spPr>
        <a:xfrm>
          <a:off x="4489" y="0"/>
          <a:ext cx="2963167" cy="879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rtl="0">
            <a:lnSpc>
              <a:spcPct val="90000"/>
            </a:lnSpc>
            <a:spcBef>
              <a:spcPct val="0"/>
            </a:spcBef>
            <a:spcAft>
              <a:spcPct val="35000"/>
            </a:spcAft>
            <a:buNone/>
          </a:pPr>
          <a:r>
            <a:rPr lang="en-US" sz="1600" kern="1200">
              <a:latin typeface="Arial"/>
            </a:rPr>
            <a:t>Project Start: July 2025</a:t>
          </a:r>
          <a:endParaRPr lang="en-US" sz="1600" kern="1200"/>
        </a:p>
      </dsp:txBody>
      <dsp:txXfrm>
        <a:off x="4489" y="0"/>
        <a:ext cx="2963167" cy="879780"/>
      </dsp:txXfrm>
    </dsp:sp>
    <dsp:sp modelId="{5136D91F-8841-425A-B223-06802379A2B4}">
      <dsp:nvSpPr>
        <dsp:cNvPr id="0" name=""/>
        <dsp:cNvSpPr/>
      </dsp:nvSpPr>
      <dsp:spPr>
        <a:xfrm>
          <a:off x="1376100" y="989753"/>
          <a:ext cx="219945" cy="2199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AF2E79-EAA9-409D-BCFD-AC7CB2666CE2}">
      <dsp:nvSpPr>
        <dsp:cNvPr id="0" name=""/>
        <dsp:cNvSpPr/>
      </dsp:nvSpPr>
      <dsp:spPr>
        <a:xfrm>
          <a:off x="3115815" y="1319671"/>
          <a:ext cx="2963167" cy="879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rtl="0">
            <a:lnSpc>
              <a:spcPct val="90000"/>
            </a:lnSpc>
            <a:spcBef>
              <a:spcPct val="0"/>
            </a:spcBef>
            <a:spcAft>
              <a:spcPct val="35000"/>
            </a:spcAft>
            <a:buNone/>
          </a:pPr>
          <a:r>
            <a:rPr lang="en-US" sz="1600" kern="1200">
              <a:latin typeface="Arial"/>
            </a:rPr>
            <a:t>Projected Construction (Installation) Completion: January 2026</a:t>
          </a:r>
          <a:endParaRPr lang="en-US" sz="1600" kern="1200"/>
        </a:p>
      </dsp:txBody>
      <dsp:txXfrm>
        <a:off x="3115815" y="1319671"/>
        <a:ext cx="2963167" cy="879780"/>
      </dsp:txXfrm>
    </dsp:sp>
    <dsp:sp modelId="{03721B8E-0F6B-4767-A95B-E88B385E7897}">
      <dsp:nvSpPr>
        <dsp:cNvPr id="0" name=""/>
        <dsp:cNvSpPr/>
      </dsp:nvSpPr>
      <dsp:spPr>
        <a:xfrm>
          <a:off x="4487426" y="989753"/>
          <a:ext cx="219945" cy="2199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CC13AB-6342-44C8-BB76-0E6C46DE90CD}">
      <dsp:nvSpPr>
        <dsp:cNvPr id="0" name=""/>
        <dsp:cNvSpPr/>
      </dsp:nvSpPr>
      <dsp:spPr>
        <a:xfrm>
          <a:off x="6227141" y="0"/>
          <a:ext cx="2963167" cy="879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rtl="0">
            <a:lnSpc>
              <a:spcPct val="90000"/>
            </a:lnSpc>
            <a:spcBef>
              <a:spcPct val="0"/>
            </a:spcBef>
            <a:spcAft>
              <a:spcPct val="35000"/>
            </a:spcAft>
            <a:buNone/>
          </a:pPr>
          <a:r>
            <a:rPr lang="en-US" sz="1600" kern="1200">
              <a:latin typeface="Arial"/>
            </a:rPr>
            <a:t>Projected Commissioning Completion: April 2026</a:t>
          </a:r>
          <a:endParaRPr lang="en-US" sz="1600" kern="1200"/>
        </a:p>
      </dsp:txBody>
      <dsp:txXfrm>
        <a:off x="6227141" y="0"/>
        <a:ext cx="2963167" cy="879780"/>
      </dsp:txXfrm>
    </dsp:sp>
    <dsp:sp modelId="{9F2180AE-7FAA-4A41-A684-E3DADDDA0FA0}">
      <dsp:nvSpPr>
        <dsp:cNvPr id="0" name=""/>
        <dsp:cNvSpPr/>
      </dsp:nvSpPr>
      <dsp:spPr>
        <a:xfrm>
          <a:off x="7598752" y="989753"/>
          <a:ext cx="219945" cy="2199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585FA3F-FB40-458D-9FFF-723EC88DD5F0}" type="datetimeFigureOut">
              <a:t>5/1/25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281C441-B7B4-4D09-A54B-E34A75370D2E}" type="slidenum">
              <a:t>‹#›</a:t>
            </a:fld>
            <a:endParaRPr lang="en-US"/>
          </a:p>
        </p:txBody>
      </p:sp>
    </p:spTree>
    <p:extLst>
      <p:ext uri="{BB962C8B-B14F-4D97-AF65-F5344CB8AC3E}">
        <p14:creationId xmlns:p14="http://schemas.microsoft.com/office/powerpoint/2010/main" val="3252360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81C441-B7B4-4D09-A54B-E34A75370D2E}" type="slidenum">
              <a:rPr lang="en-US" smtClean="0"/>
              <a:t>1</a:t>
            </a:fld>
            <a:endParaRPr lang="en-US"/>
          </a:p>
        </p:txBody>
      </p:sp>
    </p:spTree>
    <p:extLst>
      <p:ext uri="{BB962C8B-B14F-4D97-AF65-F5344CB8AC3E}">
        <p14:creationId xmlns:p14="http://schemas.microsoft.com/office/powerpoint/2010/main" val="2489489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  Local Revenue includes tax collections (current, delinquent, penalty and interest), Insurance proceeds, Interest earnings, Facility rentals             </a:t>
            </a:r>
            <a:br>
              <a:rPr lang="en-US"/>
            </a:br>
            <a:r>
              <a:rPr lang="en-US"/>
              <a:t> Other revenue and TIRZ            </a:t>
            </a:r>
            <a:br>
              <a:rPr lang="en-US"/>
            </a:br>
            <a:r>
              <a:rPr lang="en-US"/>
              <a:t> 2.  State Revenue includes FSP, ASF, decrease of enrollment, increase in basic allotment, increase in state entitlements, ASAHE,            </a:t>
            </a:r>
            <a:br>
              <a:rPr lang="en-US"/>
            </a:br>
            <a:r>
              <a:rPr lang="en-US"/>
              <a:t> Charter schools and Indirect costs            </a:t>
            </a:r>
            <a:br>
              <a:rPr lang="en-US"/>
            </a:br>
            <a:r>
              <a:rPr lang="en-US"/>
              <a:t> 3.  Federal Revenue includes Indirect costs, BABS, and JROTC            </a:t>
            </a:r>
            <a:br>
              <a:rPr lang="en-US"/>
            </a:br>
            <a:r>
              <a:rPr lang="en-US"/>
              <a:t> 4.  Legislative items not accounted for as of 4/21/25 are regional disaster insurance variation and additional specific weighted funding            </a:t>
            </a:r>
            <a:br>
              <a:rPr lang="en-US"/>
            </a:br>
            <a:r>
              <a:rPr lang="en-US"/>
              <a:t> for Special Education, Bilingual and Economically Disadvantaged (weights will take effect in 26-27) </a:t>
            </a:r>
          </a:p>
        </p:txBody>
      </p:sp>
      <p:sp>
        <p:nvSpPr>
          <p:cNvPr id="4" name="Slide Number Placeholder 3"/>
          <p:cNvSpPr>
            <a:spLocks noGrp="1"/>
          </p:cNvSpPr>
          <p:nvPr>
            <p:ph type="sldNum" sz="quarter" idx="5"/>
          </p:nvPr>
        </p:nvSpPr>
        <p:spPr/>
        <p:txBody>
          <a:bodyPr/>
          <a:lstStyle/>
          <a:p>
            <a:fld id="{5281C441-B7B4-4D09-A54B-E34A75370D2E}" type="slidenum">
              <a:rPr lang="en-US"/>
              <a:t>11</a:t>
            </a:fld>
            <a:endParaRPr lang="en-US"/>
          </a:p>
        </p:txBody>
      </p:sp>
    </p:spTree>
    <p:extLst>
      <p:ext uri="{BB962C8B-B14F-4D97-AF65-F5344CB8AC3E}">
        <p14:creationId xmlns:p14="http://schemas.microsoft.com/office/powerpoint/2010/main" val="1027805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a:p>
            <a:r>
              <a:rPr lang="en-US"/>
              <a:t>For SB 260, the Senate has requested a conference committee to revise the bill. The per pupil and per campus allotments are likely to change.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5281C441-B7B4-4D09-A54B-E34A75370D2E}" type="slidenum">
              <a:rPr lang="en-US"/>
              <a:t>34</a:t>
            </a:fld>
            <a:endParaRPr lang="en-US"/>
          </a:p>
        </p:txBody>
      </p:sp>
    </p:spTree>
    <p:extLst>
      <p:ext uri="{BB962C8B-B14F-4D97-AF65-F5344CB8AC3E}">
        <p14:creationId xmlns:p14="http://schemas.microsoft.com/office/powerpoint/2010/main" val="3029664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3.xml"/><Relationship Id="rId1" Type="http://schemas.openxmlformats.org/officeDocument/2006/relationships/tags" Target="../tags/tag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3.xml"/><Relationship Id="rId1" Type="http://schemas.openxmlformats.org/officeDocument/2006/relationships/tags" Target="../tags/tag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3.xml"/><Relationship Id="rId1" Type="http://schemas.openxmlformats.org/officeDocument/2006/relationships/tags" Target="../tags/tag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3.xml"/><Relationship Id="rId1" Type="http://schemas.openxmlformats.org/officeDocument/2006/relationships/tags" Target="../tags/tag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pic>
        <p:nvPicPr>
          <p:cNvPr id="17" name="Google Shape;17;p2"/>
          <p:cNvPicPr preferRelativeResize="0"/>
          <p:nvPr/>
        </p:nvPicPr>
        <p:blipFill rotWithShape="1">
          <a:blip r:embed="rId2">
            <a:alphaModFix/>
          </a:blip>
          <a:srcRect/>
          <a:stretch/>
        </p:blipFill>
        <p:spPr>
          <a:xfrm>
            <a:off x="6433" y="0"/>
            <a:ext cx="12179141" cy="6856857"/>
          </a:xfrm>
          <a:prstGeom prst="rect">
            <a:avLst/>
          </a:prstGeom>
          <a:noFill/>
          <a:ln>
            <a:noFill/>
          </a:ln>
        </p:spPr>
      </p:pic>
      <p:sp>
        <p:nvSpPr>
          <p:cNvPr id="18" name="Google Shape;18;p2"/>
          <p:cNvSpPr txBox="1">
            <a:spLocks noGrp="1"/>
          </p:cNvSpPr>
          <p:nvPr>
            <p:ph type="ctrTitle"/>
          </p:nvPr>
        </p:nvSpPr>
        <p:spPr>
          <a:xfrm>
            <a:off x="609600" y="883003"/>
            <a:ext cx="10363200" cy="1714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5500"/>
              <a:buFont typeface="Rockwell"/>
              <a:buNone/>
              <a:defRPr sz="5500" b="1" i="0">
                <a:solidFill>
                  <a:srgbClr val="FFFFFF"/>
                </a:solidFill>
                <a:latin typeface="Rockwell"/>
                <a:ea typeface="Rockwell"/>
                <a:cs typeface="Rockwell"/>
                <a:sym typeface="Rockwe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r>
              <a:rPr lang="en-US"/>
              <a:t>Click to edit Master title style</a:t>
            </a:r>
            <a:endParaRPr/>
          </a:p>
        </p:txBody>
      </p:sp>
      <p:sp>
        <p:nvSpPr>
          <p:cNvPr id="19" name="Google Shape;19;p2"/>
          <p:cNvSpPr txBox="1">
            <a:spLocks noGrp="1"/>
          </p:cNvSpPr>
          <p:nvPr>
            <p:ph type="subTitle" idx="1"/>
          </p:nvPr>
        </p:nvSpPr>
        <p:spPr>
          <a:xfrm>
            <a:off x="609607" y="2818597"/>
            <a:ext cx="10236600" cy="1752600"/>
          </a:xfrm>
          <a:prstGeom prst="rect">
            <a:avLst/>
          </a:prstGeom>
          <a:noFill/>
          <a:ln>
            <a:noFill/>
          </a:ln>
        </p:spPr>
        <p:txBody>
          <a:bodyPr spcFirstLastPara="1" wrap="square" lIns="0" tIns="0" rIns="0" bIns="0" anchor="t" anchorCtr="0">
            <a:normAutofit/>
          </a:bodyPr>
          <a:lstStyle>
            <a:lvl1pPr lvl="0" algn="l" rtl="0">
              <a:spcBef>
                <a:spcPts val="0"/>
              </a:spcBef>
              <a:spcAft>
                <a:spcPts val="0"/>
              </a:spcAft>
              <a:buClr>
                <a:srgbClr val="FFFFFF"/>
              </a:buClr>
              <a:buSzPts val="2200"/>
              <a:buNone/>
              <a:defRPr sz="2200" b="0">
                <a:solidFill>
                  <a:srgbClr val="FFFFFF"/>
                </a:solidFill>
              </a:defRPr>
            </a:lvl1pPr>
            <a:lvl2pPr lvl="1" algn="ctr" rtl="0">
              <a:spcBef>
                <a:spcPts val="600"/>
              </a:spcBef>
              <a:spcAft>
                <a:spcPts val="0"/>
              </a:spcAft>
              <a:buClr>
                <a:srgbClr val="888888"/>
              </a:buClr>
              <a:buSzPts val="2800"/>
              <a:buNone/>
              <a:defRPr>
                <a:solidFill>
                  <a:srgbClr val="888888"/>
                </a:solidFill>
              </a:defRPr>
            </a:lvl2pPr>
            <a:lvl3pPr lvl="2" algn="ctr" rtl="0">
              <a:spcBef>
                <a:spcPts val="50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r>
              <a:rPr lang="en-US"/>
              <a:t>Click to edit Master subtitle style</a:t>
            </a:r>
            <a:endParaRPr/>
          </a:p>
        </p:txBody>
      </p:sp>
      <p:sp>
        <p:nvSpPr>
          <p:cNvPr id="20" name="Google Shape;20;p2"/>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rtl="0">
              <a:spcBef>
                <a:spcPts val="0"/>
              </a:spcBef>
              <a:spcAft>
                <a:spcPts val="0"/>
              </a:spcAft>
              <a:buSzPts val="1900"/>
              <a:buNone/>
              <a:defRPr>
                <a:solidFill>
                  <a:schemeClr val="lt1"/>
                </a:solidFill>
              </a:defRPr>
            </a:lvl1pPr>
            <a:lvl2pPr lvl="1" algn="l" rtl="0">
              <a:spcBef>
                <a:spcPts val="0"/>
              </a:spcBef>
              <a:spcAft>
                <a:spcPts val="0"/>
              </a:spcAft>
              <a:buSzPts val="1900"/>
              <a:buNone/>
              <a:defRPr/>
            </a:lvl2pPr>
            <a:lvl3pPr lvl="2" algn="l" rtl="0">
              <a:spcBef>
                <a:spcPts val="0"/>
              </a:spcBef>
              <a:spcAft>
                <a:spcPts val="0"/>
              </a:spcAft>
              <a:buSzPts val="1900"/>
              <a:buNone/>
              <a:defRPr/>
            </a:lvl3pPr>
            <a:lvl4pPr lvl="3" algn="l" rtl="0">
              <a:spcBef>
                <a:spcPts val="0"/>
              </a:spcBef>
              <a:spcAft>
                <a:spcPts val="0"/>
              </a:spcAft>
              <a:buSzPts val="1900"/>
              <a:buNone/>
              <a:defRPr/>
            </a:lvl4pPr>
            <a:lvl5pPr lvl="4" algn="l" rtl="0">
              <a:spcBef>
                <a:spcPts val="0"/>
              </a:spcBef>
              <a:spcAft>
                <a:spcPts val="0"/>
              </a:spcAft>
              <a:buSzPts val="1900"/>
              <a:buNone/>
              <a:defRPr/>
            </a:lvl5pPr>
            <a:lvl6pPr lvl="5" algn="l" rtl="0">
              <a:spcBef>
                <a:spcPts val="0"/>
              </a:spcBef>
              <a:spcAft>
                <a:spcPts val="0"/>
              </a:spcAft>
              <a:buSzPts val="1900"/>
              <a:buNone/>
              <a:defRPr/>
            </a:lvl6pPr>
            <a:lvl7pPr lvl="6" algn="l" rtl="0">
              <a:spcBef>
                <a:spcPts val="0"/>
              </a:spcBef>
              <a:spcAft>
                <a:spcPts val="0"/>
              </a:spcAft>
              <a:buSzPts val="1900"/>
              <a:buNone/>
              <a:defRPr/>
            </a:lvl7pPr>
            <a:lvl8pPr lvl="7" algn="l" rtl="0">
              <a:spcBef>
                <a:spcPts val="0"/>
              </a:spcBef>
              <a:spcAft>
                <a:spcPts val="0"/>
              </a:spcAft>
              <a:buSzPts val="1900"/>
              <a:buNone/>
              <a:defRPr/>
            </a:lvl8pPr>
            <a:lvl9pPr lvl="8" algn="l" rtl="0">
              <a:spcBef>
                <a:spcPts val="0"/>
              </a:spcBef>
              <a:spcAft>
                <a:spcPts val="0"/>
              </a:spcAft>
              <a:buSzPts val="1900"/>
              <a:buNone/>
              <a:defRPr/>
            </a:lvl9pPr>
          </a:lstStyle>
          <a:p>
            <a:fld id="{10F38D38-FD70-4B13-9CD2-7273EC25694D}" type="datetimeFigureOut">
              <a:rPr lang="en-US" smtClean="0"/>
              <a:t>5/1/25</a:t>
            </a:fld>
            <a:endParaRPr lang="en-US"/>
          </a:p>
        </p:txBody>
      </p:sp>
      <p:sp>
        <p:nvSpPr>
          <p:cNvPr id="21" name="Google Shape;21;p2"/>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rtl="0">
              <a:spcBef>
                <a:spcPts val="0"/>
              </a:spcBef>
              <a:spcAft>
                <a:spcPts val="0"/>
              </a:spcAft>
              <a:buSzPts val="1900"/>
              <a:buNone/>
              <a:defRPr>
                <a:solidFill>
                  <a:schemeClr val="lt1"/>
                </a:solidFill>
              </a:defRPr>
            </a:lvl1pPr>
            <a:lvl2pPr lvl="1" algn="l" rtl="0">
              <a:spcBef>
                <a:spcPts val="0"/>
              </a:spcBef>
              <a:spcAft>
                <a:spcPts val="0"/>
              </a:spcAft>
              <a:buSzPts val="1900"/>
              <a:buNone/>
              <a:defRPr/>
            </a:lvl2pPr>
            <a:lvl3pPr lvl="2" algn="l" rtl="0">
              <a:spcBef>
                <a:spcPts val="0"/>
              </a:spcBef>
              <a:spcAft>
                <a:spcPts val="0"/>
              </a:spcAft>
              <a:buSzPts val="1900"/>
              <a:buNone/>
              <a:defRPr/>
            </a:lvl3pPr>
            <a:lvl4pPr lvl="3" algn="l" rtl="0">
              <a:spcBef>
                <a:spcPts val="0"/>
              </a:spcBef>
              <a:spcAft>
                <a:spcPts val="0"/>
              </a:spcAft>
              <a:buSzPts val="1900"/>
              <a:buNone/>
              <a:defRPr/>
            </a:lvl4pPr>
            <a:lvl5pPr lvl="4" algn="l" rtl="0">
              <a:spcBef>
                <a:spcPts val="0"/>
              </a:spcBef>
              <a:spcAft>
                <a:spcPts val="0"/>
              </a:spcAft>
              <a:buSzPts val="1900"/>
              <a:buNone/>
              <a:defRPr/>
            </a:lvl5pPr>
            <a:lvl6pPr lvl="5" algn="l" rtl="0">
              <a:spcBef>
                <a:spcPts val="0"/>
              </a:spcBef>
              <a:spcAft>
                <a:spcPts val="0"/>
              </a:spcAft>
              <a:buSzPts val="1900"/>
              <a:buNone/>
              <a:defRPr/>
            </a:lvl6pPr>
            <a:lvl7pPr lvl="6" algn="l" rtl="0">
              <a:spcBef>
                <a:spcPts val="0"/>
              </a:spcBef>
              <a:spcAft>
                <a:spcPts val="0"/>
              </a:spcAft>
              <a:buSzPts val="1900"/>
              <a:buNone/>
              <a:defRPr/>
            </a:lvl7pPr>
            <a:lvl8pPr lvl="7" algn="l" rtl="0">
              <a:spcBef>
                <a:spcPts val="0"/>
              </a:spcBef>
              <a:spcAft>
                <a:spcPts val="0"/>
              </a:spcAft>
              <a:buSzPts val="1900"/>
              <a:buNone/>
              <a:defRPr/>
            </a:lvl8pPr>
            <a:lvl9pPr lvl="8" algn="l" rtl="0">
              <a:spcBef>
                <a:spcPts val="0"/>
              </a:spcBef>
              <a:spcAft>
                <a:spcPts val="0"/>
              </a:spcAft>
              <a:buSzPts val="1900"/>
              <a:buNone/>
              <a:defRPr/>
            </a:lvl9pPr>
          </a:lstStyle>
          <a:p>
            <a:endParaRPr lang="en-US"/>
          </a:p>
        </p:txBody>
      </p:sp>
      <p:sp>
        <p:nvSpPr>
          <p:cNvPr id="22" name="Google Shape;22;p2"/>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lvl="0" indent="0" algn="r" rtl="0">
              <a:spcBef>
                <a:spcPts val="0"/>
              </a:spcBef>
              <a:buNone/>
              <a:defRPr sz="1200" b="0" i="0" u="none" strike="noStrike" cap="none">
                <a:solidFill>
                  <a:schemeClr val="lt1"/>
                </a:solidFill>
                <a:latin typeface="Arial"/>
                <a:ea typeface="Arial"/>
                <a:cs typeface="Arial"/>
                <a:sym typeface="Arial"/>
              </a:defRPr>
            </a:lvl1pPr>
            <a:lvl2pPr marL="0" lvl="1" indent="0" algn="r" rtl="0">
              <a:spcBef>
                <a:spcPts val="0"/>
              </a:spcBef>
              <a:buNone/>
              <a:defRPr sz="1200" b="0" i="0" u="none" strike="noStrike" cap="none">
                <a:solidFill>
                  <a:schemeClr val="lt1"/>
                </a:solidFill>
                <a:latin typeface="Arial"/>
                <a:ea typeface="Arial"/>
                <a:cs typeface="Arial"/>
                <a:sym typeface="Arial"/>
              </a:defRPr>
            </a:lvl2pPr>
            <a:lvl3pPr marL="0" lvl="2" indent="0" algn="r" rtl="0">
              <a:spcBef>
                <a:spcPts val="0"/>
              </a:spcBef>
              <a:buNone/>
              <a:defRPr sz="1200" b="0" i="0" u="none" strike="noStrike" cap="none">
                <a:solidFill>
                  <a:schemeClr val="lt1"/>
                </a:solidFill>
                <a:latin typeface="Arial"/>
                <a:ea typeface="Arial"/>
                <a:cs typeface="Arial"/>
                <a:sym typeface="Arial"/>
              </a:defRPr>
            </a:lvl3pPr>
            <a:lvl4pPr marL="0" lvl="3" indent="0" algn="r" rtl="0">
              <a:spcBef>
                <a:spcPts val="0"/>
              </a:spcBef>
              <a:buNone/>
              <a:defRPr sz="1200" b="0" i="0" u="none" strike="noStrike" cap="none">
                <a:solidFill>
                  <a:schemeClr val="lt1"/>
                </a:solidFill>
                <a:latin typeface="Arial"/>
                <a:ea typeface="Arial"/>
                <a:cs typeface="Arial"/>
                <a:sym typeface="Arial"/>
              </a:defRPr>
            </a:lvl4pPr>
            <a:lvl5pPr marL="0" lvl="4" indent="0" algn="r" rtl="0">
              <a:spcBef>
                <a:spcPts val="0"/>
              </a:spcBef>
              <a:buNone/>
              <a:defRPr sz="1200" b="0" i="0" u="none" strike="noStrike" cap="none">
                <a:solidFill>
                  <a:schemeClr val="lt1"/>
                </a:solidFill>
                <a:latin typeface="Arial"/>
                <a:ea typeface="Arial"/>
                <a:cs typeface="Arial"/>
                <a:sym typeface="Arial"/>
              </a:defRPr>
            </a:lvl5pPr>
            <a:lvl6pPr marL="0" lvl="5" indent="0" algn="r" rtl="0">
              <a:spcBef>
                <a:spcPts val="0"/>
              </a:spcBef>
              <a:buNone/>
              <a:defRPr sz="1200" b="0" i="0" u="none" strike="noStrike" cap="none">
                <a:solidFill>
                  <a:schemeClr val="lt1"/>
                </a:solidFill>
                <a:latin typeface="Arial"/>
                <a:ea typeface="Arial"/>
                <a:cs typeface="Arial"/>
                <a:sym typeface="Arial"/>
              </a:defRPr>
            </a:lvl6pPr>
            <a:lvl7pPr marL="0" lvl="6" indent="0" algn="r" rtl="0">
              <a:spcBef>
                <a:spcPts val="0"/>
              </a:spcBef>
              <a:buNone/>
              <a:defRPr sz="1200" b="0" i="0" u="none" strike="noStrike" cap="none">
                <a:solidFill>
                  <a:schemeClr val="lt1"/>
                </a:solidFill>
                <a:latin typeface="Arial"/>
                <a:ea typeface="Arial"/>
                <a:cs typeface="Arial"/>
                <a:sym typeface="Arial"/>
              </a:defRPr>
            </a:lvl7pPr>
            <a:lvl8pPr marL="0" lvl="7" indent="0" algn="r" rtl="0">
              <a:spcBef>
                <a:spcPts val="0"/>
              </a:spcBef>
              <a:buNone/>
              <a:defRPr sz="1200" b="0" i="0" u="none" strike="noStrike" cap="none">
                <a:solidFill>
                  <a:schemeClr val="lt1"/>
                </a:solidFill>
                <a:latin typeface="Arial"/>
                <a:ea typeface="Arial"/>
                <a:cs typeface="Arial"/>
                <a:sym typeface="Arial"/>
              </a:defRPr>
            </a:lvl8pPr>
            <a:lvl9pPr marL="0" lvl="8" indent="0" algn="r" rtl="0">
              <a:spcBef>
                <a:spcPts val="0"/>
              </a:spcBef>
              <a:buNone/>
              <a:defRPr sz="1200" b="0" i="0" u="none" strike="noStrike" cap="none">
                <a:solidFill>
                  <a:schemeClr val="lt1"/>
                </a:solidFill>
                <a:latin typeface="Arial"/>
                <a:ea typeface="Arial"/>
                <a:cs typeface="Arial"/>
                <a:sym typeface="Arial"/>
              </a:defRPr>
            </a:lvl9pPr>
          </a:lstStyle>
          <a:p>
            <a:fld id="{E0F6B6AD-8CF8-4F54-B364-C96585720807}" type="slidenum">
              <a:rPr lang="en-US" smtClean="0"/>
              <a:t>‹#›</a:t>
            </a:fld>
            <a:endParaRPr lang="en-US"/>
          </a:p>
        </p:txBody>
      </p:sp>
    </p:spTree>
    <p:extLst>
      <p:ext uri="{BB962C8B-B14F-4D97-AF65-F5344CB8AC3E}">
        <p14:creationId xmlns:p14="http://schemas.microsoft.com/office/powerpoint/2010/main" val="217289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A55A3-7A28-4F76-A475-84E18062A9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A6B628-C12D-DCA8-E484-F118BC1699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6431C5-5741-8A92-E56B-4B0978FE9288}"/>
              </a:ext>
            </a:extLst>
          </p:cNvPr>
          <p:cNvSpPr>
            <a:spLocks noGrp="1"/>
          </p:cNvSpPr>
          <p:nvPr>
            <p:ph type="dt" sz="half" idx="10"/>
          </p:nvPr>
        </p:nvSpPr>
        <p:spPr/>
        <p:txBody>
          <a:bodyPr/>
          <a:lstStyle/>
          <a:p>
            <a:fld id="{10F38D38-FD70-4B13-9CD2-7273EC25694D}" type="datetimeFigureOut">
              <a:rPr lang="en-US" smtClean="0"/>
              <a:t>5/1/25</a:t>
            </a:fld>
            <a:endParaRPr lang="en-US"/>
          </a:p>
        </p:txBody>
      </p:sp>
      <p:sp>
        <p:nvSpPr>
          <p:cNvPr id="5" name="Footer Placeholder 4">
            <a:extLst>
              <a:ext uri="{FF2B5EF4-FFF2-40B4-BE49-F238E27FC236}">
                <a16:creationId xmlns:a16="http://schemas.microsoft.com/office/drawing/2014/main" id="{DCE27142-7D32-B91B-7DAA-0637492CAF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552B9E-E42B-9504-4533-840E2C24D262}"/>
              </a:ext>
            </a:extLst>
          </p:cNvPr>
          <p:cNvSpPr>
            <a:spLocks noGrp="1"/>
          </p:cNvSpPr>
          <p:nvPr>
            <p:ph type="sldNum" sz="quarter" idx="12"/>
          </p:nvPr>
        </p:nvSpPr>
        <p:spPr/>
        <p:txBody>
          <a:bodyPr/>
          <a:lstStyle/>
          <a:p>
            <a:fld id="{E0F6B6AD-8CF8-4F54-B364-C96585720807}" type="slidenum">
              <a:rPr lang="en-US" smtClean="0"/>
              <a:t>‹#›</a:t>
            </a:fld>
            <a:endParaRPr lang="en-US"/>
          </a:p>
        </p:txBody>
      </p:sp>
    </p:spTree>
    <p:extLst>
      <p:ext uri="{BB962C8B-B14F-4D97-AF65-F5344CB8AC3E}">
        <p14:creationId xmlns:p14="http://schemas.microsoft.com/office/powerpoint/2010/main" val="1818192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1" y="0"/>
            <a:ext cx="12179140" cy="6856856"/>
          </a:xfrm>
          <a:prstGeom prst="rect">
            <a:avLst/>
          </a:prstGeom>
        </p:spPr>
      </p:pic>
      <p:sp>
        <p:nvSpPr>
          <p:cNvPr id="2" name="Title 1"/>
          <p:cNvSpPr>
            <a:spLocks noGrp="1"/>
          </p:cNvSpPr>
          <p:nvPr>
            <p:ph type="ctrTitle"/>
          </p:nvPr>
        </p:nvSpPr>
        <p:spPr>
          <a:xfrm>
            <a:off x="609600" y="883004"/>
            <a:ext cx="10363200" cy="1714725"/>
          </a:xfrm>
        </p:spPr>
        <p:txBody>
          <a:bodyPr lIns="0" tIns="0" rIns="0" bIns="0" anchor="b" anchorCtr="0">
            <a:noAutofit/>
          </a:bodyPr>
          <a:lstStyle>
            <a:lvl1pPr algn="l">
              <a:lnSpc>
                <a:spcPts val="7333"/>
              </a:lnSpc>
              <a:defRPr sz="7333" b="0" i="0" kern="0" spc="27" baseline="0">
                <a:solidFill>
                  <a:srgbClr val="FFFFFF"/>
                </a:solidFill>
                <a:latin typeface="Novecento sans wide Normal" panose="00000505000000000000" pitchFamily="50" charset="0"/>
                <a:cs typeface="Novecento sans wide Normal" panose="00000505000000000000" pitchFamily="50" charset="0"/>
              </a:defRPr>
            </a:lvl1pPr>
          </a:lstStyle>
          <a:p>
            <a:r>
              <a:rPr lang="en-US"/>
              <a:t>Click to edit Master title style</a:t>
            </a:r>
          </a:p>
        </p:txBody>
      </p:sp>
      <p:sp>
        <p:nvSpPr>
          <p:cNvPr id="3" name="Subtitle 2"/>
          <p:cNvSpPr>
            <a:spLocks noGrp="1"/>
          </p:cNvSpPr>
          <p:nvPr>
            <p:ph type="subTitle" idx="1"/>
          </p:nvPr>
        </p:nvSpPr>
        <p:spPr>
          <a:xfrm>
            <a:off x="609603" y="2818597"/>
            <a:ext cx="10236575" cy="1752600"/>
          </a:xfrm>
        </p:spPr>
        <p:txBody>
          <a:bodyPr lIns="0" tIns="0" rIns="0" bIns="0" anchor="t" anchorCtr="0">
            <a:normAutofit/>
          </a:bodyPr>
          <a:lstStyle>
            <a:lvl1pPr marL="0" indent="0" algn="l">
              <a:spcBef>
                <a:spcPts val="0"/>
              </a:spcBef>
              <a:buNone/>
              <a:defRPr sz="2933" b="0">
                <a:solidFill>
                  <a:srgbClr val="FFFFFF"/>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D6909EE-8428-ED45-A84E-918F1C872BF6}" type="datetime1">
              <a:rPr lang="en-US" smtClean="0"/>
              <a:t>5/1/25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D52C1F8-3BA5-F24E-8618-E52498D87186}" type="slidenum">
              <a:rPr lang="en-US" smtClean="0"/>
              <a:pPr/>
              <a:t>‹#›</a:t>
            </a:fld>
            <a:endParaRPr lang="en-US"/>
          </a:p>
        </p:txBody>
      </p:sp>
    </p:spTree>
    <p:extLst>
      <p:ext uri="{BB962C8B-B14F-4D97-AF65-F5344CB8AC3E}">
        <p14:creationId xmlns:p14="http://schemas.microsoft.com/office/powerpoint/2010/main" val="1606311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0" y="0"/>
            <a:ext cx="12179140" cy="6856856"/>
          </a:xfrm>
          <a:prstGeom prst="rect">
            <a:avLst/>
          </a:prstGeom>
        </p:spPr>
      </p:pic>
      <p:sp>
        <p:nvSpPr>
          <p:cNvPr id="2" name="Title 1"/>
          <p:cNvSpPr>
            <a:spLocks noGrp="1"/>
          </p:cNvSpPr>
          <p:nvPr>
            <p:ph type="ctrTitle"/>
          </p:nvPr>
        </p:nvSpPr>
        <p:spPr>
          <a:xfrm>
            <a:off x="609600" y="883003"/>
            <a:ext cx="10363200" cy="1714725"/>
          </a:xfrm>
        </p:spPr>
        <p:txBody>
          <a:bodyPr lIns="0" tIns="0" rIns="0" bIns="0" anchor="b" anchorCtr="0">
            <a:noAutofit/>
          </a:bodyPr>
          <a:lstStyle>
            <a:lvl1pPr algn="l">
              <a:lnSpc>
                <a:spcPts val="7333"/>
              </a:lnSpc>
              <a:defRPr sz="7333" b="0" i="0" kern="0" spc="27" baseline="0">
                <a:solidFill>
                  <a:srgbClr val="FFFFFF"/>
                </a:solidFill>
                <a:latin typeface="Novecento sans wide Normal" panose="00000505000000000000" pitchFamily="50" charset="0"/>
                <a:cs typeface="Novecento sans wide Normal" panose="00000505000000000000" pitchFamily="50" charset="0"/>
              </a:defRPr>
            </a:lvl1pPr>
          </a:lstStyle>
          <a:p>
            <a:r>
              <a:rPr lang="en-US"/>
              <a:t>Click to edit Master title style</a:t>
            </a:r>
          </a:p>
        </p:txBody>
      </p:sp>
      <p:sp>
        <p:nvSpPr>
          <p:cNvPr id="3" name="Subtitle 2"/>
          <p:cNvSpPr>
            <a:spLocks noGrp="1"/>
          </p:cNvSpPr>
          <p:nvPr>
            <p:ph type="subTitle" idx="1"/>
          </p:nvPr>
        </p:nvSpPr>
        <p:spPr>
          <a:xfrm>
            <a:off x="609602" y="2818597"/>
            <a:ext cx="10236575" cy="1752600"/>
          </a:xfrm>
        </p:spPr>
        <p:txBody>
          <a:bodyPr lIns="0" tIns="0" rIns="0" bIns="0" anchor="t" anchorCtr="0">
            <a:normAutofit/>
          </a:bodyPr>
          <a:lstStyle>
            <a:lvl1pPr marL="0" indent="0" algn="l">
              <a:spcBef>
                <a:spcPts val="0"/>
              </a:spcBef>
              <a:buNone/>
              <a:defRPr sz="2933" b="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D6909EE-8428-ED45-A84E-918F1C872BF6}" type="datetime1">
              <a:rPr lang="en-US" smtClean="0"/>
              <a:t>5/1/25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D52C1F8-3BA5-F24E-8618-E52498D87186}" type="slidenum">
              <a:rPr lang="en-US" smtClean="0"/>
              <a:pPr/>
              <a:t>‹#›</a:t>
            </a:fld>
            <a:endParaRPr lang="en-US"/>
          </a:p>
        </p:txBody>
      </p:sp>
    </p:spTree>
    <p:extLst>
      <p:ext uri="{BB962C8B-B14F-4D97-AF65-F5344CB8AC3E}">
        <p14:creationId xmlns:p14="http://schemas.microsoft.com/office/powerpoint/2010/main" val="548175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333">
                <a:latin typeface="Novecento sans wide Normal" panose="00000505000000000000" pitchFamily="50"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08BF24-1FCF-C340-8CFB-DB3C3349ACCC}" type="datetime1">
              <a:rPr lang="en-US" smtClean="0"/>
              <a:t>5/1/25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cxnSp>
        <p:nvCxnSpPr>
          <p:cNvPr id="7" name="Straight Connector 6"/>
          <p:cNvCxnSpPr/>
          <p:nvPr/>
        </p:nvCxnSpPr>
        <p:spPr>
          <a:xfrm>
            <a:off x="609600" y="1417639"/>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33868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C4185A-E6FE-D249-9FD8-BF84FBA422D9}" type="datetime1">
              <a:rPr lang="en-US" smtClean="0"/>
              <a:t>5/1/25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3731031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C4185A-E6FE-D249-9FD8-BF84FBA422D9}" type="datetime1">
              <a:rPr lang="en-US" smtClean="0"/>
              <a:t>5/1/25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3094515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95416F-5F90-1146-8268-C05824483EC8}" type="datetime1">
              <a:rPr lang="en-US" smtClean="0"/>
              <a:t>5/1/25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a:p>
        </p:txBody>
      </p:sp>
      <p:cxnSp>
        <p:nvCxnSpPr>
          <p:cNvPr id="9" name="Straight Connector 8"/>
          <p:cNvCxnSpPr/>
          <p:nvPr/>
        </p:nvCxnSpPr>
        <p:spPr>
          <a:xfrm>
            <a:off x="609600" y="1417639"/>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6150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890895-1BE0-C341-AE02-508256686F36}" type="datetime1">
              <a:rPr lang="en-US" smtClean="0"/>
              <a:t>5/1/25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52C1F8-3BA5-F24E-8618-E52498D87186}" type="slidenum">
              <a:rPr lang="en-US" smtClean="0"/>
              <a:t>‹#›</a:t>
            </a:fld>
            <a:endParaRPr lang="en-US"/>
          </a:p>
        </p:txBody>
      </p:sp>
      <p:cxnSp>
        <p:nvCxnSpPr>
          <p:cNvPr id="11" name="Straight Connector 10"/>
          <p:cNvCxnSpPr/>
          <p:nvPr/>
        </p:nvCxnSpPr>
        <p:spPr>
          <a:xfrm>
            <a:off x="609600" y="1417639"/>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0826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890895-1BE0-C341-AE02-508256686F36}" type="datetime1">
              <a:rPr lang="en-US" smtClean="0"/>
              <a:t>5/1/25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52C1F8-3BA5-F24E-8618-E52498D87186}" type="slidenum">
              <a:rPr lang="en-US" smtClean="0"/>
              <a:t>‹#›</a:t>
            </a:fld>
            <a:endParaRPr lang="en-US"/>
          </a:p>
        </p:txBody>
      </p:sp>
      <p:cxnSp>
        <p:nvCxnSpPr>
          <p:cNvPr id="11" name="Straight Connector 10"/>
          <p:cNvCxnSpPr/>
          <p:nvPr/>
        </p:nvCxnSpPr>
        <p:spPr>
          <a:xfrm>
            <a:off x="609600" y="1417639"/>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8620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30CF93-691A-3249-B89D-4943F64778C6}" type="datetime1">
              <a:rPr lang="en-US" smtClean="0"/>
              <a:t>5/1/25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52C1F8-3BA5-F24E-8618-E52498D87186}" type="slidenum">
              <a:rPr lang="en-US" smtClean="0"/>
              <a:t>‹#›</a:t>
            </a:fld>
            <a:endParaRPr lang="en-US"/>
          </a:p>
        </p:txBody>
      </p:sp>
      <p:cxnSp>
        <p:nvCxnSpPr>
          <p:cNvPr id="7" name="Straight Connector 6"/>
          <p:cNvCxnSpPr/>
          <p:nvPr/>
        </p:nvCxnSpPr>
        <p:spPr>
          <a:xfrm>
            <a:off x="609600" y="1417639"/>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8527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8"/>
        <p:cNvGrpSpPr/>
        <p:nvPr/>
      </p:nvGrpSpPr>
      <p:grpSpPr>
        <a:xfrm>
          <a:off x="0" y="0"/>
          <a:ext cx="0" cy="0"/>
          <a:chOff x="0" y="0"/>
          <a:chExt cx="0" cy="0"/>
        </a:xfrm>
      </p:grpSpPr>
      <p:sp>
        <p:nvSpPr>
          <p:cNvPr id="79" name="Google Shape;79;p11"/>
          <p:cNvSpPr txBox="1">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normAutofit/>
          </a:bodyPr>
          <a:lstStyle>
            <a:lvl1pPr lvl="0" algn="l" rtl="0">
              <a:spcBef>
                <a:spcPts val="0"/>
              </a:spcBef>
              <a:spcAft>
                <a:spcPts val="0"/>
              </a:spcAft>
              <a:buClr>
                <a:srgbClr val="67A2B9"/>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r>
              <a:rPr lang="en-US"/>
              <a:t>Click to edit Master title style</a:t>
            </a:r>
            <a:endParaRPr/>
          </a:p>
        </p:txBody>
      </p:sp>
      <p:sp>
        <p:nvSpPr>
          <p:cNvPr id="80" name="Google Shape;80;p11"/>
          <p:cNvSpPr txBox="1">
            <a:spLocks noGrp="1"/>
          </p:cNvSpPr>
          <p:nvPr>
            <p:ph type="body" idx="1"/>
          </p:nvPr>
        </p:nvSpPr>
        <p:spPr>
          <a:xfrm rot="5400000">
            <a:off x="3832950" y="-1623149"/>
            <a:ext cx="4526100" cy="10972800"/>
          </a:xfrm>
          <a:prstGeom prst="rect">
            <a:avLst/>
          </a:prstGeom>
          <a:noFill/>
          <a:ln>
            <a:noFill/>
          </a:ln>
        </p:spPr>
        <p:txBody>
          <a:bodyPr spcFirstLastPara="1" wrap="square" lIns="121900" tIns="60925" rIns="121900" bIns="60925" anchor="t" anchorCtr="0">
            <a:normAutofit/>
          </a:bodyPr>
          <a:lstStyle>
            <a:lvl1pPr marL="457200" lvl="0" indent="-381000" algn="l" rtl="0">
              <a:spcBef>
                <a:spcPts val="500"/>
              </a:spcBef>
              <a:spcAft>
                <a:spcPts val="0"/>
              </a:spcAft>
              <a:buClr>
                <a:srgbClr val="595959"/>
              </a:buClr>
              <a:buSzPct val="100000"/>
              <a:buChar char="•"/>
              <a:tabLst>
                <a:tab pos="1660525" algn="l"/>
              </a:tabLst>
              <a:defRPr/>
            </a:lvl1pPr>
            <a:lvl2pPr marL="914400" lvl="1" indent="-381000" algn="l" rtl="0">
              <a:spcBef>
                <a:spcPts val="500"/>
              </a:spcBef>
              <a:spcAft>
                <a:spcPts val="0"/>
              </a:spcAft>
              <a:buClr>
                <a:srgbClr val="595959"/>
              </a:buClr>
              <a:buSzPts val="2400"/>
              <a:buChar char="–"/>
              <a:defRPr/>
            </a:lvl2pPr>
            <a:lvl3pPr marL="1371600" lvl="2" indent="-381000" algn="l" rtl="0">
              <a:spcBef>
                <a:spcPts val="500"/>
              </a:spcBef>
              <a:spcAft>
                <a:spcPts val="0"/>
              </a:spcAft>
              <a:buClr>
                <a:srgbClr val="595959"/>
              </a:buClr>
              <a:buSzPts val="2400"/>
              <a:buChar char="•"/>
              <a:defRPr/>
            </a:lvl3pPr>
            <a:lvl4pPr marL="1828800" lvl="3" indent="-381000" algn="l" rtl="0">
              <a:spcBef>
                <a:spcPts val="500"/>
              </a:spcBef>
              <a:spcAft>
                <a:spcPts val="0"/>
              </a:spcAft>
              <a:buClr>
                <a:srgbClr val="595959"/>
              </a:buClr>
              <a:buSzPts val="2400"/>
              <a:buChar char="–"/>
              <a:defRPr/>
            </a:lvl4pPr>
            <a:lvl5pPr marL="2286000" lvl="4" indent="-381000" algn="l" rtl="0">
              <a:spcBef>
                <a:spcPts val="500"/>
              </a:spcBef>
              <a:spcAft>
                <a:spcPts val="0"/>
              </a:spcAft>
              <a:buClr>
                <a:srgbClr val="595959"/>
              </a:buClr>
              <a:buSzPts val="2400"/>
              <a:buChar char="»"/>
              <a:defRPr/>
            </a:lvl5pPr>
            <a:lvl6pPr marL="2743200" lvl="5" indent="-381000" algn="l" rtl="0">
              <a:spcBef>
                <a:spcPts val="500"/>
              </a:spcBef>
              <a:spcAft>
                <a:spcPts val="0"/>
              </a:spcAft>
              <a:buClr>
                <a:schemeClr val="dk1"/>
              </a:buClr>
              <a:buSzPts val="2400"/>
              <a:buChar char="•"/>
              <a:defRPr/>
            </a:lvl6pPr>
            <a:lvl7pPr marL="3200400" lvl="6" indent="-381000" algn="l" rtl="0">
              <a:spcBef>
                <a:spcPts val="500"/>
              </a:spcBef>
              <a:spcAft>
                <a:spcPts val="0"/>
              </a:spcAft>
              <a:buClr>
                <a:schemeClr val="dk1"/>
              </a:buClr>
              <a:buSzPts val="2400"/>
              <a:buChar char="•"/>
              <a:defRPr/>
            </a:lvl7pPr>
            <a:lvl8pPr marL="3657600" lvl="7" indent="-381000" algn="l" rtl="0">
              <a:spcBef>
                <a:spcPts val="500"/>
              </a:spcBef>
              <a:spcAft>
                <a:spcPts val="0"/>
              </a:spcAft>
              <a:buClr>
                <a:schemeClr val="dk1"/>
              </a:buClr>
              <a:buSzPts val="2400"/>
              <a:buChar char="•"/>
              <a:defRPr/>
            </a:lvl8pPr>
            <a:lvl9pPr marL="4114800" lvl="8" indent="-381000" algn="l" rtl="0">
              <a:spcBef>
                <a:spcPts val="500"/>
              </a:spcBef>
              <a:spcAft>
                <a:spcPts val="0"/>
              </a:spcAft>
              <a:buClr>
                <a:schemeClr val="dk1"/>
              </a:buClr>
              <a:buSzPts val="2400"/>
              <a:buChar char="•"/>
              <a:defRPr/>
            </a:lvl9pPr>
          </a:lstStyle>
          <a:p>
            <a:pPr lvl="0"/>
            <a:r>
              <a:rPr lang="en-US"/>
              <a:t>Click to edit Master text styles</a:t>
            </a:r>
          </a:p>
        </p:txBody>
      </p:sp>
      <p:sp>
        <p:nvSpPr>
          <p:cNvPr id="81" name="Google Shape;81;p11"/>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rtl="0">
              <a:spcBef>
                <a:spcPts val="0"/>
              </a:spcBef>
              <a:spcAft>
                <a:spcPts val="0"/>
              </a:spcAft>
              <a:buSzPts val="1900"/>
              <a:buNone/>
              <a:defRPr/>
            </a:lvl1pPr>
            <a:lvl2pPr lvl="1" algn="l" rtl="0">
              <a:spcBef>
                <a:spcPts val="0"/>
              </a:spcBef>
              <a:spcAft>
                <a:spcPts val="0"/>
              </a:spcAft>
              <a:buSzPts val="1900"/>
              <a:buNone/>
              <a:defRPr/>
            </a:lvl2pPr>
            <a:lvl3pPr lvl="2" algn="l" rtl="0">
              <a:spcBef>
                <a:spcPts val="0"/>
              </a:spcBef>
              <a:spcAft>
                <a:spcPts val="0"/>
              </a:spcAft>
              <a:buSzPts val="1900"/>
              <a:buNone/>
              <a:defRPr/>
            </a:lvl3pPr>
            <a:lvl4pPr lvl="3" algn="l" rtl="0">
              <a:spcBef>
                <a:spcPts val="0"/>
              </a:spcBef>
              <a:spcAft>
                <a:spcPts val="0"/>
              </a:spcAft>
              <a:buSzPts val="1900"/>
              <a:buNone/>
              <a:defRPr/>
            </a:lvl4pPr>
            <a:lvl5pPr lvl="4" algn="l" rtl="0">
              <a:spcBef>
                <a:spcPts val="0"/>
              </a:spcBef>
              <a:spcAft>
                <a:spcPts val="0"/>
              </a:spcAft>
              <a:buSzPts val="1900"/>
              <a:buNone/>
              <a:defRPr/>
            </a:lvl5pPr>
            <a:lvl6pPr lvl="5" algn="l" rtl="0">
              <a:spcBef>
                <a:spcPts val="0"/>
              </a:spcBef>
              <a:spcAft>
                <a:spcPts val="0"/>
              </a:spcAft>
              <a:buSzPts val="1900"/>
              <a:buNone/>
              <a:defRPr/>
            </a:lvl6pPr>
            <a:lvl7pPr lvl="6" algn="l" rtl="0">
              <a:spcBef>
                <a:spcPts val="0"/>
              </a:spcBef>
              <a:spcAft>
                <a:spcPts val="0"/>
              </a:spcAft>
              <a:buSzPts val="1900"/>
              <a:buNone/>
              <a:defRPr/>
            </a:lvl7pPr>
            <a:lvl8pPr lvl="7" algn="l" rtl="0">
              <a:spcBef>
                <a:spcPts val="0"/>
              </a:spcBef>
              <a:spcAft>
                <a:spcPts val="0"/>
              </a:spcAft>
              <a:buSzPts val="1900"/>
              <a:buNone/>
              <a:defRPr/>
            </a:lvl8pPr>
            <a:lvl9pPr lvl="8" algn="l" rtl="0">
              <a:spcBef>
                <a:spcPts val="0"/>
              </a:spcBef>
              <a:spcAft>
                <a:spcPts val="0"/>
              </a:spcAft>
              <a:buSzPts val="1900"/>
              <a:buNone/>
              <a:defRPr/>
            </a:lvl9pPr>
          </a:lstStyle>
          <a:p>
            <a:fld id="{10F38D38-FD70-4B13-9CD2-7273EC25694D}" type="datetimeFigureOut">
              <a:rPr lang="en-US" smtClean="0"/>
              <a:t>5/1/25</a:t>
            </a:fld>
            <a:endParaRPr lang="en-US"/>
          </a:p>
        </p:txBody>
      </p:sp>
      <p:sp>
        <p:nvSpPr>
          <p:cNvPr id="82" name="Google Shape;82;p11"/>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rtl="0">
              <a:spcBef>
                <a:spcPts val="0"/>
              </a:spcBef>
              <a:spcAft>
                <a:spcPts val="0"/>
              </a:spcAft>
              <a:buSzPts val="1900"/>
              <a:buNone/>
              <a:defRPr/>
            </a:lvl1pPr>
            <a:lvl2pPr lvl="1" algn="l" rtl="0">
              <a:spcBef>
                <a:spcPts val="0"/>
              </a:spcBef>
              <a:spcAft>
                <a:spcPts val="0"/>
              </a:spcAft>
              <a:buSzPts val="1900"/>
              <a:buNone/>
              <a:defRPr/>
            </a:lvl2pPr>
            <a:lvl3pPr lvl="2" algn="l" rtl="0">
              <a:spcBef>
                <a:spcPts val="0"/>
              </a:spcBef>
              <a:spcAft>
                <a:spcPts val="0"/>
              </a:spcAft>
              <a:buSzPts val="1900"/>
              <a:buNone/>
              <a:defRPr/>
            </a:lvl3pPr>
            <a:lvl4pPr lvl="3" algn="l" rtl="0">
              <a:spcBef>
                <a:spcPts val="0"/>
              </a:spcBef>
              <a:spcAft>
                <a:spcPts val="0"/>
              </a:spcAft>
              <a:buSzPts val="1900"/>
              <a:buNone/>
              <a:defRPr/>
            </a:lvl4pPr>
            <a:lvl5pPr lvl="4" algn="l" rtl="0">
              <a:spcBef>
                <a:spcPts val="0"/>
              </a:spcBef>
              <a:spcAft>
                <a:spcPts val="0"/>
              </a:spcAft>
              <a:buSzPts val="1900"/>
              <a:buNone/>
              <a:defRPr/>
            </a:lvl5pPr>
            <a:lvl6pPr lvl="5" algn="l" rtl="0">
              <a:spcBef>
                <a:spcPts val="0"/>
              </a:spcBef>
              <a:spcAft>
                <a:spcPts val="0"/>
              </a:spcAft>
              <a:buSzPts val="1900"/>
              <a:buNone/>
              <a:defRPr/>
            </a:lvl6pPr>
            <a:lvl7pPr lvl="6" algn="l" rtl="0">
              <a:spcBef>
                <a:spcPts val="0"/>
              </a:spcBef>
              <a:spcAft>
                <a:spcPts val="0"/>
              </a:spcAft>
              <a:buSzPts val="1900"/>
              <a:buNone/>
              <a:defRPr/>
            </a:lvl7pPr>
            <a:lvl8pPr lvl="7" algn="l" rtl="0">
              <a:spcBef>
                <a:spcPts val="0"/>
              </a:spcBef>
              <a:spcAft>
                <a:spcPts val="0"/>
              </a:spcAft>
              <a:buSzPts val="1900"/>
              <a:buNone/>
              <a:defRPr/>
            </a:lvl8pPr>
            <a:lvl9pPr lvl="8" algn="l" rtl="0">
              <a:spcBef>
                <a:spcPts val="0"/>
              </a:spcBef>
              <a:spcAft>
                <a:spcPts val="0"/>
              </a:spcAft>
              <a:buSzPts val="1900"/>
              <a:buNone/>
              <a:defRPr/>
            </a:lvl9pPr>
          </a:lstStyle>
          <a:p>
            <a:endParaRPr lang="en-US"/>
          </a:p>
        </p:txBody>
      </p:sp>
      <p:sp>
        <p:nvSpPr>
          <p:cNvPr id="83" name="Google Shape;83;p11"/>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E0F6B6AD-8CF8-4F54-B364-C96585720807}" type="slidenum">
              <a:rPr lang="en-US" smtClean="0"/>
              <a:t>‹#›</a:t>
            </a:fld>
            <a:endParaRPr lang="en-US"/>
          </a:p>
        </p:txBody>
      </p:sp>
      <p:cxnSp>
        <p:nvCxnSpPr>
          <p:cNvPr id="84" name="Google Shape;84;p11"/>
          <p:cNvCxnSpPr/>
          <p:nvPr/>
        </p:nvCxnSpPr>
        <p:spPr>
          <a:xfrm>
            <a:off x="609600" y="1417639"/>
            <a:ext cx="10972800" cy="0"/>
          </a:xfrm>
          <a:prstGeom prst="straightConnector1">
            <a:avLst/>
          </a:prstGeom>
          <a:noFill/>
          <a:ln w="2540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30061728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98BE8-524C-E64D-90EC-268C93D4DCFF}" type="datetime1">
              <a:rPr lang="en-US" smtClean="0"/>
              <a:t>5/1/25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3274137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218B5BF-743E-C14B-BDF6-81B515F68EDE}" type="datetime1">
              <a:rPr lang="en-US" smtClean="0"/>
              <a:t>5/1/25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1914037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Click icon to add picture</a:t>
            </a:r>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71FA215-819D-5E41-BB55-78274DDDE598}" type="datetime1">
              <a:rPr lang="en-US" smtClean="0"/>
              <a:t>5/1/25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357054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218B5BF-743E-C14B-BDF6-81B515F68EDE}" type="datetime1">
              <a:rPr lang="en-US" smtClean="0"/>
              <a:t>5/1/25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1647025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71FA215-819D-5E41-BB55-78274DDDE598}" type="datetime1">
              <a:rPr lang="en-US" smtClean="0"/>
              <a:t>5/1/25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18065291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D5B24E-F8C6-E948-995E-7B638AE26B4A}" type="datetime1">
              <a:rPr lang="en-US" smtClean="0"/>
              <a:t>5/1/25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cxnSp>
        <p:nvCxnSpPr>
          <p:cNvPr id="8" name="Straight Connector 7"/>
          <p:cNvCxnSpPr/>
          <p:nvPr/>
        </p:nvCxnSpPr>
        <p:spPr>
          <a:xfrm>
            <a:off x="609600" y="1417639"/>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79503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6826D-2BDC-0A4B-A6EF-0D3953E01A94}" type="datetime1">
              <a:rPr lang="en-US" smtClean="0"/>
              <a:t>5/1/25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cxnSp>
        <p:nvCxnSpPr>
          <p:cNvPr id="11" name="Straight Connector 10"/>
          <p:cNvCxnSpPr/>
          <p:nvPr/>
        </p:nvCxnSpPr>
        <p:spPr>
          <a:xfrm>
            <a:off x="8839200" y="274639"/>
            <a:ext cx="0" cy="5851525"/>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53913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30" y="0"/>
            <a:ext cx="12179140" cy="6856856"/>
          </a:xfrm>
          <a:prstGeom prst="rect">
            <a:avLst/>
          </a:prstGeom>
        </p:spPr>
      </p:pic>
      <p:sp>
        <p:nvSpPr>
          <p:cNvPr id="2" name="Title 1"/>
          <p:cNvSpPr>
            <a:spLocks noGrp="1"/>
          </p:cNvSpPr>
          <p:nvPr>
            <p:ph type="ctrTitle"/>
          </p:nvPr>
        </p:nvSpPr>
        <p:spPr>
          <a:xfrm>
            <a:off x="609600" y="883003"/>
            <a:ext cx="10363200" cy="1714725"/>
          </a:xfrm>
        </p:spPr>
        <p:txBody>
          <a:bodyPr lIns="0" tIns="0" rIns="0" bIns="0" anchor="b" anchorCtr="0">
            <a:noAutofit/>
          </a:bodyPr>
          <a:lstStyle>
            <a:lvl1pPr algn="l">
              <a:lnSpc>
                <a:spcPts val="7333"/>
              </a:lnSpc>
              <a:defRPr sz="7333" b="1" i="0" kern="0" spc="27" baseline="0">
                <a:solidFill>
                  <a:srgbClr val="FFFFFF"/>
                </a:solidFill>
                <a:latin typeface="Rockwell"/>
                <a:cs typeface="Rockwell"/>
              </a:defRPr>
            </a:lvl1pPr>
          </a:lstStyle>
          <a:p>
            <a:r>
              <a:rPr lang="en-US"/>
              <a:t>Click to edit Master title style</a:t>
            </a:r>
          </a:p>
        </p:txBody>
      </p:sp>
      <p:sp>
        <p:nvSpPr>
          <p:cNvPr id="3" name="Subtitle 2"/>
          <p:cNvSpPr>
            <a:spLocks noGrp="1"/>
          </p:cNvSpPr>
          <p:nvPr>
            <p:ph type="subTitle" idx="1"/>
          </p:nvPr>
        </p:nvSpPr>
        <p:spPr>
          <a:xfrm>
            <a:off x="609602" y="2818597"/>
            <a:ext cx="10236575" cy="1752600"/>
          </a:xfrm>
        </p:spPr>
        <p:txBody>
          <a:bodyPr lIns="0" tIns="0" rIns="0" bIns="0" anchor="t" anchorCtr="0">
            <a:normAutofit/>
          </a:bodyPr>
          <a:lstStyle>
            <a:lvl1pPr marL="0" indent="0" algn="l">
              <a:spcBef>
                <a:spcPts val="0"/>
              </a:spcBef>
              <a:buNone/>
              <a:defRPr sz="2933" b="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D52C1F8-3BA5-F24E-8618-E52498D87186}" type="slidenum">
              <a:rPr lang="en-US" smtClean="0"/>
              <a:pPr/>
              <a:t>‹#›</a:t>
            </a:fld>
            <a:endParaRPr lang="en-US"/>
          </a:p>
        </p:txBody>
      </p:sp>
    </p:spTree>
    <p:extLst>
      <p:ext uri="{BB962C8B-B14F-4D97-AF65-F5344CB8AC3E}">
        <p14:creationId xmlns:p14="http://schemas.microsoft.com/office/powerpoint/2010/main" val="2134023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cxnSp>
        <p:nvCxnSpPr>
          <p:cNvPr id="7" name="Straight Connector 6"/>
          <p:cNvCxnSpPr/>
          <p:nvPr userDrawn="1"/>
        </p:nvCxnSpPr>
        <p:spPr>
          <a:xfrm>
            <a:off x="609600" y="1417639"/>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2530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3163833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7285050" y="1828789"/>
            <a:ext cx="5851500" cy="2743200"/>
          </a:xfrm>
          <a:prstGeom prst="rect">
            <a:avLst/>
          </a:prstGeom>
          <a:noFill/>
          <a:ln>
            <a:noFill/>
          </a:ln>
        </p:spPr>
        <p:txBody>
          <a:bodyPr spcFirstLastPara="1" wrap="square" lIns="121900" tIns="60925" rIns="121900" bIns="60925" anchor="ctr" anchorCtr="0">
            <a:normAutofit/>
          </a:bodyPr>
          <a:lstStyle>
            <a:lvl1pPr lvl="0" algn="l" rtl="0">
              <a:spcBef>
                <a:spcPts val="0"/>
              </a:spcBef>
              <a:spcAft>
                <a:spcPts val="0"/>
              </a:spcAft>
              <a:buClr>
                <a:srgbClr val="67A2B9"/>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r>
              <a:rPr lang="en-US"/>
              <a:t>Click to edit Master title style</a:t>
            </a:r>
            <a:endParaRPr/>
          </a:p>
        </p:txBody>
      </p:sp>
      <p:sp>
        <p:nvSpPr>
          <p:cNvPr id="87" name="Google Shape;87;p12"/>
          <p:cNvSpPr txBox="1">
            <a:spLocks noGrp="1"/>
          </p:cNvSpPr>
          <p:nvPr>
            <p:ph type="body" idx="1"/>
          </p:nvPr>
        </p:nvSpPr>
        <p:spPr>
          <a:xfrm rot="5400000">
            <a:off x="1697000" y="-812861"/>
            <a:ext cx="5851500" cy="8026500"/>
          </a:xfrm>
          <a:prstGeom prst="rect">
            <a:avLst/>
          </a:prstGeom>
          <a:noFill/>
          <a:ln>
            <a:noFill/>
          </a:ln>
        </p:spPr>
        <p:txBody>
          <a:bodyPr spcFirstLastPara="1" wrap="square" lIns="121900" tIns="60925" rIns="121900" bIns="60925" anchor="t" anchorCtr="0">
            <a:normAutofit/>
          </a:bodyPr>
          <a:lstStyle>
            <a:lvl1pPr marL="457200" lvl="0" indent="-381000" algn="l" rtl="0">
              <a:spcBef>
                <a:spcPts val="500"/>
              </a:spcBef>
              <a:spcAft>
                <a:spcPts val="0"/>
              </a:spcAft>
              <a:buClr>
                <a:srgbClr val="595959"/>
              </a:buClr>
              <a:buSzPct val="100000"/>
              <a:buChar char="•"/>
              <a:defRPr/>
            </a:lvl1pPr>
            <a:lvl2pPr marL="914400" lvl="1" indent="-381000" algn="l" rtl="0">
              <a:spcBef>
                <a:spcPts val="500"/>
              </a:spcBef>
              <a:spcAft>
                <a:spcPts val="0"/>
              </a:spcAft>
              <a:buClr>
                <a:srgbClr val="595959"/>
              </a:buClr>
              <a:buSzPts val="2400"/>
              <a:buChar char="–"/>
              <a:defRPr/>
            </a:lvl2pPr>
            <a:lvl3pPr marL="1371600" lvl="2" indent="-381000" algn="l" rtl="0">
              <a:spcBef>
                <a:spcPts val="500"/>
              </a:spcBef>
              <a:spcAft>
                <a:spcPts val="0"/>
              </a:spcAft>
              <a:buClr>
                <a:srgbClr val="595959"/>
              </a:buClr>
              <a:buSzPts val="2400"/>
              <a:buChar char="•"/>
              <a:defRPr/>
            </a:lvl3pPr>
            <a:lvl4pPr marL="1828800" lvl="3" indent="-381000" algn="l" rtl="0">
              <a:spcBef>
                <a:spcPts val="500"/>
              </a:spcBef>
              <a:spcAft>
                <a:spcPts val="0"/>
              </a:spcAft>
              <a:buClr>
                <a:srgbClr val="595959"/>
              </a:buClr>
              <a:buSzPts val="2400"/>
              <a:buChar char="–"/>
              <a:defRPr/>
            </a:lvl4pPr>
            <a:lvl5pPr marL="2286000" lvl="4" indent="-381000" algn="l" rtl="0">
              <a:spcBef>
                <a:spcPts val="500"/>
              </a:spcBef>
              <a:spcAft>
                <a:spcPts val="0"/>
              </a:spcAft>
              <a:buClr>
                <a:srgbClr val="595959"/>
              </a:buClr>
              <a:buSzPts val="2400"/>
              <a:buChar char="»"/>
              <a:defRPr/>
            </a:lvl5pPr>
            <a:lvl6pPr marL="2743200" lvl="5" indent="-381000" algn="l" rtl="0">
              <a:spcBef>
                <a:spcPts val="500"/>
              </a:spcBef>
              <a:spcAft>
                <a:spcPts val="0"/>
              </a:spcAft>
              <a:buClr>
                <a:schemeClr val="dk1"/>
              </a:buClr>
              <a:buSzPts val="2400"/>
              <a:buChar char="•"/>
              <a:defRPr/>
            </a:lvl6pPr>
            <a:lvl7pPr marL="3200400" lvl="6" indent="-381000" algn="l" rtl="0">
              <a:spcBef>
                <a:spcPts val="500"/>
              </a:spcBef>
              <a:spcAft>
                <a:spcPts val="0"/>
              </a:spcAft>
              <a:buClr>
                <a:schemeClr val="dk1"/>
              </a:buClr>
              <a:buSzPts val="2400"/>
              <a:buChar char="•"/>
              <a:defRPr/>
            </a:lvl7pPr>
            <a:lvl8pPr marL="3657600" lvl="7" indent="-381000" algn="l" rtl="0">
              <a:spcBef>
                <a:spcPts val="500"/>
              </a:spcBef>
              <a:spcAft>
                <a:spcPts val="0"/>
              </a:spcAft>
              <a:buClr>
                <a:schemeClr val="dk1"/>
              </a:buClr>
              <a:buSzPts val="2400"/>
              <a:buChar char="•"/>
              <a:defRPr/>
            </a:lvl8pPr>
            <a:lvl9pPr marL="4114800" lvl="8" indent="-381000" algn="l" rtl="0">
              <a:spcBef>
                <a:spcPts val="500"/>
              </a:spcBef>
              <a:spcAft>
                <a:spcPts val="0"/>
              </a:spcAft>
              <a:buClr>
                <a:schemeClr val="dk1"/>
              </a:buClr>
              <a:buSzPts val="2400"/>
              <a:buChar char="•"/>
              <a:defRPr/>
            </a:lvl9pPr>
          </a:lstStyle>
          <a:p>
            <a:pPr lvl="0"/>
            <a:r>
              <a:rPr lang="en-US"/>
              <a:t>Click to edit Master text styles</a:t>
            </a:r>
          </a:p>
        </p:txBody>
      </p:sp>
      <p:sp>
        <p:nvSpPr>
          <p:cNvPr id="88" name="Google Shape;88;p12"/>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rtl="0">
              <a:spcBef>
                <a:spcPts val="0"/>
              </a:spcBef>
              <a:spcAft>
                <a:spcPts val="0"/>
              </a:spcAft>
              <a:buSzPts val="1900"/>
              <a:buNone/>
              <a:defRPr/>
            </a:lvl1pPr>
            <a:lvl2pPr lvl="1" algn="l" rtl="0">
              <a:spcBef>
                <a:spcPts val="0"/>
              </a:spcBef>
              <a:spcAft>
                <a:spcPts val="0"/>
              </a:spcAft>
              <a:buSzPts val="1900"/>
              <a:buNone/>
              <a:defRPr/>
            </a:lvl2pPr>
            <a:lvl3pPr lvl="2" algn="l" rtl="0">
              <a:spcBef>
                <a:spcPts val="0"/>
              </a:spcBef>
              <a:spcAft>
                <a:spcPts val="0"/>
              </a:spcAft>
              <a:buSzPts val="1900"/>
              <a:buNone/>
              <a:defRPr/>
            </a:lvl3pPr>
            <a:lvl4pPr lvl="3" algn="l" rtl="0">
              <a:spcBef>
                <a:spcPts val="0"/>
              </a:spcBef>
              <a:spcAft>
                <a:spcPts val="0"/>
              </a:spcAft>
              <a:buSzPts val="1900"/>
              <a:buNone/>
              <a:defRPr/>
            </a:lvl4pPr>
            <a:lvl5pPr lvl="4" algn="l" rtl="0">
              <a:spcBef>
                <a:spcPts val="0"/>
              </a:spcBef>
              <a:spcAft>
                <a:spcPts val="0"/>
              </a:spcAft>
              <a:buSzPts val="1900"/>
              <a:buNone/>
              <a:defRPr/>
            </a:lvl5pPr>
            <a:lvl6pPr lvl="5" algn="l" rtl="0">
              <a:spcBef>
                <a:spcPts val="0"/>
              </a:spcBef>
              <a:spcAft>
                <a:spcPts val="0"/>
              </a:spcAft>
              <a:buSzPts val="1900"/>
              <a:buNone/>
              <a:defRPr/>
            </a:lvl6pPr>
            <a:lvl7pPr lvl="6" algn="l" rtl="0">
              <a:spcBef>
                <a:spcPts val="0"/>
              </a:spcBef>
              <a:spcAft>
                <a:spcPts val="0"/>
              </a:spcAft>
              <a:buSzPts val="1900"/>
              <a:buNone/>
              <a:defRPr/>
            </a:lvl7pPr>
            <a:lvl8pPr lvl="7" algn="l" rtl="0">
              <a:spcBef>
                <a:spcPts val="0"/>
              </a:spcBef>
              <a:spcAft>
                <a:spcPts val="0"/>
              </a:spcAft>
              <a:buSzPts val="1900"/>
              <a:buNone/>
              <a:defRPr/>
            </a:lvl8pPr>
            <a:lvl9pPr lvl="8" algn="l" rtl="0">
              <a:spcBef>
                <a:spcPts val="0"/>
              </a:spcBef>
              <a:spcAft>
                <a:spcPts val="0"/>
              </a:spcAft>
              <a:buSzPts val="1900"/>
              <a:buNone/>
              <a:defRPr/>
            </a:lvl9pPr>
          </a:lstStyle>
          <a:p>
            <a:fld id="{10F38D38-FD70-4B13-9CD2-7273EC25694D}" type="datetimeFigureOut">
              <a:rPr lang="en-US" smtClean="0"/>
              <a:t>5/1/25</a:t>
            </a:fld>
            <a:endParaRPr lang="en-US"/>
          </a:p>
        </p:txBody>
      </p:sp>
      <p:sp>
        <p:nvSpPr>
          <p:cNvPr id="89" name="Google Shape;89;p12"/>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rtl="0">
              <a:spcBef>
                <a:spcPts val="0"/>
              </a:spcBef>
              <a:spcAft>
                <a:spcPts val="0"/>
              </a:spcAft>
              <a:buSzPts val="1900"/>
              <a:buNone/>
              <a:defRPr/>
            </a:lvl1pPr>
            <a:lvl2pPr lvl="1" algn="l" rtl="0">
              <a:spcBef>
                <a:spcPts val="0"/>
              </a:spcBef>
              <a:spcAft>
                <a:spcPts val="0"/>
              </a:spcAft>
              <a:buSzPts val="1900"/>
              <a:buNone/>
              <a:defRPr/>
            </a:lvl2pPr>
            <a:lvl3pPr lvl="2" algn="l" rtl="0">
              <a:spcBef>
                <a:spcPts val="0"/>
              </a:spcBef>
              <a:spcAft>
                <a:spcPts val="0"/>
              </a:spcAft>
              <a:buSzPts val="1900"/>
              <a:buNone/>
              <a:defRPr/>
            </a:lvl3pPr>
            <a:lvl4pPr lvl="3" algn="l" rtl="0">
              <a:spcBef>
                <a:spcPts val="0"/>
              </a:spcBef>
              <a:spcAft>
                <a:spcPts val="0"/>
              </a:spcAft>
              <a:buSzPts val="1900"/>
              <a:buNone/>
              <a:defRPr/>
            </a:lvl4pPr>
            <a:lvl5pPr lvl="4" algn="l" rtl="0">
              <a:spcBef>
                <a:spcPts val="0"/>
              </a:spcBef>
              <a:spcAft>
                <a:spcPts val="0"/>
              </a:spcAft>
              <a:buSzPts val="1900"/>
              <a:buNone/>
              <a:defRPr/>
            </a:lvl5pPr>
            <a:lvl6pPr lvl="5" algn="l" rtl="0">
              <a:spcBef>
                <a:spcPts val="0"/>
              </a:spcBef>
              <a:spcAft>
                <a:spcPts val="0"/>
              </a:spcAft>
              <a:buSzPts val="1900"/>
              <a:buNone/>
              <a:defRPr/>
            </a:lvl6pPr>
            <a:lvl7pPr lvl="6" algn="l" rtl="0">
              <a:spcBef>
                <a:spcPts val="0"/>
              </a:spcBef>
              <a:spcAft>
                <a:spcPts val="0"/>
              </a:spcAft>
              <a:buSzPts val="1900"/>
              <a:buNone/>
              <a:defRPr/>
            </a:lvl7pPr>
            <a:lvl8pPr lvl="7" algn="l" rtl="0">
              <a:spcBef>
                <a:spcPts val="0"/>
              </a:spcBef>
              <a:spcAft>
                <a:spcPts val="0"/>
              </a:spcAft>
              <a:buSzPts val="1900"/>
              <a:buNone/>
              <a:defRPr/>
            </a:lvl8pPr>
            <a:lvl9pPr lvl="8" algn="l" rtl="0">
              <a:spcBef>
                <a:spcPts val="0"/>
              </a:spcBef>
              <a:spcAft>
                <a:spcPts val="0"/>
              </a:spcAft>
              <a:buSzPts val="1900"/>
              <a:buNone/>
              <a:defRPr/>
            </a:lvl9pPr>
          </a:lstStyle>
          <a:p>
            <a:endParaRPr lang="en-US"/>
          </a:p>
        </p:txBody>
      </p:sp>
      <p:sp>
        <p:nvSpPr>
          <p:cNvPr id="90" name="Google Shape;90;p12"/>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E0F6B6AD-8CF8-4F54-B364-C96585720807}" type="slidenum">
              <a:rPr lang="en-US" smtClean="0"/>
              <a:t>‹#›</a:t>
            </a:fld>
            <a:endParaRPr lang="en-US"/>
          </a:p>
        </p:txBody>
      </p:sp>
      <p:cxnSp>
        <p:nvCxnSpPr>
          <p:cNvPr id="91" name="Google Shape;91;p12"/>
          <p:cNvCxnSpPr/>
          <p:nvPr/>
        </p:nvCxnSpPr>
        <p:spPr>
          <a:xfrm>
            <a:off x="8839200" y="274639"/>
            <a:ext cx="0" cy="5851500"/>
          </a:xfrm>
          <a:prstGeom prst="straightConnector1">
            <a:avLst/>
          </a:prstGeom>
          <a:noFill/>
          <a:ln w="2540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916318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a:p>
        </p:txBody>
      </p:sp>
      <p:cxnSp>
        <p:nvCxnSpPr>
          <p:cNvPr id="9" name="Straight Connector 8"/>
          <p:cNvCxnSpPr/>
          <p:nvPr userDrawn="1"/>
        </p:nvCxnSpPr>
        <p:spPr>
          <a:xfrm>
            <a:off x="609600" y="1417639"/>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56340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52C1F8-3BA5-F24E-8618-E52498D87186}" type="slidenum">
              <a:rPr lang="en-US" smtClean="0"/>
              <a:t>‹#›</a:t>
            </a:fld>
            <a:endParaRPr lang="en-US"/>
          </a:p>
        </p:txBody>
      </p:sp>
      <p:cxnSp>
        <p:nvCxnSpPr>
          <p:cNvPr id="11" name="Straight Connector 10"/>
          <p:cNvCxnSpPr/>
          <p:nvPr userDrawn="1"/>
        </p:nvCxnSpPr>
        <p:spPr>
          <a:xfrm>
            <a:off x="609600" y="1417639"/>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90925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52C1F8-3BA5-F24E-8618-E52498D87186}" type="slidenum">
              <a:rPr lang="en-US" smtClean="0"/>
              <a:t>‹#›</a:t>
            </a:fld>
            <a:endParaRPr lang="en-US"/>
          </a:p>
        </p:txBody>
      </p:sp>
      <p:cxnSp>
        <p:nvCxnSpPr>
          <p:cNvPr id="7" name="Straight Connector 6"/>
          <p:cNvCxnSpPr/>
          <p:nvPr userDrawn="1"/>
        </p:nvCxnSpPr>
        <p:spPr>
          <a:xfrm>
            <a:off x="609600" y="1417639"/>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61438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27289201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629800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19411754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cxnSp>
        <p:nvCxnSpPr>
          <p:cNvPr id="8" name="Straight Connector 7"/>
          <p:cNvCxnSpPr/>
          <p:nvPr userDrawn="1"/>
        </p:nvCxnSpPr>
        <p:spPr>
          <a:xfrm>
            <a:off x="609600" y="1417639"/>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73288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cxnSp>
        <p:nvCxnSpPr>
          <p:cNvPr id="11" name="Straight Connector 10"/>
          <p:cNvCxnSpPr/>
          <p:nvPr userDrawn="1"/>
        </p:nvCxnSpPr>
        <p:spPr>
          <a:xfrm>
            <a:off x="8839200" y="274639"/>
            <a:ext cx="0" cy="5851525"/>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96892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7" name="Picture 16" descr="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6856"/>
          </a:xfrm>
          <a:prstGeom prst="rect">
            <a:avLst/>
          </a:prstGeom>
        </p:spPr>
      </p:pic>
      <p:sp>
        <p:nvSpPr>
          <p:cNvPr id="2" name="Title 1"/>
          <p:cNvSpPr>
            <a:spLocks noGrp="1"/>
          </p:cNvSpPr>
          <p:nvPr>
            <p:ph type="ctrTitle"/>
          </p:nvPr>
        </p:nvSpPr>
        <p:spPr>
          <a:xfrm>
            <a:off x="609600" y="883002"/>
            <a:ext cx="10363200" cy="1714725"/>
          </a:xfrm>
        </p:spPr>
        <p:txBody>
          <a:bodyPr lIns="0" tIns="0" rIns="0" bIns="0" anchor="b" anchorCtr="0">
            <a:noAutofit/>
          </a:bodyPr>
          <a:lstStyle>
            <a:lvl1pPr algn="l">
              <a:lnSpc>
                <a:spcPts val="7200"/>
              </a:lnSpc>
              <a:defRPr sz="7200" b="1" i="0" kern="0" spc="20" baseline="0">
                <a:solidFill>
                  <a:srgbClr val="FFFFFF"/>
                </a:solidFill>
                <a:latin typeface="Rockwell"/>
                <a:cs typeface="Rockwell"/>
              </a:defRPr>
            </a:lvl1pPr>
          </a:lstStyle>
          <a:p>
            <a:r>
              <a:rPr lang="en-US"/>
              <a:t>Click to edit Master title style</a:t>
            </a:r>
          </a:p>
        </p:txBody>
      </p:sp>
      <p:sp>
        <p:nvSpPr>
          <p:cNvPr id="3" name="Subtitle 2"/>
          <p:cNvSpPr>
            <a:spLocks noGrp="1"/>
          </p:cNvSpPr>
          <p:nvPr>
            <p:ph type="subTitle" idx="1"/>
          </p:nvPr>
        </p:nvSpPr>
        <p:spPr>
          <a:xfrm>
            <a:off x="609603" y="2818597"/>
            <a:ext cx="10236575" cy="1752600"/>
          </a:xfrm>
        </p:spPr>
        <p:txBody>
          <a:bodyPr lIns="0" tIns="0" rIns="0" bIns="0" anchor="t" anchorCtr="0">
            <a:normAutofit/>
          </a:bodyPr>
          <a:lstStyle>
            <a:lvl1pPr marL="0" indent="0" algn="l">
              <a:spcBef>
                <a:spcPts val="0"/>
              </a:spcBef>
              <a:buNone/>
              <a:defRPr sz="2800" b="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360977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0"/>
          </p:nvPr>
        </p:nvSpPr>
        <p:spPr>
          <a:xfrm>
            <a:off x="477212" y="1202167"/>
            <a:ext cx="11229956" cy="1333500"/>
          </a:xfrm>
        </p:spPr>
        <p:txBody>
          <a:bodyPr/>
          <a:lstStyle>
            <a:lvl1pPr marL="145236" marR="0" indent="-129099" algn="l" defTabSz="451845" rtl="0" eaLnBrk="1" fontAlgn="base" latinLnBrk="0" hangingPunct="1">
              <a:lnSpc>
                <a:spcPct val="100000"/>
              </a:lnSpc>
              <a:spcBef>
                <a:spcPts val="706"/>
              </a:spcBef>
              <a:spcAft>
                <a:spcPts val="0"/>
              </a:spcAft>
              <a:buClr>
                <a:srgbClr val="0060A9"/>
              </a:buClr>
              <a:buSzTx/>
              <a:buFont typeface="Wingdings" panose="05000000000000000000" pitchFamily="2" charset="2"/>
              <a:buChar char="§"/>
              <a:tabLst/>
              <a:defRPr/>
            </a:lvl1pPr>
            <a:lvl2pPr marL="306608" marR="0" indent="-129099" algn="l" defTabSz="451845" rtl="0" eaLnBrk="1" fontAlgn="base" latinLnBrk="0" hangingPunct="1">
              <a:lnSpc>
                <a:spcPct val="100000"/>
              </a:lnSpc>
              <a:spcBef>
                <a:spcPts val="353"/>
              </a:spcBef>
              <a:spcAft>
                <a:spcPts val="0"/>
              </a:spcAft>
              <a:buClrTx/>
              <a:buSzTx/>
              <a:buFont typeface="Symbol" panose="05050102010706020507" pitchFamily="18" charset="2"/>
              <a:buChar char=""/>
              <a:tabLst/>
              <a:defRPr/>
            </a:lvl2pPr>
            <a:lvl4pPr marL="467983" marR="0" indent="-128875" algn="l" defTabSz="451845" rtl="0" eaLnBrk="1" fontAlgn="base" latinLnBrk="0" hangingPunct="1">
              <a:lnSpc>
                <a:spcPct val="100000"/>
              </a:lnSpc>
              <a:spcBef>
                <a:spcPts val="353"/>
              </a:spcBef>
              <a:spcAft>
                <a:spcPts val="0"/>
              </a:spcAft>
              <a:buClrTx/>
              <a:buSzPct val="85000"/>
              <a:buFont typeface="Arial" pitchFamily="34" charset="0"/>
              <a:buChar char="–"/>
              <a:tabLst/>
              <a:defRPr/>
            </a:lvl4pPr>
            <a:lvl6pPr marL="629356" marR="0" indent="-129099" algn="l" defTabSz="437719" rtl="0" eaLnBrk="1" fontAlgn="base" latinLnBrk="0" hangingPunct="1">
              <a:lnSpc>
                <a:spcPct val="100000"/>
              </a:lnSpc>
              <a:spcBef>
                <a:spcPts val="353"/>
              </a:spcBef>
              <a:spcAft>
                <a:spcPts val="0"/>
              </a:spcAft>
              <a:buClrTx/>
              <a:buSzPct val="65000"/>
              <a:buFont typeface="Arial" pitchFamily="34" charset="0"/>
              <a:buChar char="–"/>
              <a:tabLst/>
              <a:defRPr/>
            </a:lvl6pPr>
            <a:lvl7pPr marL="814935" marR="0" indent="-156329" algn="l" defTabSz="437719" rtl="0" eaLnBrk="1" fontAlgn="base" latinLnBrk="0" hangingPunct="1">
              <a:lnSpc>
                <a:spcPct val="100000"/>
              </a:lnSpc>
              <a:spcBef>
                <a:spcPts val="353"/>
              </a:spcBef>
              <a:spcAft>
                <a:spcPts val="0"/>
              </a:spcAft>
              <a:buClrTx/>
              <a:buSzPct val="65000"/>
              <a:buFont typeface="Arial" pitchFamily="34" charset="0"/>
              <a:buChar char="–"/>
              <a:tabLst/>
              <a:defRPr/>
            </a:lvl7pPr>
          </a:lstStyle>
          <a:p>
            <a:pPr marL="145236" marR="0" lvl="0" indent="-129099" algn="l" defTabSz="451845" rtl="0" eaLnBrk="1" fontAlgn="base" latinLnBrk="0" hangingPunct="1">
              <a:lnSpc>
                <a:spcPct val="100000"/>
              </a:lnSpc>
              <a:spcBef>
                <a:spcPts val="706"/>
              </a:spcBef>
              <a:spcAft>
                <a:spcPts val="0"/>
              </a:spcAft>
              <a:buClr>
                <a:srgbClr val="0060A9"/>
              </a:buClr>
              <a:buSzTx/>
              <a:buFont typeface="Wingdings" panose="05000000000000000000" pitchFamily="2" charset="2"/>
              <a:buChar char="§"/>
              <a:tabLst/>
              <a:defRPr/>
            </a:pPr>
            <a:r>
              <a:rPr kumimoji="0" lang="en-US" sz="882" b="0" i="0" u="none" strike="noStrike" kern="0" cap="none" spc="0" normalizeH="0" baseline="0" noProof="0">
                <a:ln>
                  <a:noFill/>
                </a:ln>
                <a:solidFill>
                  <a:srgbClr val="000000"/>
                </a:solidFill>
                <a:effectLst/>
                <a:uLnTx/>
                <a:uFillTx/>
                <a:latin typeface="+mn-lt"/>
                <a:ea typeface="+mn-ea"/>
                <a:cs typeface="+mn-cs"/>
              </a:rPr>
              <a:t>Click to edit Master text styles</a:t>
            </a:r>
          </a:p>
          <a:p>
            <a:pPr marL="145236" marR="0" lvl="1" indent="-129099" algn="l" defTabSz="451845" rtl="0" eaLnBrk="1" fontAlgn="base" latinLnBrk="0" hangingPunct="1">
              <a:lnSpc>
                <a:spcPct val="100000"/>
              </a:lnSpc>
              <a:spcBef>
                <a:spcPts val="706"/>
              </a:spcBef>
              <a:spcAft>
                <a:spcPts val="0"/>
              </a:spcAft>
              <a:buClr>
                <a:srgbClr val="0060A9"/>
              </a:buClr>
              <a:buSzTx/>
              <a:buFont typeface="Wingdings" panose="05000000000000000000" pitchFamily="2" charset="2"/>
              <a:buChar char="§"/>
              <a:tabLst/>
              <a:defRPr/>
            </a:pPr>
            <a:r>
              <a:rPr kumimoji="0" lang="en-US" sz="882" b="0" i="0" u="none" strike="noStrike" kern="0" cap="none" spc="0" normalizeH="0" baseline="0" noProof="0">
                <a:ln>
                  <a:noFill/>
                </a:ln>
                <a:solidFill>
                  <a:srgbClr val="000000"/>
                </a:solidFill>
                <a:effectLst/>
                <a:uLnTx/>
                <a:uFillTx/>
                <a:latin typeface="+mn-lt"/>
                <a:ea typeface="+mn-ea"/>
                <a:cs typeface="+mn-cs"/>
              </a:rPr>
              <a:t>Second level</a:t>
            </a:r>
          </a:p>
          <a:p>
            <a:pPr marL="145236" marR="0" lvl="2" indent="-129099" algn="l" defTabSz="451845" rtl="0" eaLnBrk="1" fontAlgn="base" latinLnBrk="0" hangingPunct="1">
              <a:lnSpc>
                <a:spcPct val="100000"/>
              </a:lnSpc>
              <a:spcBef>
                <a:spcPts val="706"/>
              </a:spcBef>
              <a:spcAft>
                <a:spcPts val="0"/>
              </a:spcAft>
              <a:buClr>
                <a:srgbClr val="0060A9"/>
              </a:buClr>
              <a:buSzTx/>
              <a:buFont typeface="Wingdings" panose="05000000000000000000" pitchFamily="2" charset="2"/>
              <a:buChar char="§"/>
              <a:tabLst/>
              <a:defRPr/>
            </a:pPr>
            <a:r>
              <a:rPr kumimoji="0" lang="en-US" sz="882" b="0" i="0" u="none" strike="noStrike" kern="0" cap="none" spc="0" normalizeH="0" baseline="0" noProof="0">
                <a:ln>
                  <a:noFill/>
                </a:ln>
                <a:solidFill>
                  <a:srgbClr val="000000"/>
                </a:solidFill>
                <a:effectLst/>
                <a:uLnTx/>
                <a:uFillTx/>
                <a:latin typeface="+mn-lt"/>
                <a:ea typeface="+mn-ea"/>
                <a:cs typeface="+mn-cs"/>
              </a:rPr>
              <a:t>Third level</a:t>
            </a:r>
          </a:p>
          <a:p>
            <a:pPr marL="145236" marR="0" lvl="3" indent="-129099" algn="l" defTabSz="451845" rtl="0" eaLnBrk="1" fontAlgn="base" latinLnBrk="0" hangingPunct="1">
              <a:lnSpc>
                <a:spcPct val="100000"/>
              </a:lnSpc>
              <a:spcBef>
                <a:spcPts val="706"/>
              </a:spcBef>
              <a:spcAft>
                <a:spcPts val="0"/>
              </a:spcAft>
              <a:buClr>
                <a:srgbClr val="0060A9"/>
              </a:buClr>
              <a:buSzTx/>
              <a:buFont typeface="Wingdings" panose="05000000000000000000" pitchFamily="2" charset="2"/>
              <a:buChar char="§"/>
              <a:tabLst/>
              <a:defRPr/>
            </a:pPr>
            <a:r>
              <a:rPr kumimoji="0" lang="en-US" sz="882" b="0" i="0" u="none" strike="noStrike" kern="0" cap="none" spc="0" normalizeH="0" baseline="0" noProof="0">
                <a:ln>
                  <a:noFill/>
                </a:ln>
                <a:solidFill>
                  <a:srgbClr val="000000"/>
                </a:solidFill>
                <a:effectLst/>
                <a:uLnTx/>
                <a:uFillTx/>
                <a:latin typeface="+mn-lt"/>
                <a:ea typeface="+mn-ea"/>
                <a:cs typeface="+mn-cs"/>
              </a:rPr>
              <a:t>Fourth level</a:t>
            </a:r>
          </a:p>
          <a:p>
            <a:pPr marL="145236" marR="0" lvl="4" indent="-129099" algn="l" defTabSz="451845" rtl="0" eaLnBrk="1" fontAlgn="base" latinLnBrk="0" hangingPunct="1">
              <a:lnSpc>
                <a:spcPct val="100000"/>
              </a:lnSpc>
              <a:spcBef>
                <a:spcPts val="706"/>
              </a:spcBef>
              <a:spcAft>
                <a:spcPts val="0"/>
              </a:spcAft>
              <a:buClr>
                <a:srgbClr val="0060A9"/>
              </a:buClr>
              <a:buSzTx/>
              <a:buFont typeface="Wingdings" panose="05000000000000000000" pitchFamily="2" charset="2"/>
              <a:buChar char="§"/>
              <a:tabLst/>
              <a:defRPr/>
            </a:pPr>
            <a:r>
              <a:rPr kumimoji="0" lang="en-US" sz="882" b="0" i="0" u="none" strike="noStrike" kern="0" cap="none" spc="0" normalizeH="0" baseline="0" noProof="0">
                <a:ln>
                  <a:noFill/>
                </a:ln>
                <a:solidFill>
                  <a:srgbClr val="000000"/>
                </a:solidFill>
                <a:effectLst/>
                <a:uLnTx/>
                <a:uFillTx/>
                <a:latin typeface="+mn-lt"/>
                <a:ea typeface="+mn-ea"/>
                <a:cs typeface="+mn-cs"/>
              </a:rPr>
              <a:t>Fifth level</a:t>
            </a:r>
            <a:endParaRPr kumimoji="0" lang="en-US" sz="856" b="0" i="0" u="none" strike="noStrike" kern="0" cap="none" spc="0" normalizeH="0" baseline="0" noProof="0">
              <a:ln>
                <a:noFill/>
              </a:ln>
              <a:solidFill>
                <a:srgbClr val="000000"/>
              </a:solidFill>
              <a:effectLst/>
              <a:uLnTx/>
              <a:uFillTx/>
              <a:latin typeface="+mn-lt"/>
            </a:endParaRPr>
          </a:p>
        </p:txBody>
      </p:sp>
    </p:spTree>
    <p:extLst>
      <p:ext uri="{BB962C8B-B14F-4D97-AF65-F5344CB8AC3E}">
        <p14:creationId xmlns:p14="http://schemas.microsoft.com/office/powerpoint/2010/main" val="470364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F38D38-FD70-4B13-9CD2-7273EC25694D}" type="datetimeFigureOut">
              <a:rPr lang="en-US" smtClean="0"/>
              <a:t>5/1/25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F6B6AD-8CF8-4F54-B364-C96585720807}" type="slidenum">
              <a:rPr lang="en-US" smtClean="0"/>
              <a:t>‹#›</a:t>
            </a:fld>
            <a:endParaRPr lang="en-US"/>
          </a:p>
        </p:txBody>
      </p:sp>
      <p:cxnSp>
        <p:nvCxnSpPr>
          <p:cNvPr id="9" name="Straight Connector 8"/>
          <p:cNvCxnSpPr/>
          <p:nvPr/>
        </p:nvCxnSpPr>
        <p:spPr>
          <a:xfrm>
            <a:off x="609600" y="1417639"/>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6664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9" name="Picture 8" descr="A picture containing outdoor, day&#10;&#10;Description automatically generated">
            <a:extLst>
              <a:ext uri="{FF2B5EF4-FFF2-40B4-BE49-F238E27FC236}">
                <a16:creationId xmlns:a16="http://schemas.microsoft.com/office/drawing/2014/main" id="{A1C5187D-9845-C844-9186-06B2B62011C1}"/>
              </a:ext>
            </a:extLst>
          </p:cNvPr>
          <p:cNvPicPr>
            <a:picLocks noChangeAspect="1"/>
          </p:cNvPicPr>
          <p:nvPr userDrawn="1"/>
        </p:nvPicPr>
        <p:blipFill>
          <a:blip r:embed="rId3"/>
          <a:stretch>
            <a:fillRect/>
          </a:stretch>
        </p:blipFill>
        <p:spPr>
          <a:xfrm>
            <a:off x="0" y="3556219"/>
            <a:ext cx="12192000" cy="2743200"/>
          </a:xfrm>
          <a:prstGeom prst="rect">
            <a:avLst/>
          </a:prstGeom>
        </p:spPr>
      </p:pic>
      <p:sp>
        <p:nvSpPr>
          <p:cNvPr id="7" name="Do not remove" hidden="1">
            <a:extLst>
              <a:ext uri="{FF2B5EF4-FFF2-40B4-BE49-F238E27FC236}">
                <a16:creationId xmlns:a16="http://schemas.microsoft.com/office/drawing/2014/main" id="{5A107A8A-8823-4B90-90F7-C1725065E57D}"/>
              </a:ext>
            </a:extLst>
          </p:cNvPr>
          <p:cNvSpPr/>
          <p:nvPr userDrawn="1">
            <p:custDataLst>
              <p:tags r:id="rId1"/>
            </p:custDataLst>
          </p:nvPr>
        </p:nvSpPr>
        <p:spPr>
          <a:xfrm>
            <a:off x="0" y="0"/>
            <a:ext cx="16933" cy="16933"/>
          </a:xfrm>
          <a:prstGeom prst="octagon">
            <a:avLst/>
          </a:prstGeom>
          <a:noFill/>
          <a:ln w="9525" cap="flat" cmpd="sng" algn="ctr">
            <a:no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4" name="Date Placeholder 3"/>
          <p:cNvSpPr>
            <a:spLocks noGrp="1"/>
          </p:cNvSpPr>
          <p:nvPr>
            <p:ph type="dt" sz="half" idx="10"/>
          </p:nvPr>
        </p:nvSpPr>
        <p:spPr/>
        <p:txBody>
          <a:bodyPr/>
          <a:lstStyle/>
          <a:p>
            <a:fld id="{27336422-1F8B-44C3-BBBD-9921794ADB5B}" type="datetime1">
              <a:rPr lang="en-US" smtClean="0"/>
              <a:t>5/1/25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18353606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9" name="Picture 8" descr="A picture containing outdoor, day&#10;&#10;Description automatically generated">
            <a:extLst>
              <a:ext uri="{FF2B5EF4-FFF2-40B4-BE49-F238E27FC236}">
                <a16:creationId xmlns:a16="http://schemas.microsoft.com/office/drawing/2014/main" id="{A1C5187D-9845-C844-9186-06B2B62011C1}"/>
              </a:ext>
            </a:extLst>
          </p:cNvPr>
          <p:cNvPicPr>
            <a:picLocks noChangeAspect="1"/>
          </p:cNvPicPr>
          <p:nvPr userDrawn="1"/>
        </p:nvPicPr>
        <p:blipFill>
          <a:blip r:embed="rId3"/>
          <a:stretch>
            <a:fillRect/>
          </a:stretch>
        </p:blipFill>
        <p:spPr>
          <a:xfrm>
            <a:off x="0" y="3556219"/>
            <a:ext cx="12192000" cy="2743200"/>
          </a:xfrm>
          <a:prstGeom prst="rect">
            <a:avLst/>
          </a:prstGeom>
        </p:spPr>
      </p:pic>
      <p:sp>
        <p:nvSpPr>
          <p:cNvPr id="7" name="Do not remove" hidden="1">
            <a:extLst>
              <a:ext uri="{FF2B5EF4-FFF2-40B4-BE49-F238E27FC236}">
                <a16:creationId xmlns:a16="http://schemas.microsoft.com/office/drawing/2014/main" id="{5A107A8A-8823-4B90-90F7-C1725065E57D}"/>
              </a:ext>
            </a:extLst>
          </p:cNvPr>
          <p:cNvSpPr/>
          <p:nvPr userDrawn="1">
            <p:custDataLst>
              <p:tags r:id="rId1"/>
            </p:custDataLst>
          </p:nvPr>
        </p:nvSpPr>
        <p:spPr>
          <a:xfrm>
            <a:off x="0" y="0"/>
            <a:ext cx="16933" cy="16933"/>
          </a:xfrm>
          <a:prstGeom prst="octagon">
            <a:avLst/>
          </a:prstGeom>
          <a:noFill/>
          <a:ln w="9525" cap="flat" cmpd="sng" algn="ctr">
            <a:no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4" name="Date Placeholder 3"/>
          <p:cNvSpPr>
            <a:spLocks noGrp="1"/>
          </p:cNvSpPr>
          <p:nvPr>
            <p:ph type="dt" sz="half" idx="10"/>
          </p:nvPr>
        </p:nvSpPr>
        <p:spPr/>
        <p:txBody>
          <a:bodyPr/>
          <a:lstStyle/>
          <a:p>
            <a:fld id="{27336422-1F8B-44C3-BBBD-9921794ADB5B}" type="datetime1">
              <a:rPr lang="en-US" smtClean="0"/>
              <a:t>5/1/25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15080025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pic>
        <p:nvPicPr>
          <p:cNvPr id="9" name="Picture 8" descr="A picture containing outdoor, day&#10;&#10;Description automatically generated">
            <a:extLst>
              <a:ext uri="{FF2B5EF4-FFF2-40B4-BE49-F238E27FC236}">
                <a16:creationId xmlns:a16="http://schemas.microsoft.com/office/drawing/2014/main" id="{A1C5187D-9845-C844-9186-06B2B62011C1}"/>
              </a:ext>
            </a:extLst>
          </p:cNvPr>
          <p:cNvPicPr>
            <a:picLocks noChangeAspect="1"/>
          </p:cNvPicPr>
          <p:nvPr userDrawn="1"/>
        </p:nvPicPr>
        <p:blipFill>
          <a:blip r:embed="rId3"/>
          <a:stretch>
            <a:fillRect/>
          </a:stretch>
        </p:blipFill>
        <p:spPr>
          <a:xfrm>
            <a:off x="0" y="3556219"/>
            <a:ext cx="12192000" cy="2743200"/>
          </a:xfrm>
          <a:prstGeom prst="rect">
            <a:avLst/>
          </a:prstGeom>
        </p:spPr>
      </p:pic>
      <p:sp>
        <p:nvSpPr>
          <p:cNvPr id="7" name="Do not remove" hidden="1">
            <a:extLst>
              <a:ext uri="{FF2B5EF4-FFF2-40B4-BE49-F238E27FC236}">
                <a16:creationId xmlns:a16="http://schemas.microsoft.com/office/drawing/2014/main" id="{5A107A8A-8823-4B90-90F7-C1725065E57D}"/>
              </a:ext>
            </a:extLst>
          </p:cNvPr>
          <p:cNvSpPr/>
          <p:nvPr userDrawn="1">
            <p:custDataLst>
              <p:tags r:id="rId1"/>
            </p:custDataLst>
          </p:nvPr>
        </p:nvSpPr>
        <p:spPr>
          <a:xfrm>
            <a:off x="0" y="0"/>
            <a:ext cx="16933" cy="16933"/>
          </a:xfrm>
          <a:prstGeom prst="octagon">
            <a:avLst/>
          </a:prstGeom>
          <a:noFill/>
          <a:ln w="9525" cap="flat" cmpd="sng" algn="ctr">
            <a:no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4" name="Date Placeholder 3"/>
          <p:cNvSpPr>
            <a:spLocks noGrp="1"/>
          </p:cNvSpPr>
          <p:nvPr>
            <p:ph type="dt" sz="half" idx="10"/>
          </p:nvPr>
        </p:nvSpPr>
        <p:spPr/>
        <p:txBody>
          <a:bodyPr/>
          <a:lstStyle/>
          <a:p>
            <a:fld id="{27336422-1F8B-44C3-BBBD-9921794ADB5B}" type="datetime1">
              <a:rPr lang="en-US" smtClean="0"/>
              <a:t>5/1/25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29313626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pic>
        <p:nvPicPr>
          <p:cNvPr id="9" name="Picture 8" descr="A picture containing outdoor, day&#10;&#10;Description automatically generated">
            <a:extLst>
              <a:ext uri="{FF2B5EF4-FFF2-40B4-BE49-F238E27FC236}">
                <a16:creationId xmlns:a16="http://schemas.microsoft.com/office/drawing/2014/main" id="{A1C5187D-9845-C844-9186-06B2B62011C1}"/>
              </a:ext>
            </a:extLst>
          </p:cNvPr>
          <p:cNvPicPr>
            <a:picLocks noChangeAspect="1"/>
          </p:cNvPicPr>
          <p:nvPr userDrawn="1"/>
        </p:nvPicPr>
        <p:blipFill>
          <a:blip r:embed="rId3"/>
          <a:stretch>
            <a:fillRect/>
          </a:stretch>
        </p:blipFill>
        <p:spPr>
          <a:xfrm>
            <a:off x="0" y="3556219"/>
            <a:ext cx="12192000" cy="2743200"/>
          </a:xfrm>
          <a:prstGeom prst="rect">
            <a:avLst/>
          </a:prstGeom>
        </p:spPr>
      </p:pic>
      <p:sp>
        <p:nvSpPr>
          <p:cNvPr id="7" name="Do not remove" hidden="1">
            <a:extLst>
              <a:ext uri="{FF2B5EF4-FFF2-40B4-BE49-F238E27FC236}">
                <a16:creationId xmlns:a16="http://schemas.microsoft.com/office/drawing/2014/main" id="{5A107A8A-8823-4B90-90F7-C1725065E57D}"/>
              </a:ext>
            </a:extLst>
          </p:cNvPr>
          <p:cNvSpPr/>
          <p:nvPr userDrawn="1">
            <p:custDataLst>
              <p:tags r:id="rId1"/>
            </p:custDataLst>
          </p:nvPr>
        </p:nvSpPr>
        <p:spPr>
          <a:xfrm>
            <a:off x="0" y="0"/>
            <a:ext cx="16933" cy="16933"/>
          </a:xfrm>
          <a:prstGeom prst="octagon">
            <a:avLst/>
          </a:prstGeom>
          <a:noFill/>
          <a:ln w="9525" cap="flat" cmpd="sng" algn="ctr">
            <a:noFill/>
            <a:prstDash val="solid"/>
          </a:ln>
          <a:effectLst>
            <a:outerShdw blurRad="40000" dist="23000" dir="5400000" rotWithShape="0">
              <a:srgbClr val="000000">
                <a:alpha val="35000"/>
              </a:srgbClr>
            </a:outerShdw>
          </a:effectLst>
          <a:extLst>
            <a:ext uri="{909E8E84-426E-40DD-AFC4-6F175D3DCCD1}">
              <a14:hiddenFill xmlns:a14="http://schemas.microsoft.com/office/drawing/2010/main">
                <a:gradFill rotWithShape="1">
                  <a:gsLst>
                    <a:gs pos="0">
                      <a:schemeClr val="accent1">
                        <a:tint val="100000"/>
                        <a:shade val="100000"/>
                        <a:satMod val="130000"/>
                      </a:schemeClr>
                    </a:gs>
                    <a:gs pos="100000">
                      <a:schemeClr val="accent1">
                        <a:tint val="50000"/>
                        <a:shade val="100000"/>
                        <a:satMod val="350000"/>
                      </a:schemeClr>
                    </a:gs>
                  </a:gsLst>
                  <a:lin ang="16200000" scaled="0"/>
                </a:gra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4" name="Date Placeholder 3"/>
          <p:cNvSpPr>
            <a:spLocks noGrp="1"/>
          </p:cNvSpPr>
          <p:nvPr>
            <p:ph type="dt" sz="half" idx="10"/>
          </p:nvPr>
        </p:nvSpPr>
        <p:spPr/>
        <p:txBody>
          <a:bodyPr/>
          <a:lstStyle/>
          <a:p>
            <a:fld id="{27336422-1F8B-44C3-BBBD-9921794ADB5B}" type="datetime1">
              <a:rPr lang="en-US" smtClean="0"/>
              <a:t>5/1/25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3951429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7285050" y="1828789"/>
            <a:ext cx="5851500" cy="2743200"/>
          </a:xfrm>
          <a:prstGeom prst="rect">
            <a:avLst/>
          </a:prstGeom>
          <a:noFill/>
          <a:ln>
            <a:noFill/>
          </a:ln>
        </p:spPr>
        <p:txBody>
          <a:bodyPr spcFirstLastPara="1" wrap="square" lIns="121900" tIns="60925" rIns="121900" bIns="60925" anchor="ctr" anchorCtr="0">
            <a:normAutofit/>
          </a:bodyPr>
          <a:lstStyle>
            <a:lvl1pPr lvl="0" algn="l" rtl="0">
              <a:spcBef>
                <a:spcPts val="0"/>
              </a:spcBef>
              <a:spcAft>
                <a:spcPts val="0"/>
              </a:spcAft>
              <a:buClr>
                <a:srgbClr val="67A2B9"/>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r>
              <a:rPr lang="en-US"/>
              <a:t>Click to edit Master title style</a:t>
            </a:r>
            <a:endParaRPr/>
          </a:p>
        </p:txBody>
      </p:sp>
      <p:sp>
        <p:nvSpPr>
          <p:cNvPr id="87" name="Google Shape;87;p12"/>
          <p:cNvSpPr txBox="1">
            <a:spLocks noGrp="1"/>
          </p:cNvSpPr>
          <p:nvPr>
            <p:ph type="body" idx="1"/>
          </p:nvPr>
        </p:nvSpPr>
        <p:spPr>
          <a:xfrm rot="5400000">
            <a:off x="1697000" y="-812861"/>
            <a:ext cx="5851500" cy="8026500"/>
          </a:xfrm>
          <a:prstGeom prst="rect">
            <a:avLst/>
          </a:prstGeom>
          <a:noFill/>
          <a:ln>
            <a:noFill/>
          </a:ln>
        </p:spPr>
        <p:txBody>
          <a:bodyPr spcFirstLastPara="1" wrap="square" lIns="121900" tIns="60925" rIns="121900" bIns="60925" anchor="t" anchorCtr="0">
            <a:normAutofit/>
          </a:bodyPr>
          <a:lstStyle>
            <a:lvl1pPr marL="457200" lvl="0" indent="-381000" algn="l" rtl="0">
              <a:spcBef>
                <a:spcPts val="500"/>
              </a:spcBef>
              <a:spcAft>
                <a:spcPts val="0"/>
              </a:spcAft>
              <a:buClr>
                <a:srgbClr val="595959"/>
              </a:buClr>
              <a:buSzPct val="100000"/>
              <a:buChar char="•"/>
              <a:defRPr/>
            </a:lvl1pPr>
            <a:lvl2pPr marL="914400" lvl="1" indent="-381000" algn="l" rtl="0">
              <a:spcBef>
                <a:spcPts val="500"/>
              </a:spcBef>
              <a:spcAft>
                <a:spcPts val="0"/>
              </a:spcAft>
              <a:buClr>
                <a:srgbClr val="595959"/>
              </a:buClr>
              <a:buSzPts val="2400"/>
              <a:buChar char="–"/>
              <a:defRPr/>
            </a:lvl2pPr>
            <a:lvl3pPr marL="1371600" lvl="2" indent="-381000" algn="l" rtl="0">
              <a:spcBef>
                <a:spcPts val="500"/>
              </a:spcBef>
              <a:spcAft>
                <a:spcPts val="0"/>
              </a:spcAft>
              <a:buClr>
                <a:srgbClr val="595959"/>
              </a:buClr>
              <a:buSzPts val="2400"/>
              <a:buChar char="•"/>
              <a:defRPr/>
            </a:lvl3pPr>
            <a:lvl4pPr marL="1828800" lvl="3" indent="-381000" algn="l" rtl="0">
              <a:spcBef>
                <a:spcPts val="500"/>
              </a:spcBef>
              <a:spcAft>
                <a:spcPts val="0"/>
              </a:spcAft>
              <a:buClr>
                <a:srgbClr val="595959"/>
              </a:buClr>
              <a:buSzPts val="2400"/>
              <a:buChar char="–"/>
              <a:defRPr/>
            </a:lvl4pPr>
            <a:lvl5pPr marL="2286000" lvl="4" indent="-381000" algn="l" rtl="0">
              <a:spcBef>
                <a:spcPts val="500"/>
              </a:spcBef>
              <a:spcAft>
                <a:spcPts val="0"/>
              </a:spcAft>
              <a:buClr>
                <a:srgbClr val="595959"/>
              </a:buClr>
              <a:buSzPts val="2400"/>
              <a:buChar char="»"/>
              <a:defRPr/>
            </a:lvl5pPr>
            <a:lvl6pPr marL="2743200" lvl="5" indent="-381000" algn="l" rtl="0">
              <a:spcBef>
                <a:spcPts val="500"/>
              </a:spcBef>
              <a:spcAft>
                <a:spcPts val="0"/>
              </a:spcAft>
              <a:buClr>
                <a:schemeClr val="dk1"/>
              </a:buClr>
              <a:buSzPts val="2400"/>
              <a:buChar char="•"/>
              <a:defRPr/>
            </a:lvl6pPr>
            <a:lvl7pPr marL="3200400" lvl="6" indent="-381000" algn="l" rtl="0">
              <a:spcBef>
                <a:spcPts val="500"/>
              </a:spcBef>
              <a:spcAft>
                <a:spcPts val="0"/>
              </a:spcAft>
              <a:buClr>
                <a:schemeClr val="dk1"/>
              </a:buClr>
              <a:buSzPts val="2400"/>
              <a:buChar char="•"/>
              <a:defRPr/>
            </a:lvl7pPr>
            <a:lvl8pPr marL="3657600" lvl="7" indent="-381000" algn="l" rtl="0">
              <a:spcBef>
                <a:spcPts val="500"/>
              </a:spcBef>
              <a:spcAft>
                <a:spcPts val="0"/>
              </a:spcAft>
              <a:buClr>
                <a:schemeClr val="dk1"/>
              </a:buClr>
              <a:buSzPts val="2400"/>
              <a:buChar char="•"/>
              <a:defRPr/>
            </a:lvl8pPr>
            <a:lvl9pPr marL="4114800" lvl="8" indent="-381000" algn="l" rtl="0">
              <a:spcBef>
                <a:spcPts val="500"/>
              </a:spcBef>
              <a:spcAft>
                <a:spcPts val="0"/>
              </a:spcAft>
              <a:buClr>
                <a:schemeClr val="dk1"/>
              </a:buClr>
              <a:buSzPts val="2400"/>
              <a:buChar char="•"/>
              <a:defRPr/>
            </a:lvl9pPr>
          </a:lstStyle>
          <a:p>
            <a:pPr lvl="0"/>
            <a:r>
              <a:rPr lang="en-US"/>
              <a:t>Click to edit Master text styles</a:t>
            </a:r>
          </a:p>
        </p:txBody>
      </p:sp>
      <p:sp>
        <p:nvSpPr>
          <p:cNvPr id="88" name="Google Shape;88;p12"/>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lvl="0" algn="l" rtl="0">
              <a:spcBef>
                <a:spcPts val="0"/>
              </a:spcBef>
              <a:spcAft>
                <a:spcPts val="0"/>
              </a:spcAft>
              <a:buSzPts val="1900"/>
              <a:buNone/>
              <a:defRPr/>
            </a:lvl1pPr>
            <a:lvl2pPr lvl="1" algn="l" rtl="0">
              <a:spcBef>
                <a:spcPts val="0"/>
              </a:spcBef>
              <a:spcAft>
                <a:spcPts val="0"/>
              </a:spcAft>
              <a:buSzPts val="1900"/>
              <a:buNone/>
              <a:defRPr/>
            </a:lvl2pPr>
            <a:lvl3pPr lvl="2" algn="l" rtl="0">
              <a:spcBef>
                <a:spcPts val="0"/>
              </a:spcBef>
              <a:spcAft>
                <a:spcPts val="0"/>
              </a:spcAft>
              <a:buSzPts val="1900"/>
              <a:buNone/>
              <a:defRPr/>
            </a:lvl3pPr>
            <a:lvl4pPr lvl="3" algn="l" rtl="0">
              <a:spcBef>
                <a:spcPts val="0"/>
              </a:spcBef>
              <a:spcAft>
                <a:spcPts val="0"/>
              </a:spcAft>
              <a:buSzPts val="1900"/>
              <a:buNone/>
              <a:defRPr/>
            </a:lvl4pPr>
            <a:lvl5pPr lvl="4" algn="l" rtl="0">
              <a:spcBef>
                <a:spcPts val="0"/>
              </a:spcBef>
              <a:spcAft>
                <a:spcPts val="0"/>
              </a:spcAft>
              <a:buSzPts val="1900"/>
              <a:buNone/>
              <a:defRPr/>
            </a:lvl5pPr>
            <a:lvl6pPr lvl="5" algn="l" rtl="0">
              <a:spcBef>
                <a:spcPts val="0"/>
              </a:spcBef>
              <a:spcAft>
                <a:spcPts val="0"/>
              </a:spcAft>
              <a:buSzPts val="1900"/>
              <a:buNone/>
              <a:defRPr/>
            </a:lvl6pPr>
            <a:lvl7pPr lvl="6" algn="l" rtl="0">
              <a:spcBef>
                <a:spcPts val="0"/>
              </a:spcBef>
              <a:spcAft>
                <a:spcPts val="0"/>
              </a:spcAft>
              <a:buSzPts val="1900"/>
              <a:buNone/>
              <a:defRPr/>
            </a:lvl7pPr>
            <a:lvl8pPr lvl="7" algn="l" rtl="0">
              <a:spcBef>
                <a:spcPts val="0"/>
              </a:spcBef>
              <a:spcAft>
                <a:spcPts val="0"/>
              </a:spcAft>
              <a:buSzPts val="1900"/>
              <a:buNone/>
              <a:defRPr/>
            </a:lvl8pPr>
            <a:lvl9pPr lvl="8" algn="l" rtl="0">
              <a:spcBef>
                <a:spcPts val="0"/>
              </a:spcBef>
              <a:spcAft>
                <a:spcPts val="0"/>
              </a:spcAft>
              <a:buSzPts val="1900"/>
              <a:buNone/>
              <a:defRPr/>
            </a:lvl9pPr>
          </a:lstStyle>
          <a:p>
            <a:fld id="{17CC964B-1ECC-4E3A-B292-007982C105B3}" type="datetimeFigureOut">
              <a:rPr lang="en-US" smtClean="0"/>
              <a:t>5/1/25</a:t>
            </a:fld>
            <a:endParaRPr lang="en-US"/>
          </a:p>
        </p:txBody>
      </p:sp>
      <p:sp>
        <p:nvSpPr>
          <p:cNvPr id="89" name="Google Shape;89;p12"/>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lvl="0" algn="ctr" rtl="0">
              <a:spcBef>
                <a:spcPts val="0"/>
              </a:spcBef>
              <a:spcAft>
                <a:spcPts val="0"/>
              </a:spcAft>
              <a:buSzPts val="1900"/>
              <a:buNone/>
              <a:defRPr/>
            </a:lvl1pPr>
            <a:lvl2pPr lvl="1" algn="l" rtl="0">
              <a:spcBef>
                <a:spcPts val="0"/>
              </a:spcBef>
              <a:spcAft>
                <a:spcPts val="0"/>
              </a:spcAft>
              <a:buSzPts val="1900"/>
              <a:buNone/>
              <a:defRPr/>
            </a:lvl2pPr>
            <a:lvl3pPr lvl="2" algn="l" rtl="0">
              <a:spcBef>
                <a:spcPts val="0"/>
              </a:spcBef>
              <a:spcAft>
                <a:spcPts val="0"/>
              </a:spcAft>
              <a:buSzPts val="1900"/>
              <a:buNone/>
              <a:defRPr/>
            </a:lvl3pPr>
            <a:lvl4pPr lvl="3" algn="l" rtl="0">
              <a:spcBef>
                <a:spcPts val="0"/>
              </a:spcBef>
              <a:spcAft>
                <a:spcPts val="0"/>
              </a:spcAft>
              <a:buSzPts val="1900"/>
              <a:buNone/>
              <a:defRPr/>
            </a:lvl4pPr>
            <a:lvl5pPr lvl="4" algn="l" rtl="0">
              <a:spcBef>
                <a:spcPts val="0"/>
              </a:spcBef>
              <a:spcAft>
                <a:spcPts val="0"/>
              </a:spcAft>
              <a:buSzPts val="1900"/>
              <a:buNone/>
              <a:defRPr/>
            </a:lvl5pPr>
            <a:lvl6pPr lvl="5" algn="l" rtl="0">
              <a:spcBef>
                <a:spcPts val="0"/>
              </a:spcBef>
              <a:spcAft>
                <a:spcPts val="0"/>
              </a:spcAft>
              <a:buSzPts val="1900"/>
              <a:buNone/>
              <a:defRPr/>
            </a:lvl6pPr>
            <a:lvl7pPr lvl="6" algn="l" rtl="0">
              <a:spcBef>
                <a:spcPts val="0"/>
              </a:spcBef>
              <a:spcAft>
                <a:spcPts val="0"/>
              </a:spcAft>
              <a:buSzPts val="1900"/>
              <a:buNone/>
              <a:defRPr/>
            </a:lvl7pPr>
            <a:lvl8pPr lvl="7" algn="l" rtl="0">
              <a:spcBef>
                <a:spcPts val="0"/>
              </a:spcBef>
              <a:spcAft>
                <a:spcPts val="0"/>
              </a:spcAft>
              <a:buSzPts val="1900"/>
              <a:buNone/>
              <a:defRPr/>
            </a:lvl8pPr>
            <a:lvl9pPr lvl="8" algn="l" rtl="0">
              <a:spcBef>
                <a:spcPts val="0"/>
              </a:spcBef>
              <a:spcAft>
                <a:spcPts val="0"/>
              </a:spcAft>
              <a:buSzPts val="1900"/>
              <a:buNone/>
              <a:defRPr/>
            </a:lvl9pPr>
          </a:lstStyle>
          <a:p>
            <a:endParaRPr lang="en-US"/>
          </a:p>
        </p:txBody>
      </p:sp>
      <p:sp>
        <p:nvSpPr>
          <p:cNvPr id="90" name="Google Shape;90;p12"/>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3C21A0EC-FDE4-4D6F-BC12-64520274ADBE}" type="slidenum">
              <a:rPr lang="en-US" smtClean="0"/>
              <a:t>‹#›</a:t>
            </a:fld>
            <a:endParaRPr lang="en-US"/>
          </a:p>
        </p:txBody>
      </p:sp>
      <p:cxnSp>
        <p:nvCxnSpPr>
          <p:cNvPr id="91" name="Google Shape;91;p12"/>
          <p:cNvCxnSpPr/>
          <p:nvPr/>
        </p:nvCxnSpPr>
        <p:spPr>
          <a:xfrm>
            <a:off x="8839200" y="274639"/>
            <a:ext cx="0" cy="5851500"/>
          </a:xfrm>
          <a:prstGeom prst="straightConnector1">
            <a:avLst/>
          </a:prstGeom>
          <a:noFill/>
          <a:ln w="2540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13783870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CC964B-1ECC-4E3A-B292-007982C105B3}" type="datetimeFigureOut">
              <a:rPr lang="en-US" smtClean="0"/>
              <a:t>5/1/25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1A0EC-FDE4-4D6F-BC12-64520274ADBE}" type="slidenum">
              <a:rPr lang="en-US" smtClean="0"/>
              <a:t>‹#›</a:t>
            </a:fld>
            <a:endParaRPr lang="en-US"/>
          </a:p>
        </p:txBody>
      </p:sp>
      <p:cxnSp>
        <p:nvCxnSpPr>
          <p:cNvPr id="9" name="Straight Connector 8"/>
          <p:cNvCxnSpPr/>
          <p:nvPr/>
        </p:nvCxnSpPr>
        <p:spPr>
          <a:xfrm>
            <a:off x="609600" y="1417639"/>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95075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4" name="Picture 3" descr="A picture containing person, box, photo, person&#10;&#10;Description automatically generated">
            <a:extLst>
              <a:ext uri="{FF2B5EF4-FFF2-40B4-BE49-F238E27FC236}">
                <a16:creationId xmlns:a16="http://schemas.microsoft.com/office/drawing/2014/main" id="{F612E7FB-C976-5342-AF3A-273F59DF9F9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522591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C21A0EC-FDE4-4D6F-BC12-64520274ADBE}" type="slidenum">
              <a:rPr lang="en-US" smtClean="0"/>
              <a:t>‹#›</a:t>
            </a:fld>
            <a:endParaRPr lang="en-US"/>
          </a:p>
        </p:txBody>
      </p:sp>
    </p:spTree>
    <p:extLst>
      <p:ext uri="{BB962C8B-B14F-4D97-AF65-F5344CB8AC3E}">
        <p14:creationId xmlns:p14="http://schemas.microsoft.com/office/powerpoint/2010/main" val="1924277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C21A0EC-FDE4-4D6F-BC12-64520274ADBE}" type="slidenum">
              <a:rPr lang="en-US" smtClean="0"/>
              <a:t>‹#›</a:t>
            </a:fld>
            <a:endParaRPr lang="en-US"/>
          </a:p>
        </p:txBody>
      </p:sp>
      <p:cxnSp>
        <p:nvCxnSpPr>
          <p:cNvPr id="9" name="Straight Connector 8"/>
          <p:cNvCxnSpPr/>
          <p:nvPr/>
        </p:nvCxnSpPr>
        <p:spPr>
          <a:xfrm>
            <a:off x="609600" y="1417638"/>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01233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CC964B-1ECC-4E3A-B292-007982C105B3}" type="datetimeFigureOut">
              <a:rPr lang="en-US" smtClean="0"/>
              <a:t>5/1/25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A0EC-FDE4-4D6F-BC12-64520274ADBE}" type="slidenum">
              <a:rPr lang="en-US" smtClean="0"/>
              <a:t>‹#›</a:t>
            </a:fld>
            <a:endParaRPr lang="en-US"/>
          </a:p>
        </p:txBody>
      </p:sp>
    </p:spTree>
    <p:extLst>
      <p:ext uri="{BB962C8B-B14F-4D97-AF65-F5344CB8AC3E}">
        <p14:creationId xmlns:p14="http://schemas.microsoft.com/office/powerpoint/2010/main" val="38653568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0" y="0"/>
            <a:ext cx="12179140" cy="6856856"/>
          </a:xfrm>
          <a:prstGeom prst="rect">
            <a:avLst/>
          </a:prstGeom>
        </p:spPr>
      </p:pic>
      <p:sp>
        <p:nvSpPr>
          <p:cNvPr id="2" name="Title 1"/>
          <p:cNvSpPr>
            <a:spLocks noGrp="1"/>
          </p:cNvSpPr>
          <p:nvPr>
            <p:ph type="ctrTitle"/>
          </p:nvPr>
        </p:nvSpPr>
        <p:spPr>
          <a:xfrm>
            <a:off x="609600" y="883003"/>
            <a:ext cx="10363200" cy="1714725"/>
          </a:xfrm>
        </p:spPr>
        <p:txBody>
          <a:bodyPr lIns="0" tIns="0" rIns="0" bIns="0" anchor="b" anchorCtr="0">
            <a:noAutofit/>
          </a:bodyPr>
          <a:lstStyle>
            <a:lvl1pPr algn="l">
              <a:lnSpc>
                <a:spcPts val="7333"/>
              </a:lnSpc>
              <a:defRPr sz="7333" b="0" i="0" kern="0" spc="27" baseline="0">
                <a:solidFill>
                  <a:srgbClr val="FFFFFF"/>
                </a:solidFill>
                <a:latin typeface="Novecento sans wide Normal" panose="00000505000000000000" pitchFamily="50" charset="0"/>
                <a:cs typeface="Novecento sans wide Normal" panose="00000505000000000000" pitchFamily="50" charset="0"/>
              </a:defRPr>
            </a:lvl1pPr>
          </a:lstStyle>
          <a:p>
            <a:r>
              <a:rPr lang="en-US"/>
              <a:t>Click to edit Master title style</a:t>
            </a:r>
          </a:p>
        </p:txBody>
      </p:sp>
      <p:sp>
        <p:nvSpPr>
          <p:cNvPr id="3" name="Subtitle 2"/>
          <p:cNvSpPr>
            <a:spLocks noGrp="1"/>
          </p:cNvSpPr>
          <p:nvPr>
            <p:ph type="subTitle" idx="1"/>
          </p:nvPr>
        </p:nvSpPr>
        <p:spPr>
          <a:xfrm>
            <a:off x="609602" y="2818597"/>
            <a:ext cx="10236575" cy="1752600"/>
          </a:xfrm>
        </p:spPr>
        <p:txBody>
          <a:bodyPr lIns="0" tIns="0" rIns="0" bIns="0" anchor="t" anchorCtr="0">
            <a:normAutofit/>
          </a:bodyPr>
          <a:lstStyle>
            <a:lvl1pPr marL="0" indent="0" algn="l">
              <a:spcBef>
                <a:spcPts val="0"/>
              </a:spcBef>
              <a:buNone/>
              <a:defRPr sz="2933" b="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10F38D38-FD70-4B13-9CD2-7273EC25694D}" type="datetimeFigureOut">
              <a:rPr lang="en-US" smtClean="0"/>
              <a:t>5/1/25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0F6B6AD-8CF8-4F54-B364-C96585720807}" type="slidenum">
              <a:rPr lang="en-US" smtClean="0"/>
              <a:t>‹#›</a:t>
            </a:fld>
            <a:endParaRPr lang="en-US"/>
          </a:p>
        </p:txBody>
      </p:sp>
    </p:spTree>
    <p:extLst>
      <p:ext uri="{BB962C8B-B14F-4D97-AF65-F5344CB8AC3E}">
        <p14:creationId xmlns:p14="http://schemas.microsoft.com/office/powerpoint/2010/main" val="14918292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666DCC-9301-81D6-EE47-CC1A73CF4475}"/>
              </a:ext>
            </a:extLst>
          </p:cNvPr>
          <p:cNvSpPr/>
          <p:nvPr/>
        </p:nvSpPr>
        <p:spPr>
          <a:xfrm>
            <a:off x="596903" y="3086104"/>
            <a:ext cx="10987617" cy="3305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774926" y="990600"/>
            <a:ext cx="10653002" cy="1504844"/>
          </a:xfrm>
          <a:effectLst/>
        </p:spPr>
        <p:txBody>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774926" y="2495454"/>
            <a:ext cx="1065300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6AC77354-EE09-AF51-26B7-ACECBE5AD412}"/>
              </a:ext>
            </a:extLst>
          </p:cNvPr>
          <p:cNvSpPr>
            <a:spLocks noGrp="1"/>
          </p:cNvSpPr>
          <p:nvPr>
            <p:ph type="dt" sz="half" idx="10"/>
          </p:nvPr>
        </p:nvSpPr>
        <p:spPr/>
        <p:txBody>
          <a:bodyPr/>
          <a:lstStyle>
            <a:lvl1pPr>
              <a:defRPr>
                <a:solidFill>
                  <a:schemeClr val="accent1">
                    <a:lumMod val="75000"/>
                    <a:lumOff val="25000"/>
                  </a:schemeClr>
                </a:solidFill>
              </a:defRPr>
            </a:lvl1pPr>
          </a:lstStyle>
          <a:p>
            <a:endParaRPr lang="en-US"/>
          </a:p>
        </p:txBody>
      </p:sp>
      <p:sp>
        <p:nvSpPr>
          <p:cNvPr id="6" name="Footer Placeholder 4">
            <a:extLst>
              <a:ext uri="{FF2B5EF4-FFF2-40B4-BE49-F238E27FC236}">
                <a16:creationId xmlns:a16="http://schemas.microsoft.com/office/drawing/2014/main" id="{2C252186-C7A7-56F0-E168-6C530AE918F5}"/>
              </a:ext>
            </a:extLst>
          </p:cNvPr>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5">
            <a:extLst>
              <a:ext uri="{FF2B5EF4-FFF2-40B4-BE49-F238E27FC236}">
                <a16:creationId xmlns:a16="http://schemas.microsoft.com/office/drawing/2014/main" id="{401540CF-BAAB-C92B-BFAA-B2BCA19A4FB8}"/>
              </a:ext>
            </a:extLst>
          </p:cNvPr>
          <p:cNvSpPr>
            <a:spLocks noGrp="1"/>
          </p:cNvSpPr>
          <p:nvPr>
            <p:ph type="sldNum" sz="quarter" idx="12"/>
          </p:nvPr>
        </p:nvSpPr>
        <p:spPr/>
        <p:txBody>
          <a:bodyPr/>
          <a:lstStyle>
            <a:lvl1pPr>
              <a:defRPr>
                <a:solidFill>
                  <a:srgbClr val="2F5AAC"/>
                </a:solidFill>
              </a:defRPr>
            </a:lvl1pPr>
          </a:lstStyle>
          <a:p>
            <a:fld id="{00000000-1234-1234-1234-123412341234}" type="slidenum">
              <a:rPr lang="en-US" smtClean="0"/>
              <a:pPr/>
              <a:t>‹#›</a:t>
            </a:fld>
            <a:endParaRPr lang="en-US"/>
          </a:p>
        </p:txBody>
      </p:sp>
    </p:spTree>
    <p:extLst>
      <p:ext uri="{BB962C8B-B14F-4D97-AF65-F5344CB8AC3E}">
        <p14:creationId xmlns:p14="http://schemas.microsoft.com/office/powerpoint/2010/main" val="1817502762"/>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2ECC27-136A-1948-6131-871852364251}"/>
              </a:ext>
            </a:extLst>
          </p:cNvPr>
          <p:cNvSpPr>
            <a:spLocks noChangeAspect="1"/>
          </p:cNvSpPr>
          <p:nvPr/>
        </p:nvSpPr>
        <p:spPr>
          <a:xfrm>
            <a:off x="596902" y="600075"/>
            <a:ext cx="10985500"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74926" y="2228009"/>
            <a:ext cx="10653002" cy="3630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A5D3DB8-6183-6FF2-4920-DD4D39E9BE07}"/>
              </a:ext>
            </a:extLst>
          </p:cNvPr>
          <p:cNvSpPr>
            <a:spLocks noGrp="1"/>
          </p:cNvSpPr>
          <p:nvPr>
            <p:ph type="dt" sz="half" idx="10"/>
          </p:nvPr>
        </p:nvSpPr>
        <p:spPr/>
        <p:txBody>
          <a:bodyPr/>
          <a:lstStyle>
            <a:lvl1pPr>
              <a:defRPr/>
            </a:lvl1pPr>
          </a:lstStyle>
          <a:p>
            <a:endParaRPr lang="en-US"/>
          </a:p>
        </p:txBody>
      </p:sp>
      <p:sp>
        <p:nvSpPr>
          <p:cNvPr id="6" name="Footer Placeholder 4">
            <a:extLst>
              <a:ext uri="{FF2B5EF4-FFF2-40B4-BE49-F238E27FC236}">
                <a16:creationId xmlns:a16="http://schemas.microsoft.com/office/drawing/2014/main" id="{0A3980E1-7968-071A-F362-6C7627980A68}"/>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84667E3C-A810-34CF-7E59-A34566C431EF}"/>
              </a:ext>
            </a:extLst>
          </p:cNvPr>
          <p:cNvSpPr>
            <a:spLocks noGrp="1"/>
          </p:cNvSpPr>
          <p:nvPr>
            <p:ph type="sldNum" sz="quarter" idx="12"/>
          </p:nvPr>
        </p:nvSpPr>
        <p:spPr/>
        <p:txBody>
          <a:bodyPr/>
          <a:lstStyle>
            <a:lvl1pPr>
              <a:defRPr/>
            </a:lvl1pPr>
          </a:lstStyle>
          <a:p>
            <a:fld id="{00000000-1234-1234-1234-123412341234}" type="slidenum">
              <a:rPr lang="en-US" smtClean="0"/>
              <a:pPr/>
              <a:t>‹#›</a:t>
            </a:fld>
            <a:endParaRPr lang="en-US" sz="1792">
              <a:solidFill>
                <a:srgbClr val="000000"/>
              </a:solidFill>
              <a:latin typeface="Arial"/>
              <a:ea typeface="Arial"/>
              <a:cs typeface="Arial"/>
              <a:sym typeface="Arial"/>
            </a:endParaRPr>
          </a:p>
        </p:txBody>
      </p:sp>
    </p:spTree>
    <p:extLst>
      <p:ext uri="{BB962C8B-B14F-4D97-AF65-F5344CB8AC3E}">
        <p14:creationId xmlns:p14="http://schemas.microsoft.com/office/powerpoint/2010/main" val="3399839127"/>
      </p:ext>
    </p:extLst>
  </p:cSld>
  <p:clrMapOvr>
    <a:masterClrMapping/>
  </p:clrMapOvr>
  <p:transition spd="slow">
    <p:fade/>
  </p:transition>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1D5E3A-6C56-FB00-B2AB-1F6716114F6C}"/>
              </a:ext>
            </a:extLst>
          </p:cNvPr>
          <p:cNvSpPr>
            <a:spLocks noChangeAspect="1"/>
          </p:cNvSpPr>
          <p:nvPr/>
        </p:nvSpPr>
        <p:spPr>
          <a:xfrm>
            <a:off x="603252" y="5141917"/>
            <a:ext cx="10985500" cy="12588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74931" y="3036573"/>
            <a:ext cx="10653001" cy="1504844"/>
          </a:xfrm>
        </p:spPr>
        <p:txBody>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774931" y="4541417"/>
            <a:ext cx="1065300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6341570E-9184-CA21-DD2D-D3284D77CCBF}"/>
              </a:ext>
            </a:extLst>
          </p:cNvPr>
          <p:cNvSpPr>
            <a:spLocks noGrp="1"/>
          </p:cNvSpPr>
          <p:nvPr>
            <p:ph type="dt" sz="half" idx="10"/>
          </p:nvPr>
        </p:nvSpPr>
        <p:spPr/>
        <p:txBody>
          <a:bodyPr/>
          <a:lstStyle>
            <a:lvl1pPr>
              <a:defRPr>
                <a:solidFill>
                  <a:schemeClr val="accent1">
                    <a:lumMod val="75000"/>
                    <a:lumOff val="25000"/>
                  </a:schemeClr>
                </a:solidFill>
              </a:defRPr>
            </a:lvl1pPr>
          </a:lstStyle>
          <a:p>
            <a:endParaRPr lang="en-US"/>
          </a:p>
        </p:txBody>
      </p:sp>
      <p:sp>
        <p:nvSpPr>
          <p:cNvPr id="6" name="Footer Placeholder 4">
            <a:extLst>
              <a:ext uri="{FF2B5EF4-FFF2-40B4-BE49-F238E27FC236}">
                <a16:creationId xmlns:a16="http://schemas.microsoft.com/office/drawing/2014/main" id="{65355883-5DD4-722F-AA13-DBECD0256FE2}"/>
              </a:ext>
            </a:extLst>
          </p:cNvPr>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5">
            <a:extLst>
              <a:ext uri="{FF2B5EF4-FFF2-40B4-BE49-F238E27FC236}">
                <a16:creationId xmlns:a16="http://schemas.microsoft.com/office/drawing/2014/main" id="{9D8926FD-FEBB-74D1-12DD-F5B3F4E20701}"/>
              </a:ext>
            </a:extLst>
          </p:cNvPr>
          <p:cNvSpPr>
            <a:spLocks noGrp="1"/>
          </p:cNvSpPr>
          <p:nvPr>
            <p:ph type="sldNum" sz="quarter" idx="12"/>
          </p:nvPr>
        </p:nvSpPr>
        <p:spPr/>
        <p:txBody>
          <a:bodyPr/>
          <a:lstStyle>
            <a:lvl1pPr>
              <a:defRPr>
                <a:solidFill>
                  <a:srgbClr val="2F5AAC"/>
                </a:solidFill>
              </a:defRPr>
            </a:lvl1pPr>
          </a:lstStyle>
          <a:p>
            <a:fld id="{00000000-1234-1234-1234-123412341234}" type="slidenum">
              <a:rPr lang="en-US" smtClean="0"/>
              <a:pPr/>
              <a:t>‹#›</a:t>
            </a:fld>
            <a:endParaRPr lang="en-US" sz="1792">
              <a:solidFill>
                <a:srgbClr val="000000"/>
              </a:solidFill>
              <a:latin typeface="Arial"/>
              <a:ea typeface="Arial"/>
              <a:cs typeface="Arial"/>
              <a:sym typeface="Arial"/>
            </a:endParaRPr>
          </a:p>
        </p:txBody>
      </p:sp>
    </p:spTree>
    <p:extLst>
      <p:ext uri="{BB962C8B-B14F-4D97-AF65-F5344CB8AC3E}">
        <p14:creationId xmlns:p14="http://schemas.microsoft.com/office/powerpoint/2010/main" val="2553901054"/>
      </p:ext>
    </p:extLst>
  </p:cSld>
  <p:clrMapOvr>
    <a:masterClrMapping/>
  </p:clrMapOvr>
  <p:transition spd="slow">
    <p:fade/>
  </p:transition>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4F20B0-11EA-0C38-8D63-C6DC4545A751}"/>
              </a:ext>
            </a:extLst>
          </p:cNvPr>
          <p:cNvSpPr>
            <a:spLocks noChangeAspect="1"/>
          </p:cNvSpPr>
          <p:nvPr/>
        </p:nvSpPr>
        <p:spPr>
          <a:xfrm>
            <a:off x="596902" y="600075"/>
            <a:ext cx="10985500"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4928" y="2228004"/>
            <a:ext cx="51993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710" y="2228004"/>
            <a:ext cx="5210216"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57B12193-E35D-E2B0-9DA1-CBBE0631157D}"/>
              </a:ext>
            </a:extLst>
          </p:cNvPr>
          <p:cNvSpPr>
            <a:spLocks noGrp="1"/>
          </p:cNvSpPr>
          <p:nvPr>
            <p:ph type="dt" sz="half" idx="10"/>
          </p:nvPr>
        </p:nvSpPr>
        <p:spPr/>
        <p:txBody>
          <a:bodyPr/>
          <a:lstStyle>
            <a:lvl1pPr>
              <a:defRPr/>
            </a:lvl1pPr>
          </a:lstStyle>
          <a:p>
            <a:endParaRPr lang="en-US"/>
          </a:p>
        </p:txBody>
      </p:sp>
      <p:sp>
        <p:nvSpPr>
          <p:cNvPr id="7" name="Footer Placeholder 5">
            <a:extLst>
              <a:ext uri="{FF2B5EF4-FFF2-40B4-BE49-F238E27FC236}">
                <a16:creationId xmlns:a16="http://schemas.microsoft.com/office/drawing/2014/main" id="{6BBD4661-7EDA-D608-B92E-DE4541C67B0C}"/>
              </a:ext>
            </a:extLst>
          </p:cNvPr>
          <p:cNvSpPr>
            <a:spLocks noGrp="1"/>
          </p:cNvSpPr>
          <p:nvPr>
            <p:ph type="ftr" sz="quarter" idx="11"/>
          </p:nvPr>
        </p:nvSpPr>
        <p:spPr/>
        <p:txBody>
          <a:bodyPr/>
          <a:lstStyle>
            <a:lvl1pPr>
              <a:defRPr/>
            </a:lvl1pPr>
          </a:lstStyle>
          <a:p>
            <a:endParaRPr lang="en-US"/>
          </a:p>
        </p:txBody>
      </p:sp>
      <p:sp>
        <p:nvSpPr>
          <p:cNvPr id="8" name="Slide Number Placeholder 6">
            <a:extLst>
              <a:ext uri="{FF2B5EF4-FFF2-40B4-BE49-F238E27FC236}">
                <a16:creationId xmlns:a16="http://schemas.microsoft.com/office/drawing/2014/main" id="{5C03CDC3-3AD8-8A51-1FE1-0D94BCF9E661}"/>
              </a:ext>
            </a:extLst>
          </p:cNvPr>
          <p:cNvSpPr>
            <a:spLocks noGrp="1"/>
          </p:cNvSpPr>
          <p:nvPr>
            <p:ph type="sldNum" sz="quarter" idx="12"/>
          </p:nvPr>
        </p:nvSpPr>
        <p:spPr/>
        <p:txBody>
          <a:bodyPr/>
          <a:lstStyle>
            <a:lvl1pPr>
              <a:defRPr/>
            </a:lvl1pPr>
          </a:lstStyle>
          <a:p>
            <a:fld id="{00000000-1234-1234-1234-123412341234}" type="slidenum">
              <a:rPr lang="en-US" smtClean="0"/>
              <a:pPr/>
              <a:t>‹#›</a:t>
            </a:fld>
            <a:endParaRPr lang="en-US" sz="1792">
              <a:solidFill>
                <a:srgbClr val="000000"/>
              </a:solidFill>
              <a:latin typeface="Arial"/>
              <a:ea typeface="Arial"/>
              <a:cs typeface="Arial"/>
              <a:sym typeface="Arial"/>
            </a:endParaRPr>
          </a:p>
        </p:txBody>
      </p:sp>
    </p:spTree>
    <p:extLst>
      <p:ext uri="{BB962C8B-B14F-4D97-AF65-F5344CB8AC3E}">
        <p14:creationId xmlns:p14="http://schemas.microsoft.com/office/powerpoint/2010/main" val="3122996419"/>
      </p:ext>
    </p:extLst>
  </p:cSld>
  <p:clrMapOvr>
    <a:masterClrMapping/>
  </p:clrMapOvr>
  <p:transition spd="slow">
    <p:fade/>
  </p:transition>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88AED4-A873-AA4E-A24A-18F2BF232E8A}"/>
              </a:ext>
            </a:extLst>
          </p:cNvPr>
          <p:cNvSpPr>
            <a:spLocks noChangeAspect="1"/>
          </p:cNvSpPr>
          <p:nvPr/>
        </p:nvSpPr>
        <p:spPr>
          <a:xfrm>
            <a:off x="596902" y="600075"/>
            <a:ext cx="10985500"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82960" y="2228003"/>
            <a:ext cx="4791333"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4928" y="2926061"/>
            <a:ext cx="5199369"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25746" y="2228003"/>
            <a:ext cx="480218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10" y="2926061"/>
            <a:ext cx="521021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a:extLst>
              <a:ext uri="{FF2B5EF4-FFF2-40B4-BE49-F238E27FC236}">
                <a16:creationId xmlns:a16="http://schemas.microsoft.com/office/drawing/2014/main" id="{58F16428-62E5-40C8-D831-BAA85E26F524}"/>
              </a:ext>
            </a:extLst>
          </p:cNvPr>
          <p:cNvSpPr>
            <a:spLocks noGrp="1"/>
          </p:cNvSpPr>
          <p:nvPr>
            <p:ph type="dt" sz="half" idx="10"/>
          </p:nvPr>
        </p:nvSpPr>
        <p:spPr/>
        <p:txBody>
          <a:bodyPr/>
          <a:lstStyle>
            <a:lvl1pPr>
              <a:defRPr/>
            </a:lvl1pPr>
          </a:lstStyle>
          <a:p>
            <a:endParaRPr lang="en-US"/>
          </a:p>
        </p:txBody>
      </p:sp>
      <p:sp>
        <p:nvSpPr>
          <p:cNvPr id="9" name="Footer Placeholder 7">
            <a:extLst>
              <a:ext uri="{FF2B5EF4-FFF2-40B4-BE49-F238E27FC236}">
                <a16:creationId xmlns:a16="http://schemas.microsoft.com/office/drawing/2014/main" id="{D69AE919-C3E3-4894-67FC-33D64D97FAD3}"/>
              </a:ext>
            </a:extLst>
          </p:cNvPr>
          <p:cNvSpPr>
            <a:spLocks noGrp="1"/>
          </p:cNvSpPr>
          <p:nvPr>
            <p:ph type="ftr" sz="quarter" idx="11"/>
          </p:nvPr>
        </p:nvSpPr>
        <p:spPr/>
        <p:txBody>
          <a:bodyPr/>
          <a:lstStyle>
            <a:lvl1pPr>
              <a:defRPr/>
            </a:lvl1pPr>
          </a:lstStyle>
          <a:p>
            <a:endParaRPr lang="en-US"/>
          </a:p>
        </p:txBody>
      </p:sp>
      <p:sp>
        <p:nvSpPr>
          <p:cNvPr id="10" name="Slide Number Placeholder 8">
            <a:extLst>
              <a:ext uri="{FF2B5EF4-FFF2-40B4-BE49-F238E27FC236}">
                <a16:creationId xmlns:a16="http://schemas.microsoft.com/office/drawing/2014/main" id="{303341C2-F33B-125C-C1B1-78332980D890}"/>
              </a:ext>
            </a:extLst>
          </p:cNvPr>
          <p:cNvSpPr>
            <a:spLocks noGrp="1"/>
          </p:cNvSpPr>
          <p:nvPr>
            <p:ph type="sldNum" sz="quarter" idx="12"/>
          </p:nvPr>
        </p:nvSpPr>
        <p:spPr/>
        <p:txBody>
          <a:bodyPr/>
          <a:lstStyle>
            <a:lvl1pPr>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418678172"/>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B3F28A-8A9B-3DF8-91D0-8D01BBCE2149}"/>
              </a:ext>
            </a:extLst>
          </p:cNvPr>
          <p:cNvSpPr>
            <a:spLocks noChangeAspect="1"/>
          </p:cNvSpPr>
          <p:nvPr/>
        </p:nvSpPr>
        <p:spPr>
          <a:xfrm>
            <a:off x="596902" y="600075"/>
            <a:ext cx="10985500"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4" name="Date Placeholder 2">
            <a:extLst>
              <a:ext uri="{FF2B5EF4-FFF2-40B4-BE49-F238E27FC236}">
                <a16:creationId xmlns:a16="http://schemas.microsoft.com/office/drawing/2014/main" id="{653AD97C-F74E-F8E1-4F59-694831725C6A}"/>
              </a:ext>
            </a:extLst>
          </p:cNvPr>
          <p:cNvSpPr>
            <a:spLocks noGrp="1"/>
          </p:cNvSpPr>
          <p:nvPr>
            <p:ph type="dt" sz="half" idx="10"/>
          </p:nvPr>
        </p:nvSpPr>
        <p:spPr/>
        <p:txBody>
          <a:bodyPr/>
          <a:lstStyle>
            <a:lvl1pPr>
              <a:defRPr/>
            </a:lvl1pPr>
          </a:lstStyle>
          <a:p>
            <a:endParaRPr lang="en-US"/>
          </a:p>
        </p:txBody>
      </p:sp>
      <p:sp>
        <p:nvSpPr>
          <p:cNvPr id="5" name="Footer Placeholder 3">
            <a:extLst>
              <a:ext uri="{FF2B5EF4-FFF2-40B4-BE49-F238E27FC236}">
                <a16:creationId xmlns:a16="http://schemas.microsoft.com/office/drawing/2014/main" id="{FA9C0397-E933-7A56-ABA8-1D5BD9F2D68D}"/>
              </a:ext>
            </a:extLst>
          </p:cNvPr>
          <p:cNvSpPr>
            <a:spLocks noGrp="1"/>
          </p:cNvSpPr>
          <p:nvPr>
            <p:ph type="ftr" sz="quarter" idx="11"/>
          </p:nvPr>
        </p:nvSpPr>
        <p:spPr/>
        <p:txBody>
          <a:bodyPr/>
          <a:lstStyle>
            <a:lvl1pPr>
              <a:defRPr/>
            </a:lvl1pPr>
          </a:lstStyle>
          <a:p>
            <a:endParaRPr lang="en-US"/>
          </a:p>
        </p:txBody>
      </p:sp>
      <p:sp>
        <p:nvSpPr>
          <p:cNvPr id="6" name="Slide Number Placeholder 4">
            <a:extLst>
              <a:ext uri="{FF2B5EF4-FFF2-40B4-BE49-F238E27FC236}">
                <a16:creationId xmlns:a16="http://schemas.microsoft.com/office/drawing/2014/main" id="{D06297A7-0837-F1F8-FC92-CDFEF2125735}"/>
              </a:ext>
            </a:extLst>
          </p:cNvPr>
          <p:cNvSpPr>
            <a:spLocks noGrp="1"/>
          </p:cNvSpPr>
          <p:nvPr>
            <p:ph type="sldNum" sz="quarter" idx="12"/>
          </p:nvPr>
        </p:nvSpPr>
        <p:spPr/>
        <p:txBody>
          <a:bodyPr/>
          <a:lstStyle>
            <a:lvl1pPr>
              <a:defRPr/>
            </a:lvl1pPr>
          </a:lstStyle>
          <a:p>
            <a:fld id="{00000000-1234-1234-1234-123412341234}" type="slidenum">
              <a:rPr lang="en-US" smtClean="0"/>
              <a:pPr/>
              <a:t>‹#›</a:t>
            </a:fld>
            <a:endParaRPr lang="en-US" sz="1792">
              <a:solidFill>
                <a:srgbClr val="000000"/>
              </a:solidFill>
              <a:latin typeface="Arial"/>
              <a:ea typeface="Arial"/>
              <a:cs typeface="Arial"/>
              <a:sym typeface="Arial"/>
            </a:endParaRPr>
          </a:p>
        </p:txBody>
      </p:sp>
    </p:spTree>
    <p:extLst>
      <p:ext uri="{BB962C8B-B14F-4D97-AF65-F5344CB8AC3E}">
        <p14:creationId xmlns:p14="http://schemas.microsoft.com/office/powerpoint/2010/main" val="2385276021"/>
      </p:ext>
    </p:extLst>
  </p:cSld>
  <p:clrMapOvr>
    <a:masterClrMapping/>
  </p:clrMapOvr>
  <p:transition spd="slow">
    <p:fade/>
  </p:transition>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1DB0ACC-C220-1EBA-CCFA-6F40057A17FD}"/>
              </a:ext>
            </a:extLst>
          </p:cNvPr>
          <p:cNvSpPr>
            <a:spLocks noGrp="1"/>
          </p:cNvSpPr>
          <p:nvPr>
            <p:ph type="dt" sz="half" idx="10"/>
          </p:nvPr>
        </p:nvSpPr>
        <p:spPr/>
        <p:txBody>
          <a:bodyPr/>
          <a:lstStyle>
            <a:lvl1pPr>
              <a:defRPr/>
            </a:lvl1pPr>
          </a:lstStyle>
          <a:p>
            <a:endParaRPr lang="en-US"/>
          </a:p>
        </p:txBody>
      </p:sp>
      <p:sp>
        <p:nvSpPr>
          <p:cNvPr id="3" name="Footer Placeholder 4">
            <a:extLst>
              <a:ext uri="{FF2B5EF4-FFF2-40B4-BE49-F238E27FC236}">
                <a16:creationId xmlns:a16="http://schemas.microsoft.com/office/drawing/2014/main" id="{D9D30F6E-A225-BFDC-AFD4-BCFB152587E1}"/>
              </a:ext>
            </a:extLst>
          </p:cNvPr>
          <p:cNvSpPr>
            <a:spLocks noGrp="1"/>
          </p:cNvSpPr>
          <p:nvPr>
            <p:ph type="ftr" sz="quarter" idx="11"/>
          </p:nvPr>
        </p:nvSpPr>
        <p:spPr/>
        <p:txBody>
          <a:bodyPr/>
          <a:lstStyle>
            <a:lvl1pPr>
              <a:defRPr/>
            </a:lvl1pPr>
          </a:lstStyle>
          <a:p>
            <a:endParaRPr lang="en-US"/>
          </a:p>
        </p:txBody>
      </p:sp>
      <p:sp>
        <p:nvSpPr>
          <p:cNvPr id="4" name="Slide Number Placeholder 5">
            <a:extLst>
              <a:ext uri="{FF2B5EF4-FFF2-40B4-BE49-F238E27FC236}">
                <a16:creationId xmlns:a16="http://schemas.microsoft.com/office/drawing/2014/main" id="{F9081F22-4FE3-F0DD-2315-D5E9101478B8}"/>
              </a:ext>
            </a:extLst>
          </p:cNvPr>
          <p:cNvSpPr>
            <a:spLocks noGrp="1"/>
          </p:cNvSpPr>
          <p:nvPr>
            <p:ph type="sldNum" sz="quarter" idx="12"/>
          </p:nvPr>
        </p:nvSpPr>
        <p:spPr/>
        <p:txBody>
          <a:bodyPr/>
          <a:lstStyle>
            <a:lvl1pPr>
              <a:defRPr/>
            </a:lvl1pPr>
          </a:lstStyle>
          <a:p>
            <a:fld id="{00000000-1234-1234-1234-123412341234}" type="slidenum">
              <a:rPr lang="en-US" smtClean="0"/>
              <a:pPr/>
              <a:t>‹#›</a:t>
            </a:fld>
            <a:endParaRPr lang="en-US"/>
          </a:p>
        </p:txBody>
      </p:sp>
    </p:spTree>
    <p:extLst>
      <p:ext uri="{BB962C8B-B14F-4D97-AF65-F5344CB8AC3E}">
        <p14:creationId xmlns:p14="http://schemas.microsoft.com/office/powerpoint/2010/main" val="2258613544"/>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E25898-5839-C440-5484-718A482AB9C0}"/>
              </a:ext>
            </a:extLst>
          </p:cNvPr>
          <p:cNvSpPr>
            <a:spLocks noChangeAspect="1"/>
          </p:cNvSpPr>
          <p:nvPr/>
        </p:nvSpPr>
        <p:spPr>
          <a:xfrm>
            <a:off x="603252" y="5141913"/>
            <a:ext cx="10985500" cy="1274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75140" y="5262296"/>
            <a:ext cx="4715500"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595199" y="601200"/>
            <a:ext cx="10987200" cy="4204800"/>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9" y="5262305"/>
            <a:ext cx="5687103" cy="689515"/>
          </a:xfrm>
        </p:spPr>
        <p:txBody>
          <a:bodyP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9CB3BCF8-2213-B7AA-D94C-AC0201951D4F}"/>
              </a:ext>
            </a:extLst>
          </p:cNvPr>
          <p:cNvSpPr>
            <a:spLocks noGrp="1"/>
          </p:cNvSpPr>
          <p:nvPr>
            <p:ph type="dt" sz="half" idx="10"/>
          </p:nvPr>
        </p:nvSpPr>
        <p:spPr/>
        <p:txBody>
          <a:bodyPr/>
          <a:lstStyle>
            <a:lvl1pPr>
              <a:defRPr>
                <a:solidFill>
                  <a:schemeClr val="accent1">
                    <a:lumMod val="75000"/>
                    <a:lumOff val="25000"/>
                  </a:schemeClr>
                </a:solidFill>
              </a:defRPr>
            </a:lvl1pPr>
          </a:lstStyle>
          <a:p>
            <a:endParaRPr lang="en-US"/>
          </a:p>
        </p:txBody>
      </p:sp>
      <p:sp>
        <p:nvSpPr>
          <p:cNvPr id="7" name="Footer Placeholder 5">
            <a:extLst>
              <a:ext uri="{FF2B5EF4-FFF2-40B4-BE49-F238E27FC236}">
                <a16:creationId xmlns:a16="http://schemas.microsoft.com/office/drawing/2014/main" id="{2B97C785-8AF3-D3F2-28CC-F9383C92513D}"/>
              </a:ext>
            </a:extLst>
          </p:cNvPr>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8" name="Slide Number Placeholder 6">
            <a:extLst>
              <a:ext uri="{FF2B5EF4-FFF2-40B4-BE49-F238E27FC236}">
                <a16:creationId xmlns:a16="http://schemas.microsoft.com/office/drawing/2014/main" id="{9B6F8FEF-98A9-9698-79BB-7B8B8A10EB98}"/>
              </a:ext>
            </a:extLst>
          </p:cNvPr>
          <p:cNvSpPr>
            <a:spLocks noGrp="1"/>
          </p:cNvSpPr>
          <p:nvPr>
            <p:ph type="sldNum" sz="quarter" idx="12"/>
          </p:nvPr>
        </p:nvSpPr>
        <p:spPr/>
        <p:txBody>
          <a:bodyPr/>
          <a:lstStyle>
            <a:lvl1pPr>
              <a:defRPr>
                <a:solidFill>
                  <a:srgbClr val="2F5AAC"/>
                </a:solidFill>
              </a:defRPr>
            </a:lvl1pPr>
          </a:lstStyle>
          <a:p>
            <a:fld id="{00000000-1234-1234-1234-123412341234}" type="slidenum">
              <a:rPr lang="en-US" smtClean="0"/>
              <a:pPr/>
              <a:t>‹#›</a:t>
            </a:fld>
            <a:endParaRPr lang="en-US" sz="1792">
              <a:solidFill>
                <a:srgbClr val="000000"/>
              </a:solidFill>
              <a:latin typeface="Arial"/>
              <a:ea typeface="Arial"/>
              <a:cs typeface="Arial"/>
              <a:sym typeface="Arial"/>
            </a:endParaRPr>
          </a:p>
        </p:txBody>
      </p:sp>
    </p:spTree>
    <p:extLst>
      <p:ext uri="{BB962C8B-B14F-4D97-AF65-F5344CB8AC3E}">
        <p14:creationId xmlns:p14="http://schemas.microsoft.com/office/powerpoint/2010/main" val="365232135"/>
      </p:ext>
    </p:extLst>
  </p:cSld>
  <p:clrMapOvr>
    <a:masterClrMapping/>
  </p:clrMapOvr>
  <p:transition spd="slow">
    <p:fade/>
  </p:transition>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926" y="4693389"/>
            <a:ext cx="10653002" cy="566738"/>
          </a:xfrm>
        </p:spPr>
        <p:txBody>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597460" y="599725"/>
            <a:ext cx="10984941"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774926" y="5260136"/>
            <a:ext cx="1065300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07EFA94-6227-4C2D-A9F9-B7E3252B9E94}"/>
              </a:ext>
            </a:extLst>
          </p:cNvPr>
          <p:cNvSpPr>
            <a:spLocks noGrp="1"/>
          </p:cNvSpPr>
          <p:nvPr>
            <p:ph type="dt" sz="half" idx="10"/>
          </p:nvPr>
        </p:nvSpPr>
        <p:spPr/>
        <p:txBody>
          <a:bodyPr/>
          <a:lstStyle>
            <a:lvl1pPr>
              <a:defRPr/>
            </a:lvl1pPr>
          </a:lstStyle>
          <a:p>
            <a:endParaRPr lang="en-US"/>
          </a:p>
        </p:txBody>
      </p:sp>
      <p:sp>
        <p:nvSpPr>
          <p:cNvPr id="6" name="Footer Placeholder 4">
            <a:extLst>
              <a:ext uri="{FF2B5EF4-FFF2-40B4-BE49-F238E27FC236}">
                <a16:creationId xmlns:a16="http://schemas.microsoft.com/office/drawing/2014/main" id="{D353D223-9FFB-4376-95C9-D51063C89B82}"/>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9EFD322D-6806-53EA-4778-448D2E1A04A8}"/>
              </a:ext>
            </a:extLst>
          </p:cNvPr>
          <p:cNvSpPr>
            <a:spLocks noGrp="1"/>
          </p:cNvSpPr>
          <p:nvPr>
            <p:ph type="sldNum" sz="quarter" idx="12"/>
          </p:nvPr>
        </p:nvSpPr>
        <p:spPr/>
        <p:txBody>
          <a:bodyPr/>
          <a:lstStyle>
            <a:lvl1pPr>
              <a:defRPr/>
            </a:lvl1pPr>
          </a:lstStyle>
          <a:p>
            <a:fld id="{00000000-1234-1234-1234-123412341234}" type="slidenum">
              <a:rPr lang="en-US" smtClean="0"/>
              <a:pPr/>
              <a:t>‹#›</a:t>
            </a:fld>
            <a:endParaRPr lang="en-US" sz="1792">
              <a:solidFill>
                <a:srgbClr val="000000"/>
              </a:solidFill>
              <a:latin typeface="Arial"/>
              <a:ea typeface="Arial"/>
              <a:cs typeface="Arial"/>
              <a:sym typeface="Arial"/>
            </a:endParaRPr>
          </a:p>
        </p:txBody>
      </p:sp>
    </p:spTree>
    <p:extLst>
      <p:ext uri="{BB962C8B-B14F-4D97-AF65-F5344CB8AC3E}">
        <p14:creationId xmlns:p14="http://schemas.microsoft.com/office/powerpoint/2010/main" val="3015533615"/>
      </p:ext>
    </p:extLst>
  </p:cSld>
  <p:clrMapOvr>
    <a:masterClrMapping/>
  </p:clrMapOvr>
  <p:transition spd="slow">
    <p:fade/>
  </p:transition>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E5B795-FC5D-64A2-5743-BF785B7266D0}"/>
              </a:ext>
            </a:extLst>
          </p:cNvPr>
          <p:cNvSpPr>
            <a:spLocks noChangeAspect="1"/>
          </p:cNvSpPr>
          <p:nvPr/>
        </p:nvSpPr>
        <p:spPr>
          <a:xfrm>
            <a:off x="596902" y="600075"/>
            <a:ext cx="10985500"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C47FC4E-99F7-7C37-5CC2-77533561C2F5}"/>
              </a:ext>
            </a:extLst>
          </p:cNvPr>
          <p:cNvSpPr>
            <a:spLocks noGrp="1"/>
          </p:cNvSpPr>
          <p:nvPr>
            <p:ph type="dt" sz="half" idx="10"/>
          </p:nvPr>
        </p:nvSpPr>
        <p:spPr/>
        <p:txBody>
          <a:bodyPr/>
          <a:lstStyle>
            <a:lvl1pPr>
              <a:defRPr/>
            </a:lvl1pPr>
          </a:lstStyle>
          <a:p>
            <a:endParaRPr lang="en-US"/>
          </a:p>
        </p:txBody>
      </p:sp>
      <p:sp>
        <p:nvSpPr>
          <p:cNvPr id="6" name="Footer Placeholder 4">
            <a:extLst>
              <a:ext uri="{FF2B5EF4-FFF2-40B4-BE49-F238E27FC236}">
                <a16:creationId xmlns:a16="http://schemas.microsoft.com/office/drawing/2014/main" id="{5BBC13C7-D444-9B46-B287-13972CD0FE5B}"/>
              </a:ext>
            </a:extLst>
          </p:cNvPr>
          <p:cNvSpPr>
            <a:spLocks noGrp="1"/>
          </p:cNvSpPr>
          <p:nvPr>
            <p:ph type="ftr" sz="quarter" idx="11"/>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9F6152EE-4B3A-6042-97C4-527D79FF60BD}"/>
              </a:ext>
            </a:extLst>
          </p:cNvPr>
          <p:cNvSpPr>
            <a:spLocks noGrp="1"/>
          </p:cNvSpPr>
          <p:nvPr>
            <p:ph type="sldNum" sz="quarter" idx="12"/>
          </p:nvPr>
        </p:nvSpPr>
        <p:spPr/>
        <p:txBody>
          <a:bodyPr/>
          <a:lstStyle>
            <a:lvl1pPr>
              <a:defRPr/>
            </a:lvl1pPr>
          </a:lstStyle>
          <a:p>
            <a:fld id="{00000000-1234-1234-1234-123412341234}" type="slidenum">
              <a:rPr lang="en-US" smtClean="0"/>
              <a:pPr/>
              <a:t>‹#›</a:t>
            </a:fld>
            <a:endParaRPr lang="en-US" sz="1792">
              <a:solidFill>
                <a:srgbClr val="000000"/>
              </a:solidFill>
              <a:latin typeface="Arial"/>
              <a:ea typeface="Arial"/>
              <a:cs typeface="Arial"/>
              <a:sym typeface="Arial"/>
            </a:endParaRPr>
          </a:p>
        </p:txBody>
      </p:sp>
    </p:spTree>
    <p:extLst>
      <p:ext uri="{BB962C8B-B14F-4D97-AF65-F5344CB8AC3E}">
        <p14:creationId xmlns:p14="http://schemas.microsoft.com/office/powerpoint/2010/main" val="1690826812"/>
      </p:ext>
    </p:extLst>
  </p:cSld>
  <p:clrMapOvr>
    <a:masterClrMapping/>
  </p:clrMapOvr>
  <p:transition spd="slow">
    <p:fade/>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415600" y="593367"/>
            <a:ext cx="11360800" cy="763600"/>
          </a:xfrm>
          <a:prstGeom prst="rect">
            <a:avLst/>
          </a:prstGeom>
        </p:spPr>
        <p:txBody>
          <a:bodyPr spcFirstLastPara="1" wrap="square" lIns="91425" tIns="45700" rIns="91425" bIns="45700" anchor="ctr" anchorCtr="0">
            <a:norm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88" name="Google Shape;88;p13"/>
          <p:cNvSpPr txBox="1">
            <a:spLocks noGrp="1"/>
          </p:cNvSpPr>
          <p:nvPr>
            <p:ph type="body" idx="1"/>
          </p:nvPr>
        </p:nvSpPr>
        <p:spPr>
          <a:xfrm>
            <a:off x="415600" y="1536633"/>
            <a:ext cx="11360800" cy="4555200"/>
          </a:xfrm>
          <a:prstGeom prst="rect">
            <a:avLst/>
          </a:prstGeom>
        </p:spPr>
        <p:txBody>
          <a:bodyPr spcFirstLastPara="1" wrap="square" lIns="91425" tIns="45700" rIns="91425" bIns="45700" anchor="t" anchorCtr="0">
            <a:normAutofit/>
          </a:bodyPr>
          <a:lstStyle>
            <a:lvl1pPr marL="609585" lvl="0" indent="-575719" rtl="0">
              <a:spcBef>
                <a:spcPts val="853"/>
              </a:spcBef>
              <a:spcAft>
                <a:spcPts val="0"/>
              </a:spcAft>
              <a:buSzPts val="3200"/>
              <a:buChar char="•"/>
              <a:defRPr/>
            </a:lvl1pPr>
            <a:lvl2pPr marL="1219170" lvl="1" indent="-541853" rtl="0">
              <a:spcBef>
                <a:spcPts val="747"/>
              </a:spcBef>
              <a:spcAft>
                <a:spcPts val="0"/>
              </a:spcAft>
              <a:buSzPts val="2800"/>
              <a:buChar char="–"/>
              <a:defRPr/>
            </a:lvl2pPr>
            <a:lvl3pPr marL="1828754" lvl="2" indent="-507987" rtl="0">
              <a:spcBef>
                <a:spcPts val="640"/>
              </a:spcBef>
              <a:spcAft>
                <a:spcPts val="0"/>
              </a:spcAft>
              <a:buSzPts val="2400"/>
              <a:buChar char="•"/>
              <a:defRPr/>
            </a:lvl3pPr>
            <a:lvl4pPr marL="2438339" lvl="3" indent="-474121" rtl="0">
              <a:spcBef>
                <a:spcPts val="533"/>
              </a:spcBef>
              <a:spcAft>
                <a:spcPts val="0"/>
              </a:spcAft>
              <a:buSzPts val="2000"/>
              <a:buChar char="–"/>
              <a:defRPr/>
            </a:lvl4pPr>
            <a:lvl5pPr marL="3047924" lvl="4" indent="-474121" rtl="0">
              <a:spcBef>
                <a:spcPts val="533"/>
              </a:spcBef>
              <a:spcAft>
                <a:spcPts val="0"/>
              </a:spcAft>
              <a:buSzPts val="2000"/>
              <a:buChar char="»"/>
              <a:defRPr/>
            </a:lvl5pPr>
            <a:lvl6pPr marL="3657509" lvl="5" indent="-474121" rtl="0">
              <a:spcBef>
                <a:spcPts val="533"/>
              </a:spcBef>
              <a:spcAft>
                <a:spcPts val="0"/>
              </a:spcAft>
              <a:buSzPts val="2000"/>
              <a:buChar char="•"/>
              <a:defRPr/>
            </a:lvl6pPr>
            <a:lvl7pPr marL="4267093" lvl="6" indent="-474121" rtl="0">
              <a:spcBef>
                <a:spcPts val="533"/>
              </a:spcBef>
              <a:spcAft>
                <a:spcPts val="0"/>
              </a:spcAft>
              <a:buSzPts val="2000"/>
              <a:buChar char="•"/>
              <a:defRPr/>
            </a:lvl7pPr>
            <a:lvl8pPr marL="4876678" lvl="7" indent="-474121" rtl="0">
              <a:spcBef>
                <a:spcPts val="533"/>
              </a:spcBef>
              <a:spcAft>
                <a:spcPts val="0"/>
              </a:spcAft>
              <a:buSzPts val="2000"/>
              <a:buChar char="•"/>
              <a:defRPr/>
            </a:lvl8pPr>
            <a:lvl9pPr marL="5486263" lvl="8" indent="-474121" rtl="0">
              <a:spcBef>
                <a:spcPts val="533"/>
              </a:spcBef>
              <a:spcAft>
                <a:spcPts val="0"/>
              </a:spcAft>
              <a:buSzPts val="2000"/>
              <a:buChar char="•"/>
              <a:defRPr/>
            </a:lvl9pPr>
          </a:lstStyle>
          <a:p>
            <a:pPr lvl="0"/>
            <a:r>
              <a:rPr lang="en-US"/>
              <a:t>Click to edit Master text styles</a:t>
            </a:r>
          </a:p>
        </p:txBody>
      </p:sp>
      <p:sp>
        <p:nvSpPr>
          <p:cNvPr id="89" name="Google Shape;89;p13"/>
          <p:cNvSpPr txBox="1">
            <a:spLocks noGrp="1"/>
          </p:cNvSpPr>
          <p:nvPr>
            <p:ph type="sldNum" idx="12"/>
          </p:nvPr>
        </p:nvSpPr>
        <p:spPr>
          <a:xfrm>
            <a:off x="11296611" y="6217623"/>
            <a:ext cx="731600" cy="5248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E0F6B6AD-8CF8-4F54-B364-C96585720807}" type="slidenum">
              <a:rPr lang="en-US" smtClean="0"/>
              <a:t>‹#›</a:t>
            </a:fld>
            <a:endParaRPr lang="en-US"/>
          </a:p>
        </p:txBody>
      </p:sp>
    </p:spTree>
    <p:extLst>
      <p:ext uri="{BB962C8B-B14F-4D97-AF65-F5344CB8AC3E}">
        <p14:creationId xmlns:p14="http://schemas.microsoft.com/office/powerpoint/2010/main" val="30600127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031BB9-8BC6-8997-8D48-F9EF5F498E78}"/>
              </a:ext>
            </a:extLst>
          </p:cNvPr>
          <p:cNvSpPr>
            <a:spLocks noChangeAspect="1"/>
          </p:cNvSpPr>
          <p:nvPr/>
        </p:nvSpPr>
        <p:spPr>
          <a:xfrm>
            <a:off x="8839200" y="600075"/>
            <a:ext cx="2743200" cy="5816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4" y="675735"/>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30" y="675735"/>
            <a:ext cx="7896278"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0ACF4AE-C5F5-1433-84F2-DB1A469CA297}"/>
              </a:ext>
            </a:extLst>
          </p:cNvPr>
          <p:cNvSpPr>
            <a:spLocks noGrp="1"/>
          </p:cNvSpPr>
          <p:nvPr>
            <p:ph type="dt" sz="half" idx="10"/>
          </p:nvPr>
        </p:nvSpPr>
        <p:spPr>
          <a:xfrm>
            <a:off x="8993719" y="5956304"/>
            <a:ext cx="1263649" cy="365125"/>
          </a:xfrm>
        </p:spPr>
        <p:txBody>
          <a:bodyPr/>
          <a:lstStyle>
            <a:lvl1pPr>
              <a:defRPr>
                <a:solidFill>
                  <a:schemeClr val="accent1">
                    <a:lumMod val="75000"/>
                    <a:lumOff val="25000"/>
                  </a:schemeClr>
                </a:solidFill>
              </a:defRPr>
            </a:lvl1pPr>
          </a:lstStyle>
          <a:p>
            <a:endParaRPr lang="en-US"/>
          </a:p>
        </p:txBody>
      </p:sp>
      <p:sp>
        <p:nvSpPr>
          <p:cNvPr id="6" name="Footer Placeholder 4">
            <a:extLst>
              <a:ext uri="{FF2B5EF4-FFF2-40B4-BE49-F238E27FC236}">
                <a16:creationId xmlns:a16="http://schemas.microsoft.com/office/drawing/2014/main" id="{868FE272-E428-28D3-DF91-86274C358017}"/>
              </a:ext>
            </a:extLst>
          </p:cNvPr>
          <p:cNvSpPr>
            <a:spLocks noGrp="1"/>
          </p:cNvSpPr>
          <p:nvPr>
            <p:ph type="ftr" sz="quarter" idx="11"/>
          </p:nvPr>
        </p:nvSpPr>
        <p:spPr>
          <a:xfrm>
            <a:off x="774703" y="5951542"/>
            <a:ext cx="7897284" cy="365125"/>
          </a:xfrm>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3221E1D0-1E69-261C-01E3-8524D5FE9663}"/>
              </a:ext>
            </a:extLst>
          </p:cNvPr>
          <p:cNvSpPr>
            <a:spLocks noGrp="1"/>
          </p:cNvSpPr>
          <p:nvPr>
            <p:ph type="sldNum" sz="quarter" idx="12"/>
          </p:nvPr>
        </p:nvSpPr>
        <p:spPr/>
        <p:txBody>
          <a:bodyPr/>
          <a:lstStyle>
            <a:lvl1pPr>
              <a:defRPr>
                <a:solidFill>
                  <a:srgbClr val="2F5AAC"/>
                </a:solidFill>
              </a:defRPr>
            </a:lvl1pPr>
          </a:lstStyle>
          <a:p>
            <a:fld id="{00000000-1234-1234-1234-123412341234}" type="slidenum">
              <a:rPr lang="en-US" smtClean="0"/>
              <a:pPr/>
              <a:t>‹#›</a:t>
            </a:fld>
            <a:endParaRPr lang="en-US" sz="1792">
              <a:solidFill>
                <a:srgbClr val="000000"/>
              </a:solidFill>
              <a:latin typeface="Arial"/>
              <a:ea typeface="Arial"/>
              <a:cs typeface="Arial"/>
              <a:sym typeface="Arial"/>
            </a:endParaRPr>
          </a:p>
        </p:txBody>
      </p:sp>
    </p:spTree>
    <p:extLst>
      <p:ext uri="{BB962C8B-B14F-4D97-AF65-F5344CB8AC3E}">
        <p14:creationId xmlns:p14="http://schemas.microsoft.com/office/powerpoint/2010/main" val="882949448"/>
      </p:ext>
    </p:extLst>
  </p:cSld>
  <p:clrMapOvr>
    <a:masterClrMapping/>
  </p:clrMapOvr>
  <p:transition spd="slow">
    <p:fade/>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0F6B6AD-8CF8-4F54-B364-C96585720807}" type="slidenum">
              <a:rPr lang="en-US" smtClean="0"/>
              <a:t>‹#›</a:t>
            </a:fld>
            <a:endParaRPr lang="en-US"/>
          </a:p>
        </p:txBody>
      </p:sp>
    </p:spTree>
    <p:extLst>
      <p:ext uri="{BB962C8B-B14F-4D97-AF65-F5344CB8AC3E}">
        <p14:creationId xmlns:p14="http://schemas.microsoft.com/office/powerpoint/2010/main" val="4216245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E0F6B6AD-8CF8-4F54-B364-C96585720807}" type="slidenum">
              <a:rPr lang="en-US" smtClean="0"/>
              <a:t>‹#›</a:t>
            </a:fld>
            <a:endParaRPr lang="en-US"/>
          </a:p>
        </p:txBody>
      </p:sp>
      <p:cxnSp>
        <p:nvCxnSpPr>
          <p:cNvPr id="9" name="Straight Connector 8"/>
          <p:cNvCxnSpPr/>
          <p:nvPr/>
        </p:nvCxnSpPr>
        <p:spPr>
          <a:xfrm>
            <a:off x="609600" y="1417638"/>
            <a:ext cx="109728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3197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F38D38-FD70-4B13-9CD2-7273EC25694D}" type="datetimeFigureOut">
              <a:rPr lang="en-US" smtClean="0"/>
              <a:t>5/1/25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6B6AD-8CF8-4F54-B364-C96585720807}" type="slidenum">
              <a:rPr lang="en-US" smtClean="0"/>
              <a:t>‹#›</a:t>
            </a:fld>
            <a:endParaRPr lang="en-US"/>
          </a:p>
        </p:txBody>
      </p:sp>
    </p:spTree>
    <p:extLst>
      <p:ext uri="{BB962C8B-B14F-4D97-AF65-F5344CB8AC3E}">
        <p14:creationId xmlns:p14="http://schemas.microsoft.com/office/powerpoint/2010/main" val="14273979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image" Target="../media/image4.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image" Target="../media/image5.jpe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46.xml"/><Relationship Id="rId7"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12">
            <a:alphaModFix/>
          </a:blip>
          <a:srcRect/>
          <a:stretch/>
        </p:blipFill>
        <p:spPr>
          <a:xfrm>
            <a:off x="0" y="6332315"/>
            <a:ext cx="12191997" cy="457200"/>
          </a:xfrm>
          <a:prstGeom prst="rect">
            <a:avLst/>
          </a:prstGeom>
          <a:noFill/>
          <a:ln>
            <a:noFill/>
          </a:ln>
        </p:spPr>
      </p:pic>
      <p:sp>
        <p:nvSpPr>
          <p:cNvPr id="11" name="Google Shape;11;p1"/>
          <p:cNvSpPr txBox="1">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normAutofit/>
          </a:bodyPr>
          <a:lstStyle>
            <a:lvl1pPr marR="0" lvl="0" algn="l" rtl="0">
              <a:spcBef>
                <a:spcPts val="0"/>
              </a:spcBef>
              <a:spcAft>
                <a:spcPts val="0"/>
              </a:spcAft>
              <a:buClr>
                <a:srgbClr val="67A2B9"/>
              </a:buClr>
              <a:buSzPts val="4400"/>
              <a:buFont typeface="Rockwell"/>
              <a:buNone/>
              <a:defRPr sz="4400" b="0" i="0" u="none" strike="noStrike" cap="none">
                <a:solidFill>
                  <a:srgbClr val="67A2B9"/>
                </a:solidFill>
                <a:latin typeface="Rockwell"/>
                <a:ea typeface="Rockwell"/>
                <a:cs typeface="Rockwell"/>
                <a:sym typeface="Rockwell"/>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
        <p:nvSpPr>
          <p:cNvPr id="12" name="Google Shape;12;p1"/>
          <p:cNvSpPr txBox="1">
            <a:spLocks noGrp="1"/>
          </p:cNvSpPr>
          <p:nvPr>
            <p:ph type="body" idx="1"/>
          </p:nvPr>
        </p:nvSpPr>
        <p:spPr>
          <a:xfrm>
            <a:off x="609600" y="1600201"/>
            <a:ext cx="10972800" cy="4526100"/>
          </a:xfrm>
          <a:prstGeom prst="rect">
            <a:avLst/>
          </a:prstGeom>
          <a:noFill/>
          <a:ln>
            <a:noFill/>
          </a:ln>
        </p:spPr>
        <p:txBody>
          <a:bodyPr spcFirstLastPara="1" wrap="square" lIns="121900" tIns="60925" rIns="121900" bIns="60925" anchor="t" anchorCtr="0">
            <a:normAutofit/>
          </a:bodyPr>
          <a:lstStyle>
            <a:lvl1pPr marL="457200" marR="0" lvl="0" indent="-431800" algn="l" rtl="0">
              <a:spcBef>
                <a:spcPts val="600"/>
              </a:spcBef>
              <a:spcAft>
                <a:spcPts val="0"/>
              </a:spcAft>
              <a:buClr>
                <a:srgbClr val="595959"/>
              </a:buClr>
              <a:buSzPts val="3200"/>
              <a:buFont typeface="Arial"/>
              <a:buChar char="•"/>
              <a:defRPr sz="3200" b="0" i="0" u="none" strike="noStrike" cap="none">
                <a:solidFill>
                  <a:srgbClr val="595959"/>
                </a:solidFill>
                <a:latin typeface="Arial"/>
                <a:ea typeface="Arial"/>
                <a:cs typeface="Arial"/>
                <a:sym typeface="Arial"/>
              </a:defRPr>
            </a:lvl1pPr>
            <a:lvl2pPr marL="914400" marR="0" lvl="1" indent="-406400" algn="l" rtl="0">
              <a:spcBef>
                <a:spcPts val="600"/>
              </a:spcBef>
              <a:spcAft>
                <a:spcPts val="0"/>
              </a:spcAft>
              <a:buClr>
                <a:srgbClr val="595959"/>
              </a:buClr>
              <a:buSzPts val="2800"/>
              <a:buFont typeface="Arial"/>
              <a:buChar char="–"/>
              <a:defRPr sz="2800" b="0" i="0" u="none" strike="noStrike" cap="none">
                <a:solidFill>
                  <a:srgbClr val="595959"/>
                </a:solidFill>
                <a:latin typeface="Arial"/>
                <a:ea typeface="Arial"/>
                <a:cs typeface="Arial"/>
                <a:sym typeface="Arial"/>
              </a:defRPr>
            </a:lvl2pPr>
            <a:lvl3pPr marL="1371600" marR="0" lvl="2" indent="-381000" algn="l" rtl="0">
              <a:spcBef>
                <a:spcPts val="500"/>
              </a:spcBef>
              <a:spcAft>
                <a:spcPts val="0"/>
              </a:spcAft>
              <a:buClr>
                <a:srgbClr val="595959"/>
              </a:buClr>
              <a:buSzPts val="2400"/>
              <a:buFont typeface="Arial"/>
              <a:buChar char="•"/>
              <a:defRPr sz="2400" b="0" i="0" u="none" strike="noStrike" cap="none">
                <a:solidFill>
                  <a:srgbClr val="595959"/>
                </a:solidFill>
                <a:latin typeface="Arial"/>
                <a:ea typeface="Arial"/>
                <a:cs typeface="Arial"/>
                <a:sym typeface="Arial"/>
              </a:defRPr>
            </a:lvl3pPr>
            <a:lvl4pPr marL="1828800" marR="0" lvl="3" indent="-355600" algn="l" rtl="0">
              <a:spcBef>
                <a:spcPts val="400"/>
              </a:spcBef>
              <a:spcAft>
                <a:spcPts val="0"/>
              </a:spcAft>
              <a:buClr>
                <a:srgbClr val="595959"/>
              </a:buClr>
              <a:buSzPts val="2000"/>
              <a:buFont typeface="Arial"/>
              <a:buChar char="–"/>
              <a:defRPr sz="2000" b="0" i="0" u="none" strike="noStrike" cap="none">
                <a:solidFill>
                  <a:srgbClr val="595959"/>
                </a:solidFill>
                <a:latin typeface="Arial"/>
                <a:ea typeface="Arial"/>
                <a:cs typeface="Arial"/>
                <a:sym typeface="Arial"/>
              </a:defRPr>
            </a:lvl4pPr>
            <a:lvl5pPr marL="2286000" marR="0" lvl="4" indent="-355600" algn="l" rtl="0">
              <a:spcBef>
                <a:spcPts val="400"/>
              </a:spcBef>
              <a:spcAft>
                <a:spcPts val="0"/>
              </a:spcAft>
              <a:buClr>
                <a:srgbClr val="595959"/>
              </a:buClr>
              <a:buSzPts val="2000"/>
              <a:buFont typeface="Arial"/>
              <a:buChar char="»"/>
              <a:defRPr sz="20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marR="0" lvl="0" algn="l" rtl="0">
              <a:spcBef>
                <a:spcPts val="0"/>
              </a:spcBef>
              <a:spcAft>
                <a:spcPts val="0"/>
              </a:spcAft>
              <a:buSzPts val="19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9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9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9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9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9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9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9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900"/>
              <a:buNone/>
              <a:defRPr sz="2400" b="0" i="0" u="none" strike="noStrike" cap="none">
                <a:solidFill>
                  <a:schemeClr val="dk1"/>
                </a:solidFill>
                <a:latin typeface="Arial"/>
                <a:ea typeface="Arial"/>
                <a:cs typeface="Arial"/>
                <a:sym typeface="Arial"/>
              </a:defRPr>
            </a:lvl9pPr>
          </a:lstStyle>
          <a:p>
            <a:fld id="{10F38D38-FD70-4B13-9CD2-7273EC25694D}" type="datetimeFigureOut">
              <a:rPr lang="en-US" smtClean="0"/>
              <a:t>5/1/25</a:t>
            </a:fld>
            <a:endParaRPr lang="en-US"/>
          </a:p>
        </p:txBody>
      </p:sp>
      <p:sp>
        <p:nvSpPr>
          <p:cNvPr id="14" name="Google Shape;14;p1"/>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marR="0" lvl="0" algn="ctr" rtl="0">
              <a:spcBef>
                <a:spcPts val="0"/>
              </a:spcBef>
              <a:spcAft>
                <a:spcPts val="0"/>
              </a:spcAft>
              <a:buSzPts val="1900"/>
              <a:buNone/>
              <a:defRPr sz="1200" b="0" i="0" u="none" strike="noStrike" cap="none">
                <a:solidFill>
                  <a:schemeClr val="lt1"/>
                </a:solidFill>
                <a:latin typeface="Arial"/>
                <a:ea typeface="Arial"/>
                <a:cs typeface="Arial"/>
                <a:sym typeface="Arial"/>
              </a:defRPr>
            </a:lvl1pPr>
            <a:lvl2pPr marR="0" lvl="1" algn="l" rtl="0">
              <a:spcBef>
                <a:spcPts val="0"/>
              </a:spcBef>
              <a:spcAft>
                <a:spcPts val="0"/>
              </a:spcAft>
              <a:buSzPts val="19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9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9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9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9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9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9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900"/>
              <a:buNone/>
              <a:defRPr sz="2400" b="0" i="0" u="none" strike="noStrike" cap="none">
                <a:solidFill>
                  <a:schemeClr val="dk1"/>
                </a:solidFill>
                <a:latin typeface="Arial"/>
                <a:ea typeface="Arial"/>
                <a:cs typeface="Arial"/>
                <a:sym typeface="Arial"/>
              </a:defRPr>
            </a:lvl9pPr>
          </a:lstStyle>
          <a:p>
            <a:endParaRPr lang="en-US"/>
          </a:p>
        </p:txBody>
      </p:sp>
      <p:sp>
        <p:nvSpPr>
          <p:cNvPr id="15" name="Google Shape;15;p1"/>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fld id="{E0F6B6AD-8CF8-4F54-B364-C96585720807}" type="slidenum">
              <a:rPr lang="en-US" smtClean="0"/>
              <a:t>‹#›</a:t>
            </a:fld>
            <a:endParaRPr lang="en-US"/>
          </a:p>
        </p:txBody>
      </p:sp>
      <p:sp>
        <p:nvSpPr>
          <p:cNvPr id="2" name="Rectangle 1">
            <a:extLst>
              <a:ext uri="{FF2B5EF4-FFF2-40B4-BE49-F238E27FC236}">
                <a16:creationId xmlns:a16="http://schemas.microsoft.com/office/drawing/2014/main" id="{587DA0B0-9D75-FA26-9CDC-6FF72587979B}"/>
              </a:ext>
            </a:extLst>
          </p:cNvPr>
          <p:cNvSpPr/>
          <p:nvPr userDrawn="1"/>
        </p:nvSpPr>
        <p:spPr>
          <a:xfrm>
            <a:off x="13920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3" name="Rectangle 2">
            <a:extLst>
              <a:ext uri="{FF2B5EF4-FFF2-40B4-BE49-F238E27FC236}">
                <a16:creationId xmlns:a16="http://schemas.microsoft.com/office/drawing/2014/main" id="{A2C34EA3-A44F-94D2-3D3C-CD2834EBF1B9}"/>
              </a:ext>
            </a:extLst>
          </p:cNvPr>
          <p:cNvSpPr/>
          <p:nvPr userDrawn="1"/>
        </p:nvSpPr>
        <p:spPr>
          <a:xfrm>
            <a:off x="23184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4" name="Rectangle 3">
            <a:extLst>
              <a:ext uri="{FF2B5EF4-FFF2-40B4-BE49-F238E27FC236}">
                <a16:creationId xmlns:a16="http://schemas.microsoft.com/office/drawing/2014/main" id="{3A045BC4-C1CB-16AE-8972-076B813CA02E}"/>
              </a:ext>
            </a:extLst>
          </p:cNvPr>
          <p:cNvSpPr/>
          <p:nvPr userDrawn="1"/>
        </p:nvSpPr>
        <p:spPr>
          <a:xfrm>
            <a:off x="32448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Rectangle 4">
            <a:extLst>
              <a:ext uri="{FF2B5EF4-FFF2-40B4-BE49-F238E27FC236}">
                <a16:creationId xmlns:a16="http://schemas.microsoft.com/office/drawing/2014/main" id="{378A70F1-F6E0-40E1-1A1A-D56DCE662111}"/>
              </a:ext>
            </a:extLst>
          </p:cNvPr>
          <p:cNvSpPr/>
          <p:nvPr userDrawn="1"/>
        </p:nvSpPr>
        <p:spPr>
          <a:xfrm>
            <a:off x="41712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Rectangle 5">
            <a:extLst>
              <a:ext uri="{FF2B5EF4-FFF2-40B4-BE49-F238E27FC236}">
                <a16:creationId xmlns:a16="http://schemas.microsoft.com/office/drawing/2014/main" id="{A7E89403-47D2-E99F-A8AD-EC6286694BD2}"/>
              </a:ext>
            </a:extLst>
          </p:cNvPr>
          <p:cNvSpPr/>
          <p:nvPr userDrawn="1"/>
        </p:nvSpPr>
        <p:spPr>
          <a:xfrm>
            <a:off x="50976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7" name="Rectangle 6">
            <a:extLst>
              <a:ext uri="{FF2B5EF4-FFF2-40B4-BE49-F238E27FC236}">
                <a16:creationId xmlns:a16="http://schemas.microsoft.com/office/drawing/2014/main" id="{5FA060B0-CD42-6342-C1F7-4BDC926FB4AE}"/>
              </a:ext>
            </a:extLst>
          </p:cNvPr>
          <p:cNvSpPr/>
          <p:nvPr userDrawn="1"/>
        </p:nvSpPr>
        <p:spPr>
          <a:xfrm>
            <a:off x="60240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Rectangle 7">
            <a:extLst>
              <a:ext uri="{FF2B5EF4-FFF2-40B4-BE49-F238E27FC236}">
                <a16:creationId xmlns:a16="http://schemas.microsoft.com/office/drawing/2014/main" id="{2E8E51CC-DF55-9653-F79B-B67F94163D68}"/>
              </a:ext>
            </a:extLst>
          </p:cNvPr>
          <p:cNvSpPr/>
          <p:nvPr userDrawn="1"/>
        </p:nvSpPr>
        <p:spPr>
          <a:xfrm>
            <a:off x="69504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9" name="Rectangle 8">
            <a:extLst>
              <a:ext uri="{FF2B5EF4-FFF2-40B4-BE49-F238E27FC236}">
                <a16:creationId xmlns:a16="http://schemas.microsoft.com/office/drawing/2014/main" id="{3A570345-197C-D9A8-1B0B-CB9ED117B878}"/>
              </a:ext>
            </a:extLst>
          </p:cNvPr>
          <p:cNvSpPr/>
          <p:nvPr userDrawn="1"/>
        </p:nvSpPr>
        <p:spPr>
          <a:xfrm>
            <a:off x="78768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6" name="Rectangle 15">
            <a:extLst>
              <a:ext uri="{FF2B5EF4-FFF2-40B4-BE49-F238E27FC236}">
                <a16:creationId xmlns:a16="http://schemas.microsoft.com/office/drawing/2014/main" id="{E0158ADB-6279-EC22-BCBA-36596DC91DAD}"/>
              </a:ext>
            </a:extLst>
          </p:cNvPr>
          <p:cNvSpPr/>
          <p:nvPr userDrawn="1"/>
        </p:nvSpPr>
        <p:spPr>
          <a:xfrm>
            <a:off x="88032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7" name="Rectangle 16">
            <a:extLst>
              <a:ext uri="{FF2B5EF4-FFF2-40B4-BE49-F238E27FC236}">
                <a16:creationId xmlns:a16="http://schemas.microsoft.com/office/drawing/2014/main" id="{AD1F01B9-A858-EE19-F58B-4C357B5EE671}"/>
              </a:ext>
            </a:extLst>
          </p:cNvPr>
          <p:cNvSpPr/>
          <p:nvPr userDrawn="1"/>
        </p:nvSpPr>
        <p:spPr>
          <a:xfrm>
            <a:off x="97296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8" name="Rectangle 17">
            <a:extLst>
              <a:ext uri="{FF2B5EF4-FFF2-40B4-BE49-F238E27FC236}">
                <a16:creationId xmlns:a16="http://schemas.microsoft.com/office/drawing/2014/main" id="{969C7248-CB3A-22BF-6212-A1156778F33B}"/>
              </a:ext>
            </a:extLst>
          </p:cNvPr>
          <p:cNvSpPr/>
          <p:nvPr userDrawn="1"/>
        </p:nvSpPr>
        <p:spPr>
          <a:xfrm>
            <a:off x="106560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0" name="Rectangle 19">
            <a:extLst>
              <a:ext uri="{FF2B5EF4-FFF2-40B4-BE49-F238E27FC236}">
                <a16:creationId xmlns:a16="http://schemas.microsoft.com/office/drawing/2014/main" id="{C38B040A-B630-0617-8010-C8C7EE9B01EB}"/>
              </a:ext>
            </a:extLst>
          </p:cNvPr>
          <p:cNvSpPr/>
          <p:nvPr userDrawn="1"/>
        </p:nvSpPr>
        <p:spPr>
          <a:xfrm>
            <a:off x="-966957" y="0"/>
            <a:ext cx="609600" cy="609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1" name="Rectangle 20">
            <a:extLst>
              <a:ext uri="{FF2B5EF4-FFF2-40B4-BE49-F238E27FC236}">
                <a16:creationId xmlns:a16="http://schemas.microsoft.com/office/drawing/2014/main" id="{C93FA1A5-1BE7-1085-15D8-7A3EF25B2630}"/>
              </a:ext>
            </a:extLst>
          </p:cNvPr>
          <p:cNvSpPr/>
          <p:nvPr userDrawn="1"/>
        </p:nvSpPr>
        <p:spPr>
          <a:xfrm>
            <a:off x="4656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2" name="Rectangle 21">
            <a:extLst>
              <a:ext uri="{FF2B5EF4-FFF2-40B4-BE49-F238E27FC236}">
                <a16:creationId xmlns:a16="http://schemas.microsoft.com/office/drawing/2014/main" id="{22F57348-7A29-6E0E-0620-723EB4B74070}"/>
              </a:ext>
            </a:extLst>
          </p:cNvPr>
          <p:cNvSpPr/>
          <p:nvPr userDrawn="1"/>
        </p:nvSpPr>
        <p:spPr>
          <a:xfrm>
            <a:off x="115824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53B23962-2E2E-C1D4-9C4A-BA1CC53CD07D}"/>
              </a:ext>
            </a:extLst>
          </p:cNvPr>
          <p:cNvSpPr/>
          <p:nvPr userDrawn="1"/>
        </p:nvSpPr>
        <p:spPr>
          <a:xfrm>
            <a:off x="12549357" y="0"/>
            <a:ext cx="609600" cy="609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4" name="Rectangle 23">
            <a:extLst>
              <a:ext uri="{FF2B5EF4-FFF2-40B4-BE49-F238E27FC236}">
                <a16:creationId xmlns:a16="http://schemas.microsoft.com/office/drawing/2014/main" id="{8E148BA6-5EB3-77F8-5B63-FE1ECBDE6A93}"/>
              </a:ext>
            </a:extLst>
          </p:cNvPr>
          <p:cNvSpPr/>
          <p:nvPr userDrawn="1"/>
        </p:nvSpPr>
        <p:spPr>
          <a:xfrm>
            <a:off x="-501357" y="1412875"/>
            <a:ext cx="144000" cy="1873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Tree>
    <p:extLst>
      <p:ext uri="{BB962C8B-B14F-4D97-AF65-F5344CB8AC3E}">
        <p14:creationId xmlns:p14="http://schemas.microsoft.com/office/powerpoint/2010/main" val="1880852512"/>
      </p:ext>
    </p:extLst>
  </p:cSld>
  <p:clrMap bg1="lt1" tx1="dk1" bg2="dk2" tx2="lt2" accent1="accent1" accent2="accent2" accent3="accent3" accent4="accent4" accent5="accent5" accent6="accent6" hlink="hlink" folHlink="folHlink"/>
  <p:sldLayoutIdLst>
    <p:sldLayoutId id="2147483737" r:id="rId1"/>
    <p:sldLayoutId id="2147483739" r:id="rId2"/>
    <p:sldLayoutId id="2147483664" r:id="rId3"/>
    <p:sldLayoutId id="2147483665" r:id="rId4"/>
    <p:sldLayoutId id="2147483667" r:id="rId5"/>
    <p:sldLayoutId id="2147483668" r:id="rId6"/>
    <p:sldLayoutId id="2147483669" r:id="rId7"/>
    <p:sldLayoutId id="2147483670" r:id="rId8"/>
    <p:sldLayoutId id="2147483671" r:id="rId9"/>
    <p:sldLayoutId id="2147483672" r:id="rId10"/>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ontserrat" pitchFamily="2" charset="77"/>
          <a:ea typeface="Montserrat" pitchFamily="2" charset="77"/>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2" pos="380" userDrawn="1">
          <p15:clr>
            <a:srgbClr val="5ACBF0"/>
          </p15:clr>
        </p15:guide>
        <p15:guide id="3" pos="871" userDrawn="1">
          <p15:clr>
            <a:srgbClr val="5ACBF0"/>
          </p15:clr>
        </p15:guide>
        <p15:guide id="4" pos="964" userDrawn="1">
          <p15:clr>
            <a:srgbClr val="5ACBF0"/>
          </p15:clr>
        </p15:guide>
        <p15:guide id="5" pos="1451" userDrawn="1">
          <p15:clr>
            <a:srgbClr val="5ACBF0"/>
          </p15:clr>
        </p15:guide>
        <p15:guide id="6" pos="1547" userDrawn="1">
          <p15:clr>
            <a:srgbClr val="5ACBF0"/>
          </p15:clr>
        </p15:guide>
        <p15:guide id="7" pos="2038" userDrawn="1">
          <p15:clr>
            <a:srgbClr val="5ACBF0"/>
          </p15:clr>
        </p15:guide>
        <p15:guide id="8" pos="2134" userDrawn="1">
          <p15:clr>
            <a:srgbClr val="5ACBF0"/>
          </p15:clr>
        </p15:guide>
        <p15:guide id="9" pos="2622" userDrawn="1">
          <p15:clr>
            <a:srgbClr val="5ACBF0"/>
          </p15:clr>
        </p15:guide>
        <p15:guide id="10" pos="2714" userDrawn="1">
          <p15:clr>
            <a:srgbClr val="5ACBF0"/>
          </p15:clr>
        </p15:guide>
        <p15:guide id="11" pos="3205" userDrawn="1">
          <p15:clr>
            <a:srgbClr val="5ACBF0"/>
          </p15:clr>
        </p15:guide>
        <p15:guide id="12" pos="3297" userDrawn="1">
          <p15:clr>
            <a:srgbClr val="5ACBF0"/>
          </p15:clr>
        </p15:guide>
        <p15:guide id="13" pos="3792" userDrawn="1">
          <p15:clr>
            <a:srgbClr val="5ACBF0"/>
          </p15:clr>
        </p15:guide>
        <p15:guide id="14" pos="3888" userDrawn="1">
          <p15:clr>
            <a:srgbClr val="5ACBF0"/>
          </p15:clr>
        </p15:guide>
        <p15:guide id="15" pos="4372" userDrawn="1">
          <p15:clr>
            <a:srgbClr val="5ACBF0"/>
          </p15:clr>
        </p15:guide>
        <p15:guide id="16" pos="4471" userDrawn="1">
          <p15:clr>
            <a:srgbClr val="5ACBF0"/>
          </p15:clr>
        </p15:guide>
        <p15:guide id="17" pos="4955" userDrawn="1">
          <p15:clr>
            <a:srgbClr val="5ACBF0"/>
          </p15:clr>
        </p15:guide>
        <p15:guide id="18" pos="5051" userDrawn="1">
          <p15:clr>
            <a:srgbClr val="5ACBF0"/>
          </p15:clr>
        </p15:guide>
        <p15:guide id="19" pos="5542" userDrawn="1">
          <p15:clr>
            <a:srgbClr val="5ACBF0"/>
          </p15:clr>
        </p15:guide>
        <p15:guide id="20" pos="5638" userDrawn="1">
          <p15:clr>
            <a:srgbClr val="5ACBF0"/>
          </p15:clr>
        </p15:guide>
        <p15:guide id="21" pos="6126" userDrawn="1">
          <p15:clr>
            <a:srgbClr val="5ACBF0"/>
          </p15:clr>
        </p15:guide>
        <p15:guide id="22" pos="6222" userDrawn="1">
          <p15:clr>
            <a:srgbClr val="5ACBF0"/>
          </p15:clr>
        </p15:guide>
        <p15:guide id="23" pos="6705" userDrawn="1">
          <p15:clr>
            <a:srgbClr val="5ACBF0"/>
          </p15:clr>
        </p15:guide>
        <p15:guide id="24" pos="6805" userDrawn="1">
          <p15:clr>
            <a:srgbClr val="5ACBF0"/>
          </p15:clr>
        </p15:guide>
        <p15:guide id="25" pos="7292" userDrawn="1">
          <p15:clr>
            <a:srgbClr val="5ACBF0"/>
          </p15:clr>
        </p15:guide>
        <p15:guide id="26" orient="horz" pos="890" userDrawn="1">
          <p15:clr>
            <a:srgbClr val="5ACBF0"/>
          </p15:clr>
        </p15:guide>
        <p15:guide id="27" orient="horz" pos="1004"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0" y="6332315"/>
            <a:ext cx="12192000" cy="457200"/>
          </a:xfrm>
          <a:prstGeom prst="rect">
            <a:avLst/>
          </a:prstGeom>
        </p:spPr>
      </p:pic>
      <p:sp>
        <p:nvSpPr>
          <p:cNvPr id="2" name="Title Placeholder 1"/>
          <p:cNvSpPr>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normAutofit/>
          </a:bodyPr>
          <a:lstStyle/>
          <a:p>
            <a:pPr marR="0" lvl="0">
              <a:lnSpc>
                <a:spcPct val="100000"/>
              </a:lnSpc>
              <a:spcBef>
                <a:spcPts val="0"/>
              </a:spcBef>
              <a:spcAft>
                <a:spcPts val="0"/>
              </a:spcAft>
              <a:buClr>
                <a:srgbClr val="67A2B9"/>
              </a:buClr>
              <a:buSzPts val="4400"/>
              <a:buFont typeface="Rockwell"/>
            </a:pPr>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rgbClr val="FFFFFF"/>
                </a:solidFill>
              </a:defRPr>
            </a:lvl1pPr>
          </a:lstStyle>
          <a:p>
            <a:fld id="{9FF89F5D-5B0E-104B-8FD1-AB910823D8A9}" type="datetime1">
              <a:rPr lang="en-US" smtClean="0"/>
              <a:t>5/1/25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bg1"/>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bg1"/>
                </a:solidFill>
              </a:defRPr>
            </a:lvl1pPr>
          </a:lstStyle>
          <a:p>
            <a:fld id="{FD52C1F8-3BA5-F24E-8618-E52498D87186}" type="slidenum">
              <a:rPr lang="en-US" smtClean="0"/>
              <a:pPr/>
              <a:t>‹#›</a:t>
            </a:fld>
            <a:endParaRPr lang="en-US"/>
          </a:p>
        </p:txBody>
      </p:sp>
      <p:sp>
        <p:nvSpPr>
          <p:cNvPr id="8" name="Rectangle 7">
            <a:extLst>
              <a:ext uri="{FF2B5EF4-FFF2-40B4-BE49-F238E27FC236}">
                <a16:creationId xmlns:a16="http://schemas.microsoft.com/office/drawing/2014/main" id="{C155AFE2-056E-6A30-7404-2EBFC0ADF6B7}"/>
              </a:ext>
            </a:extLst>
          </p:cNvPr>
          <p:cNvSpPr/>
          <p:nvPr userDrawn="1"/>
        </p:nvSpPr>
        <p:spPr>
          <a:xfrm>
            <a:off x="13920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9" name="Rectangle 8">
            <a:extLst>
              <a:ext uri="{FF2B5EF4-FFF2-40B4-BE49-F238E27FC236}">
                <a16:creationId xmlns:a16="http://schemas.microsoft.com/office/drawing/2014/main" id="{997BA71B-41C2-6CBB-F2D7-70BA35F23763}"/>
              </a:ext>
            </a:extLst>
          </p:cNvPr>
          <p:cNvSpPr/>
          <p:nvPr userDrawn="1"/>
        </p:nvSpPr>
        <p:spPr>
          <a:xfrm>
            <a:off x="23184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Rectangle 9">
            <a:extLst>
              <a:ext uri="{FF2B5EF4-FFF2-40B4-BE49-F238E27FC236}">
                <a16:creationId xmlns:a16="http://schemas.microsoft.com/office/drawing/2014/main" id="{F36FAD2B-A42D-32C1-A71D-0969066DAF1E}"/>
              </a:ext>
            </a:extLst>
          </p:cNvPr>
          <p:cNvSpPr/>
          <p:nvPr userDrawn="1"/>
        </p:nvSpPr>
        <p:spPr>
          <a:xfrm>
            <a:off x="32448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Rectangle 10">
            <a:extLst>
              <a:ext uri="{FF2B5EF4-FFF2-40B4-BE49-F238E27FC236}">
                <a16:creationId xmlns:a16="http://schemas.microsoft.com/office/drawing/2014/main" id="{D4F44D25-64FF-ECE5-AAC1-274F993802C5}"/>
              </a:ext>
            </a:extLst>
          </p:cNvPr>
          <p:cNvSpPr/>
          <p:nvPr userDrawn="1"/>
        </p:nvSpPr>
        <p:spPr>
          <a:xfrm>
            <a:off x="41712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Rectangle 11">
            <a:extLst>
              <a:ext uri="{FF2B5EF4-FFF2-40B4-BE49-F238E27FC236}">
                <a16:creationId xmlns:a16="http://schemas.microsoft.com/office/drawing/2014/main" id="{72F0FC02-86B4-A19C-D295-3EEA61A62E5E}"/>
              </a:ext>
            </a:extLst>
          </p:cNvPr>
          <p:cNvSpPr/>
          <p:nvPr userDrawn="1"/>
        </p:nvSpPr>
        <p:spPr>
          <a:xfrm>
            <a:off x="50976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3" name="Rectangle 12">
            <a:extLst>
              <a:ext uri="{FF2B5EF4-FFF2-40B4-BE49-F238E27FC236}">
                <a16:creationId xmlns:a16="http://schemas.microsoft.com/office/drawing/2014/main" id="{E886C5C7-E8F9-8098-8924-FF40C3923032}"/>
              </a:ext>
            </a:extLst>
          </p:cNvPr>
          <p:cNvSpPr/>
          <p:nvPr userDrawn="1"/>
        </p:nvSpPr>
        <p:spPr>
          <a:xfrm>
            <a:off x="60240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4" name="Rectangle 13">
            <a:extLst>
              <a:ext uri="{FF2B5EF4-FFF2-40B4-BE49-F238E27FC236}">
                <a16:creationId xmlns:a16="http://schemas.microsoft.com/office/drawing/2014/main" id="{96507FB6-8EB2-FAC1-266D-E22199EB82E3}"/>
              </a:ext>
            </a:extLst>
          </p:cNvPr>
          <p:cNvSpPr/>
          <p:nvPr userDrawn="1"/>
        </p:nvSpPr>
        <p:spPr>
          <a:xfrm>
            <a:off x="69504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5" name="Rectangle 14">
            <a:extLst>
              <a:ext uri="{FF2B5EF4-FFF2-40B4-BE49-F238E27FC236}">
                <a16:creationId xmlns:a16="http://schemas.microsoft.com/office/drawing/2014/main" id="{140E4254-7D4A-E158-0AA5-FAF1804C63D2}"/>
              </a:ext>
            </a:extLst>
          </p:cNvPr>
          <p:cNvSpPr/>
          <p:nvPr userDrawn="1"/>
        </p:nvSpPr>
        <p:spPr>
          <a:xfrm>
            <a:off x="78768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6" name="Rectangle 15">
            <a:extLst>
              <a:ext uri="{FF2B5EF4-FFF2-40B4-BE49-F238E27FC236}">
                <a16:creationId xmlns:a16="http://schemas.microsoft.com/office/drawing/2014/main" id="{0C2DA887-3E1B-C58B-2594-7E11F97282A9}"/>
              </a:ext>
            </a:extLst>
          </p:cNvPr>
          <p:cNvSpPr/>
          <p:nvPr userDrawn="1"/>
        </p:nvSpPr>
        <p:spPr>
          <a:xfrm>
            <a:off x="88032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7" name="Rectangle 16">
            <a:extLst>
              <a:ext uri="{FF2B5EF4-FFF2-40B4-BE49-F238E27FC236}">
                <a16:creationId xmlns:a16="http://schemas.microsoft.com/office/drawing/2014/main" id="{357954AF-E625-F056-AEAB-919B9CDA8E47}"/>
              </a:ext>
            </a:extLst>
          </p:cNvPr>
          <p:cNvSpPr/>
          <p:nvPr userDrawn="1"/>
        </p:nvSpPr>
        <p:spPr>
          <a:xfrm>
            <a:off x="97296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8" name="Rectangle 17">
            <a:extLst>
              <a:ext uri="{FF2B5EF4-FFF2-40B4-BE49-F238E27FC236}">
                <a16:creationId xmlns:a16="http://schemas.microsoft.com/office/drawing/2014/main" id="{0216CFD0-C117-3931-96BD-ECA14D3AC313}"/>
              </a:ext>
            </a:extLst>
          </p:cNvPr>
          <p:cNvSpPr/>
          <p:nvPr userDrawn="1"/>
        </p:nvSpPr>
        <p:spPr>
          <a:xfrm>
            <a:off x="106560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9" name="Rectangle 18">
            <a:extLst>
              <a:ext uri="{FF2B5EF4-FFF2-40B4-BE49-F238E27FC236}">
                <a16:creationId xmlns:a16="http://schemas.microsoft.com/office/drawing/2014/main" id="{2D7199AF-490C-77AB-7714-8AB7E7909E15}"/>
              </a:ext>
            </a:extLst>
          </p:cNvPr>
          <p:cNvSpPr/>
          <p:nvPr userDrawn="1"/>
        </p:nvSpPr>
        <p:spPr>
          <a:xfrm>
            <a:off x="-966957" y="0"/>
            <a:ext cx="609600" cy="609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0" name="Rectangle 19">
            <a:extLst>
              <a:ext uri="{FF2B5EF4-FFF2-40B4-BE49-F238E27FC236}">
                <a16:creationId xmlns:a16="http://schemas.microsoft.com/office/drawing/2014/main" id="{4937DC8D-E92F-5B24-599F-801311BB1AF2}"/>
              </a:ext>
            </a:extLst>
          </p:cNvPr>
          <p:cNvSpPr/>
          <p:nvPr userDrawn="1"/>
        </p:nvSpPr>
        <p:spPr>
          <a:xfrm>
            <a:off x="4656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1" name="Rectangle 20">
            <a:extLst>
              <a:ext uri="{FF2B5EF4-FFF2-40B4-BE49-F238E27FC236}">
                <a16:creationId xmlns:a16="http://schemas.microsoft.com/office/drawing/2014/main" id="{109E1A64-3999-F250-110F-5D85F025B6A3}"/>
              </a:ext>
            </a:extLst>
          </p:cNvPr>
          <p:cNvSpPr/>
          <p:nvPr userDrawn="1"/>
        </p:nvSpPr>
        <p:spPr>
          <a:xfrm>
            <a:off x="11582400" y="-336462"/>
            <a:ext cx="144000"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2" name="Rectangle 21">
            <a:extLst>
              <a:ext uri="{FF2B5EF4-FFF2-40B4-BE49-F238E27FC236}">
                <a16:creationId xmlns:a16="http://schemas.microsoft.com/office/drawing/2014/main" id="{40C0B6F5-7FCC-B0F2-7730-728A14321B0D}"/>
              </a:ext>
            </a:extLst>
          </p:cNvPr>
          <p:cNvSpPr/>
          <p:nvPr userDrawn="1"/>
        </p:nvSpPr>
        <p:spPr>
          <a:xfrm>
            <a:off x="12549357" y="0"/>
            <a:ext cx="609600" cy="609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B8E1D7D0-A0EA-0BAE-90EF-EA91DB102063}"/>
              </a:ext>
            </a:extLst>
          </p:cNvPr>
          <p:cNvSpPr/>
          <p:nvPr userDrawn="1"/>
        </p:nvSpPr>
        <p:spPr>
          <a:xfrm>
            <a:off x="-501357" y="1412875"/>
            <a:ext cx="144000" cy="1873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Tree>
    <p:extLst>
      <p:ext uri="{BB962C8B-B14F-4D97-AF65-F5344CB8AC3E}">
        <p14:creationId xmlns:p14="http://schemas.microsoft.com/office/powerpoint/2010/main" val="34868391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Lst>
  <p:hf hdr="0" ftr="0" dt="0"/>
  <p:txStyles>
    <p:titleStyle>
      <a:lvl1pPr algn="l" defTabSz="457200" rtl="0" eaLnBrk="1" latinLnBrk="0" hangingPunct="1">
        <a:spcBef>
          <a:spcPct val="0"/>
        </a:spcBef>
        <a:buNone/>
        <a:defRPr lang="en-US" sz="4400" b="0" i="0" u="none" strike="noStrike" kern="1200" cap="none">
          <a:solidFill>
            <a:srgbClr val="67A2B9"/>
          </a:solidFill>
          <a:latin typeface="Rockwell"/>
          <a:ea typeface="+mj-ea"/>
          <a:cs typeface="Rockwell"/>
          <a:sym typeface="Arial"/>
        </a:defRPr>
      </a:lvl1pPr>
    </p:titleStyle>
    <p:body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Adobe Caslon Pro" panose="0205050205050A020403" pitchFamily="18" charset="0"/>
          <a:ea typeface="+mn-ea"/>
          <a:cs typeface="+mn-cs"/>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Adobe Caslon Pro" panose="0205050205050A020403" pitchFamily="18" charset="0"/>
          <a:ea typeface="+mn-ea"/>
          <a:cs typeface="+mn-cs"/>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Adobe Caslon Pro" panose="0205050205050A020403" pitchFamily="18" charset="0"/>
          <a:ea typeface="+mn-ea"/>
          <a:cs typeface="+mn-cs"/>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Adobe Caslon Pro" panose="0205050205050A020403" pitchFamily="18" charset="0"/>
          <a:ea typeface="+mn-ea"/>
          <a:cs typeface="+mn-cs"/>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Adobe Caslon Pro" panose="0205050205050A020403"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 userDrawn="1">
          <p15:clr>
            <a:srgbClr val="5ACBF0"/>
          </p15:clr>
        </p15:guide>
        <p15:guide id="3" pos="870" userDrawn="1">
          <p15:clr>
            <a:srgbClr val="5ACBF0"/>
          </p15:clr>
        </p15:guide>
        <p15:guide id="4" pos="966" userDrawn="1">
          <p15:clr>
            <a:srgbClr val="5ACBF0"/>
          </p15:clr>
        </p15:guide>
        <p15:guide id="5" pos="1456" userDrawn="1">
          <p15:clr>
            <a:srgbClr val="5ACBF0"/>
          </p15:clr>
        </p15:guide>
        <p15:guide id="6" pos="1552" userDrawn="1">
          <p15:clr>
            <a:srgbClr val="5ACBF0"/>
          </p15:clr>
        </p15:guide>
        <p15:guide id="7" pos="2038" userDrawn="1">
          <p15:clr>
            <a:srgbClr val="5ACBF0"/>
          </p15:clr>
        </p15:guide>
        <p15:guide id="8" pos="2134" userDrawn="1">
          <p15:clr>
            <a:srgbClr val="5ACBF0"/>
          </p15:clr>
        </p15:guide>
        <p15:guide id="9" pos="2624" userDrawn="1">
          <p15:clr>
            <a:srgbClr val="5ACBF0"/>
          </p15:clr>
        </p15:guide>
        <p15:guide id="10" pos="2720" userDrawn="1">
          <p15:clr>
            <a:srgbClr val="5ACBF0"/>
          </p15:clr>
        </p15:guide>
        <p15:guide id="11" pos="3206" userDrawn="1">
          <p15:clr>
            <a:srgbClr val="5ACBF0"/>
          </p15:clr>
        </p15:guide>
        <p15:guide id="12" pos="3306" userDrawn="1">
          <p15:clr>
            <a:srgbClr val="5ACBF0"/>
          </p15:clr>
        </p15:guide>
        <p15:guide id="13" pos="3795" userDrawn="1">
          <p15:clr>
            <a:srgbClr val="5ACBF0"/>
          </p15:clr>
        </p15:guide>
        <p15:guide id="14" pos="3888" userDrawn="1">
          <p15:clr>
            <a:srgbClr val="5ACBF0"/>
          </p15:clr>
        </p15:guide>
        <p15:guide id="15" pos="4374" userDrawn="1">
          <p15:clr>
            <a:srgbClr val="5ACBF0"/>
          </p15:clr>
        </p15:guide>
        <p15:guide id="16" pos="4470" userDrawn="1">
          <p15:clr>
            <a:srgbClr val="5ACBF0"/>
          </p15:clr>
        </p15:guide>
        <p15:guide id="17" pos="4960" userDrawn="1">
          <p15:clr>
            <a:srgbClr val="5ACBF0"/>
          </p15:clr>
        </p15:guide>
        <p15:guide id="18" pos="5053" userDrawn="1">
          <p15:clr>
            <a:srgbClr val="5ACBF0"/>
          </p15:clr>
        </p15:guide>
        <p15:guide id="19" pos="5542" userDrawn="1">
          <p15:clr>
            <a:srgbClr val="5ACBF0"/>
          </p15:clr>
        </p15:guide>
        <p15:guide id="20" pos="5635" userDrawn="1">
          <p15:clr>
            <a:srgbClr val="5ACBF0"/>
          </p15:clr>
        </p15:guide>
        <p15:guide id="21" pos="6125" userDrawn="1">
          <p15:clr>
            <a:srgbClr val="5ACBF0"/>
          </p15:clr>
        </p15:guide>
        <p15:guide id="22" pos="6221" userDrawn="1">
          <p15:clr>
            <a:srgbClr val="5ACBF0"/>
          </p15:clr>
        </p15:guide>
        <p15:guide id="23" pos="6710" userDrawn="1">
          <p15:clr>
            <a:srgbClr val="5ACBF0"/>
          </p15:clr>
        </p15:guide>
        <p15:guide id="24" pos="6803" userDrawn="1">
          <p15:clr>
            <a:srgbClr val="5ACBF0"/>
          </p15:clr>
        </p15:guide>
        <p15:guide id="25" pos="7293" userDrawn="1">
          <p15:clr>
            <a:srgbClr val="5ACBF0"/>
          </p15:clr>
        </p15:guide>
        <p15:guide id="26" orient="horz" pos="896" userDrawn="1">
          <p15:clr>
            <a:srgbClr val="5ACBF0"/>
          </p15:clr>
        </p15:guide>
        <p15:guide id="27" orient="horz" pos="1005"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6332315"/>
            <a:ext cx="12192000" cy="457200"/>
          </a:xfrm>
          <a:prstGeom prst="rect">
            <a:avLst/>
          </a:prstGeom>
        </p:spPr>
      </p:pic>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rgbClr val="FFFFFF"/>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bg1"/>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bg1"/>
                </a:solidFill>
              </a:defRPr>
            </a:lvl1pPr>
          </a:lstStyle>
          <a:p>
            <a:fld id="{FD52C1F8-3BA5-F24E-8618-E52498D87186}" type="slidenum">
              <a:rPr lang="en-US" smtClean="0"/>
              <a:pPr/>
              <a:t>‹#›</a:t>
            </a:fld>
            <a:endParaRPr lang="en-US"/>
          </a:p>
        </p:txBody>
      </p:sp>
    </p:spTree>
    <p:extLst>
      <p:ext uri="{BB962C8B-B14F-4D97-AF65-F5344CB8AC3E}">
        <p14:creationId xmlns:p14="http://schemas.microsoft.com/office/powerpoint/2010/main" val="369621437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Lst>
  <p:hf hdr="0" ftr="0" dt="0"/>
  <p:txStyles>
    <p:titleStyle>
      <a:lvl1pPr algn="l" defTabSz="609585" rtl="0" eaLnBrk="1" latinLnBrk="0" hangingPunct="1">
        <a:spcBef>
          <a:spcPct val="0"/>
        </a:spcBef>
        <a:buNone/>
        <a:defRPr sz="5867" kern="1200">
          <a:solidFill>
            <a:srgbClr val="67A2B9"/>
          </a:solidFill>
          <a:latin typeface="Rockwell"/>
          <a:ea typeface="+mj-ea"/>
          <a:cs typeface="Rockwell"/>
        </a:defRPr>
      </a:lvl1pPr>
    </p:titleStyle>
    <p:bodyStyle>
      <a:lvl1pPr marL="457189" indent="-457189" algn="l" defTabSz="609585" rtl="0" eaLnBrk="1" latinLnBrk="0" hangingPunct="1">
        <a:spcBef>
          <a:spcPct val="20000"/>
        </a:spcBef>
        <a:buFont typeface="Arial"/>
        <a:buChar char="•"/>
        <a:defRPr sz="4267" kern="1200">
          <a:solidFill>
            <a:schemeClr val="tx1">
              <a:lumMod val="65000"/>
              <a:lumOff val="35000"/>
            </a:schemeClr>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lumMod val="65000"/>
              <a:lumOff val="35000"/>
            </a:schemeClr>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lumMod val="65000"/>
              <a:lumOff val="35000"/>
            </a:schemeClr>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lumMod val="65000"/>
              <a:lumOff val="35000"/>
            </a:schemeClr>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lumMod val="65000"/>
              <a:lumOff val="35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8">
            <a:alphaModFix/>
          </a:blip>
          <a:srcRect/>
          <a:stretch/>
        </p:blipFill>
        <p:spPr>
          <a:xfrm>
            <a:off x="0" y="6332315"/>
            <a:ext cx="12191997" cy="457200"/>
          </a:xfrm>
          <a:prstGeom prst="rect">
            <a:avLst/>
          </a:prstGeom>
          <a:noFill/>
          <a:ln>
            <a:noFill/>
          </a:ln>
        </p:spPr>
      </p:pic>
      <p:sp>
        <p:nvSpPr>
          <p:cNvPr id="11" name="Google Shape;11;p1"/>
          <p:cNvSpPr txBox="1">
            <a:spLocks noGrp="1"/>
          </p:cNvSpPr>
          <p:nvPr>
            <p:ph type="title"/>
          </p:nvPr>
        </p:nvSpPr>
        <p:spPr>
          <a:xfrm>
            <a:off x="609600" y="274639"/>
            <a:ext cx="10972800" cy="1143000"/>
          </a:xfrm>
          <a:prstGeom prst="rect">
            <a:avLst/>
          </a:prstGeom>
          <a:noFill/>
          <a:ln>
            <a:noFill/>
          </a:ln>
        </p:spPr>
        <p:txBody>
          <a:bodyPr spcFirstLastPara="1" wrap="square" lIns="121900" tIns="60925" rIns="121900" bIns="60925" anchor="ctr" anchorCtr="0">
            <a:normAutofit/>
          </a:bodyPr>
          <a:lstStyle>
            <a:lvl1pPr marR="0" lvl="0" algn="l" rtl="0">
              <a:spcBef>
                <a:spcPts val="0"/>
              </a:spcBef>
              <a:spcAft>
                <a:spcPts val="0"/>
              </a:spcAft>
              <a:buClr>
                <a:srgbClr val="67A2B9"/>
              </a:buClr>
              <a:buSzPts val="4400"/>
              <a:buFont typeface="Rockwell"/>
              <a:buNone/>
              <a:defRPr sz="4400" b="0" i="0" u="none" strike="noStrike" cap="none">
                <a:solidFill>
                  <a:srgbClr val="67A2B9"/>
                </a:solidFill>
                <a:latin typeface="Rockwell"/>
                <a:ea typeface="Rockwell"/>
                <a:cs typeface="Rockwell"/>
                <a:sym typeface="Rockwell"/>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
        <p:nvSpPr>
          <p:cNvPr id="12" name="Google Shape;12;p1"/>
          <p:cNvSpPr txBox="1">
            <a:spLocks noGrp="1"/>
          </p:cNvSpPr>
          <p:nvPr>
            <p:ph type="body" idx="1"/>
          </p:nvPr>
        </p:nvSpPr>
        <p:spPr>
          <a:xfrm>
            <a:off x="609600" y="1600201"/>
            <a:ext cx="10972800" cy="4526100"/>
          </a:xfrm>
          <a:prstGeom prst="rect">
            <a:avLst/>
          </a:prstGeom>
          <a:noFill/>
          <a:ln>
            <a:noFill/>
          </a:ln>
        </p:spPr>
        <p:txBody>
          <a:bodyPr spcFirstLastPara="1" wrap="square" lIns="121900" tIns="60925" rIns="121900" bIns="60925" anchor="t" anchorCtr="0">
            <a:normAutofit/>
          </a:bodyPr>
          <a:lstStyle>
            <a:lvl1pPr marL="457200" marR="0" lvl="0" indent="-431800" algn="l" rtl="0">
              <a:spcBef>
                <a:spcPts val="600"/>
              </a:spcBef>
              <a:spcAft>
                <a:spcPts val="0"/>
              </a:spcAft>
              <a:buClr>
                <a:srgbClr val="595959"/>
              </a:buClr>
              <a:buSzPts val="3200"/>
              <a:buFont typeface="Arial"/>
              <a:buChar char="•"/>
              <a:defRPr sz="3200" b="0" i="0" u="none" strike="noStrike" cap="none">
                <a:solidFill>
                  <a:srgbClr val="595959"/>
                </a:solidFill>
                <a:latin typeface="Arial"/>
                <a:ea typeface="Arial"/>
                <a:cs typeface="Arial"/>
                <a:sym typeface="Arial"/>
              </a:defRPr>
            </a:lvl1pPr>
            <a:lvl2pPr marL="914400" marR="0" lvl="1" indent="-406400" algn="l" rtl="0">
              <a:spcBef>
                <a:spcPts val="600"/>
              </a:spcBef>
              <a:spcAft>
                <a:spcPts val="0"/>
              </a:spcAft>
              <a:buClr>
                <a:srgbClr val="595959"/>
              </a:buClr>
              <a:buSzPts val="2800"/>
              <a:buFont typeface="Arial"/>
              <a:buChar char="–"/>
              <a:defRPr sz="2800" b="0" i="0" u="none" strike="noStrike" cap="none">
                <a:solidFill>
                  <a:srgbClr val="595959"/>
                </a:solidFill>
                <a:latin typeface="Arial"/>
                <a:ea typeface="Arial"/>
                <a:cs typeface="Arial"/>
                <a:sym typeface="Arial"/>
              </a:defRPr>
            </a:lvl2pPr>
            <a:lvl3pPr marL="1371600" marR="0" lvl="2" indent="-381000" algn="l" rtl="0">
              <a:spcBef>
                <a:spcPts val="500"/>
              </a:spcBef>
              <a:spcAft>
                <a:spcPts val="0"/>
              </a:spcAft>
              <a:buClr>
                <a:srgbClr val="595959"/>
              </a:buClr>
              <a:buSzPts val="2400"/>
              <a:buFont typeface="Arial"/>
              <a:buChar char="•"/>
              <a:defRPr sz="2400" b="0" i="0" u="none" strike="noStrike" cap="none">
                <a:solidFill>
                  <a:srgbClr val="595959"/>
                </a:solidFill>
                <a:latin typeface="Arial"/>
                <a:ea typeface="Arial"/>
                <a:cs typeface="Arial"/>
                <a:sym typeface="Arial"/>
              </a:defRPr>
            </a:lvl3pPr>
            <a:lvl4pPr marL="1828800" marR="0" lvl="3" indent="-355600" algn="l" rtl="0">
              <a:spcBef>
                <a:spcPts val="400"/>
              </a:spcBef>
              <a:spcAft>
                <a:spcPts val="0"/>
              </a:spcAft>
              <a:buClr>
                <a:srgbClr val="595959"/>
              </a:buClr>
              <a:buSzPts val="2000"/>
              <a:buFont typeface="Arial"/>
              <a:buChar char="–"/>
              <a:defRPr sz="2000" b="0" i="0" u="none" strike="noStrike" cap="none">
                <a:solidFill>
                  <a:srgbClr val="595959"/>
                </a:solidFill>
                <a:latin typeface="Arial"/>
                <a:ea typeface="Arial"/>
                <a:cs typeface="Arial"/>
                <a:sym typeface="Arial"/>
              </a:defRPr>
            </a:lvl4pPr>
            <a:lvl5pPr marL="2286000" marR="0" lvl="4" indent="-355600" algn="l" rtl="0">
              <a:spcBef>
                <a:spcPts val="400"/>
              </a:spcBef>
              <a:spcAft>
                <a:spcPts val="0"/>
              </a:spcAft>
              <a:buClr>
                <a:srgbClr val="595959"/>
              </a:buClr>
              <a:buSzPts val="2000"/>
              <a:buFont typeface="Arial"/>
              <a:buChar char="»"/>
              <a:defRPr sz="20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dt" idx="10"/>
          </p:nvPr>
        </p:nvSpPr>
        <p:spPr>
          <a:xfrm>
            <a:off x="609600" y="6356351"/>
            <a:ext cx="2844900" cy="365100"/>
          </a:xfrm>
          <a:prstGeom prst="rect">
            <a:avLst/>
          </a:prstGeom>
          <a:noFill/>
          <a:ln>
            <a:noFill/>
          </a:ln>
        </p:spPr>
        <p:txBody>
          <a:bodyPr spcFirstLastPara="1" wrap="square" lIns="121900" tIns="60925" rIns="121900" bIns="60925" anchor="ctr" anchorCtr="0">
            <a:noAutofit/>
          </a:bodyPr>
          <a:lstStyle>
            <a:lvl1pPr marR="0" lvl="0" algn="l" rtl="0">
              <a:spcBef>
                <a:spcPts val="0"/>
              </a:spcBef>
              <a:spcAft>
                <a:spcPts val="0"/>
              </a:spcAft>
              <a:buSzPts val="19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9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9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9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9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9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9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9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900"/>
              <a:buNone/>
              <a:defRPr sz="2400" b="0" i="0" u="none" strike="noStrike" cap="none">
                <a:solidFill>
                  <a:schemeClr val="dk1"/>
                </a:solidFill>
                <a:latin typeface="Arial"/>
                <a:ea typeface="Arial"/>
                <a:cs typeface="Arial"/>
                <a:sym typeface="Arial"/>
              </a:defRPr>
            </a:lvl9pPr>
          </a:lstStyle>
          <a:p>
            <a:fld id="{17CC964B-1ECC-4E3A-B292-007982C105B3}" type="datetimeFigureOut">
              <a:rPr lang="en-US" smtClean="0"/>
              <a:t>5/1/25</a:t>
            </a:fld>
            <a:endParaRPr lang="en-US"/>
          </a:p>
        </p:txBody>
      </p:sp>
      <p:sp>
        <p:nvSpPr>
          <p:cNvPr id="14" name="Google Shape;14;p1"/>
          <p:cNvSpPr txBox="1">
            <a:spLocks noGrp="1"/>
          </p:cNvSpPr>
          <p:nvPr>
            <p:ph type="ftr" idx="11"/>
          </p:nvPr>
        </p:nvSpPr>
        <p:spPr>
          <a:xfrm>
            <a:off x="4165600" y="6356351"/>
            <a:ext cx="3860700" cy="365100"/>
          </a:xfrm>
          <a:prstGeom prst="rect">
            <a:avLst/>
          </a:prstGeom>
          <a:noFill/>
          <a:ln>
            <a:noFill/>
          </a:ln>
        </p:spPr>
        <p:txBody>
          <a:bodyPr spcFirstLastPara="1" wrap="square" lIns="121900" tIns="60925" rIns="121900" bIns="60925" anchor="ctr" anchorCtr="0">
            <a:noAutofit/>
          </a:bodyPr>
          <a:lstStyle>
            <a:lvl1pPr marR="0" lvl="0" algn="ctr" rtl="0">
              <a:spcBef>
                <a:spcPts val="0"/>
              </a:spcBef>
              <a:spcAft>
                <a:spcPts val="0"/>
              </a:spcAft>
              <a:buSzPts val="1900"/>
              <a:buNone/>
              <a:defRPr sz="1200" b="0" i="0" u="none" strike="noStrike" cap="none">
                <a:solidFill>
                  <a:schemeClr val="lt1"/>
                </a:solidFill>
                <a:latin typeface="Arial"/>
                <a:ea typeface="Arial"/>
                <a:cs typeface="Arial"/>
                <a:sym typeface="Arial"/>
              </a:defRPr>
            </a:lvl1pPr>
            <a:lvl2pPr marR="0" lvl="1" algn="l" rtl="0">
              <a:spcBef>
                <a:spcPts val="0"/>
              </a:spcBef>
              <a:spcAft>
                <a:spcPts val="0"/>
              </a:spcAft>
              <a:buSzPts val="19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9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9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9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9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9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9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900"/>
              <a:buNone/>
              <a:defRPr sz="2400" b="0" i="0" u="none" strike="noStrike" cap="none">
                <a:solidFill>
                  <a:schemeClr val="dk1"/>
                </a:solidFill>
                <a:latin typeface="Arial"/>
                <a:ea typeface="Arial"/>
                <a:cs typeface="Arial"/>
                <a:sym typeface="Arial"/>
              </a:defRPr>
            </a:lvl9pPr>
          </a:lstStyle>
          <a:p>
            <a:endParaRPr lang="en-US"/>
          </a:p>
        </p:txBody>
      </p:sp>
      <p:sp>
        <p:nvSpPr>
          <p:cNvPr id="15" name="Google Shape;15;p1"/>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fld id="{3C21A0EC-FDE4-4D6F-BC12-64520274ADBE}" type="slidenum">
              <a:rPr lang="en-US" smtClean="0"/>
              <a:t>‹#›</a:t>
            </a:fld>
            <a:endParaRPr lang="en-US"/>
          </a:p>
        </p:txBody>
      </p:sp>
    </p:spTree>
    <p:extLst>
      <p:ext uri="{BB962C8B-B14F-4D97-AF65-F5344CB8AC3E}">
        <p14:creationId xmlns:p14="http://schemas.microsoft.com/office/powerpoint/2010/main" val="4208795035"/>
      </p:ext>
    </p:extLst>
  </p:cSld>
  <p:clrMap bg1="lt1" tx1="dk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47E124-A4D3-47A0-F2AC-D95959B4DDAE}"/>
              </a:ext>
            </a:extLst>
          </p:cNvPr>
          <p:cNvSpPr>
            <a:spLocks noGrp="1"/>
          </p:cNvSpPr>
          <p:nvPr>
            <p:ph type="title"/>
          </p:nvPr>
        </p:nvSpPr>
        <p:spPr>
          <a:xfrm>
            <a:off x="774700" y="687392"/>
            <a:ext cx="10653185" cy="1082675"/>
          </a:xfrm>
          <a:prstGeom prst="rect">
            <a:avLst/>
          </a:prstGeom>
        </p:spPr>
        <p:txBody>
          <a:bodyPr vert="horz" lIns="91440" tIns="45720" rIns="91440" bIns="45720" rtlCol="0" anchor="b">
            <a:normAutofit/>
          </a:bodyPr>
          <a:lstStyle/>
          <a:p>
            <a:r>
              <a:rPr lang="en-US"/>
              <a:t>Click to edit Master title style</a:t>
            </a:r>
          </a:p>
        </p:txBody>
      </p:sp>
      <p:sp>
        <p:nvSpPr>
          <p:cNvPr id="1027" name="Text Placeholder 2">
            <a:extLst>
              <a:ext uri="{FF2B5EF4-FFF2-40B4-BE49-F238E27FC236}">
                <a16:creationId xmlns:a16="http://schemas.microsoft.com/office/drawing/2014/main" id="{FC190A9C-C976-0EEB-60D0-80B6E9ED4214}"/>
              </a:ext>
            </a:extLst>
          </p:cNvPr>
          <p:cNvSpPr>
            <a:spLocks noGrp="1"/>
          </p:cNvSpPr>
          <p:nvPr>
            <p:ph type="body" idx="1"/>
          </p:nvPr>
        </p:nvSpPr>
        <p:spPr bwMode="auto">
          <a:xfrm>
            <a:off x="774700" y="2227263"/>
            <a:ext cx="10653185"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1900B25-615D-BAED-1E72-41EA06D87295}"/>
              </a:ext>
            </a:extLst>
          </p:cNvPr>
          <p:cNvSpPr>
            <a:spLocks noGrp="1"/>
          </p:cNvSpPr>
          <p:nvPr>
            <p:ph type="dt" sz="half" idx="2"/>
          </p:nvPr>
        </p:nvSpPr>
        <p:spPr>
          <a:xfrm>
            <a:off x="7412566" y="5956304"/>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2"/>
                </a:solidFill>
                <a:latin typeface="+mn-lt"/>
              </a:defRPr>
            </a:lvl1pPr>
          </a:lstStyle>
          <a:p>
            <a:endParaRPr lang="en-US"/>
          </a:p>
        </p:txBody>
      </p:sp>
      <p:sp>
        <p:nvSpPr>
          <p:cNvPr id="5" name="Footer Placeholder 4">
            <a:extLst>
              <a:ext uri="{FF2B5EF4-FFF2-40B4-BE49-F238E27FC236}">
                <a16:creationId xmlns:a16="http://schemas.microsoft.com/office/drawing/2014/main" id="{097BDB7C-B163-0FE1-9778-265157ACE610}"/>
              </a:ext>
            </a:extLst>
          </p:cNvPr>
          <p:cNvSpPr>
            <a:spLocks noGrp="1"/>
          </p:cNvSpPr>
          <p:nvPr>
            <p:ph type="ftr" sz="quarter" idx="3"/>
          </p:nvPr>
        </p:nvSpPr>
        <p:spPr>
          <a:xfrm>
            <a:off x="774700" y="5951542"/>
            <a:ext cx="6493933" cy="365125"/>
          </a:xfrm>
          <a:prstGeom prst="rect">
            <a:avLst/>
          </a:prstGeom>
        </p:spPr>
        <p:txBody>
          <a:bodyPr vert="horz" lIns="91440" tIns="45720" rIns="91440" bIns="45720" rtlCol="0" anchor="ctr"/>
          <a:lstStyle>
            <a:lvl1pPr algn="l" eaLnBrk="1" fontAlgn="auto" hangingPunct="1">
              <a:spcBef>
                <a:spcPts val="0"/>
              </a:spcBef>
              <a:spcAft>
                <a:spcPts val="0"/>
              </a:spcAft>
              <a:defRPr sz="900" cap="all">
                <a:solidFill>
                  <a:schemeClr val="accent2"/>
                </a:solidFill>
                <a:latin typeface="+mn-lt"/>
              </a:defRPr>
            </a:lvl1pPr>
          </a:lstStyle>
          <a:p>
            <a:endParaRPr lang="en-US"/>
          </a:p>
        </p:txBody>
      </p:sp>
      <p:sp>
        <p:nvSpPr>
          <p:cNvPr id="6" name="Slide Number Placeholder 5">
            <a:extLst>
              <a:ext uri="{FF2B5EF4-FFF2-40B4-BE49-F238E27FC236}">
                <a16:creationId xmlns:a16="http://schemas.microsoft.com/office/drawing/2014/main" id="{1EDD1C78-DBC2-9294-DEDE-FC7E8F7DE7EE}"/>
              </a:ext>
            </a:extLst>
          </p:cNvPr>
          <p:cNvSpPr>
            <a:spLocks noGrp="1"/>
          </p:cNvSpPr>
          <p:nvPr>
            <p:ph type="sldNum" sz="quarter" idx="4"/>
          </p:nvPr>
        </p:nvSpPr>
        <p:spPr>
          <a:xfrm>
            <a:off x="10401301" y="5956304"/>
            <a:ext cx="1026584"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accent2"/>
                </a:solidFill>
              </a:defRPr>
            </a:lvl1pPr>
          </a:lstStyle>
          <a:p>
            <a:fld id="{00000000-1234-1234-1234-123412341234}" type="slidenum">
              <a:rPr lang="en-US" smtClean="0"/>
              <a:pPr/>
              <a:t>‹#›</a:t>
            </a:fld>
            <a:endParaRPr lang="en-US" sz="1792">
              <a:solidFill>
                <a:srgbClr val="000000"/>
              </a:solidFill>
              <a:latin typeface="Arial"/>
              <a:ea typeface="Arial"/>
              <a:cs typeface="Arial"/>
              <a:sym typeface="Arial"/>
            </a:endParaRPr>
          </a:p>
        </p:txBody>
      </p:sp>
      <p:sp>
        <p:nvSpPr>
          <p:cNvPr id="9" name="Rectangle 8">
            <a:extLst>
              <a:ext uri="{FF2B5EF4-FFF2-40B4-BE49-F238E27FC236}">
                <a16:creationId xmlns:a16="http://schemas.microsoft.com/office/drawing/2014/main" id="{07DBE31F-D85C-A349-619D-FE9F0B2FEF80}"/>
              </a:ext>
            </a:extLst>
          </p:cNvPr>
          <p:cNvSpPr/>
          <p:nvPr/>
        </p:nvSpPr>
        <p:spPr>
          <a:xfrm>
            <a:off x="596902" y="441325"/>
            <a:ext cx="3627967" cy="107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D093773C-883F-D908-1DA4-CFCA1F2219A5}"/>
              </a:ext>
            </a:extLst>
          </p:cNvPr>
          <p:cNvSpPr/>
          <p:nvPr/>
        </p:nvSpPr>
        <p:spPr>
          <a:xfrm>
            <a:off x="7967134" y="441325"/>
            <a:ext cx="3615266" cy="1079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32FDC54E-00F4-FFC4-9815-904556DA5913}"/>
              </a:ext>
            </a:extLst>
          </p:cNvPr>
          <p:cNvSpPr/>
          <p:nvPr/>
        </p:nvSpPr>
        <p:spPr>
          <a:xfrm>
            <a:off x="4288368" y="441325"/>
            <a:ext cx="3615266" cy="1079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59195481"/>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ransition spd="slow">
    <p:fade/>
  </p:transition>
  <p:hf sldNum="0" hdr="0" ftr="0" dt="0"/>
  <p:txStyles>
    <p:titleStyle>
      <a:lvl1pPr algn="l" defTabSz="457200" rtl="0" eaLnBrk="1" fontAlgn="base" hangingPunct="1">
        <a:spcBef>
          <a:spcPct val="0"/>
        </a:spcBef>
        <a:spcAft>
          <a:spcPct val="0"/>
        </a:spcAft>
        <a:defRPr sz="2800" kern="1200" cap="all">
          <a:solidFill>
            <a:schemeClr val="bg1"/>
          </a:solidFill>
          <a:latin typeface="+mj-lt"/>
          <a:ea typeface="+mj-ea"/>
          <a:cs typeface="+mj-cs"/>
        </a:defRPr>
      </a:lvl1pPr>
      <a:lvl2pPr algn="l" defTabSz="457200" rtl="0" eaLnBrk="1" fontAlgn="base" hangingPunct="1">
        <a:spcBef>
          <a:spcPct val="0"/>
        </a:spcBef>
        <a:spcAft>
          <a:spcPct val="0"/>
        </a:spcAft>
        <a:defRPr sz="2800">
          <a:solidFill>
            <a:schemeClr val="bg1"/>
          </a:solidFill>
          <a:latin typeface="Gill Sans MT" panose="020B0502020104020203" pitchFamily="34" charset="0"/>
        </a:defRPr>
      </a:lvl2pPr>
      <a:lvl3pPr algn="l" defTabSz="457200" rtl="0" eaLnBrk="1" fontAlgn="base" hangingPunct="1">
        <a:spcBef>
          <a:spcPct val="0"/>
        </a:spcBef>
        <a:spcAft>
          <a:spcPct val="0"/>
        </a:spcAft>
        <a:defRPr sz="2800">
          <a:solidFill>
            <a:schemeClr val="bg1"/>
          </a:solidFill>
          <a:latin typeface="Gill Sans MT" panose="020B0502020104020203" pitchFamily="34" charset="0"/>
        </a:defRPr>
      </a:lvl3pPr>
      <a:lvl4pPr algn="l" defTabSz="457200" rtl="0" eaLnBrk="1" fontAlgn="base" hangingPunct="1">
        <a:spcBef>
          <a:spcPct val="0"/>
        </a:spcBef>
        <a:spcAft>
          <a:spcPct val="0"/>
        </a:spcAft>
        <a:defRPr sz="2800">
          <a:solidFill>
            <a:schemeClr val="bg1"/>
          </a:solidFill>
          <a:latin typeface="Gill Sans MT" panose="020B0502020104020203" pitchFamily="34" charset="0"/>
        </a:defRPr>
      </a:lvl4pPr>
      <a:lvl5pPr algn="l" defTabSz="457200" rtl="0" eaLnBrk="1" fontAlgn="base" hangingPunct="1">
        <a:spcBef>
          <a:spcPct val="0"/>
        </a:spcBef>
        <a:spcAft>
          <a:spcPct val="0"/>
        </a:spcAft>
        <a:defRPr sz="2800">
          <a:solidFill>
            <a:schemeClr val="bg1"/>
          </a:solidFill>
          <a:latin typeface="Gill Sans MT" panose="020B0502020104020203"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4800" indent="-304800" algn="l" defTabSz="457200" rtl="0" eaLnBrk="1" fontAlgn="base" hangingPunct="1">
        <a:spcBef>
          <a:spcPct val="20000"/>
        </a:spcBef>
        <a:spcAft>
          <a:spcPts val="600"/>
        </a:spcAft>
        <a:buClr>
          <a:schemeClr val="accent2"/>
        </a:buClr>
        <a:buSzPct val="92000"/>
        <a:buFont typeface="Wingdings 2" panose="05020102010507070707" pitchFamily="18" charset="2"/>
        <a:buChar char=""/>
        <a:defRPr kern="1200">
          <a:solidFill>
            <a:schemeClr val="tx2"/>
          </a:solidFill>
          <a:latin typeface="+mn-lt"/>
          <a:ea typeface="+mn-ea"/>
          <a:cs typeface="+mn-cs"/>
        </a:defRPr>
      </a:lvl1pPr>
      <a:lvl2pPr marL="628650" indent="-304800" algn="l" defTabSz="457200" rtl="0" eaLnBrk="1" fontAlgn="base"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8525" indent="-269875" algn="l" defTabSz="457200" rtl="0" eaLnBrk="1" fontAlgn="base"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425" indent="-233363" algn="l" defTabSz="457200" rtl="0" eaLnBrk="1" fontAlgn="base"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788" indent="-233363" algn="l" defTabSz="457200" rtl="0" eaLnBrk="1" fontAlgn="base"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7FFFF2DC_37E25F39.xm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microsoft.com/office/2018/10/relationships/comments" Target="../comments/modernComment_7FFFF2E1_5A6C161C.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esc12.net/support-services/school-finance" TargetMode="Externa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microsoft.com/office/2018/10/relationships/comments" Target="../comments/modernComment_7FFFF2D2_E580945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F090-2704-6484-3FD3-9756F681618B}"/>
              </a:ext>
            </a:extLst>
          </p:cNvPr>
          <p:cNvSpPr>
            <a:spLocks noGrp="1"/>
          </p:cNvSpPr>
          <p:nvPr>
            <p:ph type="ctrTitle"/>
          </p:nvPr>
        </p:nvSpPr>
        <p:spPr>
          <a:xfrm>
            <a:off x="4332514" y="2243717"/>
            <a:ext cx="4898572" cy="648000"/>
          </a:xfrm>
        </p:spPr>
        <p:txBody>
          <a:bodyPr>
            <a:normAutofit/>
          </a:bodyPr>
          <a:lstStyle/>
          <a:p>
            <a:pPr algn="l">
              <a:lnSpc>
                <a:spcPct val="80000"/>
              </a:lnSpc>
            </a:pPr>
            <a:r>
              <a:rPr lang="en-US" sz="4000">
                <a:solidFill>
                  <a:schemeClr val="bg1"/>
                </a:solidFill>
              </a:rPr>
              <a:t>Budget Workshop</a:t>
            </a:r>
          </a:p>
        </p:txBody>
      </p:sp>
      <p:sp>
        <p:nvSpPr>
          <p:cNvPr id="3" name="Subtitle 2">
            <a:extLst>
              <a:ext uri="{FF2B5EF4-FFF2-40B4-BE49-F238E27FC236}">
                <a16:creationId xmlns:a16="http://schemas.microsoft.com/office/drawing/2014/main" id="{0739F59C-BE86-9BD2-9335-5128B794E65F}"/>
              </a:ext>
            </a:extLst>
          </p:cNvPr>
          <p:cNvSpPr>
            <a:spLocks noGrp="1"/>
          </p:cNvSpPr>
          <p:nvPr>
            <p:ph type="subTitle" idx="1"/>
          </p:nvPr>
        </p:nvSpPr>
        <p:spPr>
          <a:xfrm>
            <a:off x="4332521" y="2894797"/>
            <a:ext cx="4554258" cy="653143"/>
          </a:xfrm>
        </p:spPr>
        <p:txBody>
          <a:bodyPr>
            <a:normAutofit/>
          </a:bodyPr>
          <a:lstStyle/>
          <a:p>
            <a:r>
              <a:rPr lang="en-US" sz="1800" b="1">
                <a:solidFill>
                  <a:schemeClr val="bg1"/>
                </a:solidFill>
                <a:latin typeface="Montserrat SemiBold"/>
              </a:rPr>
              <a:t>May 1, 2025</a:t>
            </a:r>
          </a:p>
          <a:p>
            <a:pPr algn="l"/>
            <a:r>
              <a:rPr lang="en-US" sz="1800" b="1">
                <a:solidFill>
                  <a:schemeClr val="bg1"/>
                </a:solidFill>
                <a:latin typeface="Montserrat SemiBold"/>
              </a:rPr>
              <a:t>Workshop #4</a:t>
            </a:r>
            <a:endParaRPr lang="en-US" sz="1800" b="1">
              <a:solidFill>
                <a:schemeClr val="bg1"/>
              </a:solidFill>
              <a:latin typeface="Montserrat SemiBold" pitchFamily="2" charset="77"/>
            </a:endParaRPr>
          </a:p>
        </p:txBody>
      </p:sp>
      <p:pic>
        <p:nvPicPr>
          <p:cNvPr id="8" name="Picture 7" descr="A white letter on a black background&#10;&#10;Description automatically generated">
            <a:extLst>
              <a:ext uri="{FF2B5EF4-FFF2-40B4-BE49-F238E27FC236}">
                <a16:creationId xmlns:a16="http://schemas.microsoft.com/office/drawing/2014/main" id="{4361D4E3-B1B6-3C0E-3E72-C3DC9BB9DE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349" y="2359720"/>
            <a:ext cx="2632075" cy="1069280"/>
          </a:xfrm>
          <a:prstGeom prst="rect">
            <a:avLst/>
          </a:prstGeom>
        </p:spPr>
      </p:pic>
    </p:spTree>
    <p:extLst>
      <p:ext uri="{BB962C8B-B14F-4D97-AF65-F5344CB8AC3E}">
        <p14:creationId xmlns:p14="http://schemas.microsoft.com/office/powerpoint/2010/main" val="401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6A00D-72A1-AAFB-EE7A-DAC085D724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873D15-ABD3-A1D5-162F-32812444BC82}"/>
              </a:ext>
            </a:extLst>
          </p:cNvPr>
          <p:cNvSpPr>
            <a:spLocks noGrp="1"/>
          </p:cNvSpPr>
          <p:nvPr>
            <p:ph type="title"/>
          </p:nvPr>
        </p:nvSpPr>
        <p:spPr/>
        <p:txBody>
          <a:bodyPr>
            <a:normAutofit fontScale="90000"/>
          </a:bodyPr>
          <a:lstStyle/>
          <a:p>
            <a:r>
              <a:rPr lang="en-US" sz="5300">
                <a:latin typeface="Rockwell"/>
              </a:rPr>
              <a:t>Student Characteristic Weight, Cont. </a:t>
            </a:r>
            <a:endParaRPr lang="en-US"/>
          </a:p>
        </p:txBody>
      </p:sp>
      <p:sp>
        <p:nvSpPr>
          <p:cNvPr id="4" name="Slide Number Placeholder 3">
            <a:extLst>
              <a:ext uri="{FF2B5EF4-FFF2-40B4-BE49-F238E27FC236}">
                <a16:creationId xmlns:a16="http://schemas.microsoft.com/office/drawing/2014/main" id="{FCAF032F-49A1-C2CA-6987-86E08FC992EE}"/>
              </a:ext>
            </a:extLst>
          </p:cNvPr>
          <p:cNvSpPr>
            <a:spLocks noGrp="1"/>
          </p:cNvSpPr>
          <p:nvPr>
            <p:ph type="sldNum" sz="quarter" idx="12"/>
          </p:nvPr>
        </p:nvSpPr>
        <p:spPr/>
        <p:txBody>
          <a:bodyPr/>
          <a:lstStyle/>
          <a:p>
            <a:fld id="{FD52C1F8-3BA5-F24E-8618-E52498D87186}" type="slidenum">
              <a:rPr lang="en-US" smtClean="0"/>
              <a:t>10</a:t>
            </a:fld>
            <a:endParaRPr lang="en-US"/>
          </a:p>
        </p:txBody>
      </p:sp>
      <p:graphicFrame>
        <p:nvGraphicFramePr>
          <p:cNvPr id="7" name="Table 6">
            <a:extLst>
              <a:ext uri="{FF2B5EF4-FFF2-40B4-BE49-F238E27FC236}">
                <a16:creationId xmlns:a16="http://schemas.microsoft.com/office/drawing/2014/main" id="{D673395A-CEA6-E973-BF17-C0FC65A237B9}"/>
              </a:ext>
            </a:extLst>
          </p:cNvPr>
          <p:cNvGraphicFramePr>
            <a:graphicFrameLocks noGrp="1"/>
          </p:cNvGraphicFramePr>
          <p:nvPr>
            <p:extLst>
              <p:ext uri="{D42A27DB-BD31-4B8C-83A1-F6EECF244321}">
                <p14:modId xmlns:p14="http://schemas.microsoft.com/office/powerpoint/2010/main" val="1779944678"/>
              </p:ext>
            </p:extLst>
          </p:nvPr>
        </p:nvGraphicFramePr>
        <p:xfrm>
          <a:off x="4862535" y="2155828"/>
          <a:ext cx="6819864" cy="2317049"/>
        </p:xfrm>
        <a:graphic>
          <a:graphicData uri="http://schemas.openxmlformats.org/drawingml/2006/table">
            <a:tbl>
              <a:tblPr firstRow="1" bandRow="1">
                <a:tableStyleId>{5C22544A-7EE6-4342-B048-85BDC9FD1C3A}</a:tableStyleId>
              </a:tblPr>
              <a:tblGrid>
                <a:gridCol w="5040337">
                  <a:extLst>
                    <a:ext uri="{9D8B030D-6E8A-4147-A177-3AD203B41FA5}">
                      <a16:colId xmlns:a16="http://schemas.microsoft.com/office/drawing/2014/main" val="4287681789"/>
                    </a:ext>
                  </a:extLst>
                </a:gridCol>
                <a:gridCol w="1779527">
                  <a:extLst>
                    <a:ext uri="{9D8B030D-6E8A-4147-A177-3AD203B41FA5}">
                      <a16:colId xmlns:a16="http://schemas.microsoft.com/office/drawing/2014/main" val="1008560504"/>
                    </a:ext>
                  </a:extLst>
                </a:gridCol>
              </a:tblGrid>
              <a:tr h="258046">
                <a:tc>
                  <a:txBody>
                    <a:bodyPr/>
                    <a:lstStyle/>
                    <a:p>
                      <a:pPr marL="0" algn="l" rtl="0" eaLnBrk="1" fontAlgn="t" latinLnBrk="0" hangingPunct="1">
                        <a:buNone/>
                      </a:pPr>
                      <a:r>
                        <a:rPr lang="en-US" sz="1400" b="1" i="0" u="none" strike="noStrike" kern="1200" spc="0" baseline="0">
                          <a:ln>
                            <a:noFill/>
                          </a:ln>
                          <a:solidFill>
                            <a:srgbClr val="000000"/>
                          </a:solidFill>
                          <a:effectLst/>
                          <a:latin typeface="Montserrat Light"/>
                        </a:rPr>
                        <a:t>Instructional Arrangement</a:t>
                      </a:r>
                      <a:endParaRPr lang="en-US" sz="1400" b="0" i="0" u="none" strike="noStrike">
                        <a:effectLst/>
                        <a:latin typeface="Montserrat Light"/>
                      </a:endParaRPr>
                    </a:p>
                  </a:txBody>
                  <a:tcPr marL="51054" marR="51054" marT="25527" marB="25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7A2B9"/>
                    </a:solidFill>
                  </a:tcPr>
                </a:tc>
                <a:tc>
                  <a:txBody>
                    <a:bodyPr/>
                    <a:lstStyle/>
                    <a:p>
                      <a:pPr marL="0" marR="0" indent="0" algn="ctr" rtl="0" eaLnBrk="1" fontAlgn="auto" latinLnBrk="0" hangingPunct="1">
                        <a:buNone/>
                      </a:pPr>
                      <a:r>
                        <a:rPr lang="en-US" sz="1400" b="1" i="0" u="none" strike="noStrike" kern="1200" spc="0" baseline="0">
                          <a:ln>
                            <a:noFill/>
                          </a:ln>
                          <a:solidFill>
                            <a:srgbClr val="000000"/>
                          </a:solidFill>
                          <a:effectLst/>
                          <a:latin typeface="Montserrat Light"/>
                          <a:cs typeface="Arial"/>
                        </a:rPr>
                        <a:t>Current Weight</a:t>
                      </a:r>
                      <a:endParaRPr lang="en-US" sz="1400" b="0" i="0" u="none" strike="noStrike">
                        <a:effectLst/>
                        <a:latin typeface="Montserrat Light"/>
                        <a:cs typeface="Arial"/>
                      </a:endParaRPr>
                    </a:p>
                  </a:txBody>
                  <a:tcPr marL="51054" marR="51054" marT="25527" marB="25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7A2B9"/>
                    </a:solidFill>
                  </a:tcPr>
                </a:tc>
                <a:extLst>
                  <a:ext uri="{0D108BD9-81ED-4DB2-BD59-A6C34878D82A}">
                    <a16:rowId xmlns:a16="http://schemas.microsoft.com/office/drawing/2014/main" val="2577079427"/>
                  </a:ext>
                </a:extLst>
              </a:tr>
              <a:tr h="304963">
                <a:tc>
                  <a:txBody>
                    <a:bodyPr/>
                    <a:lstStyle/>
                    <a:p>
                      <a:pPr lvl="0" algn="l">
                        <a:lnSpc>
                          <a:spcPct val="100000"/>
                        </a:lnSpc>
                        <a:spcBef>
                          <a:spcPts val="0"/>
                        </a:spcBef>
                        <a:spcAft>
                          <a:spcPts val="0"/>
                        </a:spcAft>
                        <a:buNone/>
                      </a:pPr>
                      <a:r>
                        <a:rPr lang="en-US" sz="1400" b="0" i="0" u="none" strike="noStrike" kern="1200" noProof="0">
                          <a:solidFill>
                            <a:srgbClr val="000000"/>
                          </a:solidFill>
                          <a:effectLst/>
                          <a:latin typeface="Montserrat Light"/>
                          <a:ea typeface="+mn-ea"/>
                          <a:cs typeface="+mn-cs"/>
                        </a:rPr>
                        <a:t>State Compensatory Education Blocks</a:t>
                      </a:r>
                    </a:p>
                  </a:txBody>
                  <a:tcPr marL="51054" marR="51054" marT="25527" marB="25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rtl="0" eaLnBrk="1" fontAlgn="t" latinLnBrk="0" hangingPunct="1">
                        <a:buNone/>
                      </a:pPr>
                      <a:r>
                        <a:rPr lang="en-US" sz="1400" b="0" i="0" u="none" strike="noStrike" kern="1200">
                          <a:solidFill>
                            <a:srgbClr val="000000"/>
                          </a:solidFill>
                          <a:effectLst/>
                          <a:latin typeface="Montserrat Light"/>
                          <a:ea typeface="+mn-ea"/>
                          <a:cs typeface="+mn-cs"/>
                        </a:rPr>
                        <a:t>0.225-0.275</a:t>
                      </a:r>
                      <a:endParaRPr lang="en-US"/>
                    </a:p>
                  </a:txBody>
                  <a:tcPr marL="51054" marR="51054" marT="25527" marB="25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430122"/>
                  </a:ext>
                </a:extLst>
              </a:tr>
              <a:tr h="304963">
                <a:tc>
                  <a:txBody>
                    <a:bodyPr/>
                    <a:lstStyle/>
                    <a:p>
                      <a:pPr lvl="0" algn="l">
                        <a:lnSpc>
                          <a:spcPct val="100000"/>
                        </a:lnSpc>
                        <a:spcBef>
                          <a:spcPts val="0"/>
                        </a:spcBef>
                        <a:spcAft>
                          <a:spcPts val="0"/>
                        </a:spcAft>
                        <a:buNone/>
                      </a:pPr>
                      <a:r>
                        <a:rPr lang="en-US" sz="1400" b="0" i="0" u="none" strike="noStrike" kern="1200" noProof="0">
                          <a:solidFill>
                            <a:srgbClr val="000000"/>
                          </a:solidFill>
                          <a:effectLst/>
                          <a:latin typeface="Montserrat Light"/>
                          <a:ea typeface="+mn-ea"/>
                          <a:cs typeface="+mn-cs"/>
                        </a:rPr>
                        <a:t>Bilingual – LEP in Dual Language Program</a:t>
                      </a:r>
                    </a:p>
                  </a:txBody>
                  <a:tcPr marL="51054" marR="51054" marT="25527" marB="25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rtl="0" eaLnBrk="1" fontAlgn="t" latinLnBrk="0" hangingPunct="1">
                        <a:buNone/>
                      </a:pPr>
                      <a:r>
                        <a:rPr lang="en-US" sz="1400" b="0" i="0" u="none" strike="noStrike" kern="1200">
                          <a:solidFill>
                            <a:srgbClr val="000000"/>
                          </a:solidFill>
                          <a:effectLst/>
                          <a:latin typeface="Montserrat Light"/>
                          <a:ea typeface="+mn-ea"/>
                          <a:cs typeface="+mn-cs"/>
                        </a:rPr>
                        <a:t>0.15</a:t>
                      </a:r>
                    </a:p>
                  </a:txBody>
                  <a:tcPr marL="51054" marR="51054" marT="25527" marB="25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2460702"/>
                  </a:ext>
                </a:extLst>
              </a:tr>
              <a:tr h="304963">
                <a:tc>
                  <a:txBody>
                    <a:bodyPr/>
                    <a:lstStyle/>
                    <a:p>
                      <a:pPr marL="0" lvl="0" algn="l">
                        <a:buNone/>
                      </a:pPr>
                      <a:r>
                        <a:rPr lang="en-US" sz="1400" b="0" i="0" u="none" strike="noStrike" kern="1200" noProof="0">
                          <a:solidFill>
                            <a:srgbClr val="000000"/>
                          </a:solidFill>
                          <a:effectLst/>
                          <a:latin typeface="Montserrat Light"/>
                          <a:ea typeface="+mn-ea"/>
                          <a:cs typeface="+mn-cs"/>
                        </a:rPr>
                        <a:t>Gifted &amp; Talented</a:t>
                      </a:r>
                      <a:endParaRPr lang="en-US" sz="1400" b="0" i="0" u="none" strike="noStrike" kern="1200">
                        <a:solidFill>
                          <a:srgbClr val="000000"/>
                        </a:solidFill>
                        <a:effectLst/>
                        <a:latin typeface="Montserrat Light"/>
                        <a:ea typeface="+mn-ea"/>
                        <a:cs typeface="+mn-cs"/>
                      </a:endParaRPr>
                    </a:p>
                  </a:txBody>
                  <a:tcPr marL="51054" marR="51054" marT="25527" marB="25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rtl="0" eaLnBrk="1" fontAlgn="t" latinLnBrk="0" hangingPunct="1">
                        <a:buNone/>
                      </a:pPr>
                      <a:r>
                        <a:rPr lang="en-US" sz="1400" b="0" i="0" u="none" strike="noStrike" kern="1200">
                          <a:solidFill>
                            <a:srgbClr val="000000"/>
                          </a:solidFill>
                          <a:effectLst/>
                          <a:latin typeface="Montserrat Light"/>
                          <a:ea typeface="+mn-ea"/>
                          <a:cs typeface="+mn-cs"/>
                        </a:rPr>
                        <a:t>0.12</a:t>
                      </a:r>
                    </a:p>
                  </a:txBody>
                  <a:tcPr marL="51054" marR="51054" marT="25527" marB="25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8010646"/>
                  </a:ext>
                </a:extLst>
              </a:tr>
              <a:tr h="304963">
                <a:tc>
                  <a:txBody>
                    <a:bodyPr/>
                    <a:lstStyle/>
                    <a:p>
                      <a:pPr marL="0" algn="l" rtl="0" eaLnBrk="1" fontAlgn="t" latinLnBrk="0" hangingPunct="1">
                        <a:buNone/>
                      </a:pPr>
                      <a:r>
                        <a:rPr lang="en-US" sz="1400" b="0" i="0" u="none" strike="noStrike" kern="1200">
                          <a:solidFill>
                            <a:srgbClr val="000000"/>
                          </a:solidFill>
                          <a:effectLst/>
                          <a:latin typeface="Montserrat Light"/>
                          <a:ea typeface="+mn-ea"/>
                          <a:cs typeface="+mn-cs"/>
                        </a:rPr>
                        <a:t>Bilingual - LEP</a:t>
                      </a:r>
                    </a:p>
                  </a:txBody>
                  <a:tcPr marL="51054" marR="51054" marT="25527" marB="25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rtl="0" eaLnBrk="1" fontAlgn="t" latinLnBrk="0" hangingPunct="1">
                        <a:buNone/>
                      </a:pPr>
                      <a:r>
                        <a:rPr lang="en-US" sz="1400" b="0" i="0" u="none" strike="noStrike" kern="1200">
                          <a:solidFill>
                            <a:srgbClr val="000000"/>
                          </a:solidFill>
                          <a:effectLst/>
                          <a:latin typeface="Montserrat Light"/>
                          <a:ea typeface="+mn-ea"/>
                          <a:cs typeface="+mn-cs"/>
                        </a:rPr>
                        <a:t>0.1</a:t>
                      </a:r>
                    </a:p>
                  </a:txBody>
                  <a:tcPr marL="51054" marR="51054" marT="25527" marB="25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7304281"/>
                  </a:ext>
                </a:extLst>
              </a:tr>
              <a:tr h="304963">
                <a:tc>
                  <a:txBody>
                    <a:bodyPr/>
                    <a:lstStyle/>
                    <a:p>
                      <a:pPr marL="0" algn="l" rtl="0" eaLnBrk="1" fontAlgn="t" latinLnBrk="0" hangingPunct="1">
                        <a:buNone/>
                      </a:pPr>
                      <a:r>
                        <a:rPr lang="en-US" sz="1400" b="0" i="0" u="none" strike="noStrike" kern="1200">
                          <a:solidFill>
                            <a:srgbClr val="000000"/>
                          </a:solidFill>
                          <a:effectLst/>
                          <a:latin typeface="Montserrat Light"/>
                          <a:ea typeface="+mn-ea"/>
                          <a:cs typeface="+mn-cs"/>
                        </a:rPr>
                        <a:t>Early Education Allotment (Grades K-3)</a:t>
                      </a:r>
                    </a:p>
                  </a:txBody>
                  <a:tcPr marL="51054" marR="51054" marT="25527" marB="25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rtl="0" eaLnBrk="1" fontAlgn="t" latinLnBrk="0" hangingPunct="1">
                        <a:buNone/>
                      </a:pPr>
                      <a:r>
                        <a:rPr lang="en-US" sz="1400" b="0" i="0" u="none" strike="noStrike" kern="1200">
                          <a:solidFill>
                            <a:srgbClr val="000000"/>
                          </a:solidFill>
                          <a:effectLst/>
                          <a:latin typeface="Montserrat Light"/>
                          <a:ea typeface="+mn-ea"/>
                          <a:cs typeface="+mn-cs"/>
                        </a:rPr>
                        <a:t>0.1</a:t>
                      </a:r>
                    </a:p>
                  </a:txBody>
                  <a:tcPr marL="51054" marR="51054" marT="25527" marB="25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123574"/>
                  </a:ext>
                </a:extLst>
              </a:tr>
              <a:tr h="527820">
                <a:tc>
                  <a:txBody>
                    <a:bodyPr/>
                    <a:lstStyle/>
                    <a:p>
                      <a:pPr marL="0" algn="l" rtl="0" eaLnBrk="1" fontAlgn="t" latinLnBrk="0" hangingPunct="1">
                        <a:buNone/>
                      </a:pPr>
                      <a:r>
                        <a:rPr lang="en-US" sz="1400" b="0" i="0" u="none" strike="noStrike" kern="1200">
                          <a:solidFill>
                            <a:srgbClr val="000000"/>
                          </a:solidFill>
                          <a:effectLst/>
                          <a:latin typeface="Montserrat Light"/>
                          <a:ea typeface="+mn-ea"/>
                          <a:cs typeface="+mn-cs"/>
                        </a:rPr>
                        <a:t>Bilingual Non-LEP in Dual Language Program</a:t>
                      </a:r>
                    </a:p>
                  </a:txBody>
                  <a:tcPr marL="51054" marR="51054" marT="25527" marB="25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rtl="0" eaLnBrk="1" fontAlgn="t" latinLnBrk="0" hangingPunct="1">
                        <a:buNone/>
                      </a:pPr>
                      <a:r>
                        <a:rPr lang="en-US" sz="1400" b="0" i="0" u="none" strike="noStrike" kern="1200">
                          <a:solidFill>
                            <a:srgbClr val="000000"/>
                          </a:solidFill>
                          <a:effectLst/>
                          <a:latin typeface="Montserrat Light"/>
                          <a:ea typeface="+mn-ea"/>
                          <a:cs typeface="+mn-cs"/>
                        </a:rPr>
                        <a:t>0.05</a:t>
                      </a:r>
                    </a:p>
                  </a:txBody>
                  <a:tcPr marL="51054" marR="51054" marT="25527" marB="25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0348593"/>
                  </a:ext>
                </a:extLst>
              </a:tr>
            </a:tbl>
          </a:graphicData>
        </a:graphic>
      </p:graphicFrame>
      <p:sp>
        <p:nvSpPr>
          <p:cNvPr id="6" name="TextBox 5">
            <a:extLst>
              <a:ext uri="{FF2B5EF4-FFF2-40B4-BE49-F238E27FC236}">
                <a16:creationId xmlns:a16="http://schemas.microsoft.com/office/drawing/2014/main" id="{0D852E73-EE3C-0C9E-E0B9-C8AF3D56BED2}"/>
              </a:ext>
            </a:extLst>
          </p:cNvPr>
          <p:cNvSpPr txBox="1"/>
          <p:nvPr/>
        </p:nvSpPr>
        <p:spPr>
          <a:xfrm>
            <a:off x="429497" y="2154786"/>
            <a:ext cx="4184259" cy="2554545"/>
          </a:xfrm>
          <a:prstGeom prst="rect">
            <a:avLst/>
          </a:prstGeom>
          <a:noFill/>
        </p:spPr>
        <p:txBody>
          <a:bodyPr wrap="square" lIns="91440" tIns="45720" rIns="91440" bIns="45720" rtlCol="0" anchor="ctr">
            <a:spAutoFit/>
          </a:bodyPr>
          <a:lstStyle/>
          <a:p>
            <a:pPr>
              <a:buClr>
                <a:srgbClr val="67A2B9"/>
              </a:buClr>
              <a:buSzPts val="1000"/>
              <a:tabLst>
                <a:tab pos="457200" algn="l"/>
              </a:tabLst>
            </a:pPr>
            <a:r>
              <a:rPr lang="en-US" sz="2000" b="1">
                <a:latin typeface="Montserrat"/>
                <a:ea typeface="Roboto"/>
                <a:cs typeface="Roboto"/>
              </a:rPr>
              <a:t>Student characteristics are part of the criteria (</a:t>
            </a:r>
            <a:r>
              <a:rPr lang="en-US" sz="2000" b="1" i="1">
                <a:latin typeface="Montserrat"/>
                <a:ea typeface="Roboto"/>
                <a:cs typeface="Roboto"/>
              </a:rPr>
              <a:t>including the number and type of students enrolled</a:t>
            </a:r>
            <a:r>
              <a:rPr lang="en-US" sz="2000" b="1">
                <a:latin typeface="Montserrat"/>
                <a:ea typeface="Roboto"/>
                <a:cs typeface="Roboto"/>
              </a:rPr>
              <a:t>) used by TEA to determine the amount of money the district is entitled to receive.</a:t>
            </a:r>
            <a:endParaRPr lang="en-US">
              <a:latin typeface="Arial"/>
              <a:ea typeface="Roboto"/>
              <a:cs typeface="Arial"/>
            </a:endParaRPr>
          </a:p>
          <a:p>
            <a:pPr marL="628650" indent="-342900">
              <a:buClr>
                <a:srgbClr val="67A2B9"/>
              </a:buClr>
              <a:buSzPts val="1000"/>
              <a:buFont typeface="Arial" panose="05000000000000000000" pitchFamily="2" charset="2"/>
              <a:buChar char="•"/>
              <a:tabLst>
                <a:tab pos="914400" algn="l"/>
              </a:tabLst>
            </a:pPr>
            <a:endParaRPr lang="en-US" sz="2000" b="1">
              <a:latin typeface="Montserrat"/>
              <a:ea typeface="Roboto"/>
              <a:cs typeface="Roboto"/>
            </a:endParaRPr>
          </a:p>
        </p:txBody>
      </p:sp>
    </p:spTree>
    <p:extLst>
      <p:ext uri="{BB962C8B-B14F-4D97-AF65-F5344CB8AC3E}">
        <p14:creationId xmlns:p14="http://schemas.microsoft.com/office/powerpoint/2010/main" val="2237003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95CE7-2537-581B-C667-C601F44057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02422A-CF55-5E6C-66FF-4E7D0022A7D3}"/>
              </a:ext>
            </a:extLst>
          </p:cNvPr>
          <p:cNvSpPr>
            <a:spLocks noGrp="1"/>
          </p:cNvSpPr>
          <p:nvPr>
            <p:ph type="title"/>
          </p:nvPr>
        </p:nvSpPr>
        <p:spPr/>
        <p:txBody>
          <a:bodyPr>
            <a:normAutofit/>
          </a:bodyPr>
          <a:lstStyle/>
          <a:p>
            <a:r>
              <a:rPr lang="en-US" sz="5300">
                <a:latin typeface="Rockwell"/>
              </a:rPr>
              <a:t>General Fund Revenue Summary</a:t>
            </a:r>
            <a:endParaRPr lang="en-US"/>
          </a:p>
        </p:txBody>
      </p:sp>
      <p:sp>
        <p:nvSpPr>
          <p:cNvPr id="4" name="Slide Number Placeholder 3">
            <a:extLst>
              <a:ext uri="{FF2B5EF4-FFF2-40B4-BE49-F238E27FC236}">
                <a16:creationId xmlns:a16="http://schemas.microsoft.com/office/drawing/2014/main" id="{F9867F11-C7C5-753F-268D-831FAA6379F5}"/>
              </a:ext>
            </a:extLst>
          </p:cNvPr>
          <p:cNvSpPr>
            <a:spLocks noGrp="1"/>
          </p:cNvSpPr>
          <p:nvPr>
            <p:ph type="sldNum" sz="quarter" idx="12"/>
          </p:nvPr>
        </p:nvSpPr>
        <p:spPr/>
        <p:txBody>
          <a:bodyPr/>
          <a:lstStyle/>
          <a:p>
            <a:fld id="{FD52C1F8-3BA5-F24E-8618-E52498D87186}" type="slidenum">
              <a:rPr lang="en-US" smtClean="0"/>
              <a:t>11</a:t>
            </a:fld>
            <a:endParaRPr lang="en-US"/>
          </a:p>
        </p:txBody>
      </p:sp>
      <p:sp>
        <p:nvSpPr>
          <p:cNvPr id="3" name="TextBox 2">
            <a:extLst>
              <a:ext uri="{FF2B5EF4-FFF2-40B4-BE49-F238E27FC236}">
                <a16:creationId xmlns:a16="http://schemas.microsoft.com/office/drawing/2014/main" id="{47A3517C-01F6-7973-C1F4-BCD176C2838D}"/>
              </a:ext>
            </a:extLst>
          </p:cNvPr>
          <p:cNvSpPr txBox="1"/>
          <p:nvPr/>
        </p:nvSpPr>
        <p:spPr>
          <a:xfrm>
            <a:off x="225706" y="2000899"/>
            <a:ext cx="4024771" cy="2554545"/>
          </a:xfrm>
          <a:prstGeom prst="rect">
            <a:avLst/>
          </a:prstGeom>
          <a:noFill/>
        </p:spPr>
        <p:txBody>
          <a:bodyPr wrap="square" lIns="91440" tIns="45720" rIns="91440" bIns="45720" rtlCol="0" anchor="ctr">
            <a:spAutoFit/>
          </a:bodyPr>
          <a:lstStyle/>
          <a:p>
            <a:pPr marL="342900" indent="-342900">
              <a:buClr>
                <a:srgbClr val="67A2B9"/>
              </a:buClr>
              <a:buSzPts val="1000"/>
              <a:buFont typeface="Arial"/>
              <a:buChar char="•"/>
              <a:tabLst>
                <a:tab pos="457200" algn="l"/>
              </a:tabLst>
            </a:pPr>
            <a:r>
              <a:rPr lang="en-US" sz="2000" b="1">
                <a:latin typeface="Montserrat"/>
                <a:ea typeface="Roboto"/>
                <a:cs typeface="Roboto"/>
              </a:rPr>
              <a:t>Local and State Revenue is subject to change after tax information is provided and legislation has been approved</a:t>
            </a:r>
            <a:endParaRPr lang="en-US"/>
          </a:p>
          <a:p>
            <a:pPr>
              <a:buClr>
                <a:srgbClr val="67A2B9"/>
              </a:buClr>
              <a:buSzPts val="1000"/>
              <a:tabLst>
                <a:tab pos="457200" algn="l"/>
              </a:tabLst>
            </a:pPr>
            <a:endParaRPr lang="en-US" sz="2000" b="1">
              <a:latin typeface="Montserrat"/>
              <a:ea typeface="Roboto"/>
              <a:cs typeface="Roboto"/>
            </a:endParaRPr>
          </a:p>
          <a:p>
            <a:pPr marL="342900" indent="-342900">
              <a:buClr>
                <a:srgbClr val="67A2B9"/>
              </a:buClr>
              <a:buSzPts val="1000"/>
              <a:buFont typeface="Arial"/>
              <a:buChar char="•"/>
              <a:tabLst>
                <a:tab pos="914400" algn="l"/>
              </a:tabLst>
            </a:pPr>
            <a:endParaRPr lang="en-US" sz="2000" b="1">
              <a:latin typeface="Montserrat"/>
              <a:ea typeface="Roboto"/>
              <a:cs typeface="Roboto"/>
            </a:endParaRPr>
          </a:p>
          <a:p>
            <a:pPr marL="628650" indent="-342900">
              <a:buClr>
                <a:srgbClr val="67A2B9"/>
              </a:buClr>
              <a:buSzPts val="1000"/>
              <a:buFont typeface="Arial" panose="05000000000000000000" pitchFamily="2" charset="2"/>
              <a:buChar char="•"/>
              <a:tabLst>
                <a:tab pos="914400" algn="l"/>
              </a:tabLst>
            </a:pPr>
            <a:endParaRPr lang="en-US" sz="2000" b="1">
              <a:latin typeface="Montserrat"/>
              <a:ea typeface="Roboto"/>
              <a:cs typeface="Roboto"/>
            </a:endParaRPr>
          </a:p>
        </p:txBody>
      </p:sp>
      <p:pic>
        <p:nvPicPr>
          <p:cNvPr id="6" name="Picture 5">
            <a:extLst>
              <a:ext uri="{FF2B5EF4-FFF2-40B4-BE49-F238E27FC236}">
                <a16:creationId xmlns:a16="http://schemas.microsoft.com/office/drawing/2014/main" id="{8D25B018-E5F1-94E0-6F16-27756DB49BDE}"/>
              </a:ext>
            </a:extLst>
          </p:cNvPr>
          <p:cNvPicPr>
            <a:picLocks noChangeAspect="1"/>
          </p:cNvPicPr>
          <p:nvPr/>
        </p:nvPicPr>
        <p:blipFill>
          <a:blip r:embed="rId4"/>
          <a:stretch>
            <a:fillRect/>
          </a:stretch>
        </p:blipFill>
        <p:spPr>
          <a:xfrm>
            <a:off x="4127219" y="1807409"/>
            <a:ext cx="7839075" cy="4061578"/>
          </a:xfrm>
          <a:prstGeom prst="rect">
            <a:avLst/>
          </a:prstGeom>
        </p:spPr>
      </p:pic>
    </p:spTree>
    <p:extLst>
      <p:ext uri="{BB962C8B-B14F-4D97-AF65-F5344CB8AC3E}">
        <p14:creationId xmlns:p14="http://schemas.microsoft.com/office/powerpoint/2010/main" val="937582393"/>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BD2FD-C787-C154-86E2-4DF729FA85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BCC91C-A458-FE4E-4C4A-ED8D23F50711}"/>
              </a:ext>
            </a:extLst>
          </p:cNvPr>
          <p:cNvSpPr>
            <a:spLocks noGrp="1"/>
          </p:cNvSpPr>
          <p:nvPr>
            <p:ph type="title"/>
          </p:nvPr>
        </p:nvSpPr>
        <p:spPr>
          <a:xfrm>
            <a:off x="609600" y="1629530"/>
            <a:ext cx="4223657" cy="2873829"/>
          </a:xfrm>
        </p:spPr>
        <p:txBody>
          <a:bodyPr>
            <a:normAutofit fontScale="90000"/>
          </a:bodyPr>
          <a:lstStyle/>
          <a:p>
            <a:r>
              <a:rPr lang="en-US" sz="5300">
                <a:latin typeface="Rockwell"/>
              </a:rPr>
              <a:t>General Fund Expenditure Summary</a:t>
            </a:r>
            <a:endParaRPr lang="en-US"/>
          </a:p>
        </p:txBody>
      </p:sp>
      <p:sp>
        <p:nvSpPr>
          <p:cNvPr id="4" name="Slide Number Placeholder 3">
            <a:extLst>
              <a:ext uri="{FF2B5EF4-FFF2-40B4-BE49-F238E27FC236}">
                <a16:creationId xmlns:a16="http://schemas.microsoft.com/office/drawing/2014/main" id="{5DC4DD6F-9049-9212-4FC4-BAC4BDB7D4B7}"/>
              </a:ext>
            </a:extLst>
          </p:cNvPr>
          <p:cNvSpPr>
            <a:spLocks noGrp="1"/>
          </p:cNvSpPr>
          <p:nvPr>
            <p:ph type="sldNum" sz="quarter" idx="12"/>
          </p:nvPr>
        </p:nvSpPr>
        <p:spPr/>
        <p:txBody>
          <a:bodyPr/>
          <a:lstStyle/>
          <a:p>
            <a:fld id="{FD52C1F8-3BA5-F24E-8618-E52498D87186}" type="slidenum">
              <a:rPr lang="en-US" smtClean="0"/>
              <a:t>12</a:t>
            </a:fld>
            <a:endParaRPr lang="en-US"/>
          </a:p>
        </p:txBody>
      </p:sp>
      <p:pic>
        <p:nvPicPr>
          <p:cNvPr id="3" name="Picture 2">
            <a:extLst>
              <a:ext uri="{FF2B5EF4-FFF2-40B4-BE49-F238E27FC236}">
                <a16:creationId xmlns:a16="http://schemas.microsoft.com/office/drawing/2014/main" id="{CB858F78-1EB6-0D7F-625F-B17C762CDFD3}"/>
              </a:ext>
            </a:extLst>
          </p:cNvPr>
          <p:cNvPicPr>
            <a:picLocks noChangeAspect="1"/>
          </p:cNvPicPr>
          <p:nvPr/>
        </p:nvPicPr>
        <p:blipFill>
          <a:blip r:embed="rId3"/>
          <a:stretch>
            <a:fillRect/>
          </a:stretch>
        </p:blipFill>
        <p:spPr>
          <a:xfrm>
            <a:off x="5486400" y="136524"/>
            <a:ext cx="5969371" cy="6121383"/>
          </a:xfrm>
          <a:prstGeom prst="rect">
            <a:avLst/>
          </a:prstGeom>
        </p:spPr>
      </p:pic>
    </p:spTree>
    <p:extLst>
      <p:ext uri="{BB962C8B-B14F-4D97-AF65-F5344CB8AC3E}">
        <p14:creationId xmlns:p14="http://schemas.microsoft.com/office/powerpoint/2010/main" val="1517032988"/>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2B07B-009D-AACE-3B51-8F9802E402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6FF5AD-EBB5-6EAD-3BB1-0B996C534597}"/>
              </a:ext>
            </a:extLst>
          </p:cNvPr>
          <p:cNvSpPr>
            <a:spLocks noGrp="1"/>
          </p:cNvSpPr>
          <p:nvPr>
            <p:ph type="title"/>
          </p:nvPr>
        </p:nvSpPr>
        <p:spPr>
          <a:xfrm>
            <a:off x="609600" y="274639"/>
            <a:ext cx="10972800" cy="1143000"/>
          </a:xfrm>
        </p:spPr>
        <p:txBody>
          <a:bodyPr wrap="square" anchor="ctr">
            <a:normAutofit/>
          </a:bodyPr>
          <a:lstStyle/>
          <a:p>
            <a:r>
              <a:rPr lang="en-US" sz="5300">
                <a:latin typeface="Novecento sans wide Normal"/>
              </a:rPr>
              <a:t>NES School Budget Detail</a:t>
            </a:r>
            <a:endParaRPr lang="en-US"/>
          </a:p>
        </p:txBody>
      </p:sp>
      <p:sp>
        <p:nvSpPr>
          <p:cNvPr id="4" name="Slide Number Placeholder 3">
            <a:extLst>
              <a:ext uri="{FF2B5EF4-FFF2-40B4-BE49-F238E27FC236}">
                <a16:creationId xmlns:a16="http://schemas.microsoft.com/office/drawing/2014/main" id="{6B827321-DD1F-AE6D-B117-29AB27166BA1}"/>
              </a:ext>
            </a:extLst>
          </p:cNvPr>
          <p:cNvSpPr>
            <a:spLocks noGrp="1"/>
          </p:cNvSpPr>
          <p:nvPr>
            <p:ph type="sldNum" sz="quarter" idx="12"/>
          </p:nvPr>
        </p:nvSpPr>
        <p:spPr>
          <a:xfrm>
            <a:off x="8737600" y="6356351"/>
            <a:ext cx="2844800" cy="365125"/>
          </a:xfrm>
        </p:spPr>
        <p:txBody>
          <a:bodyPr anchor="ctr">
            <a:normAutofit/>
          </a:bodyPr>
          <a:lstStyle/>
          <a:p>
            <a:pPr>
              <a:spcAft>
                <a:spcPts val="600"/>
              </a:spcAft>
            </a:pPr>
            <a:fld id="{FD52C1F8-3BA5-F24E-8618-E52498D87186}" type="slidenum">
              <a:rPr lang="en-US" smtClean="0"/>
              <a:pPr>
                <a:spcAft>
                  <a:spcPts val="600"/>
                </a:spcAft>
              </a:pPr>
              <a:t>13</a:t>
            </a:fld>
            <a:endParaRPr lang="en-US"/>
          </a:p>
        </p:txBody>
      </p:sp>
      <p:graphicFrame>
        <p:nvGraphicFramePr>
          <p:cNvPr id="5" name="Table 4">
            <a:extLst>
              <a:ext uri="{FF2B5EF4-FFF2-40B4-BE49-F238E27FC236}">
                <a16:creationId xmlns:a16="http://schemas.microsoft.com/office/drawing/2014/main" id="{02529C59-DA04-7362-159B-070F8B72C758}"/>
              </a:ext>
            </a:extLst>
          </p:cNvPr>
          <p:cNvGraphicFramePr>
            <a:graphicFrameLocks noGrp="1"/>
          </p:cNvGraphicFramePr>
          <p:nvPr>
            <p:extLst>
              <p:ext uri="{D42A27DB-BD31-4B8C-83A1-F6EECF244321}">
                <p14:modId xmlns:p14="http://schemas.microsoft.com/office/powerpoint/2010/main" val="3894303409"/>
              </p:ext>
            </p:extLst>
          </p:nvPr>
        </p:nvGraphicFramePr>
        <p:xfrm>
          <a:off x="1462454" y="2186362"/>
          <a:ext cx="9004660" cy="2485275"/>
        </p:xfrm>
        <a:graphic>
          <a:graphicData uri="http://schemas.openxmlformats.org/drawingml/2006/table">
            <a:tbl>
              <a:tblPr firstRow="1" bandRow="1">
                <a:noFill/>
                <a:tableStyleId>{5C22544A-7EE6-4342-B048-85BDC9FD1C3A}</a:tableStyleId>
              </a:tblPr>
              <a:tblGrid>
                <a:gridCol w="7106695">
                  <a:extLst>
                    <a:ext uri="{9D8B030D-6E8A-4147-A177-3AD203B41FA5}">
                      <a16:colId xmlns:a16="http://schemas.microsoft.com/office/drawing/2014/main" val="2271686673"/>
                    </a:ext>
                  </a:extLst>
                </a:gridCol>
                <a:gridCol w="1897965">
                  <a:extLst>
                    <a:ext uri="{9D8B030D-6E8A-4147-A177-3AD203B41FA5}">
                      <a16:colId xmlns:a16="http://schemas.microsoft.com/office/drawing/2014/main" val="392190690"/>
                    </a:ext>
                  </a:extLst>
                </a:gridCol>
              </a:tblGrid>
              <a:tr h="444580">
                <a:tc>
                  <a:txBody>
                    <a:bodyPr/>
                    <a:lstStyle/>
                    <a:p>
                      <a:pPr marL="0" algn="l" rtl="0" eaLnBrk="1" fontAlgn="b" latinLnBrk="0" hangingPunct="1">
                        <a:buNone/>
                      </a:pPr>
                      <a:r>
                        <a:rPr lang="en-US" sz="1900" b="0" i="0" u="none" strike="noStrike" kern="1200" cap="none" spc="60">
                          <a:solidFill>
                            <a:schemeClr val="bg1"/>
                          </a:solidFill>
                          <a:effectLst/>
                          <a:latin typeface="Arial"/>
                        </a:rPr>
                        <a:t>Type</a:t>
                      </a:r>
                      <a:endParaRPr lang="en-US" sz="1900" b="0" i="0" u="none" strike="noStrike" cap="none" spc="60">
                        <a:solidFill>
                          <a:schemeClr val="bg1"/>
                        </a:solidFill>
                        <a:effectLst/>
                        <a:latin typeface="Arial"/>
                      </a:endParaRPr>
                    </a:p>
                  </a:txBody>
                  <a:tcPr marL="11388" marR="11388" marT="109323" marB="0" anchor="ctr">
                    <a:lnL w="12700" cmpd="sng">
                      <a:noFill/>
                    </a:lnL>
                    <a:lnR w="12700" cmpd="sng">
                      <a:noFill/>
                    </a:lnR>
                    <a:lnT w="19050" cap="flat" cmpd="sng" algn="ctr">
                      <a:noFill/>
                      <a:prstDash val="solid"/>
                    </a:lnT>
                    <a:lnB w="38100" cmpd="sng">
                      <a:noFill/>
                    </a:lnB>
                    <a:solidFill>
                      <a:schemeClr val="accent1"/>
                    </a:solidFill>
                  </a:tcPr>
                </a:tc>
                <a:tc>
                  <a:txBody>
                    <a:bodyPr/>
                    <a:lstStyle/>
                    <a:p>
                      <a:pPr marL="0" algn="l" rtl="0" eaLnBrk="1" fontAlgn="b" latinLnBrk="0" hangingPunct="1">
                        <a:buNone/>
                      </a:pPr>
                      <a:r>
                        <a:rPr lang="en-US" sz="1900" b="0" i="0" u="none" strike="noStrike" kern="1200" cap="none" spc="60">
                          <a:solidFill>
                            <a:schemeClr val="bg1"/>
                          </a:solidFill>
                          <a:effectLst/>
                          <a:latin typeface="Arial"/>
                        </a:rPr>
                        <a:t>Amount</a:t>
                      </a:r>
                      <a:endParaRPr lang="en-US" sz="1900" b="0" i="0" u="none" strike="noStrike" cap="none" spc="60">
                        <a:solidFill>
                          <a:schemeClr val="bg1"/>
                        </a:solidFill>
                        <a:effectLst/>
                        <a:latin typeface="Arial"/>
                      </a:endParaRPr>
                    </a:p>
                  </a:txBody>
                  <a:tcPr marL="11388" marR="11388" marT="109323" marB="0"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1426602890"/>
                  </a:ext>
                </a:extLst>
              </a:tr>
              <a:tr h="408139">
                <a:tc>
                  <a:txBody>
                    <a:bodyPr/>
                    <a:lstStyle/>
                    <a:p>
                      <a:pPr marL="0" lvl="0" algn="l">
                        <a:buNone/>
                      </a:pPr>
                      <a:r>
                        <a:rPr lang="en-US" sz="1700" b="0" i="0" u="none" strike="noStrike" kern="1200" cap="none" spc="0">
                          <a:solidFill>
                            <a:schemeClr val="tx1"/>
                          </a:solidFill>
                          <a:effectLst/>
                          <a:latin typeface="Arial"/>
                        </a:rPr>
                        <a:t>SALARIES &amp; BENEFITS</a:t>
                      </a:r>
                    </a:p>
                  </a:txBody>
                  <a:tcPr marL="11388" marR="11388" marT="109323" marB="0" anchor="b">
                    <a:lnL w="12700" cmpd="sng">
                      <a:noFill/>
                      <a:prstDash val="solid"/>
                    </a:lnL>
                    <a:lnR w="12700" cmpd="sng">
                      <a:noFill/>
                      <a:prstDash val="solid"/>
                    </a:lnR>
                    <a:lnT w="38100" cmpd="sng">
                      <a:noFill/>
                    </a:lnT>
                    <a:lnB w="12700" cap="flat" cmpd="sng" algn="ctr">
                      <a:noFill/>
                      <a:prstDash val="solid"/>
                    </a:lnB>
                    <a:noFill/>
                  </a:tcPr>
                </a:tc>
                <a:tc>
                  <a:txBody>
                    <a:bodyPr/>
                    <a:lstStyle/>
                    <a:p>
                      <a:pPr marL="0" lvl="0" algn="r">
                        <a:buNone/>
                      </a:pPr>
                      <a:r>
                        <a:rPr lang="en-US" sz="1700" b="0" i="0" u="none" strike="noStrike" kern="1200" cap="none" spc="0">
                          <a:solidFill>
                            <a:schemeClr val="tx1"/>
                          </a:solidFill>
                          <a:effectLst/>
                          <a:latin typeface="Arial"/>
                        </a:rPr>
                        <a:t>$489.6M</a:t>
                      </a:r>
                      <a:endParaRPr lang="en-US"/>
                    </a:p>
                  </a:txBody>
                  <a:tcPr marL="11388" marR="11388" marT="109323" marB="0" anchor="b">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4020959863"/>
                  </a:ext>
                </a:extLst>
              </a:tr>
              <a:tr h="408139">
                <a:tc>
                  <a:txBody>
                    <a:bodyPr/>
                    <a:lstStyle/>
                    <a:p>
                      <a:pPr marL="0" lvl="0" algn="l">
                        <a:buNone/>
                      </a:pPr>
                      <a:r>
                        <a:rPr lang="en-US" sz="1700" b="0" i="0" u="none" strike="noStrike" kern="1200" cap="none" spc="0">
                          <a:solidFill>
                            <a:schemeClr val="tx1"/>
                          </a:solidFill>
                          <a:effectLst/>
                          <a:latin typeface="Arial"/>
                        </a:rPr>
                        <a:t>NON-SALARY</a:t>
                      </a:r>
                    </a:p>
                  </a:txBody>
                  <a:tcPr marL="11388" marR="11388" marT="109323" marB="0"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lvl="0" algn="r">
                        <a:buNone/>
                      </a:pPr>
                      <a:r>
                        <a:rPr lang="en-US" sz="1700" b="0" i="0" u="none" strike="noStrike" kern="1200" cap="none" spc="0">
                          <a:solidFill>
                            <a:schemeClr val="tx1"/>
                          </a:solidFill>
                          <a:effectLst/>
                          <a:latin typeface="Arial"/>
                        </a:rPr>
                        <a:t>$30.1M</a:t>
                      </a:r>
                      <a:endParaRPr lang="en-US"/>
                    </a:p>
                  </a:txBody>
                  <a:tcPr marL="11388" marR="11388" marT="109323" marB="0"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401084203"/>
                  </a:ext>
                </a:extLst>
              </a:tr>
              <a:tr h="408139">
                <a:tc>
                  <a:txBody>
                    <a:bodyPr/>
                    <a:lstStyle/>
                    <a:p>
                      <a:pPr marL="0" lvl="0" algn="l">
                        <a:buNone/>
                      </a:pPr>
                      <a:r>
                        <a:rPr lang="en-US" sz="1700" b="0" i="0" u="none" strike="noStrike" kern="1200" cap="none" spc="0">
                          <a:solidFill>
                            <a:schemeClr val="tx1"/>
                          </a:solidFill>
                          <a:effectLst/>
                          <a:latin typeface="Arial"/>
                        </a:rPr>
                        <a:t>BUYBACKS (ATHLETICS, UIL, COPIERS, SPED)</a:t>
                      </a:r>
                    </a:p>
                  </a:txBody>
                  <a:tcPr marL="11388" marR="11388" marT="109323" marB="0" anchor="b">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marL="0" lvl="0" algn="r">
                        <a:buNone/>
                      </a:pPr>
                      <a:r>
                        <a:rPr lang="en-US" sz="1700" b="0" i="0" u="none" strike="noStrike" kern="1200" cap="none" spc="0">
                          <a:solidFill>
                            <a:schemeClr val="tx1"/>
                          </a:solidFill>
                          <a:effectLst/>
                          <a:latin typeface="Arial"/>
                        </a:rPr>
                        <a:t>$11.7M</a:t>
                      </a:r>
                      <a:endParaRPr lang="en-US"/>
                    </a:p>
                  </a:txBody>
                  <a:tcPr marL="11388" marR="11388" marT="109323" marB="0" anchor="b">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1762201738"/>
                  </a:ext>
                </a:extLst>
              </a:tr>
              <a:tr h="408139">
                <a:tc>
                  <a:txBody>
                    <a:bodyPr/>
                    <a:lstStyle/>
                    <a:p>
                      <a:pPr marL="0" lvl="0" algn="l">
                        <a:buNone/>
                      </a:pPr>
                      <a:r>
                        <a:rPr lang="en-US" sz="1700" b="0" i="0" u="none" strike="noStrike" kern="1200" cap="none" spc="0">
                          <a:solidFill>
                            <a:schemeClr val="tx1"/>
                          </a:solidFill>
                          <a:effectLst/>
                          <a:latin typeface="Arial"/>
                        </a:rPr>
                        <a:t>MAGNET FUNDING</a:t>
                      </a:r>
                    </a:p>
                  </a:txBody>
                  <a:tcPr marL="11388" marR="11388" marT="109323" marB="0"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lvl="0" algn="r">
                        <a:buNone/>
                      </a:pPr>
                      <a:r>
                        <a:rPr lang="en-US" sz="1700" b="0" i="0" u="none" strike="noStrike" kern="1200" cap="none" spc="0">
                          <a:solidFill>
                            <a:schemeClr val="tx1"/>
                          </a:solidFill>
                          <a:effectLst/>
                          <a:latin typeface="Arial"/>
                        </a:rPr>
                        <a:t>$8.5M</a:t>
                      </a:r>
                      <a:endParaRPr lang="en-US"/>
                    </a:p>
                  </a:txBody>
                  <a:tcPr marL="11388" marR="11388" marT="109323" marB="0"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134490236"/>
                  </a:ext>
                </a:extLst>
              </a:tr>
              <a:tr h="408139">
                <a:tc>
                  <a:txBody>
                    <a:bodyPr/>
                    <a:lstStyle/>
                    <a:p>
                      <a:pPr marL="0" lvl="0" algn="l">
                        <a:buNone/>
                      </a:pPr>
                      <a:r>
                        <a:rPr lang="en-US" sz="1700" b="0" i="0" u="none" strike="noStrike" kern="1200" cap="none" spc="0">
                          <a:solidFill>
                            <a:schemeClr val="bg1"/>
                          </a:solidFill>
                          <a:effectLst/>
                          <a:latin typeface="Arial"/>
                        </a:rPr>
                        <a:t>TOTAL</a:t>
                      </a:r>
                    </a:p>
                  </a:txBody>
                  <a:tcPr marL="11388" marR="11388" marT="109323" marB="0" anchor="b">
                    <a:lnL w="12700" cmpd="sng">
                      <a:noFill/>
                      <a:prstDash val="solid"/>
                    </a:lnL>
                    <a:lnR w="12700" cmpd="sng">
                      <a:noFill/>
                      <a:prstDash val="solid"/>
                    </a:lnR>
                    <a:lnT w="12700" cap="flat" cmpd="sng" algn="ctr">
                      <a:noFill/>
                      <a:prstDash val="solid"/>
                    </a:lnT>
                    <a:lnB w="12700" cmpd="sng">
                      <a:noFill/>
                      <a:prstDash val="solid"/>
                    </a:lnB>
                    <a:solidFill>
                      <a:srgbClr val="67A2B9"/>
                    </a:solidFill>
                  </a:tcPr>
                </a:tc>
                <a:tc>
                  <a:txBody>
                    <a:bodyPr/>
                    <a:lstStyle/>
                    <a:p>
                      <a:pPr marL="0" lvl="0" algn="r">
                        <a:buNone/>
                      </a:pPr>
                      <a:r>
                        <a:rPr lang="en-US" sz="1700" b="0" i="0" u="none" strike="noStrike" kern="1200" cap="none" spc="0">
                          <a:solidFill>
                            <a:schemeClr val="bg1"/>
                          </a:solidFill>
                          <a:effectLst/>
                          <a:latin typeface="Arial"/>
                        </a:rPr>
                        <a:t>$539.9M</a:t>
                      </a:r>
                      <a:endParaRPr lang="en-US">
                        <a:solidFill>
                          <a:schemeClr val="bg1"/>
                        </a:solidFill>
                      </a:endParaRPr>
                    </a:p>
                  </a:txBody>
                  <a:tcPr marL="11388" marR="11388" marT="109323" marB="0" anchor="b">
                    <a:lnL w="12700" cmpd="sng">
                      <a:noFill/>
                      <a:prstDash val="solid"/>
                    </a:lnL>
                    <a:lnR w="12700" cmpd="sng">
                      <a:noFill/>
                      <a:prstDash val="solid"/>
                    </a:lnR>
                    <a:lnT w="12700" cap="flat" cmpd="sng" algn="ctr">
                      <a:noFill/>
                      <a:prstDash val="solid"/>
                    </a:lnT>
                    <a:lnB w="12700" cmpd="sng">
                      <a:noFill/>
                      <a:prstDash val="solid"/>
                    </a:lnB>
                    <a:solidFill>
                      <a:srgbClr val="67A2B9"/>
                    </a:solidFill>
                  </a:tcPr>
                </a:tc>
                <a:extLst>
                  <a:ext uri="{0D108BD9-81ED-4DB2-BD59-A6C34878D82A}">
                    <a16:rowId xmlns:a16="http://schemas.microsoft.com/office/drawing/2014/main" val="3953230063"/>
                  </a:ext>
                </a:extLst>
              </a:tr>
            </a:tbl>
          </a:graphicData>
        </a:graphic>
      </p:graphicFrame>
    </p:spTree>
    <p:extLst>
      <p:ext uri="{BB962C8B-B14F-4D97-AF65-F5344CB8AC3E}">
        <p14:creationId xmlns:p14="http://schemas.microsoft.com/office/powerpoint/2010/main" val="168616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17219-A448-0469-9704-D115D589C1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252A51-CE41-A757-1260-B80B1AC72B91}"/>
              </a:ext>
            </a:extLst>
          </p:cNvPr>
          <p:cNvSpPr>
            <a:spLocks noGrp="1"/>
          </p:cNvSpPr>
          <p:nvPr>
            <p:ph type="title"/>
          </p:nvPr>
        </p:nvSpPr>
        <p:spPr>
          <a:xfrm>
            <a:off x="609600" y="274639"/>
            <a:ext cx="10972800" cy="1143000"/>
          </a:xfrm>
        </p:spPr>
        <p:txBody>
          <a:bodyPr wrap="square" anchor="ctr">
            <a:normAutofit/>
          </a:bodyPr>
          <a:lstStyle/>
          <a:p>
            <a:r>
              <a:rPr lang="en-US"/>
              <a:t>General Fund Expenditure Summary</a:t>
            </a:r>
          </a:p>
        </p:txBody>
      </p:sp>
      <p:sp>
        <p:nvSpPr>
          <p:cNvPr id="4" name="Slide Number Placeholder 3">
            <a:extLst>
              <a:ext uri="{FF2B5EF4-FFF2-40B4-BE49-F238E27FC236}">
                <a16:creationId xmlns:a16="http://schemas.microsoft.com/office/drawing/2014/main" id="{7E14BA46-D193-CF9E-2A84-111239F90B11}"/>
              </a:ext>
            </a:extLst>
          </p:cNvPr>
          <p:cNvSpPr>
            <a:spLocks noGrp="1"/>
          </p:cNvSpPr>
          <p:nvPr>
            <p:ph type="sldNum" sz="quarter" idx="12"/>
          </p:nvPr>
        </p:nvSpPr>
        <p:spPr>
          <a:xfrm>
            <a:off x="8737600" y="6356351"/>
            <a:ext cx="2844800" cy="365125"/>
          </a:xfrm>
        </p:spPr>
        <p:txBody>
          <a:bodyPr anchor="ctr">
            <a:normAutofit/>
          </a:bodyPr>
          <a:lstStyle/>
          <a:p>
            <a:pPr>
              <a:spcAft>
                <a:spcPts val="600"/>
              </a:spcAft>
            </a:pPr>
            <a:fld id="{FD52C1F8-3BA5-F24E-8618-E52498D87186}" type="slidenum">
              <a:rPr lang="en-US" smtClean="0"/>
              <a:pPr>
                <a:spcAft>
                  <a:spcPts val="600"/>
                </a:spcAft>
              </a:pPr>
              <a:t>14</a:t>
            </a:fld>
            <a:endParaRPr lang="en-US"/>
          </a:p>
        </p:txBody>
      </p:sp>
      <p:pic>
        <p:nvPicPr>
          <p:cNvPr id="3" name="Picture 2">
            <a:extLst>
              <a:ext uri="{FF2B5EF4-FFF2-40B4-BE49-F238E27FC236}">
                <a16:creationId xmlns:a16="http://schemas.microsoft.com/office/drawing/2014/main" id="{8DD433F4-D90C-028A-EB9F-B2DB5D588AF2}"/>
              </a:ext>
            </a:extLst>
          </p:cNvPr>
          <p:cNvPicPr>
            <a:picLocks noChangeAspect="1"/>
          </p:cNvPicPr>
          <p:nvPr/>
        </p:nvPicPr>
        <p:blipFill>
          <a:blip r:embed="rId2"/>
          <a:stretch>
            <a:fillRect/>
          </a:stretch>
        </p:blipFill>
        <p:spPr>
          <a:xfrm>
            <a:off x="1233487" y="1704123"/>
            <a:ext cx="9725025" cy="4200525"/>
          </a:xfrm>
          <a:prstGeom prst="rect">
            <a:avLst/>
          </a:prstGeom>
        </p:spPr>
      </p:pic>
    </p:spTree>
    <p:extLst>
      <p:ext uri="{BB962C8B-B14F-4D97-AF65-F5344CB8AC3E}">
        <p14:creationId xmlns:p14="http://schemas.microsoft.com/office/powerpoint/2010/main" val="4287632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E2741-0820-3470-2E55-61447A479BE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D6FD466-7E7C-BEE5-8F5C-9A05E3B97CA3}"/>
              </a:ext>
            </a:extLst>
          </p:cNvPr>
          <p:cNvSpPr>
            <a:spLocks noGrp="1"/>
          </p:cNvSpPr>
          <p:nvPr>
            <p:ph type="title"/>
          </p:nvPr>
        </p:nvSpPr>
        <p:spPr>
          <a:xfrm>
            <a:off x="913603" y="3892304"/>
            <a:ext cx="10363200" cy="1362075"/>
          </a:xfrm>
        </p:spPr>
        <p:txBody>
          <a:bodyPr>
            <a:normAutofit fontScale="90000"/>
          </a:bodyPr>
          <a:lstStyle/>
          <a:p>
            <a:r>
              <a:rPr lang="en-US" sz="5300">
                <a:solidFill>
                  <a:schemeClr val="bg1"/>
                </a:solidFill>
              </a:rPr>
              <a:t>FMO Update: </a:t>
            </a:r>
            <a:br>
              <a:rPr lang="en-US" sz="5300">
                <a:solidFill>
                  <a:schemeClr val="bg1"/>
                </a:solidFill>
              </a:rPr>
            </a:br>
            <a:r>
              <a:rPr lang="en-US" sz="5300">
                <a:solidFill>
                  <a:schemeClr val="bg1"/>
                </a:solidFill>
              </a:rPr>
              <a:t>Prioritized Health &amp; Safety Needs </a:t>
            </a:r>
            <a:endParaRPr lang="en-US">
              <a:solidFill>
                <a:schemeClr val="bg1"/>
              </a:solidFill>
            </a:endParaRPr>
          </a:p>
        </p:txBody>
      </p:sp>
      <p:sp>
        <p:nvSpPr>
          <p:cNvPr id="4" name="Slide Number Placeholder 3">
            <a:extLst>
              <a:ext uri="{FF2B5EF4-FFF2-40B4-BE49-F238E27FC236}">
                <a16:creationId xmlns:a16="http://schemas.microsoft.com/office/drawing/2014/main" id="{8971C62C-2B9D-1F7E-E4A9-71B453536C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6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6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074422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B8DE6-180C-5A18-3339-3732ECAAA0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2A3E8C-5B29-7BC1-EBEE-249F8E06D044}"/>
              </a:ext>
            </a:extLst>
          </p:cNvPr>
          <p:cNvSpPr>
            <a:spLocks noGrp="1"/>
          </p:cNvSpPr>
          <p:nvPr>
            <p:ph type="title"/>
          </p:nvPr>
        </p:nvSpPr>
        <p:spPr/>
        <p:txBody>
          <a:bodyPr>
            <a:normAutofit/>
          </a:bodyPr>
          <a:lstStyle/>
          <a:p>
            <a:r>
              <a:rPr lang="en-US" sz="5300">
                <a:latin typeface="Rockwell"/>
              </a:rPr>
              <a:t>Agenda Items</a:t>
            </a:r>
            <a:endParaRPr lang="en-US"/>
          </a:p>
        </p:txBody>
      </p:sp>
      <p:sp>
        <p:nvSpPr>
          <p:cNvPr id="3" name="Content Placeholder 2">
            <a:extLst>
              <a:ext uri="{FF2B5EF4-FFF2-40B4-BE49-F238E27FC236}">
                <a16:creationId xmlns:a16="http://schemas.microsoft.com/office/drawing/2014/main" id="{0E000641-D05D-48F9-C6BA-5B3E6E775824}"/>
              </a:ext>
            </a:extLst>
          </p:cNvPr>
          <p:cNvSpPr>
            <a:spLocks noGrp="1"/>
          </p:cNvSpPr>
          <p:nvPr>
            <p:ph idx="1"/>
          </p:nvPr>
        </p:nvSpPr>
        <p:spPr>
          <a:xfrm>
            <a:off x="609600" y="1624013"/>
            <a:ext cx="10972800" cy="4525963"/>
          </a:xfrm>
        </p:spPr>
        <p:txBody>
          <a:bodyPr vert="horz" lIns="91440" tIns="45720" rIns="91440" bIns="45720" rtlCol="0" anchor="t">
            <a:normAutofit/>
          </a:bodyPr>
          <a:lstStyle/>
          <a:p>
            <a:r>
              <a:rPr lang="en-US" sz="2000">
                <a:solidFill>
                  <a:schemeClr val="tx1"/>
                </a:solidFill>
                <a:latin typeface="Montserrat"/>
                <a:ea typeface="Roboto"/>
                <a:cs typeface="Roboto"/>
              </a:rPr>
              <a:t>Objectives of the FY26 Capital Improvement Plan</a:t>
            </a:r>
          </a:p>
          <a:p>
            <a:r>
              <a:rPr lang="en-US" sz="2000">
                <a:solidFill>
                  <a:schemeClr val="tx1"/>
                </a:solidFill>
                <a:latin typeface="Montserrat"/>
                <a:ea typeface="Roboto"/>
                <a:cs typeface="Roboto"/>
              </a:rPr>
              <a:t>Funding Strategy: Maintenance Tax Notes</a:t>
            </a:r>
          </a:p>
          <a:p>
            <a:r>
              <a:rPr lang="en-US" sz="2000">
                <a:solidFill>
                  <a:schemeClr val="tx1"/>
                </a:solidFill>
                <a:latin typeface="Montserrat"/>
                <a:ea typeface="Roboto"/>
                <a:cs typeface="Roboto"/>
              </a:rPr>
              <a:t>Prioritization of Critical Needs</a:t>
            </a:r>
          </a:p>
          <a:p>
            <a:r>
              <a:rPr lang="en-US" sz="2000">
                <a:solidFill>
                  <a:schemeClr val="tx1"/>
                </a:solidFill>
                <a:latin typeface="Montserrat"/>
                <a:ea typeface="Roboto"/>
                <a:cs typeface="Roboto"/>
              </a:rPr>
              <a:t>Implementation Plan and Timeline</a:t>
            </a:r>
          </a:p>
          <a:p>
            <a:r>
              <a:rPr lang="en-US" sz="2000">
                <a:solidFill>
                  <a:schemeClr val="tx1"/>
                </a:solidFill>
                <a:latin typeface="Montserrat"/>
                <a:ea typeface="Roboto"/>
                <a:cs typeface="Roboto"/>
              </a:rPr>
              <a:t>Proposed HVAC Projects</a:t>
            </a:r>
          </a:p>
          <a:p>
            <a:r>
              <a:rPr lang="en-US" sz="2000">
                <a:solidFill>
                  <a:schemeClr val="tx1"/>
                </a:solidFill>
                <a:latin typeface="Montserrat"/>
                <a:ea typeface="Roboto"/>
                <a:cs typeface="Roboto"/>
              </a:rPr>
              <a:t>Proposed Roofing Projects</a:t>
            </a:r>
          </a:p>
          <a:p>
            <a:r>
              <a:rPr lang="en-US" sz="2000">
                <a:solidFill>
                  <a:schemeClr val="tx1"/>
                </a:solidFill>
                <a:latin typeface="Montserrat"/>
                <a:ea typeface="Roboto"/>
                <a:cs typeface="Roboto"/>
              </a:rPr>
              <a:t>Questions</a:t>
            </a:r>
          </a:p>
          <a:p>
            <a:endParaRPr lang="en-US" sz="2400">
              <a:latin typeface="Montserrat" panose="00000500000000000000" pitchFamily="2" charset="0"/>
            </a:endParaRPr>
          </a:p>
        </p:txBody>
      </p:sp>
      <p:sp>
        <p:nvSpPr>
          <p:cNvPr id="4" name="Slide Number Placeholder 3">
            <a:extLst>
              <a:ext uri="{FF2B5EF4-FFF2-40B4-BE49-F238E27FC236}">
                <a16:creationId xmlns:a16="http://schemas.microsoft.com/office/drawing/2014/main" id="{E5FF490B-F66C-AF77-0358-82FCF20E8C22}"/>
              </a:ext>
            </a:extLst>
          </p:cNvPr>
          <p:cNvSpPr>
            <a:spLocks noGrp="1"/>
          </p:cNvSpPr>
          <p:nvPr>
            <p:ph type="sldNum" sz="quarter" idx="12"/>
          </p:nvPr>
        </p:nvSpPr>
        <p:spPr/>
        <p:txBody>
          <a:bodyPr/>
          <a:lstStyle/>
          <a:p>
            <a:fld id="{FD52C1F8-3BA5-F24E-8618-E52498D87186}" type="slidenum">
              <a:rPr lang="en-US" smtClean="0"/>
              <a:t>16</a:t>
            </a:fld>
            <a:endParaRPr lang="en-US"/>
          </a:p>
        </p:txBody>
      </p:sp>
    </p:spTree>
    <p:extLst>
      <p:ext uri="{BB962C8B-B14F-4D97-AF65-F5344CB8AC3E}">
        <p14:creationId xmlns:p14="http://schemas.microsoft.com/office/powerpoint/2010/main" val="3768489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892F4-5500-8186-E9CD-5BB76E16DC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73EA16-8E12-DFCB-1600-E472B152D231}"/>
              </a:ext>
            </a:extLst>
          </p:cNvPr>
          <p:cNvSpPr>
            <a:spLocks noGrp="1"/>
          </p:cNvSpPr>
          <p:nvPr>
            <p:ph type="title"/>
          </p:nvPr>
        </p:nvSpPr>
        <p:spPr/>
        <p:txBody>
          <a:bodyPr>
            <a:normAutofit fontScale="90000"/>
          </a:bodyPr>
          <a:lstStyle/>
          <a:p>
            <a:r>
              <a:rPr lang="en-US" sz="5300">
                <a:latin typeface="Rockwell"/>
              </a:rPr>
              <a:t>Current State of District Infrastructure</a:t>
            </a:r>
            <a:endParaRPr lang="en-US"/>
          </a:p>
        </p:txBody>
      </p:sp>
      <p:sp>
        <p:nvSpPr>
          <p:cNvPr id="3" name="Content Placeholder 2">
            <a:extLst>
              <a:ext uri="{FF2B5EF4-FFF2-40B4-BE49-F238E27FC236}">
                <a16:creationId xmlns:a16="http://schemas.microsoft.com/office/drawing/2014/main" id="{3B4783DA-92F8-20A9-1238-2C7804898296}"/>
              </a:ext>
            </a:extLst>
          </p:cNvPr>
          <p:cNvSpPr>
            <a:spLocks noGrp="1"/>
          </p:cNvSpPr>
          <p:nvPr>
            <p:ph idx="1"/>
          </p:nvPr>
        </p:nvSpPr>
        <p:spPr>
          <a:xfrm>
            <a:off x="609600" y="1624013"/>
            <a:ext cx="10972800" cy="4525963"/>
          </a:xfrm>
        </p:spPr>
        <p:txBody>
          <a:bodyPr vert="horz" lIns="91440" tIns="45720" rIns="91440" bIns="45720" rtlCol="0" anchor="t">
            <a:normAutofit/>
          </a:bodyPr>
          <a:lstStyle/>
          <a:p>
            <a:r>
              <a:rPr lang="en-US" sz="2400" b="1">
                <a:solidFill>
                  <a:schemeClr val="tx1"/>
                </a:solidFill>
                <a:latin typeface="Montserrat"/>
                <a:ea typeface="Roboto"/>
                <a:cs typeface="Roboto"/>
              </a:rPr>
              <a:t>Aging HVAC Systems</a:t>
            </a:r>
          </a:p>
          <a:p>
            <a:pPr lvl="1">
              <a:buFont typeface="Courier New"/>
              <a:buChar char="o"/>
            </a:pPr>
            <a:r>
              <a:rPr lang="en-US" sz="2000">
                <a:solidFill>
                  <a:schemeClr val="tx1"/>
                </a:solidFill>
                <a:latin typeface="Montserrat"/>
                <a:ea typeface="Roboto"/>
                <a:cs typeface="Roboto"/>
              </a:rPr>
              <a:t>Many schools are struggling with outdated HVAC systems that hinder effective control, impacting learning environments.</a:t>
            </a:r>
          </a:p>
          <a:p>
            <a:r>
              <a:rPr lang="en-US" sz="2400" b="1">
                <a:solidFill>
                  <a:schemeClr val="tx1"/>
                </a:solidFill>
                <a:latin typeface="Montserrat"/>
                <a:ea typeface="Roboto"/>
                <a:cs typeface="Roboto"/>
              </a:rPr>
              <a:t>Deteriorating Roofs</a:t>
            </a:r>
          </a:p>
          <a:p>
            <a:pPr lvl="1">
              <a:buFont typeface="Courier New"/>
              <a:buChar char="o"/>
            </a:pPr>
            <a:r>
              <a:rPr lang="en-US" sz="2000">
                <a:solidFill>
                  <a:schemeClr val="tx1"/>
                </a:solidFill>
                <a:latin typeface="Montserrat"/>
                <a:ea typeface="Roboto"/>
                <a:cs typeface="Roboto"/>
              </a:rPr>
              <a:t>Deteriorating roofs contribute to leaks and safety hazards, impacting the overall safety and comfort of students and staff.</a:t>
            </a:r>
          </a:p>
          <a:p>
            <a:r>
              <a:rPr lang="en-US" sz="2400" b="1">
                <a:solidFill>
                  <a:schemeClr val="tx1"/>
                </a:solidFill>
                <a:latin typeface="Montserrat"/>
                <a:ea typeface="Roboto"/>
                <a:cs typeface="Roboto"/>
              </a:rPr>
              <a:t>Impact on Learning Environment</a:t>
            </a:r>
          </a:p>
          <a:p>
            <a:pPr lvl="1">
              <a:buFont typeface="Courier New"/>
              <a:buChar char="o"/>
            </a:pPr>
            <a:r>
              <a:rPr lang="en-US" sz="2000">
                <a:solidFill>
                  <a:schemeClr val="tx1"/>
                </a:solidFill>
                <a:latin typeface="Montserrat"/>
                <a:ea typeface="Roboto"/>
                <a:cs typeface="Roboto"/>
              </a:rPr>
              <a:t>The infrastructure challenges not only affect functionality but also the learning experience and well-being of students.</a:t>
            </a:r>
          </a:p>
          <a:p>
            <a:endParaRPr lang="en-US" sz="2000">
              <a:solidFill>
                <a:schemeClr val="tx1"/>
              </a:solidFill>
              <a:latin typeface="Montserrat"/>
              <a:ea typeface="Roboto"/>
              <a:cs typeface="Roboto"/>
            </a:endParaRPr>
          </a:p>
          <a:p>
            <a:endParaRPr lang="en-US" sz="2400">
              <a:latin typeface="Montserrat" panose="00000500000000000000" pitchFamily="2" charset="0"/>
            </a:endParaRPr>
          </a:p>
        </p:txBody>
      </p:sp>
      <p:sp>
        <p:nvSpPr>
          <p:cNvPr id="4" name="Slide Number Placeholder 3">
            <a:extLst>
              <a:ext uri="{FF2B5EF4-FFF2-40B4-BE49-F238E27FC236}">
                <a16:creationId xmlns:a16="http://schemas.microsoft.com/office/drawing/2014/main" id="{0BEEA0B8-3089-32E3-CC5F-B79F687B6622}"/>
              </a:ext>
            </a:extLst>
          </p:cNvPr>
          <p:cNvSpPr>
            <a:spLocks noGrp="1"/>
          </p:cNvSpPr>
          <p:nvPr>
            <p:ph type="sldNum" sz="quarter" idx="12"/>
          </p:nvPr>
        </p:nvSpPr>
        <p:spPr/>
        <p:txBody>
          <a:bodyPr/>
          <a:lstStyle/>
          <a:p>
            <a:fld id="{FD52C1F8-3BA5-F24E-8618-E52498D87186}" type="slidenum">
              <a:rPr lang="en-US" smtClean="0"/>
              <a:t>17</a:t>
            </a:fld>
            <a:endParaRPr lang="en-US"/>
          </a:p>
        </p:txBody>
      </p:sp>
    </p:spTree>
    <p:extLst>
      <p:ext uri="{BB962C8B-B14F-4D97-AF65-F5344CB8AC3E}">
        <p14:creationId xmlns:p14="http://schemas.microsoft.com/office/powerpoint/2010/main" val="2211706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C2F35-55A9-B7BA-936A-B0445B96B9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66E1ED-D1F8-511B-14E5-FCA8C3945251}"/>
              </a:ext>
            </a:extLst>
          </p:cNvPr>
          <p:cNvSpPr>
            <a:spLocks noGrp="1"/>
          </p:cNvSpPr>
          <p:nvPr>
            <p:ph type="title"/>
          </p:nvPr>
        </p:nvSpPr>
        <p:spPr/>
        <p:txBody>
          <a:bodyPr>
            <a:normAutofit/>
          </a:bodyPr>
          <a:lstStyle/>
          <a:p>
            <a:r>
              <a:rPr lang="en-US" sz="5300">
                <a:latin typeface="Rockwell"/>
              </a:rPr>
              <a:t>Objectives of Improvement Plan</a:t>
            </a:r>
            <a:endParaRPr lang="en-US"/>
          </a:p>
        </p:txBody>
      </p:sp>
      <p:sp>
        <p:nvSpPr>
          <p:cNvPr id="3" name="Content Placeholder 2">
            <a:extLst>
              <a:ext uri="{FF2B5EF4-FFF2-40B4-BE49-F238E27FC236}">
                <a16:creationId xmlns:a16="http://schemas.microsoft.com/office/drawing/2014/main" id="{0CC0803C-E8D6-5790-E163-DFD053365F15}"/>
              </a:ext>
            </a:extLst>
          </p:cNvPr>
          <p:cNvSpPr>
            <a:spLocks noGrp="1"/>
          </p:cNvSpPr>
          <p:nvPr>
            <p:ph idx="1"/>
          </p:nvPr>
        </p:nvSpPr>
        <p:spPr>
          <a:xfrm>
            <a:off x="609600" y="1624013"/>
            <a:ext cx="10972800" cy="4525963"/>
          </a:xfrm>
        </p:spPr>
        <p:txBody>
          <a:bodyPr vert="horz" lIns="91440" tIns="45720" rIns="91440" bIns="45720" rtlCol="0" anchor="t">
            <a:normAutofit fontScale="92500" lnSpcReduction="10000"/>
          </a:bodyPr>
          <a:lstStyle/>
          <a:p>
            <a:r>
              <a:rPr lang="en-US" sz="2200" b="1">
                <a:solidFill>
                  <a:schemeClr val="tx1"/>
                </a:solidFill>
                <a:latin typeface="Montserrat"/>
                <a:ea typeface="Roboto"/>
                <a:cs typeface="Roboto"/>
              </a:rPr>
              <a:t>Upgrading HVAC Systems</a:t>
            </a:r>
          </a:p>
          <a:p>
            <a:pPr lvl="1">
              <a:buFont typeface="Courier New"/>
              <a:buChar char="o"/>
            </a:pPr>
            <a:r>
              <a:rPr lang="en-US" sz="1900">
                <a:solidFill>
                  <a:schemeClr val="tx1"/>
                </a:solidFill>
                <a:latin typeface="Montserrat"/>
                <a:ea typeface="Roboto"/>
                <a:cs typeface="Roboto"/>
              </a:rPr>
              <a:t>The plan focuses on upgrading HVAC systems to ensure they meet safety and comfort standards for students and staff. The prioritization is based on student utilization, ensuring that campuses with the highest student impact are addressed first.</a:t>
            </a:r>
          </a:p>
          <a:p>
            <a:r>
              <a:rPr lang="en-US" sz="2200" b="1">
                <a:solidFill>
                  <a:schemeClr val="tx1"/>
                </a:solidFill>
                <a:latin typeface="Montserrat"/>
                <a:ea typeface="Roboto"/>
                <a:cs typeface="Roboto"/>
              </a:rPr>
              <a:t>Roof Improvements</a:t>
            </a:r>
          </a:p>
          <a:p>
            <a:pPr lvl="1">
              <a:buFont typeface="Courier New"/>
              <a:buChar char="o"/>
            </a:pPr>
            <a:r>
              <a:rPr lang="en-US" sz="1800">
                <a:solidFill>
                  <a:schemeClr val="tx1"/>
                </a:solidFill>
                <a:latin typeface="Montserrat"/>
                <a:ea typeface="Roboto"/>
                <a:cs typeface="Roboto"/>
              </a:rPr>
              <a:t>Improving roofs is essential for safety and energy efficiency, protecting the building from environmental elements. The prioritization of the campuses is based on the severity of the roof conditions, ensuring that the most vulnerable facilities receive attention first to prevent further damage and disruption.</a:t>
            </a:r>
          </a:p>
          <a:p>
            <a:r>
              <a:rPr lang="en-US" sz="2000" b="1">
                <a:solidFill>
                  <a:schemeClr val="tx1"/>
                </a:solidFill>
                <a:latin typeface="Montserrat"/>
                <a:ea typeface="Roboto"/>
                <a:cs typeface="Roboto"/>
              </a:rPr>
              <a:t>Enhancing Energy Efficiency</a:t>
            </a:r>
          </a:p>
          <a:p>
            <a:pPr marL="742950" lvl="2" indent="-342900">
              <a:buFont typeface="Courier New"/>
              <a:buChar char="o"/>
            </a:pPr>
            <a:r>
              <a:rPr lang="en-US" sz="1800">
                <a:solidFill>
                  <a:schemeClr val="tx1"/>
                </a:solidFill>
                <a:latin typeface="Montserrat"/>
                <a:ea typeface="Roboto"/>
                <a:cs typeface="Roboto"/>
              </a:rPr>
              <a:t>The plan aims to enhance energy efficiency, reducing costs and promoting sustainability within the educational environment.</a:t>
            </a:r>
          </a:p>
          <a:p>
            <a:pPr marL="342900" lvl="1" indent="-342900">
              <a:buFont typeface="Arial"/>
              <a:buChar char="•"/>
            </a:pPr>
            <a:r>
              <a:rPr lang="en-US" sz="2200" b="1">
                <a:solidFill>
                  <a:schemeClr val="tx1"/>
                </a:solidFill>
                <a:latin typeface="Montserrat"/>
                <a:ea typeface="Roboto"/>
                <a:cs typeface="Roboto"/>
              </a:rPr>
              <a:t>Improving the Learning Environment</a:t>
            </a:r>
          </a:p>
          <a:p>
            <a:pPr marL="742950" lvl="2" indent="-342900">
              <a:buFont typeface="Courier New"/>
              <a:buChar char="o"/>
            </a:pPr>
            <a:r>
              <a:rPr lang="en-US" sz="1800">
                <a:solidFill>
                  <a:schemeClr val="tx1"/>
                </a:solidFill>
                <a:latin typeface="Montserrat"/>
                <a:ea typeface="Roboto"/>
                <a:cs typeface="Roboto"/>
              </a:rPr>
              <a:t>The ultimate goal is to create a better learning environment for all students and staff, fostering growth and education.</a:t>
            </a:r>
          </a:p>
          <a:p>
            <a:pPr marL="342900" lvl="1" indent="-342900">
              <a:buFont typeface="Arial"/>
              <a:buChar char="•"/>
            </a:pPr>
            <a:endParaRPr lang="en-US" b="1">
              <a:solidFill>
                <a:schemeClr val="tx1"/>
              </a:solidFill>
              <a:latin typeface="Montserrat"/>
              <a:ea typeface="Roboto"/>
              <a:cs typeface="Roboto"/>
            </a:endParaRPr>
          </a:p>
          <a:p>
            <a:endParaRPr lang="en-US" sz="2000">
              <a:solidFill>
                <a:srgbClr val="000000"/>
              </a:solidFill>
              <a:latin typeface="Montserrat" panose="00000500000000000000" pitchFamily="2" charset="0"/>
              <a:ea typeface="Roboto"/>
              <a:cs typeface="Roboto"/>
            </a:endParaRPr>
          </a:p>
          <a:p>
            <a:endParaRPr lang="en-US" sz="2400">
              <a:solidFill>
                <a:srgbClr val="595959"/>
              </a:solidFill>
              <a:latin typeface="Montserrat" panose="00000500000000000000" pitchFamily="2" charset="0"/>
              <a:ea typeface="Roboto"/>
              <a:cs typeface="Roboto"/>
            </a:endParaRPr>
          </a:p>
        </p:txBody>
      </p:sp>
      <p:sp>
        <p:nvSpPr>
          <p:cNvPr id="4" name="Slide Number Placeholder 3">
            <a:extLst>
              <a:ext uri="{FF2B5EF4-FFF2-40B4-BE49-F238E27FC236}">
                <a16:creationId xmlns:a16="http://schemas.microsoft.com/office/drawing/2014/main" id="{8E14A042-EA2D-8C6C-88A0-5D39294F824B}"/>
              </a:ext>
            </a:extLst>
          </p:cNvPr>
          <p:cNvSpPr>
            <a:spLocks noGrp="1"/>
          </p:cNvSpPr>
          <p:nvPr>
            <p:ph type="sldNum" sz="quarter" idx="12"/>
          </p:nvPr>
        </p:nvSpPr>
        <p:spPr/>
        <p:txBody>
          <a:bodyPr/>
          <a:lstStyle/>
          <a:p>
            <a:fld id="{FD52C1F8-3BA5-F24E-8618-E52498D87186}" type="slidenum">
              <a:rPr lang="en-US" smtClean="0"/>
              <a:t>18</a:t>
            </a:fld>
            <a:endParaRPr lang="en-US"/>
          </a:p>
        </p:txBody>
      </p:sp>
    </p:spTree>
    <p:extLst>
      <p:ext uri="{BB962C8B-B14F-4D97-AF65-F5344CB8AC3E}">
        <p14:creationId xmlns:p14="http://schemas.microsoft.com/office/powerpoint/2010/main" val="1793879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8BBF4-D3D3-17CA-B0EC-ED34501422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015F20-B525-B01B-707D-110BBB993C30}"/>
              </a:ext>
            </a:extLst>
          </p:cNvPr>
          <p:cNvSpPr>
            <a:spLocks noGrp="1"/>
          </p:cNvSpPr>
          <p:nvPr>
            <p:ph type="title"/>
          </p:nvPr>
        </p:nvSpPr>
        <p:spPr/>
        <p:txBody>
          <a:bodyPr>
            <a:normAutofit/>
          </a:bodyPr>
          <a:lstStyle/>
          <a:p>
            <a:r>
              <a:rPr lang="en-US" sz="5300">
                <a:latin typeface="Rockwell"/>
              </a:rPr>
              <a:t>Maintenance Tax</a:t>
            </a:r>
            <a:endParaRPr lang="en-US"/>
          </a:p>
        </p:txBody>
      </p:sp>
      <p:sp>
        <p:nvSpPr>
          <p:cNvPr id="3" name="Content Placeholder 2">
            <a:extLst>
              <a:ext uri="{FF2B5EF4-FFF2-40B4-BE49-F238E27FC236}">
                <a16:creationId xmlns:a16="http://schemas.microsoft.com/office/drawing/2014/main" id="{0C329C2A-7E89-0FDF-7598-A35D9B8718A0}"/>
              </a:ext>
            </a:extLst>
          </p:cNvPr>
          <p:cNvSpPr>
            <a:spLocks noGrp="1"/>
          </p:cNvSpPr>
          <p:nvPr>
            <p:ph idx="1"/>
          </p:nvPr>
        </p:nvSpPr>
        <p:spPr>
          <a:xfrm>
            <a:off x="609600" y="1624013"/>
            <a:ext cx="10972800" cy="4525963"/>
          </a:xfrm>
        </p:spPr>
        <p:txBody>
          <a:bodyPr vert="horz" lIns="91440" tIns="45720" rIns="91440" bIns="45720" rtlCol="0" anchor="t">
            <a:normAutofit/>
          </a:bodyPr>
          <a:lstStyle/>
          <a:p>
            <a:r>
              <a:rPr lang="en-US" sz="2000" b="1">
                <a:solidFill>
                  <a:schemeClr val="tx1"/>
                </a:solidFill>
                <a:latin typeface="Montserrat"/>
                <a:ea typeface="Roboto"/>
                <a:cs typeface="Roboto"/>
              </a:rPr>
              <a:t>Objective of Maintenance Tax Notes</a:t>
            </a:r>
          </a:p>
          <a:p>
            <a:pPr lvl="1">
              <a:buFont typeface="Courier New"/>
              <a:buChar char="o"/>
            </a:pPr>
            <a:r>
              <a:rPr lang="en-US" sz="1800">
                <a:solidFill>
                  <a:schemeClr val="tx1"/>
                </a:solidFill>
                <a:latin typeface="Montserrat"/>
                <a:ea typeface="Roboto"/>
                <a:cs typeface="Roboto"/>
              </a:rPr>
              <a:t>Crucial for supplying school districts with the necessary funds to efficiently maintain and improve facilities.</a:t>
            </a:r>
          </a:p>
          <a:p>
            <a:r>
              <a:rPr lang="en-US" sz="2000" b="1">
                <a:solidFill>
                  <a:schemeClr val="tx1"/>
                </a:solidFill>
                <a:latin typeface="Montserrat"/>
                <a:ea typeface="Roboto"/>
                <a:cs typeface="Roboto"/>
              </a:rPr>
              <a:t>Infrastructure Requirements</a:t>
            </a:r>
          </a:p>
          <a:p>
            <a:pPr lvl="1">
              <a:buFont typeface="Courier New"/>
              <a:buChar char="o"/>
            </a:pPr>
            <a:r>
              <a:rPr lang="en-US" sz="1800">
                <a:solidFill>
                  <a:schemeClr val="tx1"/>
                </a:solidFill>
                <a:latin typeface="Montserrat"/>
                <a:ea typeface="Roboto"/>
                <a:cs typeface="Roboto"/>
              </a:rPr>
              <a:t>Financial resources are allocated to meet urgent infrastructure requirements within school districts.</a:t>
            </a:r>
          </a:p>
          <a:p>
            <a:pPr marL="342900" indent="-342900">
              <a:buFont typeface="Arial"/>
              <a:buChar char="•"/>
            </a:pPr>
            <a:r>
              <a:rPr lang="en-US" sz="2000" b="1">
                <a:solidFill>
                  <a:schemeClr val="tx1"/>
                </a:solidFill>
                <a:latin typeface="Montserrat"/>
                <a:ea typeface="Roboto"/>
                <a:cs typeface="Roboto"/>
              </a:rPr>
              <a:t>Continual Maintenance Initiatives</a:t>
            </a:r>
          </a:p>
          <a:p>
            <a:pPr lvl="1">
              <a:buFont typeface="Courier New"/>
              <a:buChar char="o"/>
            </a:pPr>
            <a:r>
              <a:rPr lang="en-US" sz="1800">
                <a:solidFill>
                  <a:schemeClr val="tx1"/>
                </a:solidFill>
                <a:latin typeface="Montserrat"/>
                <a:ea typeface="Roboto"/>
                <a:cs typeface="Roboto"/>
              </a:rPr>
              <a:t>Support a range of maintenance and enhancement initiatives.</a:t>
            </a:r>
          </a:p>
          <a:p>
            <a:pPr indent="-342900"/>
            <a:endParaRPr lang="en-US" sz="2800" b="1">
              <a:solidFill>
                <a:schemeClr val="tx1"/>
              </a:solidFill>
              <a:latin typeface="Montserrat"/>
              <a:ea typeface="Roboto"/>
              <a:cs typeface="Roboto"/>
            </a:endParaRPr>
          </a:p>
          <a:p>
            <a:pPr marL="342900" lvl="1" indent="-342900">
              <a:buFont typeface="Courier New"/>
              <a:buChar char="o"/>
            </a:pPr>
            <a:endParaRPr lang="en-US" b="1">
              <a:solidFill>
                <a:schemeClr val="tx1"/>
              </a:solidFill>
              <a:latin typeface="Montserrat"/>
              <a:ea typeface="Roboto"/>
              <a:cs typeface="Roboto"/>
            </a:endParaRPr>
          </a:p>
          <a:p>
            <a:endParaRPr lang="en-US" sz="2000">
              <a:solidFill>
                <a:srgbClr val="000000"/>
              </a:solidFill>
              <a:latin typeface="Montserrat" panose="00000500000000000000" pitchFamily="2" charset="0"/>
              <a:ea typeface="Roboto"/>
              <a:cs typeface="Roboto"/>
            </a:endParaRPr>
          </a:p>
          <a:p>
            <a:endParaRPr lang="en-US" sz="2400">
              <a:solidFill>
                <a:srgbClr val="595959"/>
              </a:solidFill>
              <a:latin typeface="Montserrat" panose="00000500000000000000" pitchFamily="2" charset="0"/>
              <a:ea typeface="Roboto"/>
              <a:cs typeface="Roboto"/>
            </a:endParaRPr>
          </a:p>
        </p:txBody>
      </p:sp>
      <p:sp>
        <p:nvSpPr>
          <p:cNvPr id="4" name="Slide Number Placeholder 3">
            <a:extLst>
              <a:ext uri="{FF2B5EF4-FFF2-40B4-BE49-F238E27FC236}">
                <a16:creationId xmlns:a16="http://schemas.microsoft.com/office/drawing/2014/main" id="{4ECC6C96-0F2A-E86E-1276-EBFBFF98DF0A}"/>
              </a:ext>
            </a:extLst>
          </p:cNvPr>
          <p:cNvSpPr>
            <a:spLocks noGrp="1"/>
          </p:cNvSpPr>
          <p:nvPr>
            <p:ph type="sldNum" sz="quarter" idx="12"/>
          </p:nvPr>
        </p:nvSpPr>
        <p:spPr/>
        <p:txBody>
          <a:bodyPr/>
          <a:lstStyle/>
          <a:p>
            <a:fld id="{FD52C1F8-3BA5-F24E-8618-E52498D87186}" type="slidenum">
              <a:rPr lang="en-US" smtClean="0"/>
              <a:t>19</a:t>
            </a:fld>
            <a:endParaRPr lang="en-US"/>
          </a:p>
        </p:txBody>
      </p:sp>
    </p:spTree>
    <p:extLst>
      <p:ext uri="{BB962C8B-B14F-4D97-AF65-F5344CB8AC3E}">
        <p14:creationId xmlns:p14="http://schemas.microsoft.com/office/powerpoint/2010/main" val="236787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349DC-A8DA-9352-9C93-9EE1DBB51CF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76DB51-B299-168E-A8AE-19FA7975D1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6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a:ln>
                <a:noFill/>
              </a:ln>
              <a:solidFill>
                <a:prstClr val="white"/>
              </a:solidFill>
              <a:effectLst/>
              <a:uLnTx/>
              <a:uFillTx/>
              <a:latin typeface="Arial"/>
              <a:ea typeface="+mn-ea"/>
              <a:cs typeface="+mn-cs"/>
            </a:endParaRPr>
          </a:p>
        </p:txBody>
      </p:sp>
      <p:sp>
        <p:nvSpPr>
          <p:cNvPr id="16" name="Google Shape;375;p14">
            <a:extLst>
              <a:ext uri="{FF2B5EF4-FFF2-40B4-BE49-F238E27FC236}">
                <a16:creationId xmlns:a16="http://schemas.microsoft.com/office/drawing/2014/main" id="{474CA130-FDAE-44A2-6727-91073C71C3EC}"/>
              </a:ext>
            </a:extLst>
          </p:cNvPr>
          <p:cNvSpPr txBox="1"/>
          <p:nvPr/>
        </p:nvSpPr>
        <p:spPr>
          <a:xfrm>
            <a:off x="637219" y="2102666"/>
            <a:ext cx="10979439" cy="1134804"/>
          </a:xfrm>
          <a:prstGeom prst="rect">
            <a:avLst/>
          </a:prstGeom>
          <a:solidFill>
            <a:srgbClr val="66A0B7"/>
          </a:solidFill>
          <a:ln>
            <a:noFill/>
          </a:ln>
        </p:spPr>
        <p:txBody>
          <a:bodyPr spcFirstLastPara="1" wrap="square" lIns="102850" tIns="102850" rIns="102850" bIns="102850" anchor="ctr"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b="1" i="0" u="none" strike="noStrike" kern="1200" cap="none" spc="0" normalizeH="0" baseline="0" noProof="0">
                <a:ln>
                  <a:noFill/>
                </a:ln>
                <a:solidFill>
                  <a:prstClr val="white"/>
                </a:solidFill>
                <a:effectLst/>
                <a:uLnTx/>
                <a:uFillTx/>
                <a:latin typeface="Rockwell"/>
              </a:rPr>
              <a:t>Outcomes: </a:t>
            </a:r>
            <a:endParaRPr lang="en-US" b="0" i="0" u="none" strike="noStrike" kern="1200" cap="none" spc="0" normalizeH="0" baseline="0" noProof="0">
              <a:ln>
                <a:noFill/>
              </a:ln>
              <a:solidFill>
                <a:prstClr val="white"/>
              </a:solidFill>
              <a:effectLst/>
              <a:uLnTx/>
              <a:uFillTx/>
              <a:latin typeface="Rockwell"/>
            </a:endParaRPr>
          </a:p>
          <a:p>
            <a:pPr marL="342900" indent="-342900">
              <a:lnSpc>
                <a:spcPct val="90000"/>
              </a:lnSpc>
              <a:buAutoNum type="arabicPeriod"/>
              <a:defRPr/>
            </a:pPr>
            <a:r>
              <a:rPr kumimoji="0" lang="en-US" b="0" i="0" u="none" strike="noStrike" kern="1200" cap="none" spc="0" normalizeH="0" baseline="0" noProof="0">
                <a:ln>
                  <a:noFill/>
                </a:ln>
                <a:solidFill>
                  <a:prstClr val="white"/>
                </a:solidFill>
                <a:effectLst/>
                <a:uLnTx/>
                <a:uFillTx/>
                <a:latin typeface="Rockwell"/>
              </a:rPr>
              <a:t>Review </a:t>
            </a:r>
            <a:r>
              <a:rPr lang="en-US">
                <a:solidFill>
                  <a:prstClr val="white"/>
                </a:solidFill>
                <a:latin typeface="Rockwell"/>
              </a:rPr>
              <a:t>preliminary overall budget </a:t>
            </a:r>
          </a:p>
          <a:p>
            <a:pPr marL="342900" indent="-342900">
              <a:lnSpc>
                <a:spcPct val="90000"/>
              </a:lnSpc>
              <a:buFont typeface="+mj-lt"/>
              <a:buAutoNum type="arabicPeriod"/>
              <a:defRPr/>
            </a:pPr>
            <a:r>
              <a:rPr lang="en-US">
                <a:solidFill>
                  <a:prstClr val="white"/>
                </a:solidFill>
                <a:latin typeface="Rockwell"/>
              </a:rPr>
              <a:t>Review FMO update</a:t>
            </a:r>
            <a:endParaRPr lang="en-US" b="0" i="0" u="none" strike="noStrike" kern="1200" cap="none" spc="0" normalizeH="0" baseline="0" noProof="0">
              <a:ln>
                <a:noFill/>
              </a:ln>
              <a:solidFill>
                <a:prstClr val="white"/>
              </a:solidFill>
              <a:effectLst/>
              <a:uLnTx/>
              <a:uFillTx/>
              <a:latin typeface="Rockwell"/>
            </a:endParaRPr>
          </a:p>
          <a:p>
            <a:pPr marL="342900" indent="-342900">
              <a:lnSpc>
                <a:spcPct val="90000"/>
              </a:lnSpc>
              <a:buFont typeface="+mj-lt"/>
              <a:buAutoNum type="arabicPeriod" startAt="3"/>
              <a:defRPr/>
            </a:pPr>
            <a:r>
              <a:rPr kumimoji="0" lang="en-US" b="0" i="0" u="none" strike="noStrike" kern="1200" cap="none" spc="0" normalizeH="0" baseline="0" noProof="0">
                <a:ln>
                  <a:noFill/>
                </a:ln>
                <a:solidFill>
                  <a:prstClr val="white"/>
                </a:solidFill>
                <a:effectLst/>
                <a:uLnTx/>
                <a:uFillTx/>
                <a:latin typeface="Rockwell"/>
              </a:rPr>
              <a:t>Provide timely updates from  89</a:t>
            </a:r>
            <a:r>
              <a:rPr kumimoji="0" lang="en-US" b="0" i="0" u="none" strike="noStrike" kern="1200" cap="none" spc="0" normalizeH="0" baseline="30000" noProof="0">
                <a:ln>
                  <a:noFill/>
                </a:ln>
                <a:solidFill>
                  <a:prstClr val="white"/>
                </a:solidFill>
                <a:effectLst/>
                <a:uLnTx/>
                <a:uFillTx/>
                <a:latin typeface="Rockwell"/>
              </a:rPr>
              <a:t>th</a:t>
            </a:r>
            <a:r>
              <a:rPr kumimoji="0" lang="en-US" b="0" i="0" u="none" strike="noStrike" kern="1200" cap="none" spc="0" normalizeH="0" baseline="0" noProof="0">
                <a:ln>
                  <a:noFill/>
                </a:ln>
                <a:solidFill>
                  <a:prstClr val="white"/>
                </a:solidFill>
                <a:effectLst/>
                <a:uLnTx/>
                <a:uFillTx/>
                <a:latin typeface="Rockwell"/>
              </a:rPr>
              <a:t> Legislative Session</a:t>
            </a:r>
            <a:endParaRPr lang="en-US" b="0" i="0" u="none" strike="noStrike" kern="1200" cap="none" spc="0" normalizeH="0" baseline="0" noProof="0">
              <a:ln>
                <a:noFill/>
              </a:ln>
              <a:solidFill>
                <a:prstClr val="white"/>
              </a:solidFill>
              <a:effectLst/>
              <a:uLnTx/>
              <a:uFillTx/>
              <a:latin typeface="Rockwell"/>
            </a:endParaRPr>
          </a:p>
        </p:txBody>
      </p:sp>
      <p:sp>
        <p:nvSpPr>
          <p:cNvPr id="42" name="Google Shape;363;p14">
            <a:extLst>
              <a:ext uri="{FF2B5EF4-FFF2-40B4-BE49-F238E27FC236}">
                <a16:creationId xmlns:a16="http://schemas.microsoft.com/office/drawing/2014/main" id="{B2A13D0D-BDC5-BE9D-2E51-31EBFB25D820}"/>
              </a:ext>
            </a:extLst>
          </p:cNvPr>
          <p:cNvSpPr txBox="1">
            <a:spLocks/>
          </p:cNvSpPr>
          <p:nvPr/>
        </p:nvSpPr>
        <p:spPr>
          <a:xfrm>
            <a:off x="637219" y="249379"/>
            <a:ext cx="11087421" cy="1325563"/>
          </a:xfrm>
          <a:prstGeom prst="rect">
            <a:avLst/>
          </a:prstGeom>
          <a:noFill/>
          <a:ln>
            <a:noFill/>
          </a:ln>
        </p:spPr>
        <p:txBody>
          <a:bodyPr spcFirstLastPara="1" vert="horz" wrap="square" lIns="0" tIns="0" rIns="0" bIns="0" rtlCol="0" anchor="ctr" anchorCtr="0">
            <a:noAutofit/>
          </a:bodyPr>
          <a:lstStyle>
            <a:lvl1pPr algn="l" defTabSz="457200" rtl="0" eaLnBrk="1" latinLnBrk="0" hangingPunct="1">
              <a:spcBef>
                <a:spcPct val="0"/>
              </a:spcBef>
              <a:buNone/>
              <a:defRPr sz="5333" kern="1200">
                <a:solidFill>
                  <a:srgbClr val="67A2B9"/>
                </a:solidFill>
                <a:latin typeface="Novecento sans wide Normal" panose="00000505000000000000" pitchFamily="50" charset="0"/>
                <a:ea typeface="+mj-ea"/>
                <a:cs typeface="Novecento sans wide Normal" panose="00000505000000000000" pitchFamily="50" charset="0"/>
              </a:defRPr>
            </a:lvl1pPr>
          </a:lstStyle>
          <a:p>
            <a:pPr marL="0" marR="0" lvl="0" indent="0" algn="l" defTabSz="457200" rtl="0" eaLnBrk="1" fontAlgn="auto" latinLnBrk="0" hangingPunct="1">
              <a:lnSpc>
                <a:spcPct val="100000"/>
              </a:lnSpc>
              <a:spcBef>
                <a:spcPct val="0"/>
              </a:spcBef>
              <a:spcAft>
                <a:spcPts val="0"/>
              </a:spcAft>
              <a:buClrTx/>
              <a:buSzPts val="4400"/>
              <a:buFontTx/>
              <a:buNone/>
              <a:tabLst/>
              <a:defRPr/>
            </a:pPr>
            <a:r>
              <a:rPr kumimoji="0" lang="en-US" sz="5300" b="0" i="0" u="none" strike="noStrike" kern="1200" cap="none" spc="0" normalizeH="0" baseline="0" noProof="0">
                <a:ln>
                  <a:noFill/>
                </a:ln>
                <a:solidFill>
                  <a:srgbClr val="67A2B9"/>
                </a:solidFill>
                <a:effectLst/>
                <a:uLnTx/>
                <a:uFillTx/>
                <a:latin typeface="Rockwell"/>
                <a:ea typeface="+mj-ea"/>
              </a:rPr>
              <a:t>Workshop </a:t>
            </a:r>
            <a:r>
              <a:rPr lang="en-US" sz="5300">
                <a:latin typeface="Rockwell"/>
              </a:rPr>
              <a:t>4</a:t>
            </a:r>
            <a:r>
              <a:rPr kumimoji="0" lang="en-US" sz="5300" b="0" i="0" u="none" strike="noStrike" kern="1200" cap="none" spc="0" normalizeH="0" baseline="0" noProof="0">
                <a:ln>
                  <a:noFill/>
                </a:ln>
                <a:solidFill>
                  <a:srgbClr val="67A2B9"/>
                </a:solidFill>
                <a:effectLst/>
                <a:uLnTx/>
                <a:uFillTx/>
                <a:latin typeface="Rockwell"/>
                <a:ea typeface="+mj-ea"/>
              </a:rPr>
              <a:t> Outcomes and Agenda</a:t>
            </a:r>
          </a:p>
        </p:txBody>
      </p:sp>
      <p:sp>
        <p:nvSpPr>
          <p:cNvPr id="7" name="TextBox 6">
            <a:extLst>
              <a:ext uri="{FF2B5EF4-FFF2-40B4-BE49-F238E27FC236}">
                <a16:creationId xmlns:a16="http://schemas.microsoft.com/office/drawing/2014/main" id="{2A5B4E08-B36C-B823-F828-F448E7A8C7CE}"/>
              </a:ext>
            </a:extLst>
          </p:cNvPr>
          <p:cNvSpPr txBox="1"/>
          <p:nvPr/>
        </p:nvSpPr>
        <p:spPr>
          <a:xfrm>
            <a:off x="365845" y="3496590"/>
            <a:ext cx="11099141" cy="1200329"/>
          </a:xfrm>
          <a:prstGeom prst="rect">
            <a:avLst/>
          </a:prstGeom>
          <a:noFill/>
        </p:spPr>
        <p:txBody>
          <a:bodyPr wrap="square" lIns="91440" tIns="45720" rIns="91440" bIns="45720" rtlCol="0" anchor="t">
            <a:spAutoFit/>
          </a:bodyPr>
          <a:lstStyle/>
          <a:p>
            <a:pPr marL="628650" indent="-342900">
              <a:buClr>
                <a:srgbClr val="67A2B9"/>
              </a:buClr>
              <a:buFont typeface="Wingdings" panose="05000000000000000000" pitchFamily="2" charset="2"/>
              <a:buChar char="§"/>
            </a:pPr>
            <a:r>
              <a:rPr lang="en-US">
                <a:latin typeface="Montserrat"/>
                <a:ea typeface="Roboto"/>
                <a:cs typeface="Roboto"/>
              </a:rPr>
              <a:t>Preliminary SY25-26 High-Level Budget Overview</a:t>
            </a:r>
          </a:p>
          <a:p>
            <a:pPr marL="628650" indent="-342900" fontAlgn="base">
              <a:buClr>
                <a:srgbClr val="67A2B9"/>
              </a:buClr>
              <a:buFont typeface="Wingdings" panose="05000000000000000000" pitchFamily="2" charset="2"/>
              <a:buChar char="§"/>
            </a:pPr>
            <a:r>
              <a:rPr lang="en-US">
                <a:latin typeface="Montserrat"/>
                <a:ea typeface="Roboto"/>
                <a:cs typeface="Roboto"/>
              </a:rPr>
              <a:t>NES School Budget Overview</a:t>
            </a:r>
          </a:p>
          <a:p>
            <a:pPr marL="628650" indent="-342900">
              <a:buClr>
                <a:srgbClr val="67A2B9"/>
              </a:buClr>
              <a:buFont typeface="Wingdings" panose="05000000000000000000" pitchFamily="2" charset="2"/>
              <a:buChar char="§"/>
            </a:pPr>
            <a:r>
              <a:rPr lang="en-US">
                <a:latin typeface="Montserrat"/>
                <a:ea typeface="Roboto"/>
                <a:cs typeface="Roboto"/>
              </a:rPr>
              <a:t>FMO Update</a:t>
            </a:r>
          </a:p>
          <a:p>
            <a:pPr marL="628650" indent="-342900" fontAlgn="base">
              <a:buClr>
                <a:srgbClr val="67A2B9"/>
              </a:buClr>
              <a:buFont typeface="Wingdings" panose="05000000000000000000" pitchFamily="2" charset="2"/>
              <a:buChar char="§"/>
            </a:pPr>
            <a:r>
              <a:rPr lang="en-US">
                <a:latin typeface="Montserrat"/>
                <a:ea typeface="Roboto"/>
                <a:cs typeface="Roboto"/>
              </a:rPr>
              <a:t>Legislative Update</a:t>
            </a:r>
            <a:endParaRPr lang="en-US">
              <a:latin typeface="Arial"/>
              <a:ea typeface="Roboto"/>
              <a:cs typeface="Arial"/>
            </a:endParaRPr>
          </a:p>
        </p:txBody>
      </p:sp>
    </p:spTree>
    <p:extLst>
      <p:ext uri="{BB962C8B-B14F-4D97-AF65-F5344CB8AC3E}">
        <p14:creationId xmlns:p14="http://schemas.microsoft.com/office/powerpoint/2010/main" val="167202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411C1-4BB7-2A0B-8298-DA7AFB519369}"/>
              </a:ext>
            </a:extLst>
          </p:cNvPr>
          <p:cNvSpPr>
            <a:spLocks noGrp="1"/>
          </p:cNvSpPr>
          <p:nvPr>
            <p:ph type="title"/>
          </p:nvPr>
        </p:nvSpPr>
        <p:spPr>
          <a:xfrm>
            <a:off x="2438505" y="2157994"/>
            <a:ext cx="7315200" cy="1705035"/>
          </a:xfrm>
        </p:spPr>
        <p:txBody>
          <a:bodyPr spcFirstLastPara="1" wrap="square" lIns="121900" tIns="60925" rIns="121900" bIns="60925" anchor="ctr" anchorCtr="0">
            <a:normAutofit/>
          </a:bodyPr>
          <a:lstStyle/>
          <a:p>
            <a:pPr algn="ctr"/>
            <a:r>
              <a:rPr lang="en-US" sz="6600"/>
              <a:t>$40M Allocation</a:t>
            </a:r>
          </a:p>
        </p:txBody>
      </p:sp>
      <p:sp>
        <p:nvSpPr>
          <p:cNvPr id="5" name="Slide Number Placeholder 4">
            <a:extLst>
              <a:ext uri="{FF2B5EF4-FFF2-40B4-BE49-F238E27FC236}">
                <a16:creationId xmlns:a16="http://schemas.microsoft.com/office/drawing/2014/main" id="{99A998BA-3ABF-CB90-13C6-767F11AFF322}"/>
              </a:ext>
            </a:extLst>
          </p:cNvPr>
          <p:cNvSpPr>
            <a:spLocks noGrp="1"/>
          </p:cNvSpPr>
          <p:nvPr>
            <p:ph type="sldNum" sz="quarter" idx="12"/>
          </p:nvPr>
        </p:nvSpPr>
        <p:spPr/>
        <p:txBody>
          <a:bodyPr/>
          <a:lstStyle/>
          <a:p>
            <a:fld id="{FD52C1F8-3BA5-F24E-8618-E52498D87186}" type="slidenum">
              <a:rPr lang="en-US" smtClean="0"/>
              <a:t>20</a:t>
            </a:fld>
            <a:endParaRPr lang="en-US"/>
          </a:p>
        </p:txBody>
      </p:sp>
    </p:spTree>
    <p:extLst>
      <p:ext uri="{BB962C8B-B14F-4D97-AF65-F5344CB8AC3E}">
        <p14:creationId xmlns:p14="http://schemas.microsoft.com/office/powerpoint/2010/main" val="122974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FB839-D6C7-7751-A0CE-49FBC7E128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DF0D78-6E54-4CE6-9EAD-C88AA5FBCEF4}"/>
              </a:ext>
            </a:extLst>
          </p:cNvPr>
          <p:cNvSpPr>
            <a:spLocks noGrp="1"/>
          </p:cNvSpPr>
          <p:nvPr>
            <p:ph type="title"/>
          </p:nvPr>
        </p:nvSpPr>
        <p:spPr/>
        <p:txBody>
          <a:bodyPr>
            <a:normAutofit/>
          </a:bodyPr>
          <a:lstStyle/>
          <a:p>
            <a:r>
              <a:rPr lang="en-US" sz="5300">
                <a:latin typeface="Rockwell"/>
              </a:rPr>
              <a:t>$40M Allocation Details</a:t>
            </a:r>
            <a:endParaRPr lang="en-US"/>
          </a:p>
        </p:txBody>
      </p:sp>
      <p:sp>
        <p:nvSpPr>
          <p:cNvPr id="3" name="Content Placeholder 2">
            <a:extLst>
              <a:ext uri="{FF2B5EF4-FFF2-40B4-BE49-F238E27FC236}">
                <a16:creationId xmlns:a16="http://schemas.microsoft.com/office/drawing/2014/main" id="{4956FDFD-2C4F-3ACC-445F-25147CDE3F98}"/>
              </a:ext>
            </a:extLst>
          </p:cNvPr>
          <p:cNvSpPr>
            <a:spLocks noGrp="1"/>
          </p:cNvSpPr>
          <p:nvPr>
            <p:ph idx="1"/>
          </p:nvPr>
        </p:nvSpPr>
        <p:spPr>
          <a:xfrm>
            <a:off x="609600" y="1624013"/>
            <a:ext cx="10972800" cy="4525963"/>
          </a:xfrm>
        </p:spPr>
        <p:txBody>
          <a:bodyPr vert="horz" lIns="91440" tIns="45720" rIns="91440" bIns="45720" rtlCol="0" anchor="t">
            <a:normAutofit/>
          </a:bodyPr>
          <a:lstStyle/>
          <a:p>
            <a:r>
              <a:rPr lang="en-US" sz="2000" b="1">
                <a:solidFill>
                  <a:schemeClr val="tx1"/>
                </a:solidFill>
                <a:latin typeface="Montserrat"/>
                <a:ea typeface="Roboto"/>
                <a:cs typeface="Roboto"/>
              </a:rPr>
              <a:t>HVAC System Improvements</a:t>
            </a:r>
          </a:p>
          <a:p>
            <a:pPr marL="742950" lvl="2" indent="-342900">
              <a:buFont typeface="Courier New"/>
              <a:buChar char="o"/>
            </a:pPr>
            <a:r>
              <a:rPr lang="en-US" sz="2000">
                <a:solidFill>
                  <a:schemeClr val="tx1"/>
                </a:solidFill>
                <a:latin typeface="Montserrat"/>
                <a:ea typeface="Roboto"/>
                <a:cs typeface="Roboto"/>
              </a:rPr>
              <a:t>Funding will address urgent HVAC system upgrades to enhance air quality and climate control in schools.</a:t>
            </a:r>
          </a:p>
          <a:p>
            <a:pPr marL="342900" lvl="1" indent="-342900">
              <a:buFont typeface="Arial"/>
              <a:buChar char="•"/>
            </a:pPr>
            <a:r>
              <a:rPr lang="en-US" sz="2000" b="1">
                <a:solidFill>
                  <a:schemeClr val="tx1"/>
                </a:solidFill>
                <a:latin typeface="Montserrat"/>
                <a:ea typeface="Roboto"/>
                <a:cs typeface="Roboto"/>
              </a:rPr>
              <a:t>Roofing Needs</a:t>
            </a:r>
          </a:p>
          <a:p>
            <a:pPr marL="742950" lvl="2" indent="-342900">
              <a:buFont typeface="Courier New"/>
              <a:buChar char="o"/>
            </a:pPr>
            <a:r>
              <a:rPr lang="en-US" sz="2000">
                <a:solidFill>
                  <a:schemeClr val="tx1"/>
                </a:solidFill>
                <a:latin typeface="Montserrat"/>
                <a:ea typeface="Roboto"/>
                <a:cs typeface="Roboto"/>
              </a:rPr>
              <a:t>Allocation will prioritize roofing needs to ensure schools are safe and energy-efficient.</a:t>
            </a:r>
          </a:p>
          <a:p>
            <a:pPr marL="342900" lvl="1" indent="-342900">
              <a:buFont typeface="Arial"/>
              <a:buChar char="•"/>
            </a:pPr>
            <a:r>
              <a:rPr lang="en-US" sz="2000" b="1">
                <a:solidFill>
                  <a:schemeClr val="tx1"/>
                </a:solidFill>
                <a:latin typeface="Montserrat"/>
                <a:ea typeface="Roboto"/>
                <a:cs typeface="Roboto"/>
              </a:rPr>
              <a:t>Infrastructure Improvement</a:t>
            </a:r>
          </a:p>
          <a:p>
            <a:pPr marL="742950" lvl="2" indent="-342900">
              <a:buFont typeface="Courier New"/>
              <a:buChar char="o"/>
            </a:pPr>
            <a:r>
              <a:rPr lang="en-US" sz="2000">
                <a:solidFill>
                  <a:schemeClr val="tx1"/>
                </a:solidFill>
                <a:latin typeface="Montserrat"/>
                <a:ea typeface="Roboto"/>
                <a:cs typeface="Roboto"/>
              </a:rPr>
              <a:t>Overall infrastructure improvements will lead to better learning environments for students and staff across the district.</a:t>
            </a:r>
          </a:p>
          <a:p>
            <a:pPr marL="0" lvl="1" indent="0">
              <a:buNone/>
            </a:pPr>
            <a:endParaRPr lang="en-US" b="1">
              <a:solidFill>
                <a:schemeClr val="tx1"/>
              </a:solidFill>
              <a:latin typeface="Montserrat"/>
              <a:ea typeface="Roboto"/>
              <a:cs typeface="Roboto"/>
            </a:endParaRPr>
          </a:p>
          <a:p>
            <a:pPr marL="342900" lvl="1" indent="-342900">
              <a:buFont typeface="Arial"/>
              <a:buChar char="•"/>
            </a:pPr>
            <a:endParaRPr lang="en-US" b="1">
              <a:solidFill>
                <a:schemeClr val="tx1"/>
              </a:solidFill>
              <a:latin typeface="Montserrat"/>
              <a:ea typeface="Roboto"/>
              <a:cs typeface="Roboto"/>
            </a:endParaRPr>
          </a:p>
          <a:p>
            <a:endParaRPr lang="en-US" sz="2000">
              <a:solidFill>
                <a:srgbClr val="000000"/>
              </a:solidFill>
              <a:latin typeface="Montserrat" panose="00000500000000000000" pitchFamily="2" charset="0"/>
              <a:ea typeface="Roboto"/>
              <a:cs typeface="Roboto"/>
            </a:endParaRPr>
          </a:p>
          <a:p>
            <a:endParaRPr lang="en-US" sz="2400">
              <a:solidFill>
                <a:srgbClr val="595959"/>
              </a:solidFill>
              <a:latin typeface="Montserrat" panose="00000500000000000000" pitchFamily="2" charset="0"/>
              <a:ea typeface="Roboto"/>
              <a:cs typeface="Roboto"/>
            </a:endParaRPr>
          </a:p>
        </p:txBody>
      </p:sp>
      <p:sp>
        <p:nvSpPr>
          <p:cNvPr id="4" name="Slide Number Placeholder 3">
            <a:extLst>
              <a:ext uri="{FF2B5EF4-FFF2-40B4-BE49-F238E27FC236}">
                <a16:creationId xmlns:a16="http://schemas.microsoft.com/office/drawing/2014/main" id="{3B5D0C1D-5CD4-FB3C-66DD-921B9F4DC3B5}"/>
              </a:ext>
            </a:extLst>
          </p:cNvPr>
          <p:cNvSpPr>
            <a:spLocks noGrp="1"/>
          </p:cNvSpPr>
          <p:nvPr>
            <p:ph type="sldNum" sz="quarter" idx="12"/>
          </p:nvPr>
        </p:nvSpPr>
        <p:spPr/>
        <p:txBody>
          <a:bodyPr/>
          <a:lstStyle/>
          <a:p>
            <a:fld id="{FD52C1F8-3BA5-F24E-8618-E52498D87186}" type="slidenum">
              <a:rPr lang="en-US" smtClean="0"/>
              <a:t>21</a:t>
            </a:fld>
            <a:endParaRPr lang="en-US"/>
          </a:p>
        </p:txBody>
      </p:sp>
    </p:spTree>
    <p:extLst>
      <p:ext uri="{BB962C8B-B14F-4D97-AF65-F5344CB8AC3E}">
        <p14:creationId xmlns:p14="http://schemas.microsoft.com/office/powerpoint/2010/main" val="202203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A646C-4362-2DA4-A240-E9A021B81B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802EC3-0EC0-D19B-201F-CF042438F898}"/>
              </a:ext>
            </a:extLst>
          </p:cNvPr>
          <p:cNvSpPr>
            <a:spLocks noGrp="1"/>
          </p:cNvSpPr>
          <p:nvPr>
            <p:ph type="title"/>
          </p:nvPr>
        </p:nvSpPr>
        <p:spPr/>
        <p:txBody>
          <a:bodyPr>
            <a:normAutofit fontScale="90000"/>
          </a:bodyPr>
          <a:lstStyle/>
          <a:p>
            <a:r>
              <a:rPr lang="en-US" sz="5300">
                <a:latin typeface="Rockwell"/>
              </a:rPr>
              <a:t>Financial Management &amp; Oversight</a:t>
            </a:r>
            <a:endParaRPr lang="en-US"/>
          </a:p>
        </p:txBody>
      </p:sp>
      <p:sp>
        <p:nvSpPr>
          <p:cNvPr id="3" name="Content Placeholder 2">
            <a:extLst>
              <a:ext uri="{FF2B5EF4-FFF2-40B4-BE49-F238E27FC236}">
                <a16:creationId xmlns:a16="http://schemas.microsoft.com/office/drawing/2014/main" id="{C3013676-C60E-9CEA-4949-C8622354453D}"/>
              </a:ext>
            </a:extLst>
          </p:cNvPr>
          <p:cNvSpPr>
            <a:spLocks noGrp="1"/>
          </p:cNvSpPr>
          <p:nvPr>
            <p:ph idx="1"/>
          </p:nvPr>
        </p:nvSpPr>
        <p:spPr>
          <a:xfrm>
            <a:off x="609600" y="1624013"/>
            <a:ext cx="10972800" cy="4525963"/>
          </a:xfrm>
        </p:spPr>
        <p:txBody>
          <a:bodyPr vert="horz" lIns="91440" tIns="45720" rIns="91440" bIns="45720" rtlCol="0" anchor="t">
            <a:normAutofit/>
          </a:bodyPr>
          <a:lstStyle/>
          <a:p>
            <a:r>
              <a:rPr lang="en-US" sz="2000" b="1">
                <a:solidFill>
                  <a:schemeClr val="tx1"/>
                </a:solidFill>
                <a:latin typeface="Montserrat"/>
                <a:ea typeface="Roboto"/>
                <a:cs typeface="Roboto"/>
              </a:rPr>
              <a:t>Importance of Financial Management</a:t>
            </a:r>
            <a:endParaRPr lang="en-US" sz="2000">
              <a:solidFill>
                <a:schemeClr val="tx1"/>
              </a:solidFill>
              <a:latin typeface="Montserrat"/>
            </a:endParaRPr>
          </a:p>
          <a:p>
            <a:pPr marL="857250" lvl="2" indent="-342900">
              <a:buFont typeface="Courier New"/>
              <a:buChar char="o"/>
            </a:pPr>
            <a:r>
              <a:rPr lang="en-US" sz="2000">
                <a:solidFill>
                  <a:schemeClr val="tx1"/>
                </a:solidFill>
                <a:latin typeface="Montserrat"/>
                <a:ea typeface="Roboto"/>
                <a:cs typeface="Roboto"/>
              </a:rPr>
              <a:t>Effective financial management will ensure that funds are allocated and utilized efficiently, promoting transparency and accountability.</a:t>
            </a:r>
          </a:p>
          <a:p>
            <a:pPr marL="342900" lvl="1" indent="-342900">
              <a:buFont typeface="Arial"/>
              <a:buChar char="•"/>
            </a:pPr>
            <a:r>
              <a:rPr lang="en-US" sz="2000" b="1">
                <a:solidFill>
                  <a:schemeClr val="tx1"/>
                </a:solidFill>
                <a:latin typeface="Montserrat"/>
                <a:ea typeface="Roboto"/>
                <a:cs typeface="Roboto"/>
              </a:rPr>
              <a:t>Regular Audits</a:t>
            </a:r>
          </a:p>
          <a:p>
            <a:pPr marL="742950" lvl="2">
              <a:buFont typeface="Courier New"/>
              <a:buChar char="o"/>
            </a:pPr>
            <a:r>
              <a:rPr lang="en-US" sz="2000">
                <a:solidFill>
                  <a:schemeClr val="tx1"/>
                </a:solidFill>
                <a:latin typeface="Montserrat"/>
                <a:ea typeface="Roboto"/>
                <a:cs typeface="Roboto"/>
              </a:rPr>
              <a:t>Conducting regular reviews will be essential for verifying expenditures and ensuring compliance with financial policies and regulations.</a:t>
            </a:r>
          </a:p>
          <a:p>
            <a:pPr marL="342900" lvl="1" indent="-342900">
              <a:buFont typeface="Arial"/>
              <a:buChar char="•"/>
            </a:pPr>
            <a:r>
              <a:rPr lang="en-US" sz="2000" b="1">
                <a:solidFill>
                  <a:schemeClr val="tx1"/>
                </a:solidFill>
                <a:latin typeface="Montserrat"/>
                <a:ea typeface="Roboto"/>
                <a:cs typeface="Roboto"/>
              </a:rPr>
              <a:t>Financial Reporting</a:t>
            </a:r>
          </a:p>
          <a:p>
            <a:pPr marL="742950" lvl="2">
              <a:buFont typeface="Courier New"/>
              <a:buChar char="o"/>
            </a:pPr>
            <a:r>
              <a:rPr lang="en-US" sz="2000">
                <a:solidFill>
                  <a:schemeClr val="tx1"/>
                </a:solidFill>
                <a:latin typeface="Montserrat"/>
                <a:ea typeface="Roboto"/>
                <a:cs typeface="Roboto"/>
              </a:rPr>
              <a:t>Timely and accurate financial reports will document expenditures and project progress, aiding in informed decision-making.</a:t>
            </a:r>
          </a:p>
          <a:p>
            <a:pPr marL="342900" lvl="1" indent="-342900">
              <a:buFont typeface="Arial"/>
              <a:buChar char="•"/>
            </a:pPr>
            <a:endParaRPr lang="en-US" b="1">
              <a:solidFill>
                <a:schemeClr val="tx1"/>
              </a:solidFill>
              <a:latin typeface="Montserrat"/>
              <a:ea typeface="Roboto"/>
              <a:cs typeface="Roboto"/>
            </a:endParaRPr>
          </a:p>
          <a:p>
            <a:pPr marL="342900" lvl="1" indent="-342900">
              <a:buFont typeface="Arial"/>
              <a:buChar char="•"/>
            </a:pPr>
            <a:endParaRPr lang="en-US" b="1">
              <a:solidFill>
                <a:schemeClr val="tx1"/>
              </a:solidFill>
              <a:latin typeface="Montserrat"/>
              <a:ea typeface="Roboto"/>
              <a:cs typeface="Roboto"/>
            </a:endParaRPr>
          </a:p>
          <a:p>
            <a:pPr marL="342900" lvl="1" indent="-342900">
              <a:buFont typeface="Arial"/>
              <a:buChar char="•"/>
            </a:pPr>
            <a:endParaRPr lang="en-US" b="1">
              <a:solidFill>
                <a:schemeClr val="tx1"/>
              </a:solidFill>
              <a:latin typeface="Montserrat"/>
              <a:ea typeface="Roboto"/>
              <a:cs typeface="Roboto"/>
            </a:endParaRPr>
          </a:p>
          <a:p>
            <a:endParaRPr lang="en-US" sz="2000">
              <a:solidFill>
                <a:srgbClr val="000000"/>
              </a:solidFill>
              <a:latin typeface="Montserrat" panose="00000500000000000000" pitchFamily="2" charset="0"/>
              <a:ea typeface="Roboto"/>
              <a:cs typeface="Roboto"/>
            </a:endParaRPr>
          </a:p>
          <a:p>
            <a:endParaRPr lang="en-US" sz="2400">
              <a:solidFill>
                <a:srgbClr val="595959"/>
              </a:solidFill>
              <a:latin typeface="Montserrat" panose="00000500000000000000" pitchFamily="2" charset="0"/>
              <a:ea typeface="Roboto"/>
              <a:cs typeface="Roboto"/>
            </a:endParaRPr>
          </a:p>
        </p:txBody>
      </p:sp>
      <p:sp>
        <p:nvSpPr>
          <p:cNvPr id="4" name="Slide Number Placeholder 3">
            <a:extLst>
              <a:ext uri="{FF2B5EF4-FFF2-40B4-BE49-F238E27FC236}">
                <a16:creationId xmlns:a16="http://schemas.microsoft.com/office/drawing/2014/main" id="{9B667618-3245-F20C-2B6C-C810EFFA8FBC}"/>
              </a:ext>
            </a:extLst>
          </p:cNvPr>
          <p:cNvSpPr>
            <a:spLocks noGrp="1"/>
          </p:cNvSpPr>
          <p:nvPr>
            <p:ph type="sldNum" sz="quarter" idx="12"/>
          </p:nvPr>
        </p:nvSpPr>
        <p:spPr/>
        <p:txBody>
          <a:bodyPr/>
          <a:lstStyle/>
          <a:p>
            <a:fld id="{FD52C1F8-3BA5-F24E-8618-E52498D87186}" type="slidenum">
              <a:rPr lang="en-US" smtClean="0"/>
              <a:t>22</a:t>
            </a:fld>
            <a:endParaRPr lang="en-US"/>
          </a:p>
        </p:txBody>
      </p:sp>
    </p:spTree>
    <p:extLst>
      <p:ext uri="{BB962C8B-B14F-4D97-AF65-F5344CB8AC3E}">
        <p14:creationId xmlns:p14="http://schemas.microsoft.com/office/powerpoint/2010/main" val="2797057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44F24-F37B-2100-D436-EDAB11A08B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04302B-55CF-339B-50FA-85794F5BE573}"/>
              </a:ext>
            </a:extLst>
          </p:cNvPr>
          <p:cNvSpPr>
            <a:spLocks noGrp="1"/>
          </p:cNvSpPr>
          <p:nvPr>
            <p:ph type="title"/>
          </p:nvPr>
        </p:nvSpPr>
        <p:spPr/>
        <p:txBody>
          <a:bodyPr>
            <a:normAutofit/>
          </a:bodyPr>
          <a:lstStyle/>
          <a:p>
            <a:r>
              <a:rPr lang="en-US" sz="5300">
                <a:latin typeface="Rockwell"/>
              </a:rPr>
              <a:t>Criteria for Prioritizing Schools</a:t>
            </a:r>
            <a:endParaRPr lang="en-US"/>
          </a:p>
        </p:txBody>
      </p:sp>
      <p:sp>
        <p:nvSpPr>
          <p:cNvPr id="3" name="Content Placeholder 2">
            <a:extLst>
              <a:ext uri="{FF2B5EF4-FFF2-40B4-BE49-F238E27FC236}">
                <a16:creationId xmlns:a16="http://schemas.microsoft.com/office/drawing/2014/main" id="{A1CB2AA8-1E94-3F32-9EAA-621DC4AD8779}"/>
              </a:ext>
            </a:extLst>
          </p:cNvPr>
          <p:cNvSpPr>
            <a:spLocks noGrp="1"/>
          </p:cNvSpPr>
          <p:nvPr>
            <p:ph idx="1"/>
          </p:nvPr>
        </p:nvSpPr>
        <p:spPr>
          <a:xfrm>
            <a:off x="609600" y="1624013"/>
            <a:ext cx="10972800" cy="4525963"/>
          </a:xfrm>
        </p:spPr>
        <p:txBody>
          <a:bodyPr vert="horz" lIns="91440" tIns="45720" rIns="91440" bIns="45720" rtlCol="0" anchor="t">
            <a:normAutofit/>
          </a:bodyPr>
          <a:lstStyle/>
          <a:p>
            <a:r>
              <a:rPr lang="en-US" sz="2000" b="1">
                <a:solidFill>
                  <a:schemeClr val="tx1"/>
                </a:solidFill>
                <a:latin typeface="Montserrat"/>
                <a:ea typeface="Roboto"/>
                <a:cs typeface="Roboto"/>
              </a:rPr>
              <a:t>HVAC Systems Assessment</a:t>
            </a:r>
            <a:endParaRPr lang="en-US" sz="2000">
              <a:solidFill>
                <a:schemeClr val="tx1"/>
              </a:solidFill>
            </a:endParaRPr>
          </a:p>
          <a:p>
            <a:pPr marL="800100" lvl="3" indent="-342900">
              <a:buFont typeface="Courier New"/>
              <a:buChar char="o"/>
            </a:pPr>
            <a:r>
              <a:rPr lang="en-US">
                <a:solidFill>
                  <a:schemeClr val="tx1"/>
                </a:solidFill>
                <a:latin typeface="Montserrat"/>
                <a:ea typeface="Roboto"/>
                <a:cs typeface="Roboto"/>
              </a:rPr>
              <a:t>The facilities assessment and work orders requests provided data for the condition of the HVAC systems.</a:t>
            </a:r>
          </a:p>
          <a:p>
            <a:pPr marL="342900" lvl="2" indent="-342900"/>
            <a:r>
              <a:rPr lang="en-US" sz="2000" b="1">
                <a:solidFill>
                  <a:schemeClr val="tx1"/>
                </a:solidFill>
                <a:latin typeface="Montserrat"/>
                <a:ea typeface="Roboto"/>
                <a:cs typeface="Roboto"/>
              </a:rPr>
              <a:t>Roofing Condition Evaluations</a:t>
            </a:r>
          </a:p>
          <a:p>
            <a:pPr marL="800100" lvl="3" indent="-342900">
              <a:buFont typeface="Courier New"/>
              <a:buChar char="o"/>
            </a:pPr>
            <a:r>
              <a:rPr lang="en-US">
                <a:solidFill>
                  <a:schemeClr val="tx1"/>
                </a:solidFill>
                <a:latin typeface="Montserrat"/>
                <a:ea typeface="Roboto"/>
                <a:cs typeface="Roboto"/>
              </a:rPr>
              <a:t>Conducting roof evaluations and assessing work order data helped identify leaks and structural issues.</a:t>
            </a:r>
          </a:p>
          <a:p>
            <a:pPr marL="342900" lvl="2" indent="-342900"/>
            <a:r>
              <a:rPr lang="en-US" sz="2000" b="1">
                <a:solidFill>
                  <a:schemeClr val="tx1"/>
                </a:solidFill>
                <a:latin typeface="Montserrat"/>
                <a:ea typeface="Roboto"/>
                <a:cs typeface="Roboto"/>
              </a:rPr>
              <a:t>Impact on Student Learning</a:t>
            </a:r>
          </a:p>
          <a:p>
            <a:pPr marL="800100" lvl="3" indent="-342900">
              <a:buFont typeface="Courier New"/>
              <a:buChar char="o"/>
            </a:pPr>
            <a:r>
              <a:rPr lang="en-US">
                <a:solidFill>
                  <a:schemeClr val="tx1"/>
                </a:solidFill>
                <a:latin typeface="Montserrat"/>
                <a:ea typeface="Roboto"/>
                <a:cs typeface="Roboto"/>
              </a:rPr>
              <a:t>Addressing facility needs based on the impact of student learning ensures educational outcomes are prioritized.</a:t>
            </a:r>
          </a:p>
          <a:p>
            <a:pPr marL="742950" lvl="2">
              <a:buFont typeface="Wingdings"/>
              <a:buChar char="§"/>
            </a:pPr>
            <a:endParaRPr lang="en-US">
              <a:solidFill>
                <a:schemeClr val="tx1"/>
              </a:solidFill>
              <a:latin typeface="Montserrat"/>
              <a:ea typeface="Roboto"/>
              <a:cs typeface="Roboto"/>
            </a:endParaRPr>
          </a:p>
          <a:p>
            <a:pPr marL="342900" lvl="1" indent="-342900">
              <a:buFont typeface="Arial"/>
              <a:buChar char="•"/>
            </a:pPr>
            <a:endParaRPr lang="en-US" b="1">
              <a:solidFill>
                <a:schemeClr val="tx1"/>
              </a:solidFill>
              <a:latin typeface="Montserrat"/>
              <a:ea typeface="Roboto"/>
              <a:cs typeface="Roboto"/>
            </a:endParaRPr>
          </a:p>
          <a:p>
            <a:pPr marL="342900" lvl="1" indent="-342900">
              <a:buFont typeface="Arial"/>
              <a:buChar char="•"/>
            </a:pPr>
            <a:endParaRPr lang="en-US" b="1">
              <a:solidFill>
                <a:schemeClr val="tx1"/>
              </a:solidFill>
              <a:latin typeface="Montserrat"/>
              <a:ea typeface="Roboto"/>
              <a:cs typeface="Roboto"/>
            </a:endParaRPr>
          </a:p>
          <a:p>
            <a:pPr marL="342900" lvl="1" indent="-342900">
              <a:buFont typeface="Arial"/>
              <a:buChar char="•"/>
            </a:pPr>
            <a:endParaRPr lang="en-US" b="1">
              <a:solidFill>
                <a:schemeClr val="tx1"/>
              </a:solidFill>
              <a:latin typeface="Montserrat"/>
              <a:ea typeface="Roboto"/>
              <a:cs typeface="Roboto"/>
            </a:endParaRPr>
          </a:p>
          <a:p>
            <a:endParaRPr lang="en-US" sz="2000">
              <a:solidFill>
                <a:srgbClr val="000000"/>
              </a:solidFill>
              <a:latin typeface="Montserrat" panose="00000500000000000000" pitchFamily="2" charset="0"/>
              <a:ea typeface="Roboto"/>
              <a:cs typeface="Roboto"/>
            </a:endParaRPr>
          </a:p>
          <a:p>
            <a:endParaRPr lang="en-US" sz="2400">
              <a:solidFill>
                <a:srgbClr val="595959"/>
              </a:solidFill>
              <a:latin typeface="Montserrat" panose="00000500000000000000" pitchFamily="2" charset="0"/>
              <a:ea typeface="Roboto"/>
              <a:cs typeface="Roboto"/>
            </a:endParaRPr>
          </a:p>
        </p:txBody>
      </p:sp>
      <p:sp>
        <p:nvSpPr>
          <p:cNvPr id="4" name="Slide Number Placeholder 3">
            <a:extLst>
              <a:ext uri="{FF2B5EF4-FFF2-40B4-BE49-F238E27FC236}">
                <a16:creationId xmlns:a16="http://schemas.microsoft.com/office/drawing/2014/main" id="{A9331CD4-70C8-F1D7-5C73-933361B09629}"/>
              </a:ext>
            </a:extLst>
          </p:cNvPr>
          <p:cNvSpPr>
            <a:spLocks noGrp="1"/>
          </p:cNvSpPr>
          <p:nvPr>
            <p:ph type="sldNum" sz="quarter" idx="12"/>
          </p:nvPr>
        </p:nvSpPr>
        <p:spPr/>
        <p:txBody>
          <a:bodyPr/>
          <a:lstStyle/>
          <a:p>
            <a:fld id="{FD52C1F8-3BA5-F24E-8618-E52498D87186}" type="slidenum">
              <a:rPr lang="en-US" smtClean="0"/>
              <a:t>23</a:t>
            </a:fld>
            <a:endParaRPr lang="en-US"/>
          </a:p>
        </p:txBody>
      </p:sp>
    </p:spTree>
    <p:extLst>
      <p:ext uri="{BB962C8B-B14F-4D97-AF65-F5344CB8AC3E}">
        <p14:creationId xmlns:p14="http://schemas.microsoft.com/office/powerpoint/2010/main" val="3789623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58CBA-AF82-EE20-86FE-AB27A7C565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EE8A03-95BC-470F-551E-8F2E65F53579}"/>
              </a:ext>
            </a:extLst>
          </p:cNvPr>
          <p:cNvSpPr>
            <a:spLocks noGrp="1"/>
          </p:cNvSpPr>
          <p:nvPr>
            <p:ph type="title"/>
          </p:nvPr>
        </p:nvSpPr>
        <p:spPr/>
        <p:txBody>
          <a:bodyPr>
            <a:normAutofit/>
          </a:bodyPr>
          <a:lstStyle/>
          <a:p>
            <a:r>
              <a:rPr lang="en-US" sz="5300">
                <a:latin typeface="Rockwell"/>
              </a:rPr>
              <a:t>Assessment Review</a:t>
            </a:r>
            <a:endParaRPr lang="en-US"/>
          </a:p>
        </p:txBody>
      </p:sp>
      <p:sp>
        <p:nvSpPr>
          <p:cNvPr id="3" name="Content Placeholder 2">
            <a:extLst>
              <a:ext uri="{FF2B5EF4-FFF2-40B4-BE49-F238E27FC236}">
                <a16:creationId xmlns:a16="http://schemas.microsoft.com/office/drawing/2014/main" id="{B62384B6-2929-F45F-CA3B-7F37219C606E}"/>
              </a:ext>
            </a:extLst>
          </p:cNvPr>
          <p:cNvSpPr>
            <a:spLocks noGrp="1"/>
          </p:cNvSpPr>
          <p:nvPr>
            <p:ph idx="1"/>
          </p:nvPr>
        </p:nvSpPr>
        <p:spPr>
          <a:xfrm>
            <a:off x="609600" y="1624013"/>
            <a:ext cx="10972800" cy="2418704"/>
          </a:xfrm>
        </p:spPr>
        <p:txBody>
          <a:bodyPr vert="horz" lIns="91440" tIns="45720" rIns="91440" bIns="45720" rtlCol="0" anchor="t">
            <a:normAutofit/>
          </a:bodyPr>
          <a:lstStyle/>
          <a:p>
            <a:r>
              <a:rPr lang="en-US" sz="2400">
                <a:solidFill>
                  <a:schemeClr val="tx1"/>
                </a:solidFill>
                <a:latin typeface="Montserrat"/>
                <a:ea typeface="Roboto"/>
                <a:cs typeface="Roboto"/>
              </a:rPr>
              <a:t>National average age of K-12 school buildings in the U.S. is 49 years</a:t>
            </a:r>
          </a:p>
          <a:p>
            <a:r>
              <a:rPr lang="en-US" sz="2400">
                <a:solidFill>
                  <a:schemeClr val="tx1"/>
                </a:solidFill>
                <a:latin typeface="Montserrat"/>
                <a:ea typeface="Roboto"/>
                <a:cs typeface="Roboto"/>
              </a:rPr>
              <a:t>More than 30% of Houston ISD schools are more than 50 years old</a:t>
            </a:r>
          </a:p>
          <a:p>
            <a:r>
              <a:rPr lang="en-US" sz="2400">
                <a:solidFill>
                  <a:schemeClr val="tx1"/>
                </a:solidFill>
                <a:latin typeface="Montserrat"/>
                <a:ea typeface="Roboto"/>
                <a:cs typeface="Roboto"/>
              </a:rPr>
              <a:t>Current building system deficiencies are extensive</a:t>
            </a:r>
          </a:p>
          <a:p>
            <a:pPr indent="-342900">
              <a:buChar char="•"/>
            </a:pPr>
            <a:endParaRPr lang="en-US" sz="2400" b="1">
              <a:solidFill>
                <a:schemeClr val="tx1"/>
              </a:solidFill>
              <a:latin typeface="Montserrat"/>
              <a:ea typeface="Roboto"/>
              <a:cs typeface="Roboto"/>
            </a:endParaRPr>
          </a:p>
          <a:p>
            <a:pPr marL="742950" lvl="2">
              <a:buFont typeface="Wingdings"/>
              <a:buChar char="§"/>
            </a:pPr>
            <a:endParaRPr lang="en-US" sz="2000">
              <a:solidFill>
                <a:schemeClr val="tx1"/>
              </a:solidFill>
              <a:latin typeface="Montserrat"/>
              <a:ea typeface="Roboto"/>
              <a:cs typeface="Roboto"/>
            </a:endParaRPr>
          </a:p>
          <a:p>
            <a:pPr marL="342900" lvl="1" indent="-342900">
              <a:buFont typeface="Arial"/>
              <a:buChar char="•"/>
            </a:pPr>
            <a:endParaRPr lang="en-US" sz="2400" b="1">
              <a:solidFill>
                <a:schemeClr val="tx1"/>
              </a:solidFill>
              <a:latin typeface="Montserrat"/>
              <a:ea typeface="Roboto"/>
              <a:cs typeface="Roboto"/>
            </a:endParaRPr>
          </a:p>
          <a:p>
            <a:pPr marL="342900" lvl="1" indent="-342900">
              <a:buFont typeface="Arial"/>
              <a:buChar char="•"/>
            </a:pPr>
            <a:endParaRPr lang="en-US" sz="2400" b="1">
              <a:solidFill>
                <a:schemeClr val="tx1"/>
              </a:solidFill>
              <a:latin typeface="Montserrat"/>
              <a:ea typeface="Roboto"/>
              <a:cs typeface="Roboto"/>
            </a:endParaRPr>
          </a:p>
          <a:p>
            <a:pPr marL="342900" lvl="1" indent="-342900">
              <a:buFont typeface="Arial"/>
              <a:buChar char="•"/>
            </a:pPr>
            <a:endParaRPr lang="en-US" sz="2400" b="1">
              <a:solidFill>
                <a:schemeClr val="tx1"/>
              </a:solidFill>
              <a:latin typeface="Montserrat"/>
              <a:ea typeface="Roboto"/>
              <a:cs typeface="Roboto"/>
            </a:endParaRPr>
          </a:p>
          <a:p>
            <a:endParaRPr lang="en-US" sz="1800">
              <a:solidFill>
                <a:srgbClr val="000000"/>
              </a:solidFill>
              <a:latin typeface="Montserrat" panose="00000500000000000000" pitchFamily="2" charset="0"/>
              <a:ea typeface="Roboto"/>
              <a:cs typeface="Roboto"/>
            </a:endParaRPr>
          </a:p>
          <a:p>
            <a:endParaRPr lang="en-US" sz="2000">
              <a:solidFill>
                <a:srgbClr val="595959"/>
              </a:solidFill>
              <a:latin typeface="Montserrat" panose="00000500000000000000" pitchFamily="2" charset="0"/>
              <a:ea typeface="Roboto"/>
              <a:cs typeface="Roboto"/>
            </a:endParaRPr>
          </a:p>
        </p:txBody>
      </p:sp>
      <p:sp>
        <p:nvSpPr>
          <p:cNvPr id="4" name="Slide Number Placeholder 3">
            <a:extLst>
              <a:ext uri="{FF2B5EF4-FFF2-40B4-BE49-F238E27FC236}">
                <a16:creationId xmlns:a16="http://schemas.microsoft.com/office/drawing/2014/main" id="{D08D5B67-80F6-AA6D-0BBE-1AE35F650498}"/>
              </a:ext>
            </a:extLst>
          </p:cNvPr>
          <p:cNvSpPr>
            <a:spLocks noGrp="1"/>
          </p:cNvSpPr>
          <p:nvPr>
            <p:ph type="sldNum" sz="quarter" idx="12"/>
          </p:nvPr>
        </p:nvSpPr>
        <p:spPr/>
        <p:txBody>
          <a:bodyPr/>
          <a:lstStyle/>
          <a:p>
            <a:fld id="{FD52C1F8-3BA5-F24E-8618-E52498D87186}" type="slidenum">
              <a:rPr lang="en-US" smtClean="0"/>
              <a:t>24</a:t>
            </a:fld>
            <a:endParaRPr lang="en-US"/>
          </a:p>
        </p:txBody>
      </p:sp>
      <p:pic>
        <p:nvPicPr>
          <p:cNvPr id="5" name="Picture 4" descr="A black background with blue and grey text&#10;&#10;AI-generated content may be incorrect.">
            <a:extLst>
              <a:ext uri="{FF2B5EF4-FFF2-40B4-BE49-F238E27FC236}">
                <a16:creationId xmlns:a16="http://schemas.microsoft.com/office/drawing/2014/main" id="{1348529A-4C38-F718-BC39-08518481419F}"/>
              </a:ext>
            </a:extLst>
          </p:cNvPr>
          <p:cNvPicPr>
            <a:picLocks noChangeAspect="1"/>
          </p:cNvPicPr>
          <p:nvPr/>
        </p:nvPicPr>
        <p:blipFill>
          <a:blip r:embed="rId2"/>
          <a:stretch>
            <a:fillRect/>
          </a:stretch>
        </p:blipFill>
        <p:spPr>
          <a:xfrm>
            <a:off x="1662814" y="3249401"/>
            <a:ext cx="8636000" cy="2668388"/>
          </a:xfrm>
          <a:prstGeom prst="rect">
            <a:avLst/>
          </a:prstGeom>
        </p:spPr>
      </p:pic>
    </p:spTree>
    <p:extLst>
      <p:ext uri="{BB962C8B-B14F-4D97-AF65-F5344CB8AC3E}">
        <p14:creationId xmlns:p14="http://schemas.microsoft.com/office/powerpoint/2010/main" val="1607703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302D5-0898-B89E-FC16-3ADA73B4E8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F220B4-FC09-4B7C-BAC3-A19C5A875E90}"/>
              </a:ext>
            </a:extLst>
          </p:cNvPr>
          <p:cNvSpPr>
            <a:spLocks noGrp="1"/>
          </p:cNvSpPr>
          <p:nvPr>
            <p:ph type="title"/>
          </p:nvPr>
        </p:nvSpPr>
        <p:spPr/>
        <p:txBody>
          <a:bodyPr>
            <a:normAutofit/>
          </a:bodyPr>
          <a:lstStyle/>
          <a:p>
            <a:r>
              <a:rPr lang="en-US" sz="5300">
                <a:latin typeface="Rockwell"/>
              </a:rPr>
              <a:t>Timeline for Completion</a:t>
            </a:r>
            <a:endParaRPr lang="en-US"/>
          </a:p>
        </p:txBody>
      </p:sp>
      <p:sp>
        <p:nvSpPr>
          <p:cNvPr id="4" name="Slide Number Placeholder 3">
            <a:extLst>
              <a:ext uri="{FF2B5EF4-FFF2-40B4-BE49-F238E27FC236}">
                <a16:creationId xmlns:a16="http://schemas.microsoft.com/office/drawing/2014/main" id="{6570F971-19D1-030E-58CE-523E80F8B8C6}"/>
              </a:ext>
            </a:extLst>
          </p:cNvPr>
          <p:cNvSpPr>
            <a:spLocks noGrp="1"/>
          </p:cNvSpPr>
          <p:nvPr>
            <p:ph type="sldNum" sz="quarter" idx="12"/>
          </p:nvPr>
        </p:nvSpPr>
        <p:spPr/>
        <p:txBody>
          <a:bodyPr/>
          <a:lstStyle/>
          <a:p>
            <a:fld id="{FD52C1F8-3BA5-F24E-8618-E52498D87186}" type="slidenum">
              <a:rPr lang="en-US" smtClean="0"/>
              <a:t>25</a:t>
            </a:fld>
            <a:endParaRPr lang="en-US"/>
          </a:p>
        </p:txBody>
      </p:sp>
      <p:graphicFrame>
        <p:nvGraphicFramePr>
          <p:cNvPr id="9" name="Diagram 8">
            <a:extLst>
              <a:ext uri="{FF2B5EF4-FFF2-40B4-BE49-F238E27FC236}">
                <a16:creationId xmlns:a16="http://schemas.microsoft.com/office/drawing/2014/main" id="{A0AE57A2-4167-88AC-9EB3-E0763CDFA862}"/>
              </a:ext>
            </a:extLst>
          </p:cNvPr>
          <p:cNvGraphicFramePr/>
          <p:nvPr>
            <p:extLst>
              <p:ext uri="{D42A27DB-BD31-4B8C-83A1-F6EECF244321}">
                <p14:modId xmlns:p14="http://schemas.microsoft.com/office/powerpoint/2010/main" val="2789749620"/>
              </p:ext>
            </p:extLst>
          </p:nvPr>
        </p:nvGraphicFramePr>
        <p:xfrm>
          <a:off x="978918" y="1713089"/>
          <a:ext cx="10216443" cy="2519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33" name="Diagram 432">
            <a:extLst>
              <a:ext uri="{FF2B5EF4-FFF2-40B4-BE49-F238E27FC236}">
                <a16:creationId xmlns:a16="http://schemas.microsoft.com/office/drawing/2014/main" id="{78BE0248-6E60-9CB1-5587-BEBF817C0109}"/>
              </a:ext>
            </a:extLst>
          </p:cNvPr>
          <p:cNvGraphicFramePr/>
          <p:nvPr>
            <p:extLst>
              <p:ext uri="{D42A27DB-BD31-4B8C-83A1-F6EECF244321}">
                <p14:modId xmlns:p14="http://schemas.microsoft.com/office/powerpoint/2010/main" val="685074850"/>
              </p:ext>
            </p:extLst>
          </p:nvPr>
        </p:nvGraphicFramePr>
        <p:xfrm>
          <a:off x="1194742" y="4074348"/>
          <a:ext cx="10216443" cy="21994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63016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A65E9-2AC9-D059-7B30-56E67F3A1D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6FD5E2-AE70-5245-0B4C-FEF066AF08C7}"/>
              </a:ext>
            </a:extLst>
          </p:cNvPr>
          <p:cNvSpPr>
            <a:spLocks noGrp="1"/>
          </p:cNvSpPr>
          <p:nvPr>
            <p:ph type="title"/>
          </p:nvPr>
        </p:nvSpPr>
        <p:spPr/>
        <p:txBody>
          <a:bodyPr>
            <a:normAutofit fontScale="90000"/>
          </a:bodyPr>
          <a:lstStyle/>
          <a:p>
            <a:r>
              <a:rPr lang="en-US" sz="5300">
                <a:solidFill>
                  <a:schemeClr val="bg1"/>
                </a:solidFill>
              </a:rPr>
              <a:t>HVAC Upgrades: Proposed Projects </a:t>
            </a:r>
            <a:endParaRPr lang="en-US">
              <a:solidFill>
                <a:schemeClr val="bg1"/>
              </a:solidFill>
            </a:endParaRPr>
          </a:p>
        </p:txBody>
      </p:sp>
      <p:sp>
        <p:nvSpPr>
          <p:cNvPr id="4" name="Slide Number Placeholder 3">
            <a:extLst>
              <a:ext uri="{FF2B5EF4-FFF2-40B4-BE49-F238E27FC236}">
                <a16:creationId xmlns:a16="http://schemas.microsoft.com/office/drawing/2014/main" id="{04D1EE65-A38A-62B0-F042-9A7EFD2518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6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6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438770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A8E27-C510-B658-82AC-DA3B5919AF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F6512A-09BB-4FAD-BE51-BECBA9FD8889}"/>
              </a:ext>
            </a:extLst>
          </p:cNvPr>
          <p:cNvSpPr>
            <a:spLocks noGrp="1"/>
          </p:cNvSpPr>
          <p:nvPr>
            <p:ph type="title"/>
          </p:nvPr>
        </p:nvSpPr>
        <p:spPr/>
        <p:txBody>
          <a:bodyPr>
            <a:normAutofit/>
          </a:bodyPr>
          <a:lstStyle/>
          <a:p>
            <a:r>
              <a:rPr lang="en-US" sz="5300">
                <a:latin typeface="Rockwell"/>
              </a:rPr>
              <a:t>HVAC Proposed Projects</a:t>
            </a:r>
            <a:endParaRPr lang="en-US"/>
          </a:p>
        </p:txBody>
      </p:sp>
      <p:sp>
        <p:nvSpPr>
          <p:cNvPr id="4" name="Slide Number Placeholder 3">
            <a:extLst>
              <a:ext uri="{FF2B5EF4-FFF2-40B4-BE49-F238E27FC236}">
                <a16:creationId xmlns:a16="http://schemas.microsoft.com/office/drawing/2014/main" id="{A73E308C-652B-8B38-9E58-A96B2AEB6523}"/>
              </a:ext>
            </a:extLst>
          </p:cNvPr>
          <p:cNvSpPr>
            <a:spLocks noGrp="1"/>
          </p:cNvSpPr>
          <p:nvPr>
            <p:ph type="sldNum" sz="quarter" idx="12"/>
          </p:nvPr>
        </p:nvSpPr>
        <p:spPr/>
        <p:txBody>
          <a:bodyPr/>
          <a:lstStyle/>
          <a:p>
            <a:fld id="{FD52C1F8-3BA5-F24E-8618-E52498D87186}" type="slidenum">
              <a:rPr lang="en-US" smtClean="0"/>
              <a:t>27</a:t>
            </a:fld>
            <a:endParaRPr lang="en-US"/>
          </a:p>
        </p:txBody>
      </p:sp>
      <p:graphicFrame>
        <p:nvGraphicFramePr>
          <p:cNvPr id="8" name="Table 7">
            <a:extLst>
              <a:ext uri="{FF2B5EF4-FFF2-40B4-BE49-F238E27FC236}">
                <a16:creationId xmlns:a16="http://schemas.microsoft.com/office/drawing/2014/main" id="{FD8B2CA1-BE03-3A20-CB32-D236EAFF78D3}"/>
              </a:ext>
            </a:extLst>
          </p:cNvPr>
          <p:cNvGraphicFramePr>
            <a:graphicFrameLocks noGrp="1"/>
          </p:cNvGraphicFramePr>
          <p:nvPr>
            <p:extLst>
              <p:ext uri="{D42A27DB-BD31-4B8C-83A1-F6EECF244321}">
                <p14:modId xmlns:p14="http://schemas.microsoft.com/office/powerpoint/2010/main" val="1901423174"/>
              </p:ext>
            </p:extLst>
          </p:nvPr>
        </p:nvGraphicFramePr>
        <p:xfrm>
          <a:off x="725560" y="1599646"/>
          <a:ext cx="10847787" cy="4465768"/>
        </p:xfrm>
        <a:graphic>
          <a:graphicData uri="http://schemas.openxmlformats.org/drawingml/2006/table">
            <a:tbl>
              <a:tblPr firstRow="1" bandRow="1">
                <a:tableStyleId>{5C22544A-7EE6-4342-B048-85BDC9FD1C3A}</a:tableStyleId>
              </a:tblPr>
              <a:tblGrid>
                <a:gridCol w="1547428">
                  <a:extLst>
                    <a:ext uri="{9D8B030D-6E8A-4147-A177-3AD203B41FA5}">
                      <a16:colId xmlns:a16="http://schemas.microsoft.com/office/drawing/2014/main" val="605328320"/>
                    </a:ext>
                  </a:extLst>
                </a:gridCol>
                <a:gridCol w="1584053">
                  <a:extLst>
                    <a:ext uri="{9D8B030D-6E8A-4147-A177-3AD203B41FA5}">
                      <a16:colId xmlns:a16="http://schemas.microsoft.com/office/drawing/2014/main" val="894910918"/>
                    </a:ext>
                  </a:extLst>
                </a:gridCol>
                <a:gridCol w="1574895">
                  <a:extLst>
                    <a:ext uri="{9D8B030D-6E8A-4147-A177-3AD203B41FA5}">
                      <a16:colId xmlns:a16="http://schemas.microsoft.com/office/drawing/2014/main" val="2559979624"/>
                    </a:ext>
                  </a:extLst>
                </a:gridCol>
                <a:gridCol w="4175309">
                  <a:extLst>
                    <a:ext uri="{9D8B030D-6E8A-4147-A177-3AD203B41FA5}">
                      <a16:colId xmlns:a16="http://schemas.microsoft.com/office/drawing/2014/main" val="1926179052"/>
                    </a:ext>
                  </a:extLst>
                </a:gridCol>
                <a:gridCol w="1966102">
                  <a:extLst>
                    <a:ext uri="{9D8B030D-6E8A-4147-A177-3AD203B41FA5}">
                      <a16:colId xmlns:a16="http://schemas.microsoft.com/office/drawing/2014/main" val="4290716738"/>
                    </a:ext>
                  </a:extLst>
                </a:gridCol>
              </a:tblGrid>
              <a:tr h="382028">
                <a:tc>
                  <a:txBody>
                    <a:bodyPr/>
                    <a:lstStyle/>
                    <a:p>
                      <a:pPr marL="0" algn="l" rtl="0" eaLnBrk="1" fontAlgn="t" latinLnBrk="0" hangingPunct="1">
                        <a:buNone/>
                      </a:pPr>
                      <a:r>
                        <a:rPr lang="en-US" sz="1200" b="1" i="0" u="none" strike="noStrike" kern="1200">
                          <a:solidFill>
                            <a:srgbClr val="FFFFFF"/>
                          </a:solidFill>
                          <a:effectLst/>
                          <a:latin typeface="Arial"/>
                        </a:rPr>
                        <a:t>Campus</a:t>
                      </a:r>
                      <a:endParaRPr lang="en-US" sz="1200" b="0" i="0" u="none" strike="noStrike">
                        <a:effectLst/>
                        <a:latin typeface="Arial"/>
                      </a:endParaRPr>
                    </a:p>
                  </a:txBody>
                  <a:tcPr>
                    <a:lnL w="9525" cap="flat" cmpd="sng" algn="ctr">
                      <a:solidFill>
                        <a:srgbClr val="B0CBD7"/>
                      </a:solidFill>
                      <a:prstDash val="solid"/>
                      <a:round/>
                      <a:headEnd type="none" w="med" len="med"/>
                      <a:tailEnd type="none" w="med" len="med"/>
                    </a:lnL>
                    <a:lnR>
                      <a:noFill/>
                    </a:lnR>
                    <a:lnT w="9525" cap="flat" cmpd="sng" algn="ctr">
                      <a:solidFill>
                        <a:srgbClr val="B0CBD7"/>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B5CFDB"/>
                    </a:solidFill>
                  </a:tcPr>
                </a:tc>
                <a:tc>
                  <a:txBody>
                    <a:bodyPr/>
                    <a:lstStyle/>
                    <a:p>
                      <a:pPr marL="0" algn="l" rtl="0" eaLnBrk="1" fontAlgn="t" latinLnBrk="0" hangingPunct="1">
                        <a:buNone/>
                      </a:pPr>
                      <a:r>
                        <a:rPr lang="en-US" sz="1200" b="1" i="0" u="none" strike="noStrike" kern="1200">
                          <a:solidFill>
                            <a:srgbClr val="FFFFFF"/>
                          </a:solidFill>
                          <a:effectLst/>
                          <a:latin typeface="Arial"/>
                        </a:rPr>
                        <a:t>~Enrollment</a:t>
                      </a:r>
                      <a:endParaRPr lang="en-US" sz="1200" b="0" i="0" u="none" strike="noStrike">
                        <a:effectLst/>
                        <a:latin typeface="Arial"/>
                      </a:endParaRPr>
                    </a:p>
                  </a:txBody>
                  <a:tcPr>
                    <a:lnL>
                      <a:noFill/>
                    </a:lnL>
                    <a:lnR>
                      <a:noFill/>
                    </a:lnR>
                    <a:lnT w="9525" cap="flat" cmpd="sng" algn="ctr">
                      <a:solidFill>
                        <a:srgbClr val="B0CBD7"/>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B5CFDB"/>
                    </a:solidFill>
                  </a:tcPr>
                </a:tc>
                <a:tc>
                  <a:txBody>
                    <a:bodyPr/>
                    <a:lstStyle/>
                    <a:p>
                      <a:pPr marL="0" algn="l" rtl="0" eaLnBrk="1" fontAlgn="t" latinLnBrk="0" hangingPunct="1">
                        <a:buNone/>
                      </a:pPr>
                      <a:r>
                        <a:rPr lang="en-US" sz="1200" b="1" i="0" u="none" strike="noStrike" kern="1200">
                          <a:solidFill>
                            <a:srgbClr val="FFFFFF"/>
                          </a:solidFill>
                          <a:effectLst/>
                          <a:latin typeface="Arial"/>
                        </a:rPr>
                        <a:t>Perm. Utilization</a:t>
                      </a:r>
                      <a:endParaRPr lang="en-US" sz="1200" b="0" i="0" u="none" strike="noStrike">
                        <a:effectLst/>
                        <a:latin typeface="Arial"/>
                      </a:endParaRPr>
                    </a:p>
                  </a:txBody>
                  <a:tcPr>
                    <a:lnL>
                      <a:noFill/>
                    </a:lnL>
                    <a:lnR>
                      <a:noFill/>
                    </a:lnR>
                    <a:lnT w="9525" cap="flat" cmpd="sng" algn="ctr">
                      <a:solidFill>
                        <a:srgbClr val="B0CBD7"/>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B5CFDB"/>
                    </a:solidFill>
                  </a:tcPr>
                </a:tc>
                <a:tc>
                  <a:txBody>
                    <a:bodyPr/>
                    <a:lstStyle/>
                    <a:p>
                      <a:pPr marL="0" algn="l" rtl="0" eaLnBrk="1" fontAlgn="t" latinLnBrk="0" hangingPunct="1">
                        <a:buNone/>
                      </a:pPr>
                      <a:r>
                        <a:rPr lang="en-US" sz="1200" b="1" i="0" u="none" strike="noStrike" kern="1200">
                          <a:solidFill>
                            <a:srgbClr val="FFFFFF"/>
                          </a:solidFill>
                          <a:effectLst/>
                          <a:latin typeface="Arial"/>
                        </a:rPr>
                        <a:t>Scope of Work</a:t>
                      </a:r>
                      <a:endParaRPr lang="en-US" sz="1200" b="0" i="0" u="none" strike="noStrike">
                        <a:effectLst/>
                        <a:latin typeface="Arial"/>
                      </a:endParaRPr>
                    </a:p>
                  </a:txBody>
                  <a:tcPr>
                    <a:lnL>
                      <a:noFill/>
                    </a:lnL>
                    <a:lnR>
                      <a:noFill/>
                    </a:lnR>
                    <a:lnT w="9525" cap="flat" cmpd="sng" algn="ctr">
                      <a:solidFill>
                        <a:srgbClr val="B0CBD7"/>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B5CFDB"/>
                    </a:solidFill>
                  </a:tcPr>
                </a:tc>
                <a:tc>
                  <a:txBody>
                    <a:bodyPr/>
                    <a:lstStyle/>
                    <a:p>
                      <a:pPr marL="0" algn="l" rtl="0" eaLnBrk="1" fontAlgn="t" latinLnBrk="0" hangingPunct="1">
                        <a:buNone/>
                      </a:pPr>
                      <a:r>
                        <a:rPr lang="en-US" sz="1200" b="1" i="0" u="none" strike="noStrike" kern="1200">
                          <a:solidFill>
                            <a:srgbClr val="FFFFFF"/>
                          </a:solidFill>
                          <a:effectLst/>
                          <a:latin typeface="Arial"/>
                        </a:rPr>
                        <a:t>Investment</a:t>
                      </a:r>
                      <a:endParaRPr lang="en-US" sz="1200" b="0" i="0" u="none" strike="noStrike">
                        <a:effectLst/>
                        <a:latin typeface="Arial"/>
                      </a:endParaRPr>
                    </a:p>
                  </a:txBody>
                  <a:tcPr>
                    <a:lnL>
                      <a:noFill/>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B5CFDB"/>
                    </a:solidFill>
                  </a:tcPr>
                </a:tc>
                <a:extLst>
                  <a:ext uri="{0D108BD9-81ED-4DB2-BD59-A6C34878D82A}">
                    <a16:rowId xmlns:a16="http://schemas.microsoft.com/office/drawing/2014/main" val="73092464"/>
                  </a:ext>
                </a:extLst>
              </a:tr>
              <a:tr h="382028">
                <a:tc>
                  <a:txBody>
                    <a:bodyPr/>
                    <a:lstStyle/>
                    <a:p>
                      <a:pPr marL="0" algn="l" rtl="0" eaLnBrk="1" fontAlgn="t" latinLnBrk="0" hangingPunct="1">
                        <a:buNone/>
                      </a:pPr>
                      <a:r>
                        <a:rPr lang="en-US" sz="1200" b="0" i="0" u="none" strike="noStrike" kern="1200">
                          <a:solidFill>
                            <a:srgbClr val="000000"/>
                          </a:solidFill>
                          <a:effectLst/>
                          <a:latin typeface="Arial"/>
                        </a:rPr>
                        <a:t>Bell ES</a:t>
                      </a:r>
                      <a:endParaRPr lang="en-US" sz="1200" b="0" i="0" u="none" strike="noStrike">
                        <a:effectLst/>
                        <a:latin typeface="Arial"/>
                      </a:endParaRP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25400" cap="flat" cmpd="sng" algn="ctr">
                      <a:solidFill>
                        <a:srgbClr val="FFFFFF"/>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algn="ctr" rtl="0" eaLnBrk="1" fontAlgn="t" latinLnBrk="0" hangingPunct="1">
                        <a:buNone/>
                      </a:pPr>
                      <a:r>
                        <a:rPr lang="en-US" sz="1200" b="0" i="0" u="none" strike="noStrike" kern="1200">
                          <a:solidFill>
                            <a:srgbClr val="000000"/>
                          </a:solidFill>
                          <a:effectLst/>
                          <a:latin typeface="Arial"/>
                        </a:rPr>
                        <a:t>563</a:t>
                      </a:r>
                      <a:endParaRPr lang="en-US" sz="1200" b="0" i="0" u="none" strike="noStrike">
                        <a:effectLst/>
                        <a:latin typeface="Arial"/>
                      </a:endParaRP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25400" cap="flat" cmpd="sng" algn="ctr">
                      <a:solidFill>
                        <a:srgbClr val="FFFFFF"/>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algn="ctr" rtl="0" eaLnBrk="1" fontAlgn="t" latinLnBrk="0" hangingPunct="1">
                        <a:buNone/>
                      </a:pPr>
                      <a:r>
                        <a:rPr lang="en-US" sz="1200" b="0" i="0" u="none" strike="noStrike" kern="1200">
                          <a:solidFill>
                            <a:srgbClr val="000000"/>
                          </a:solidFill>
                          <a:effectLst/>
                          <a:latin typeface="Arial"/>
                        </a:rPr>
                        <a:t>80%</a:t>
                      </a:r>
                      <a:endParaRPr lang="en-US" sz="1200" b="0" i="0" u="none" strike="noStrike">
                        <a:effectLst/>
                        <a:latin typeface="Arial"/>
                      </a:endParaRP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25400" cap="flat" cmpd="sng" algn="ctr">
                      <a:solidFill>
                        <a:srgbClr val="FFFFFF"/>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algn="l" rtl="0" eaLnBrk="1" fontAlgn="t" latinLnBrk="0" hangingPunct="1">
                        <a:buNone/>
                      </a:pPr>
                      <a:r>
                        <a:rPr lang="en-US" sz="1200" b="0" i="0" u="none" strike="noStrike" kern="1200">
                          <a:solidFill>
                            <a:srgbClr val="000000"/>
                          </a:solidFill>
                          <a:effectLst/>
                          <a:latin typeface="Arial"/>
                        </a:rPr>
                        <a:t>Chiller, Boiler, Controls Replacement</a:t>
                      </a:r>
                      <a:endParaRPr lang="en-US" sz="1200" b="0" i="0" u="none" strike="noStrike">
                        <a:effectLst/>
                        <a:latin typeface="Arial"/>
                      </a:endParaRP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25400" cap="flat" cmpd="sng" algn="ctr">
                      <a:solidFill>
                        <a:srgbClr val="FFFFFF"/>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lvl="0" algn="r">
                        <a:buNone/>
                      </a:pPr>
                      <a:r>
                        <a:rPr lang="en-US" sz="1200" b="0" i="0" u="none" strike="noStrike" kern="1200">
                          <a:solidFill>
                            <a:srgbClr val="000000"/>
                          </a:solidFill>
                          <a:effectLst/>
                          <a:latin typeface="Arial"/>
                        </a:rPr>
                        <a:t>$944,707</a:t>
                      </a:r>
                      <a:endParaRPr lang="en-US"/>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25400" cap="flat" cmpd="sng" algn="ctr">
                      <a:solidFill>
                        <a:srgbClr val="FFFFFF"/>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extLst>
                  <a:ext uri="{0D108BD9-81ED-4DB2-BD59-A6C34878D82A}">
                    <a16:rowId xmlns:a16="http://schemas.microsoft.com/office/drawing/2014/main" val="1054550630"/>
                  </a:ext>
                </a:extLst>
              </a:tr>
              <a:tr h="368854">
                <a:tc>
                  <a:txBody>
                    <a:bodyPr/>
                    <a:lstStyle/>
                    <a:p>
                      <a:pPr marL="0" algn="l" rtl="0" eaLnBrk="1" fontAlgn="t" latinLnBrk="0" hangingPunct="1">
                        <a:buNone/>
                      </a:pPr>
                      <a:r>
                        <a:rPr lang="en-US" sz="1200" b="0" i="0" u="none" strike="noStrike" kern="1200">
                          <a:solidFill>
                            <a:srgbClr val="000000"/>
                          </a:solidFill>
                          <a:effectLst/>
                          <a:latin typeface="Arial"/>
                        </a:rPr>
                        <a:t>Benbrook ES</a:t>
                      </a:r>
                      <a:endParaRPr lang="en-US" sz="1200" b="0" i="0" u="none" strike="noStrike">
                        <a:effectLst/>
                        <a:latin typeface="Arial"/>
                      </a:endParaRP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tc>
                  <a:txBody>
                    <a:bodyPr/>
                    <a:lstStyle/>
                    <a:p>
                      <a:pPr marL="0" algn="ctr" rtl="0" eaLnBrk="1" fontAlgn="t" latinLnBrk="0" hangingPunct="1">
                        <a:buNone/>
                      </a:pPr>
                      <a:r>
                        <a:rPr lang="en-US" sz="1200" b="0" i="0" u="none" strike="noStrike" kern="1200">
                          <a:solidFill>
                            <a:srgbClr val="000000"/>
                          </a:solidFill>
                          <a:effectLst/>
                          <a:latin typeface="Arial"/>
                        </a:rPr>
                        <a:t>484</a:t>
                      </a:r>
                      <a:endParaRPr lang="en-US" sz="1200" b="0" i="0" u="none" strike="noStrike">
                        <a:effectLst/>
                        <a:latin typeface="Arial"/>
                      </a:endParaRP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tc>
                  <a:txBody>
                    <a:bodyPr/>
                    <a:lstStyle/>
                    <a:p>
                      <a:pPr marL="0" algn="ctr" rtl="0" eaLnBrk="1" fontAlgn="t" latinLnBrk="0" hangingPunct="1">
                        <a:buNone/>
                      </a:pPr>
                      <a:r>
                        <a:rPr lang="en-US" sz="1200" b="0" i="0" u="none" strike="noStrike" kern="1200">
                          <a:solidFill>
                            <a:srgbClr val="000000"/>
                          </a:solidFill>
                          <a:effectLst/>
                          <a:latin typeface="Arial"/>
                        </a:rPr>
                        <a:t>123%</a:t>
                      </a:r>
                      <a:endParaRPr lang="en-US" sz="1200" b="0" i="0" u="none" strike="noStrike">
                        <a:effectLst/>
                        <a:latin typeface="Arial"/>
                      </a:endParaRP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tc>
                  <a:txBody>
                    <a:bodyPr/>
                    <a:lstStyle/>
                    <a:p>
                      <a:pPr marL="0" algn="l" rtl="0" eaLnBrk="1" fontAlgn="t" latinLnBrk="0" hangingPunct="1">
                        <a:buNone/>
                      </a:pPr>
                      <a:r>
                        <a:rPr lang="en-US" sz="1200" b="0" i="0" u="none" strike="noStrike" kern="1200">
                          <a:solidFill>
                            <a:srgbClr val="000000"/>
                          </a:solidFill>
                          <a:effectLst/>
                          <a:latin typeface="Arial"/>
                        </a:rPr>
                        <a:t>Unit Ventilator, Floor Ventilator Replacement</a:t>
                      </a:r>
                      <a:endParaRPr lang="en-US" sz="1200" b="0" i="0" u="none" strike="noStrike">
                        <a:effectLst/>
                        <a:latin typeface="Arial"/>
                      </a:endParaRP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tc>
                  <a:txBody>
                    <a:bodyPr/>
                    <a:lstStyle/>
                    <a:p>
                      <a:pPr marL="0" algn="r" rtl="0" eaLnBrk="1" fontAlgn="t" latinLnBrk="0" hangingPunct="1">
                        <a:buNone/>
                      </a:pPr>
                      <a:r>
                        <a:rPr lang="en-US" sz="1200" b="0" i="0" u="none" strike="noStrike" kern="1200">
                          <a:solidFill>
                            <a:srgbClr val="000000"/>
                          </a:solidFill>
                          <a:effectLst/>
                          <a:latin typeface="Arial"/>
                        </a:rPr>
                        <a:t>$435,186</a:t>
                      </a:r>
                      <a:endParaRPr lang="en-US" sz="1200" b="0" i="0" u="none" strike="noStrike">
                        <a:effectLst/>
                        <a:latin typeface="Arial"/>
                      </a:endParaRP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extLst>
                  <a:ext uri="{0D108BD9-81ED-4DB2-BD59-A6C34878D82A}">
                    <a16:rowId xmlns:a16="http://schemas.microsoft.com/office/drawing/2014/main" val="1664731738"/>
                  </a:ext>
                </a:extLst>
              </a:tr>
              <a:tr h="368854">
                <a:tc>
                  <a:txBody>
                    <a:bodyPr/>
                    <a:lstStyle/>
                    <a:p>
                      <a:pPr marL="0" algn="l" rtl="0" eaLnBrk="1" fontAlgn="t" latinLnBrk="0" hangingPunct="1">
                        <a:buNone/>
                      </a:pPr>
                      <a:r>
                        <a:rPr lang="en-US" sz="1200" b="0" i="0" u="none" strike="noStrike" kern="1200">
                          <a:solidFill>
                            <a:srgbClr val="000000"/>
                          </a:solidFill>
                          <a:effectLst/>
                          <a:latin typeface="Arial"/>
                        </a:rPr>
                        <a:t>Black MS</a:t>
                      </a:r>
                      <a:endParaRPr lang="en-US" sz="1200" b="0" i="0" u="none" strike="noStrike">
                        <a:effectLst/>
                        <a:latin typeface="Arial"/>
                      </a:endParaRP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algn="ctr" rtl="0" eaLnBrk="1" fontAlgn="t" latinLnBrk="0" hangingPunct="1">
                        <a:buNone/>
                      </a:pPr>
                      <a:r>
                        <a:rPr lang="en-US" sz="1200" b="0" i="0" u="none" strike="noStrike" kern="1200">
                          <a:solidFill>
                            <a:srgbClr val="000000"/>
                          </a:solidFill>
                          <a:effectLst/>
                          <a:latin typeface="Arial"/>
                        </a:rPr>
                        <a:t>1,330</a:t>
                      </a:r>
                      <a:endParaRPr lang="en-US" sz="1200" b="0" i="0" u="none" strike="noStrike">
                        <a:effectLst/>
                        <a:latin typeface="Arial"/>
                      </a:endParaRP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algn="ctr" rtl="0" eaLnBrk="1" fontAlgn="t" latinLnBrk="0" hangingPunct="1">
                        <a:buNone/>
                      </a:pPr>
                      <a:r>
                        <a:rPr lang="en-US" sz="1200" b="0" i="0" u="none" strike="noStrike" kern="1200">
                          <a:solidFill>
                            <a:srgbClr val="000000"/>
                          </a:solidFill>
                          <a:effectLst/>
                          <a:latin typeface="Arial"/>
                        </a:rPr>
                        <a:t>97%</a:t>
                      </a:r>
                      <a:endParaRPr lang="en-US" sz="1200" b="0" i="0" u="none" strike="noStrike">
                        <a:effectLst/>
                        <a:latin typeface="Arial"/>
                      </a:endParaRP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algn="l" rtl="0" eaLnBrk="1" fontAlgn="t" latinLnBrk="0" hangingPunct="1">
                        <a:buNone/>
                      </a:pPr>
                      <a:r>
                        <a:rPr lang="en-US" sz="1200" b="0" i="0" u="none" strike="noStrike" kern="1200">
                          <a:solidFill>
                            <a:srgbClr val="000000"/>
                          </a:solidFill>
                          <a:effectLst/>
                          <a:latin typeface="Arial"/>
                        </a:rPr>
                        <a:t>Unit Ventilator, Chiller Replacement, Controls Installation</a:t>
                      </a:r>
                      <a:endParaRPr lang="en-US" sz="1200" b="0" i="0" u="none" strike="noStrike">
                        <a:effectLst/>
                        <a:latin typeface="Arial"/>
                      </a:endParaRP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algn="r" rtl="0" eaLnBrk="1" fontAlgn="t" latinLnBrk="0" hangingPunct="1">
                        <a:buNone/>
                      </a:pPr>
                      <a:r>
                        <a:rPr lang="en-US" sz="1200" b="0" i="0" u="none" strike="noStrike" kern="1200">
                          <a:solidFill>
                            <a:srgbClr val="000000"/>
                          </a:solidFill>
                          <a:effectLst/>
                          <a:latin typeface="Arial"/>
                        </a:rPr>
                        <a:t>$3,407,844</a:t>
                      </a:r>
                      <a:endParaRPr lang="en-US" sz="1200" b="0" i="0" u="none" strike="noStrike">
                        <a:effectLst/>
                        <a:latin typeface="Arial"/>
                      </a:endParaRP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extLst>
                  <a:ext uri="{0D108BD9-81ED-4DB2-BD59-A6C34878D82A}">
                    <a16:rowId xmlns:a16="http://schemas.microsoft.com/office/drawing/2014/main" val="2858546886"/>
                  </a:ext>
                </a:extLst>
              </a:tr>
              <a:tr h="368854">
                <a:tc>
                  <a:txBody>
                    <a:bodyPr/>
                    <a:lstStyle/>
                    <a:p>
                      <a:pPr marL="0" algn="l" rtl="0" eaLnBrk="1" fontAlgn="t" latinLnBrk="0" hangingPunct="1">
                        <a:buNone/>
                      </a:pPr>
                      <a:r>
                        <a:rPr lang="en-US" sz="1200" b="0" i="0" u="none" strike="noStrike" kern="1200">
                          <a:solidFill>
                            <a:srgbClr val="000000"/>
                          </a:solidFill>
                          <a:effectLst/>
                          <a:latin typeface="Arial"/>
                        </a:rPr>
                        <a:t>Bonner ES</a:t>
                      </a:r>
                      <a:endParaRPr lang="en-US" sz="1200" b="0" i="0" u="none" strike="noStrike">
                        <a:effectLst/>
                        <a:latin typeface="Arial"/>
                      </a:endParaRP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tc>
                  <a:txBody>
                    <a:bodyPr/>
                    <a:lstStyle/>
                    <a:p>
                      <a:pPr marL="0" algn="ctr" rtl="0" eaLnBrk="1" fontAlgn="t" latinLnBrk="0" hangingPunct="1">
                        <a:buNone/>
                      </a:pPr>
                      <a:r>
                        <a:rPr lang="en-US" sz="1200" b="0" i="0" u="none" strike="noStrike" kern="1200">
                          <a:solidFill>
                            <a:srgbClr val="000000"/>
                          </a:solidFill>
                          <a:effectLst/>
                          <a:latin typeface="Arial"/>
                        </a:rPr>
                        <a:t>595</a:t>
                      </a:r>
                      <a:endParaRPr lang="en-US" sz="1200" b="0" i="0" u="none" strike="noStrike">
                        <a:effectLst/>
                        <a:latin typeface="Arial"/>
                      </a:endParaRP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tc>
                  <a:txBody>
                    <a:bodyPr/>
                    <a:lstStyle/>
                    <a:p>
                      <a:pPr marL="0" algn="ctr" rtl="0" eaLnBrk="1" fontAlgn="t" latinLnBrk="0" hangingPunct="1">
                        <a:buNone/>
                      </a:pPr>
                      <a:r>
                        <a:rPr lang="en-US" sz="1200" b="0" i="0" u="none" strike="noStrike" kern="1200">
                          <a:solidFill>
                            <a:srgbClr val="000000"/>
                          </a:solidFill>
                          <a:effectLst/>
                          <a:latin typeface="Arial"/>
                        </a:rPr>
                        <a:t>85%</a:t>
                      </a:r>
                      <a:endParaRPr lang="en-US" sz="1200" b="0" i="0" u="none" strike="noStrike">
                        <a:effectLst/>
                        <a:latin typeface="Arial"/>
                      </a:endParaRP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tc>
                  <a:txBody>
                    <a:bodyPr/>
                    <a:lstStyle/>
                    <a:p>
                      <a:pPr marL="0" algn="l" rtl="0" eaLnBrk="1" fontAlgn="t" latinLnBrk="0" hangingPunct="1">
                        <a:buNone/>
                      </a:pPr>
                      <a:r>
                        <a:rPr lang="en-US" sz="1200" b="0" i="0" u="none" strike="noStrike" kern="1200">
                          <a:solidFill>
                            <a:srgbClr val="000000"/>
                          </a:solidFill>
                          <a:effectLst/>
                          <a:latin typeface="Arial"/>
                        </a:rPr>
                        <a:t>HVAC System Replacement (600 Wing only)</a:t>
                      </a:r>
                      <a:endParaRPr lang="en-US" sz="1200" b="0" i="0" u="none" strike="noStrike">
                        <a:effectLst/>
                        <a:latin typeface="Arial"/>
                      </a:endParaRP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tc>
                  <a:txBody>
                    <a:bodyPr/>
                    <a:lstStyle/>
                    <a:p>
                      <a:pPr marL="0" algn="r" rtl="0" eaLnBrk="1" fontAlgn="t" latinLnBrk="0" hangingPunct="1">
                        <a:buNone/>
                      </a:pPr>
                      <a:r>
                        <a:rPr lang="en-US" sz="1200" b="0" i="0" u="none" strike="noStrike" kern="1200">
                          <a:solidFill>
                            <a:srgbClr val="000000"/>
                          </a:solidFill>
                          <a:effectLst/>
                          <a:latin typeface="Arial"/>
                        </a:rPr>
                        <a:t>$427,941</a:t>
                      </a:r>
                      <a:endParaRPr lang="en-US" sz="1200" b="0" i="0" u="none" strike="noStrike">
                        <a:effectLst/>
                        <a:latin typeface="Arial"/>
                      </a:endParaRP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extLst>
                  <a:ext uri="{0D108BD9-81ED-4DB2-BD59-A6C34878D82A}">
                    <a16:rowId xmlns:a16="http://schemas.microsoft.com/office/drawing/2014/main" val="2248645678"/>
                  </a:ext>
                </a:extLst>
              </a:tr>
              <a:tr h="355680">
                <a:tc>
                  <a:txBody>
                    <a:bodyPr/>
                    <a:lstStyle/>
                    <a:p>
                      <a:pPr marL="0" algn="l" rtl="0" eaLnBrk="1" fontAlgn="t" latinLnBrk="0" hangingPunct="1">
                        <a:buNone/>
                      </a:pPr>
                      <a:r>
                        <a:rPr lang="en-US" sz="1200" b="0" i="0" u="none" strike="noStrike" kern="1200">
                          <a:solidFill>
                            <a:srgbClr val="000000"/>
                          </a:solidFill>
                          <a:effectLst/>
                          <a:latin typeface="Arial"/>
                        </a:rPr>
                        <a:t>Brookline ES</a:t>
                      </a:r>
                      <a:endParaRPr lang="en-US" sz="1200" b="0" i="0" u="none" strike="noStrike">
                        <a:effectLst/>
                        <a:latin typeface="Arial"/>
                      </a:endParaRP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algn="ctr" rtl="0" eaLnBrk="1" fontAlgn="t" latinLnBrk="0" hangingPunct="1">
                        <a:buNone/>
                      </a:pPr>
                      <a:r>
                        <a:rPr lang="en-US" sz="1200" b="0" i="0" u="none" strike="noStrike" kern="1200">
                          <a:solidFill>
                            <a:srgbClr val="000000"/>
                          </a:solidFill>
                          <a:effectLst/>
                          <a:latin typeface="Arial"/>
                        </a:rPr>
                        <a:t>663</a:t>
                      </a:r>
                      <a:endParaRPr lang="en-US" sz="1200" b="0" i="0" u="none" strike="noStrike">
                        <a:effectLst/>
                        <a:latin typeface="Arial"/>
                      </a:endParaRP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algn="ctr" rtl="0" eaLnBrk="1" fontAlgn="t" latinLnBrk="0" hangingPunct="1">
                        <a:buNone/>
                      </a:pPr>
                      <a:r>
                        <a:rPr lang="en-US" sz="1200" b="0" i="0" u="none" strike="noStrike" kern="1200">
                          <a:solidFill>
                            <a:srgbClr val="000000"/>
                          </a:solidFill>
                          <a:effectLst/>
                          <a:latin typeface="Arial"/>
                        </a:rPr>
                        <a:t>111%</a:t>
                      </a:r>
                      <a:endParaRPr lang="en-US" sz="1200" b="0" i="0" u="none" strike="noStrike">
                        <a:effectLst/>
                        <a:latin typeface="Arial"/>
                      </a:endParaRP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algn="l" rtl="0" eaLnBrk="1" fontAlgn="t" latinLnBrk="0" hangingPunct="1">
                        <a:buNone/>
                      </a:pPr>
                      <a:r>
                        <a:rPr lang="en-US" sz="1200" b="0" i="0" u="none" strike="noStrike" kern="1200">
                          <a:solidFill>
                            <a:srgbClr val="000000"/>
                          </a:solidFill>
                          <a:effectLst/>
                          <a:latin typeface="Arial"/>
                        </a:rPr>
                        <a:t>Chiller, Boiler, Controls Replacement</a:t>
                      </a:r>
                      <a:endParaRPr lang="en-US" sz="1200" b="0" i="0" u="none" strike="noStrike">
                        <a:effectLst/>
                        <a:latin typeface="Arial"/>
                      </a:endParaRP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algn="r" rtl="0" eaLnBrk="1" fontAlgn="t" latinLnBrk="0" hangingPunct="1">
                        <a:buNone/>
                      </a:pPr>
                      <a:r>
                        <a:rPr lang="en-US" sz="1200" b="0" i="0" u="none" strike="noStrike" kern="1200">
                          <a:solidFill>
                            <a:srgbClr val="000000"/>
                          </a:solidFill>
                          <a:effectLst/>
                          <a:latin typeface="Arial"/>
                        </a:rPr>
                        <a:t>$195,395</a:t>
                      </a:r>
                      <a:endParaRPr lang="en-US" sz="1200" b="0" i="0" u="none" strike="noStrike">
                        <a:effectLst/>
                        <a:latin typeface="Arial"/>
                      </a:endParaRP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extLst>
                  <a:ext uri="{0D108BD9-81ED-4DB2-BD59-A6C34878D82A}">
                    <a16:rowId xmlns:a16="http://schemas.microsoft.com/office/drawing/2014/main" val="4082325279"/>
                  </a:ext>
                </a:extLst>
              </a:tr>
              <a:tr h="447894">
                <a:tc>
                  <a:txBody>
                    <a:bodyPr/>
                    <a:lstStyle/>
                    <a:p>
                      <a:pPr marL="0" algn="l" rtl="0" eaLnBrk="1" fontAlgn="t" latinLnBrk="0" hangingPunct="1">
                        <a:buNone/>
                      </a:pPr>
                      <a:r>
                        <a:rPr lang="en-US" sz="1200" b="0" i="0" u="none" strike="noStrike" kern="1200">
                          <a:solidFill>
                            <a:srgbClr val="000000"/>
                          </a:solidFill>
                          <a:effectLst/>
                          <a:latin typeface="Arial"/>
                        </a:rPr>
                        <a:t>Browning ES</a:t>
                      </a:r>
                      <a:endParaRPr lang="en-US" sz="1200" b="0" i="0" u="none" strike="noStrike">
                        <a:effectLst/>
                        <a:latin typeface="Arial"/>
                      </a:endParaRP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tc>
                  <a:txBody>
                    <a:bodyPr/>
                    <a:lstStyle/>
                    <a:p>
                      <a:pPr marL="0" algn="ctr" rtl="0" eaLnBrk="1" fontAlgn="t" latinLnBrk="0" hangingPunct="1">
                        <a:buNone/>
                      </a:pPr>
                      <a:r>
                        <a:rPr lang="en-US" sz="1200" b="0" i="0" u="none" strike="noStrike" kern="1200">
                          <a:solidFill>
                            <a:srgbClr val="000000"/>
                          </a:solidFill>
                          <a:effectLst/>
                          <a:latin typeface="Arial"/>
                        </a:rPr>
                        <a:t>401</a:t>
                      </a:r>
                      <a:endParaRPr lang="en-US" sz="1200" b="0" i="0" u="none" strike="noStrike">
                        <a:effectLst/>
                        <a:latin typeface="Arial"/>
                      </a:endParaRP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tc>
                  <a:txBody>
                    <a:bodyPr/>
                    <a:lstStyle/>
                    <a:p>
                      <a:pPr marL="0" algn="ctr" rtl="0" eaLnBrk="1" fontAlgn="t" latinLnBrk="0" hangingPunct="1">
                        <a:buNone/>
                      </a:pPr>
                      <a:r>
                        <a:rPr lang="en-US" sz="1200" b="0" i="0" u="none" strike="noStrike" kern="1200">
                          <a:solidFill>
                            <a:srgbClr val="000000"/>
                          </a:solidFill>
                          <a:effectLst/>
                          <a:latin typeface="Arial"/>
                        </a:rPr>
                        <a:t>117%</a:t>
                      </a:r>
                      <a:endParaRPr lang="en-US" sz="1200" b="0" i="0" u="none" strike="noStrike">
                        <a:effectLst/>
                        <a:latin typeface="Arial"/>
                      </a:endParaRP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tc>
                  <a:txBody>
                    <a:bodyPr/>
                    <a:lstStyle/>
                    <a:p>
                      <a:pPr marL="0" algn="l" rtl="0" eaLnBrk="1" fontAlgn="t" latinLnBrk="0" hangingPunct="1">
                        <a:buNone/>
                      </a:pPr>
                      <a:r>
                        <a:rPr lang="en-US" sz="1200" b="0" i="0" u="none" strike="noStrike" kern="1200">
                          <a:solidFill>
                            <a:srgbClr val="000000"/>
                          </a:solidFill>
                          <a:effectLst/>
                          <a:latin typeface="Arial"/>
                        </a:rPr>
                        <a:t>(2) Chiller Replacement, Controls Replacement</a:t>
                      </a:r>
                      <a:endParaRPr lang="en-US" sz="1200" b="0" i="0" u="none" strike="noStrike">
                        <a:effectLst/>
                        <a:latin typeface="Arial"/>
                      </a:endParaRP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tc>
                  <a:txBody>
                    <a:bodyPr/>
                    <a:lstStyle/>
                    <a:p>
                      <a:pPr marL="0" algn="r" rtl="0" eaLnBrk="1" fontAlgn="t" latinLnBrk="0" hangingPunct="1">
                        <a:buNone/>
                      </a:pPr>
                      <a:r>
                        <a:rPr lang="en-US" sz="1200" b="0" i="0" u="none" strike="noStrike" kern="1200">
                          <a:solidFill>
                            <a:srgbClr val="000000"/>
                          </a:solidFill>
                          <a:effectLst/>
                          <a:latin typeface="Arial"/>
                        </a:rPr>
                        <a:t>$902,757</a:t>
                      </a:r>
                      <a:endParaRPr lang="en-US" sz="1200" b="0" i="0" u="none" strike="noStrike">
                        <a:effectLst/>
                        <a:latin typeface="Arial"/>
                      </a:endParaRP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extLst>
                  <a:ext uri="{0D108BD9-81ED-4DB2-BD59-A6C34878D82A}">
                    <a16:rowId xmlns:a16="http://schemas.microsoft.com/office/drawing/2014/main" val="2269856421"/>
                  </a:ext>
                </a:extLst>
              </a:tr>
              <a:tr h="447894">
                <a:tc>
                  <a:txBody>
                    <a:bodyPr/>
                    <a:lstStyle/>
                    <a:p>
                      <a:pPr lvl="0" algn="l">
                        <a:lnSpc>
                          <a:spcPct val="100000"/>
                        </a:lnSpc>
                        <a:spcBef>
                          <a:spcPts val="0"/>
                        </a:spcBef>
                        <a:spcAft>
                          <a:spcPts val="0"/>
                        </a:spcAft>
                        <a:buNone/>
                      </a:pPr>
                      <a:r>
                        <a:rPr lang="en-US" sz="1200" b="0" i="0" u="none" strike="noStrike" kern="1200" noProof="0">
                          <a:solidFill>
                            <a:srgbClr val="000000"/>
                          </a:solidFill>
                          <a:effectLst/>
                          <a:latin typeface="Arial"/>
                          <a:ea typeface="+mn-ea"/>
                          <a:cs typeface="+mn-cs"/>
                        </a:rPr>
                        <a:t>Burbank ES</a:t>
                      </a:r>
                    </a:p>
                  </a:txBody>
                  <a:tcPr>
                    <a:lnL w="9524">
                      <a:solidFill>
                        <a:srgbClr val="B0CBD7"/>
                      </a:solidFill>
                    </a:lnL>
                    <a:lnR w="9524">
                      <a:solidFill>
                        <a:srgbClr val="B0CBD7"/>
                      </a:solidFill>
                    </a:lnR>
                    <a:lnT w="9525" cap="flat" cmpd="sng" algn="ctr">
                      <a:solidFill>
                        <a:srgbClr val="B0CBD7"/>
                      </a:solidFill>
                      <a:prstDash val="solid"/>
                      <a:round/>
                      <a:headEnd type="none" w="med" len="med"/>
                      <a:tailEnd type="none" w="med" len="med"/>
                    </a:lnT>
                    <a:lnB w="9524">
                      <a:solidFill>
                        <a:srgbClr val="B0CBD7"/>
                      </a:solidFill>
                    </a:lnB>
                    <a:solidFill>
                      <a:schemeClr val="accent1">
                        <a:lumMod val="20000"/>
                        <a:lumOff val="80000"/>
                      </a:schemeClr>
                    </a:solidFill>
                  </a:tcPr>
                </a:tc>
                <a:tc>
                  <a:txBody>
                    <a:bodyPr/>
                    <a:lstStyle/>
                    <a:p>
                      <a:pPr marL="0" lvl="0" algn="ctr">
                        <a:buNone/>
                      </a:pPr>
                      <a:r>
                        <a:rPr lang="en-US" sz="1200" b="0" i="0" u="none" strike="noStrike" kern="1200">
                          <a:solidFill>
                            <a:srgbClr val="000000"/>
                          </a:solidFill>
                          <a:effectLst/>
                          <a:latin typeface="Arial"/>
                          <a:ea typeface="+mn-ea"/>
                          <a:cs typeface="+mn-cs"/>
                        </a:rPr>
                        <a:t>749</a:t>
                      </a:r>
                    </a:p>
                  </a:txBody>
                  <a:tcPr>
                    <a:lnL w="9524">
                      <a:solidFill>
                        <a:srgbClr val="B0CBD7"/>
                      </a:solidFill>
                    </a:lnL>
                    <a:lnR w="9524">
                      <a:solidFill>
                        <a:srgbClr val="B0CBD7"/>
                      </a:solidFill>
                    </a:lnR>
                    <a:lnT w="9525" cap="flat" cmpd="sng" algn="ctr">
                      <a:solidFill>
                        <a:srgbClr val="B0CBD7"/>
                      </a:solidFill>
                      <a:prstDash val="solid"/>
                      <a:round/>
                      <a:headEnd type="none" w="med" len="med"/>
                      <a:tailEnd type="none" w="med" len="med"/>
                    </a:lnT>
                    <a:lnB w="9524">
                      <a:solidFill>
                        <a:srgbClr val="B0CBD7"/>
                      </a:solidFill>
                    </a:lnB>
                    <a:solidFill>
                      <a:schemeClr val="accent1">
                        <a:lumMod val="20000"/>
                        <a:lumOff val="80000"/>
                      </a:schemeClr>
                    </a:solidFill>
                  </a:tcPr>
                </a:tc>
                <a:tc>
                  <a:txBody>
                    <a:bodyPr/>
                    <a:lstStyle/>
                    <a:p>
                      <a:pPr marL="0" lvl="0" algn="ctr">
                        <a:buNone/>
                      </a:pPr>
                      <a:r>
                        <a:rPr lang="en-US" sz="1200" b="0" i="0" u="none" strike="noStrike" kern="1200">
                          <a:solidFill>
                            <a:srgbClr val="000000"/>
                          </a:solidFill>
                          <a:effectLst/>
                          <a:latin typeface="Arial"/>
                          <a:ea typeface="+mn-ea"/>
                          <a:cs typeface="+mn-cs"/>
                        </a:rPr>
                        <a:t>101%</a:t>
                      </a:r>
                    </a:p>
                  </a:txBody>
                  <a:tcPr>
                    <a:lnL w="9524">
                      <a:solidFill>
                        <a:srgbClr val="B0CBD7"/>
                      </a:solidFill>
                    </a:lnL>
                    <a:lnR w="9524">
                      <a:solidFill>
                        <a:srgbClr val="B0CBD7"/>
                      </a:solidFill>
                    </a:lnR>
                    <a:lnT w="9525" cap="flat" cmpd="sng" algn="ctr">
                      <a:solidFill>
                        <a:srgbClr val="B0CBD7"/>
                      </a:solidFill>
                      <a:prstDash val="solid"/>
                      <a:round/>
                      <a:headEnd type="none" w="med" len="med"/>
                      <a:tailEnd type="none" w="med" len="med"/>
                    </a:lnT>
                    <a:lnB w="9524">
                      <a:solidFill>
                        <a:srgbClr val="B0CBD7"/>
                      </a:solidFill>
                    </a:lnB>
                    <a:solidFill>
                      <a:schemeClr val="accent1">
                        <a:lumMod val="20000"/>
                        <a:lumOff val="80000"/>
                      </a:schemeClr>
                    </a:solidFill>
                  </a:tcPr>
                </a:tc>
                <a:tc>
                  <a:txBody>
                    <a:bodyPr/>
                    <a:lstStyle/>
                    <a:p>
                      <a:pPr marL="0" lvl="0" algn="l">
                        <a:buNone/>
                      </a:pPr>
                      <a:r>
                        <a:rPr lang="en-US" sz="1200" b="0" i="0" u="none" strike="noStrike" kern="1200">
                          <a:solidFill>
                            <a:srgbClr val="000000"/>
                          </a:solidFill>
                          <a:effectLst/>
                          <a:latin typeface="Arial"/>
                          <a:ea typeface="+mn-ea"/>
                          <a:cs typeface="+mn-cs"/>
                        </a:rPr>
                        <a:t>Unit Ventilator Replacement</a:t>
                      </a:r>
                    </a:p>
                  </a:txBody>
                  <a:tcPr>
                    <a:lnL w="9524">
                      <a:solidFill>
                        <a:srgbClr val="B0CBD7"/>
                      </a:solidFill>
                    </a:lnL>
                    <a:lnR w="9524">
                      <a:solidFill>
                        <a:srgbClr val="B0CBD7"/>
                      </a:solidFill>
                    </a:lnR>
                    <a:lnT w="9525" cap="flat" cmpd="sng" algn="ctr">
                      <a:solidFill>
                        <a:srgbClr val="B0CBD7"/>
                      </a:solidFill>
                      <a:prstDash val="solid"/>
                      <a:round/>
                      <a:headEnd type="none" w="med" len="med"/>
                      <a:tailEnd type="none" w="med" len="med"/>
                    </a:lnT>
                    <a:lnB w="9524">
                      <a:solidFill>
                        <a:srgbClr val="B0CBD7"/>
                      </a:solidFill>
                    </a:lnB>
                    <a:solidFill>
                      <a:schemeClr val="accent1">
                        <a:lumMod val="20000"/>
                        <a:lumOff val="80000"/>
                      </a:schemeClr>
                    </a:solidFill>
                  </a:tcPr>
                </a:tc>
                <a:tc>
                  <a:txBody>
                    <a:bodyPr/>
                    <a:lstStyle/>
                    <a:p>
                      <a:pPr marL="0" lvl="0" algn="r">
                        <a:buNone/>
                      </a:pPr>
                      <a:r>
                        <a:rPr lang="en-US" sz="1200" b="0" i="0" u="none" strike="noStrike" kern="1200">
                          <a:solidFill>
                            <a:srgbClr val="000000"/>
                          </a:solidFill>
                          <a:effectLst/>
                          <a:latin typeface="Arial"/>
                          <a:ea typeface="+mn-ea"/>
                          <a:cs typeface="+mn-cs"/>
                        </a:rPr>
                        <a:t>$301,630</a:t>
                      </a:r>
                    </a:p>
                  </a:txBody>
                  <a:tcPr>
                    <a:lnL w="9524">
                      <a:solidFill>
                        <a:srgbClr val="B0CBD7"/>
                      </a:solidFill>
                    </a:lnL>
                    <a:lnR w="9524">
                      <a:solidFill>
                        <a:srgbClr val="B0CBD7"/>
                      </a:solidFill>
                    </a:lnR>
                    <a:lnT w="9525" cap="flat" cmpd="sng" algn="ctr">
                      <a:solidFill>
                        <a:srgbClr val="B0CBD7"/>
                      </a:solidFill>
                      <a:prstDash val="solid"/>
                      <a:round/>
                      <a:headEnd type="none" w="med" len="med"/>
                      <a:tailEnd type="none" w="med" len="med"/>
                    </a:lnT>
                    <a:lnB w="9524">
                      <a:solidFill>
                        <a:srgbClr val="B0CBD7"/>
                      </a:solidFill>
                    </a:lnB>
                    <a:solidFill>
                      <a:schemeClr val="accent1">
                        <a:lumMod val="20000"/>
                        <a:lumOff val="80000"/>
                      </a:schemeClr>
                    </a:solidFill>
                  </a:tcPr>
                </a:tc>
                <a:extLst>
                  <a:ext uri="{0D108BD9-81ED-4DB2-BD59-A6C34878D82A}">
                    <a16:rowId xmlns:a16="http://schemas.microsoft.com/office/drawing/2014/main" val="3215182967"/>
                  </a:ext>
                </a:extLst>
              </a:tr>
              <a:tr h="447894">
                <a:tc>
                  <a:txBody>
                    <a:bodyPr/>
                    <a:lstStyle/>
                    <a:p>
                      <a:pPr lvl="0" algn="l">
                        <a:lnSpc>
                          <a:spcPct val="100000"/>
                        </a:lnSpc>
                        <a:spcBef>
                          <a:spcPts val="0"/>
                        </a:spcBef>
                        <a:spcAft>
                          <a:spcPts val="0"/>
                        </a:spcAft>
                        <a:buNone/>
                      </a:pPr>
                      <a:r>
                        <a:rPr lang="en-US" sz="1200" b="0" i="0" u="none" strike="noStrike" kern="1200" noProof="0">
                          <a:solidFill>
                            <a:srgbClr val="000000"/>
                          </a:solidFill>
                          <a:effectLst/>
                          <a:latin typeface="Arial"/>
                          <a:ea typeface="+mn-ea"/>
                          <a:cs typeface="+mn-cs"/>
                        </a:rPr>
                        <a:t>Chavez HS</a:t>
                      </a:r>
                    </a:p>
                  </a:txBody>
                  <a:tcPr>
                    <a:lnL w="9524">
                      <a:solidFill>
                        <a:srgbClr val="B0CBD7"/>
                      </a:solidFill>
                    </a:lnL>
                    <a:lnR w="9524">
                      <a:solidFill>
                        <a:srgbClr val="B0CBD7"/>
                      </a:solidFill>
                    </a:lnR>
                    <a:lnT w="9524">
                      <a:solidFill>
                        <a:srgbClr val="B0CBD7"/>
                      </a:solidFill>
                    </a:lnT>
                    <a:lnB w="9524" cap="flat" cmpd="sng" algn="ctr">
                      <a:solidFill>
                        <a:srgbClr val="B0CBD7"/>
                      </a:solidFill>
                      <a:prstDash val="solid"/>
                      <a:round/>
                      <a:headEnd type="none" w="med" len="med"/>
                      <a:tailEnd type="none" w="med" len="med"/>
                    </a:lnB>
                    <a:noFill/>
                  </a:tcPr>
                </a:tc>
                <a:tc>
                  <a:txBody>
                    <a:bodyPr/>
                    <a:lstStyle/>
                    <a:p>
                      <a:pPr marL="0" lvl="0" algn="ctr">
                        <a:buNone/>
                      </a:pPr>
                      <a:r>
                        <a:rPr lang="en-US" sz="1200" b="0" i="0" u="none" strike="noStrike" kern="1200">
                          <a:solidFill>
                            <a:srgbClr val="000000"/>
                          </a:solidFill>
                          <a:effectLst/>
                          <a:latin typeface="Arial"/>
                          <a:ea typeface="+mn-ea"/>
                          <a:cs typeface="+mn-cs"/>
                        </a:rPr>
                        <a:t>2,585</a:t>
                      </a:r>
                    </a:p>
                  </a:txBody>
                  <a:tcPr>
                    <a:lnL w="9524">
                      <a:solidFill>
                        <a:srgbClr val="B0CBD7"/>
                      </a:solidFill>
                    </a:lnL>
                    <a:lnR w="9524">
                      <a:solidFill>
                        <a:srgbClr val="B0CBD7"/>
                      </a:solidFill>
                    </a:lnR>
                    <a:lnT w="9524">
                      <a:solidFill>
                        <a:srgbClr val="B0CBD7"/>
                      </a:solidFill>
                    </a:lnT>
                    <a:lnB w="9524" cap="flat" cmpd="sng" algn="ctr">
                      <a:solidFill>
                        <a:srgbClr val="B0CBD7"/>
                      </a:solidFill>
                      <a:prstDash val="solid"/>
                      <a:round/>
                      <a:headEnd type="none" w="med" len="med"/>
                      <a:tailEnd type="none" w="med" len="med"/>
                    </a:lnB>
                    <a:noFill/>
                  </a:tcPr>
                </a:tc>
                <a:tc>
                  <a:txBody>
                    <a:bodyPr/>
                    <a:lstStyle/>
                    <a:p>
                      <a:pPr marL="0" lvl="0" algn="ctr">
                        <a:buNone/>
                      </a:pPr>
                      <a:r>
                        <a:rPr lang="en-US" sz="1200" b="0" i="0" u="none" strike="noStrike" kern="1200">
                          <a:solidFill>
                            <a:srgbClr val="000000"/>
                          </a:solidFill>
                          <a:effectLst/>
                          <a:latin typeface="Arial"/>
                          <a:ea typeface="+mn-ea"/>
                          <a:cs typeface="+mn-cs"/>
                        </a:rPr>
                        <a:t>88%</a:t>
                      </a:r>
                    </a:p>
                  </a:txBody>
                  <a:tcPr>
                    <a:lnL w="9524">
                      <a:solidFill>
                        <a:srgbClr val="B0CBD7"/>
                      </a:solidFill>
                    </a:lnL>
                    <a:lnR w="9524">
                      <a:solidFill>
                        <a:srgbClr val="B0CBD7"/>
                      </a:solidFill>
                    </a:lnR>
                    <a:lnT w="9524">
                      <a:solidFill>
                        <a:srgbClr val="B0CBD7"/>
                      </a:solidFill>
                    </a:lnT>
                    <a:lnB w="9524" cap="flat" cmpd="sng" algn="ctr">
                      <a:solidFill>
                        <a:srgbClr val="B0CBD7"/>
                      </a:solidFill>
                      <a:prstDash val="solid"/>
                      <a:round/>
                      <a:headEnd type="none" w="med" len="med"/>
                      <a:tailEnd type="none" w="med" len="med"/>
                    </a:lnB>
                    <a:noFill/>
                  </a:tcPr>
                </a:tc>
                <a:tc>
                  <a:txBody>
                    <a:bodyPr/>
                    <a:lstStyle/>
                    <a:p>
                      <a:pPr marL="0" lvl="0" algn="l">
                        <a:buNone/>
                      </a:pPr>
                      <a:r>
                        <a:rPr lang="en-US" sz="1200" b="0" i="0" u="none" strike="noStrike" kern="1200">
                          <a:solidFill>
                            <a:srgbClr val="000000"/>
                          </a:solidFill>
                          <a:effectLst/>
                          <a:latin typeface="Arial"/>
                          <a:ea typeface="+mn-ea"/>
                          <a:cs typeface="+mn-cs"/>
                        </a:rPr>
                        <a:t>Chiller Replacement</a:t>
                      </a:r>
                    </a:p>
                  </a:txBody>
                  <a:tcPr>
                    <a:lnL w="9524">
                      <a:solidFill>
                        <a:srgbClr val="B0CBD7"/>
                      </a:solidFill>
                    </a:lnL>
                    <a:lnR w="9524">
                      <a:solidFill>
                        <a:srgbClr val="B0CBD7"/>
                      </a:solidFill>
                    </a:lnR>
                    <a:lnT w="9524">
                      <a:solidFill>
                        <a:srgbClr val="B0CBD7"/>
                      </a:solidFill>
                    </a:lnT>
                    <a:lnB w="9524" cap="flat" cmpd="sng" algn="ctr">
                      <a:solidFill>
                        <a:srgbClr val="B0CBD7"/>
                      </a:solidFill>
                      <a:prstDash val="solid"/>
                      <a:round/>
                      <a:headEnd type="none" w="med" len="med"/>
                      <a:tailEnd type="none" w="med" len="med"/>
                    </a:lnB>
                    <a:noFill/>
                  </a:tcPr>
                </a:tc>
                <a:tc>
                  <a:txBody>
                    <a:bodyPr/>
                    <a:lstStyle/>
                    <a:p>
                      <a:pPr marL="0" lvl="0" algn="r">
                        <a:buNone/>
                      </a:pPr>
                      <a:r>
                        <a:rPr lang="en-US" sz="1200" b="0" i="0" u="none" strike="noStrike" kern="1200">
                          <a:solidFill>
                            <a:srgbClr val="000000"/>
                          </a:solidFill>
                          <a:effectLst/>
                          <a:latin typeface="Arial"/>
                          <a:ea typeface="+mn-ea"/>
                          <a:cs typeface="+mn-cs"/>
                        </a:rPr>
                        <a:t>$241,107</a:t>
                      </a:r>
                    </a:p>
                  </a:txBody>
                  <a:tcPr>
                    <a:lnL w="9524">
                      <a:solidFill>
                        <a:srgbClr val="B0CBD7"/>
                      </a:solidFill>
                    </a:lnL>
                    <a:lnR w="9524">
                      <a:solidFill>
                        <a:srgbClr val="B0CBD7"/>
                      </a:solidFill>
                    </a:lnR>
                    <a:lnT w="9524">
                      <a:solidFill>
                        <a:srgbClr val="B0CBD7"/>
                      </a:solidFill>
                    </a:lnT>
                    <a:lnB w="9524" cap="flat" cmpd="sng" algn="ctr">
                      <a:solidFill>
                        <a:srgbClr val="B0CBD7"/>
                      </a:solidFill>
                      <a:prstDash val="solid"/>
                      <a:round/>
                      <a:headEnd type="none" w="med" len="med"/>
                      <a:tailEnd type="none" w="med" len="med"/>
                    </a:lnB>
                    <a:noFill/>
                  </a:tcPr>
                </a:tc>
                <a:extLst>
                  <a:ext uri="{0D108BD9-81ED-4DB2-BD59-A6C34878D82A}">
                    <a16:rowId xmlns:a16="http://schemas.microsoft.com/office/drawing/2014/main" val="3982662128"/>
                  </a:ext>
                </a:extLst>
              </a:tr>
              <a:tr h="447894">
                <a:tc>
                  <a:txBody>
                    <a:bodyPr/>
                    <a:lstStyle/>
                    <a:p>
                      <a:pPr lvl="0" algn="l">
                        <a:lnSpc>
                          <a:spcPct val="100000"/>
                        </a:lnSpc>
                        <a:spcBef>
                          <a:spcPts val="0"/>
                        </a:spcBef>
                        <a:spcAft>
                          <a:spcPts val="0"/>
                        </a:spcAft>
                        <a:buNone/>
                      </a:pPr>
                      <a:r>
                        <a:rPr lang="en-US" sz="1200" b="0" i="0" u="none" strike="noStrike" kern="1200" noProof="0">
                          <a:solidFill>
                            <a:srgbClr val="000000"/>
                          </a:solidFill>
                          <a:effectLst/>
                          <a:latin typeface="Arial"/>
                          <a:ea typeface="+mn-ea"/>
                          <a:cs typeface="+mn-cs"/>
                        </a:rPr>
                        <a:t>Durkee ES</a:t>
                      </a:r>
                    </a:p>
                  </a:txBody>
                  <a:tcPr>
                    <a:lnL w="9524">
                      <a:solidFill>
                        <a:srgbClr val="B0CBD7"/>
                      </a:solidFill>
                    </a:lnL>
                    <a:lnR w="9524">
                      <a:solidFill>
                        <a:srgbClr val="B0CBD7"/>
                      </a:solidFill>
                    </a:lnR>
                    <a:lnT w="9524">
                      <a:solidFill>
                        <a:srgbClr val="B0CBD7"/>
                      </a:solidFill>
                    </a:lnT>
                    <a:lnB w="9524" cap="flat" cmpd="sng" algn="ctr">
                      <a:solidFill>
                        <a:srgbClr val="B0CBD7"/>
                      </a:solidFill>
                      <a:prstDash val="solid"/>
                      <a:round/>
                      <a:headEnd type="none" w="med" len="med"/>
                      <a:tailEnd type="none" w="med" len="med"/>
                    </a:lnB>
                    <a:solidFill>
                      <a:schemeClr val="accent1">
                        <a:lumMod val="20000"/>
                        <a:lumOff val="80000"/>
                      </a:schemeClr>
                    </a:solidFill>
                  </a:tcPr>
                </a:tc>
                <a:tc>
                  <a:txBody>
                    <a:bodyPr/>
                    <a:lstStyle/>
                    <a:p>
                      <a:pPr marL="0" lvl="0" algn="ctr">
                        <a:buNone/>
                      </a:pPr>
                      <a:r>
                        <a:rPr lang="en-US" sz="1200" b="0" i="0" u="none" strike="noStrike" kern="1200">
                          <a:solidFill>
                            <a:srgbClr val="000000"/>
                          </a:solidFill>
                          <a:effectLst/>
                          <a:latin typeface="Arial"/>
                          <a:ea typeface="+mn-ea"/>
                          <a:cs typeface="+mn-cs"/>
                        </a:rPr>
                        <a:t>432</a:t>
                      </a:r>
                    </a:p>
                  </a:txBody>
                  <a:tcPr>
                    <a:lnL w="9524">
                      <a:solidFill>
                        <a:srgbClr val="B0CBD7"/>
                      </a:solidFill>
                    </a:lnL>
                    <a:lnR w="9524">
                      <a:solidFill>
                        <a:srgbClr val="B0CBD7"/>
                      </a:solidFill>
                    </a:lnR>
                    <a:lnT w="9524">
                      <a:solidFill>
                        <a:srgbClr val="B0CBD7"/>
                      </a:solidFill>
                    </a:lnT>
                    <a:lnB w="9524" cap="flat" cmpd="sng" algn="ctr">
                      <a:solidFill>
                        <a:srgbClr val="B0CBD7"/>
                      </a:solidFill>
                      <a:prstDash val="solid"/>
                      <a:round/>
                      <a:headEnd type="none" w="med" len="med"/>
                      <a:tailEnd type="none" w="med" len="med"/>
                    </a:lnB>
                    <a:solidFill>
                      <a:schemeClr val="accent1">
                        <a:lumMod val="20000"/>
                        <a:lumOff val="80000"/>
                      </a:schemeClr>
                    </a:solidFill>
                  </a:tcPr>
                </a:tc>
                <a:tc>
                  <a:txBody>
                    <a:bodyPr/>
                    <a:lstStyle/>
                    <a:p>
                      <a:pPr marL="0" lvl="0" algn="ctr">
                        <a:buNone/>
                      </a:pPr>
                      <a:r>
                        <a:rPr lang="en-US" sz="1200" b="0" i="0" u="none" strike="noStrike" kern="1200">
                          <a:solidFill>
                            <a:srgbClr val="000000"/>
                          </a:solidFill>
                          <a:effectLst/>
                          <a:latin typeface="Arial"/>
                          <a:ea typeface="+mn-ea"/>
                          <a:cs typeface="+mn-cs"/>
                        </a:rPr>
                        <a:t>69%</a:t>
                      </a:r>
                    </a:p>
                  </a:txBody>
                  <a:tcPr>
                    <a:lnL w="9524">
                      <a:solidFill>
                        <a:srgbClr val="B0CBD7"/>
                      </a:solidFill>
                    </a:lnL>
                    <a:lnR w="9524">
                      <a:solidFill>
                        <a:srgbClr val="B0CBD7"/>
                      </a:solidFill>
                    </a:lnR>
                    <a:lnT w="9524">
                      <a:solidFill>
                        <a:srgbClr val="B0CBD7"/>
                      </a:solidFill>
                    </a:lnT>
                    <a:lnB w="9524" cap="flat" cmpd="sng" algn="ctr">
                      <a:solidFill>
                        <a:srgbClr val="B0CBD7"/>
                      </a:solidFill>
                      <a:prstDash val="solid"/>
                      <a:round/>
                      <a:headEnd type="none" w="med" len="med"/>
                      <a:tailEnd type="none" w="med" len="med"/>
                    </a:lnB>
                    <a:solidFill>
                      <a:schemeClr val="accent1">
                        <a:lumMod val="20000"/>
                        <a:lumOff val="80000"/>
                      </a:schemeClr>
                    </a:solidFill>
                  </a:tcPr>
                </a:tc>
                <a:tc>
                  <a:txBody>
                    <a:bodyPr/>
                    <a:lstStyle/>
                    <a:p>
                      <a:pPr marL="0" lvl="0" algn="l">
                        <a:buNone/>
                      </a:pPr>
                      <a:r>
                        <a:rPr lang="en-US" sz="1200" b="0" i="0" u="none" strike="noStrike" kern="1200">
                          <a:solidFill>
                            <a:srgbClr val="000000"/>
                          </a:solidFill>
                          <a:effectLst/>
                          <a:latin typeface="Arial"/>
                          <a:ea typeface="+mn-ea"/>
                          <a:cs typeface="+mn-cs"/>
                        </a:rPr>
                        <a:t>Cooling Tower, Boiler, Unit Ventilator Replacement</a:t>
                      </a:r>
                    </a:p>
                  </a:txBody>
                  <a:tcPr>
                    <a:lnL w="9524">
                      <a:solidFill>
                        <a:srgbClr val="B0CBD7"/>
                      </a:solidFill>
                    </a:lnL>
                    <a:lnR w="9524">
                      <a:solidFill>
                        <a:srgbClr val="B0CBD7"/>
                      </a:solidFill>
                    </a:lnR>
                    <a:lnT w="9524">
                      <a:solidFill>
                        <a:srgbClr val="B0CBD7"/>
                      </a:solidFill>
                    </a:lnT>
                    <a:lnB w="9524" cap="flat" cmpd="sng" algn="ctr">
                      <a:solidFill>
                        <a:srgbClr val="B0CBD7"/>
                      </a:solidFill>
                      <a:prstDash val="solid"/>
                      <a:round/>
                      <a:headEnd type="none" w="med" len="med"/>
                      <a:tailEnd type="none" w="med" len="med"/>
                    </a:lnB>
                    <a:solidFill>
                      <a:schemeClr val="accent1">
                        <a:lumMod val="20000"/>
                        <a:lumOff val="80000"/>
                      </a:schemeClr>
                    </a:solidFill>
                  </a:tcPr>
                </a:tc>
                <a:tc>
                  <a:txBody>
                    <a:bodyPr/>
                    <a:lstStyle/>
                    <a:p>
                      <a:pPr marL="0" lvl="0" algn="r">
                        <a:buNone/>
                      </a:pPr>
                      <a:r>
                        <a:rPr lang="en-US" sz="1200" b="0" i="0" u="none" strike="noStrike" kern="1200">
                          <a:solidFill>
                            <a:srgbClr val="000000"/>
                          </a:solidFill>
                          <a:effectLst/>
                          <a:latin typeface="Arial"/>
                          <a:ea typeface="+mn-ea"/>
                          <a:cs typeface="+mn-cs"/>
                        </a:rPr>
                        <a:t>$983,690</a:t>
                      </a:r>
                    </a:p>
                  </a:txBody>
                  <a:tcPr>
                    <a:lnL w="9524">
                      <a:solidFill>
                        <a:srgbClr val="B0CBD7"/>
                      </a:solidFill>
                    </a:lnL>
                    <a:lnR w="9524">
                      <a:solidFill>
                        <a:srgbClr val="B0CBD7"/>
                      </a:solidFill>
                    </a:lnR>
                    <a:lnT w="9524">
                      <a:solidFill>
                        <a:srgbClr val="B0CBD7"/>
                      </a:solidFill>
                    </a:lnT>
                    <a:lnB w="9524" cap="flat" cmpd="sng" algn="ctr">
                      <a:solidFill>
                        <a:srgbClr val="B0CBD7"/>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12210521"/>
                  </a:ext>
                </a:extLst>
              </a:tr>
              <a:tr h="447894">
                <a:tc>
                  <a:txBody>
                    <a:bodyPr/>
                    <a:lstStyle/>
                    <a:p>
                      <a:pPr lvl="0" algn="l">
                        <a:lnSpc>
                          <a:spcPct val="100000"/>
                        </a:lnSpc>
                        <a:spcBef>
                          <a:spcPts val="0"/>
                        </a:spcBef>
                        <a:spcAft>
                          <a:spcPts val="0"/>
                        </a:spcAft>
                        <a:buNone/>
                      </a:pPr>
                      <a:r>
                        <a:rPr lang="en-US" sz="1200" b="0" i="0" u="none" strike="noStrike" kern="1200" noProof="0">
                          <a:solidFill>
                            <a:srgbClr val="000000"/>
                          </a:solidFill>
                          <a:effectLst/>
                          <a:latin typeface="Arial"/>
                          <a:ea typeface="+mn-ea"/>
                          <a:cs typeface="+mn-cs"/>
                        </a:rPr>
                        <a:t>Elrod ES</a:t>
                      </a:r>
                    </a:p>
                  </a:txBody>
                  <a:tcPr>
                    <a:lnL w="9524">
                      <a:solidFill>
                        <a:srgbClr val="B0CBD7"/>
                      </a:solidFill>
                    </a:lnL>
                    <a:lnR w="9524">
                      <a:solidFill>
                        <a:srgbClr val="B0CBD7"/>
                      </a:solidFill>
                    </a:lnR>
                    <a:lnT w="9524">
                      <a:solidFill>
                        <a:srgbClr val="B0CBD7"/>
                      </a:solidFill>
                    </a:lnT>
                    <a:lnB w="9524" cap="flat" cmpd="sng" algn="ctr">
                      <a:solidFill>
                        <a:srgbClr val="B0CBD7"/>
                      </a:solidFill>
                      <a:prstDash val="solid"/>
                      <a:round/>
                      <a:headEnd type="none" w="med" len="med"/>
                      <a:tailEnd type="none" w="med" len="med"/>
                    </a:lnB>
                    <a:noFill/>
                  </a:tcPr>
                </a:tc>
                <a:tc>
                  <a:txBody>
                    <a:bodyPr/>
                    <a:lstStyle/>
                    <a:p>
                      <a:pPr marL="0" lvl="0" algn="ctr">
                        <a:buNone/>
                      </a:pPr>
                      <a:r>
                        <a:rPr lang="en-US" sz="1200" b="0" i="0" u="none" strike="noStrike" kern="1200">
                          <a:solidFill>
                            <a:srgbClr val="000000"/>
                          </a:solidFill>
                          <a:effectLst/>
                          <a:latin typeface="Arial"/>
                          <a:ea typeface="+mn-ea"/>
                          <a:cs typeface="+mn-cs"/>
                        </a:rPr>
                        <a:t>733</a:t>
                      </a:r>
                    </a:p>
                  </a:txBody>
                  <a:tcPr>
                    <a:lnL w="9524">
                      <a:solidFill>
                        <a:srgbClr val="B0CBD7"/>
                      </a:solidFill>
                    </a:lnL>
                    <a:lnR w="9524">
                      <a:solidFill>
                        <a:srgbClr val="B0CBD7"/>
                      </a:solidFill>
                    </a:lnR>
                    <a:lnT w="9524">
                      <a:solidFill>
                        <a:srgbClr val="B0CBD7"/>
                      </a:solidFill>
                    </a:lnT>
                    <a:lnB w="9524" cap="flat" cmpd="sng" algn="ctr">
                      <a:solidFill>
                        <a:srgbClr val="B0CBD7"/>
                      </a:solidFill>
                      <a:prstDash val="solid"/>
                      <a:round/>
                      <a:headEnd type="none" w="med" len="med"/>
                      <a:tailEnd type="none" w="med" len="med"/>
                    </a:lnB>
                    <a:noFill/>
                  </a:tcPr>
                </a:tc>
                <a:tc>
                  <a:txBody>
                    <a:bodyPr/>
                    <a:lstStyle/>
                    <a:p>
                      <a:pPr marL="0" lvl="0" algn="ctr">
                        <a:buNone/>
                      </a:pPr>
                      <a:r>
                        <a:rPr lang="en-US" sz="1200" b="0" i="0" u="none" strike="noStrike" kern="1200">
                          <a:solidFill>
                            <a:srgbClr val="000000"/>
                          </a:solidFill>
                          <a:effectLst/>
                          <a:latin typeface="Arial"/>
                          <a:ea typeface="+mn-ea"/>
                          <a:cs typeface="+mn-cs"/>
                        </a:rPr>
                        <a:t>170%</a:t>
                      </a:r>
                    </a:p>
                  </a:txBody>
                  <a:tcPr>
                    <a:lnL w="9524">
                      <a:solidFill>
                        <a:srgbClr val="B0CBD7"/>
                      </a:solidFill>
                    </a:lnL>
                    <a:lnR w="9524">
                      <a:solidFill>
                        <a:srgbClr val="B0CBD7"/>
                      </a:solidFill>
                    </a:lnR>
                    <a:lnT w="9524">
                      <a:solidFill>
                        <a:srgbClr val="B0CBD7"/>
                      </a:solidFill>
                    </a:lnT>
                    <a:lnB w="9524" cap="flat" cmpd="sng" algn="ctr">
                      <a:solidFill>
                        <a:srgbClr val="B0CBD7"/>
                      </a:solidFill>
                      <a:prstDash val="solid"/>
                      <a:round/>
                      <a:headEnd type="none" w="med" len="med"/>
                      <a:tailEnd type="none" w="med" len="med"/>
                    </a:lnB>
                    <a:noFill/>
                  </a:tcPr>
                </a:tc>
                <a:tc>
                  <a:txBody>
                    <a:bodyPr/>
                    <a:lstStyle/>
                    <a:p>
                      <a:pPr marL="0" lvl="0" algn="l">
                        <a:buNone/>
                      </a:pPr>
                      <a:r>
                        <a:rPr lang="en-US" sz="1200" b="0" i="0" u="none" strike="noStrike" kern="1200">
                          <a:solidFill>
                            <a:srgbClr val="000000"/>
                          </a:solidFill>
                          <a:effectLst/>
                          <a:latin typeface="Arial"/>
                          <a:ea typeface="+mn-ea"/>
                          <a:cs typeface="+mn-cs"/>
                        </a:rPr>
                        <a:t>Chiller, Boiler, Controls Replacement</a:t>
                      </a:r>
                    </a:p>
                  </a:txBody>
                  <a:tcPr>
                    <a:lnL w="9524">
                      <a:solidFill>
                        <a:srgbClr val="B0CBD7"/>
                      </a:solidFill>
                    </a:lnL>
                    <a:lnR w="9524">
                      <a:solidFill>
                        <a:srgbClr val="B0CBD7"/>
                      </a:solidFill>
                    </a:lnR>
                    <a:lnT w="9524">
                      <a:solidFill>
                        <a:srgbClr val="B0CBD7"/>
                      </a:solidFill>
                    </a:lnT>
                    <a:lnB w="9524" cap="flat" cmpd="sng" algn="ctr">
                      <a:solidFill>
                        <a:srgbClr val="B0CBD7"/>
                      </a:solidFill>
                      <a:prstDash val="solid"/>
                      <a:round/>
                      <a:headEnd type="none" w="med" len="med"/>
                      <a:tailEnd type="none" w="med" len="med"/>
                    </a:lnB>
                    <a:noFill/>
                  </a:tcPr>
                </a:tc>
                <a:tc>
                  <a:txBody>
                    <a:bodyPr/>
                    <a:lstStyle/>
                    <a:p>
                      <a:pPr marL="0" lvl="0" algn="r">
                        <a:buNone/>
                      </a:pPr>
                      <a:r>
                        <a:rPr lang="en-US" sz="1200" b="0" i="0" u="none" strike="noStrike" kern="1200">
                          <a:solidFill>
                            <a:srgbClr val="000000"/>
                          </a:solidFill>
                          <a:effectLst/>
                          <a:latin typeface="Arial"/>
                          <a:ea typeface="+mn-ea"/>
                          <a:cs typeface="+mn-cs"/>
                        </a:rPr>
                        <a:t>$301,763</a:t>
                      </a:r>
                    </a:p>
                  </a:txBody>
                  <a:tcPr>
                    <a:lnL w="9524">
                      <a:solidFill>
                        <a:srgbClr val="B0CBD7"/>
                      </a:solidFill>
                    </a:lnL>
                    <a:lnR w="9524">
                      <a:solidFill>
                        <a:srgbClr val="B0CBD7"/>
                      </a:solidFill>
                    </a:lnR>
                    <a:lnT w="9524">
                      <a:solidFill>
                        <a:srgbClr val="B0CBD7"/>
                      </a:solidFill>
                    </a:lnT>
                    <a:lnB w="9524" cap="flat" cmpd="sng" algn="ctr">
                      <a:solidFill>
                        <a:srgbClr val="B0CBD7"/>
                      </a:solidFill>
                      <a:prstDash val="solid"/>
                      <a:round/>
                      <a:headEnd type="none" w="med" len="med"/>
                      <a:tailEnd type="none" w="med" len="med"/>
                    </a:lnB>
                    <a:noFill/>
                  </a:tcPr>
                </a:tc>
                <a:extLst>
                  <a:ext uri="{0D108BD9-81ED-4DB2-BD59-A6C34878D82A}">
                    <a16:rowId xmlns:a16="http://schemas.microsoft.com/office/drawing/2014/main" val="414801200"/>
                  </a:ext>
                </a:extLst>
              </a:tr>
            </a:tbl>
          </a:graphicData>
        </a:graphic>
      </p:graphicFrame>
    </p:spTree>
    <p:extLst>
      <p:ext uri="{BB962C8B-B14F-4D97-AF65-F5344CB8AC3E}">
        <p14:creationId xmlns:p14="http://schemas.microsoft.com/office/powerpoint/2010/main" val="2488985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1E852-97E0-BD9D-7844-38113417AA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9C83A3-5DA8-102A-1EE2-EAC9B4D1BA4C}"/>
              </a:ext>
            </a:extLst>
          </p:cNvPr>
          <p:cNvSpPr>
            <a:spLocks noGrp="1"/>
          </p:cNvSpPr>
          <p:nvPr>
            <p:ph type="title"/>
          </p:nvPr>
        </p:nvSpPr>
        <p:spPr/>
        <p:txBody>
          <a:bodyPr>
            <a:normAutofit/>
          </a:bodyPr>
          <a:lstStyle/>
          <a:p>
            <a:r>
              <a:rPr lang="en-US" sz="5300">
                <a:latin typeface="Rockwell"/>
              </a:rPr>
              <a:t>HVAC Proposed Projects</a:t>
            </a:r>
            <a:endParaRPr lang="en-US"/>
          </a:p>
        </p:txBody>
      </p:sp>
      <p:sp>
        <p:nvSpPr>
          <p:cNvPr id="4" name="Slide Number Placeholder 3">
            <a:extLst>
              <a:ext uri="{FF2B5EF4-FFF2-40B4-BE49-F238E27FC236}">
                <a16:creationId xmlns:a16="http://schemas.microsoft.com/office/drawing/2014/main" id="{13ED091D-4B47-0FE7-5A98-759828C72DDB}"/>
              </a:ext>
            </a:extLst>
          </p:cNvPr>
          <p:cNvSpPr>
            <a:spLocks noGrp="1"/>
          </p:cNvSpPr>
          <p:nvPr>
            <p:ph type="sldNum" sz="quarter" idx="12"/>
          </p:nvPr>
        </p:nvSpPr>
        <p:spPr/>
        <p:txBody>
          <a:bodyPr/>
          <a:lstStyle/>
          <a:p>
            <a:fld id="{FD52C1F8-3BA5-F24E-8618-E52498D87186}" type="slidenum">
              <a:rPr lang="en-US" smtClean="0"/>
              <a:t>28</a:t>
            </a:fld>
            <a:endParaRPr lang="en-US"/>
          </a:p>
        </p:txBody>
      </p:sp>
      <p:graphicFrame>
        <p:nvGraphicFramePr>
          <p:cNvPr id="8" name="Table 7">
            <a:extLst>
              <a:ext uri="{FF2B5EF4-FFF2-40B4-BE49-F238E27FC236}">
                <a16:creationId xmlns:a16="http://schemas.microsoft.com/office/drawing/2014/main" id="{208EAAEA-FDE1-97E6-F685-0A4B0F6701A2}"/>
              </a:ext>
            </a:extLst>
          </p:cNvPr>
          <p:cNvGraphicFramePr>
            <a:graphicFrameLocks noGrp="1"/>
          </p:cNvGraphicFramePr>
          <p:nvPr>
            <p:extLst>
              <p:ext uri="{D42A27DB-BD31-4B8C-83A1-F6EECF244321}">
                <p14:modId xmlns:p14="http://schemas.microsoft.com/office/powerpoint/2010/main" val="2667950330"/>
              </p:ext>
            </p:extLst>
          </p:nvPr>
        </p:nvGraphicFramePr>
        <p:xfrm>
          <a:off x="725560" y="1599646"/>
          <a:ext cx="10747144" cy="4585157"/>
        </p:xfrm>
        <a:graphic>
          <a:graphicData uri="http://schemas.openxmlformats.org/drawingml/2006/table">
            <a:tbl>
              <a:tblPr firstRow="1" bandRow="1">
                <a:tableStyleId>{5C22544A-7EE6-4342-B048-85BDC9FD1C3A}</a:tableStyleId>
              </a:tblPr>
              <a:tblGrid>
                <a:gridCol w="1533071">
                  <a:extLst>
                    <a:ext uri="{9D8B030D-6E8A-4147-A177-3AD203B41FA5}">
                      <a16:colId xmlns:a16="http://schemas.microsoft.com/office/drawing/2014/main" val="605328320"/>
                    </a:ext>
                  </a:extLst>
                </a:gridCol>
                <a:gridCol w="1569357">
                  <a:extLst>
                    <a:ext uri="{9D8B030D-6E8A-4147-A177-3AD203B41FA5}">
                      <a16:colId xmlns:a16="http://schemas.microsoft.com/office/drawing/2014/main" val="894910918"/>
                    </a:ext>
                  </a:extLst>
                </a:gridCol>
                <a:gridCol w="1560284">
                  <a:extLst>
                    <a:ext uri="{9D8B030D-6E8A-4147-A177-3AD203B41FA5}">
                      <a16:colId xmlns:a16="http://schemas.microsoft.com/office/drawing/2014/main" val="2559979624"/>
                    </a:ext>
                  </a:extLst>
                </a:gridCol>
                <a:gridCol w="4136571">
                  <a:extLst>
                    <a:ext uri="{9D8B030D-6E8A-4147-A177-3AD203B41FA5}">
                      <a16:colId xmlns:a16="http://schemas.microsoft.com/office/drawing/2014/main" val="1926179052"/>
                    </a:ext>
                  </a:extLst>
                </a:gridCol>
                <a:gridCol w="1947861">
                  <a:extLst>
                    <a:ext uri="{9D8B030D-6E8A-4147-A177-3AD203B41FA5}">
                      <a16:colId xmlns:a16="http://schemas.microsoft.com/office/drawing/2014/main" val="4290716738"/>
                    </a:ext>
                  </a:extLst>
                </a:gridCol>
              </a:tblGrid>
              <a:tr h="394422">
                <a:tc>
                  <a:txBody>
                    <a:bodyPr/>
                    <a:lstStyle/>
                    <a:p>
                      <a:pPr marL="0" algn="l" rtl="0" eaLnBrk="1" fontAlgn="t" latinLnBrk="0" hangingPunct="1">
                        <a:buNone/>
                      </a:pPr>
                      <a:r>
                        <a:rPr lang="en-US" sz="1200" b="1" i="0" u="none" strike="noStrike" kern="1200">
                          <a:solidFill>
                            <a:srgbClr val="FFFFFF"/>
                          </a:solidFill>
                          <a:effectLst/>
                          <a:latin typeface="Arial"/>
                        </a:rPr>
                        <a:t>Campus</a:t>
                      </a:r>
                      <a:endParaRPr lang="en-US" sz="1200" b="0" i="0" u="none" strike="noStrike">
                        <a:effectLst/>
                        <a:latin typeface="Arial"/>
                      </a:endParaRPr>
                    </a:p>
                  </a:txBody>
                  <a:tcPr>
                    <a:lnL w="9525" cap="flat" cmpd="sng" algn="ctr">
                      <a:solidFill>
                        <a:srgbClr val="B0CBD7"/>
                      </a:solidFill>
                      <a:prstDash val="solid"/>
                      <a:round/>
                      <a:headEnd type="none" w="med" len="med"/>
                      <a:tailEnd type="none" w="med" len="med"/>
                    </a:lnL>
                    <a:lnR>
                      <a:noFill/>
                    </a:lnR>
                    <a:lnT w="9525" cap="flat" cmpd="sng" algn="ctr">
                      <a:solidFill>
                        <a:srgbClr val="B0CBD7"/>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B5CFDB"/>
                    </a:solidFill>
                  </a:tcPr>
                </a:tc>
                <a:tc>
                  <a:txBody>
                    <a:bodyPr/>
                    <a:lstStyle/>
                    <a:p>
                      <a:pPr marL="0" algn="l" rtl="0" eaLnBrk="1" fontAlgn="t" latinLnBrk="0" hangingPunct="1">
                        <a:buNone/>
                      </a:pPr>
                      <a:r>
                        <a:rPr lang="en-US" sz="1200" b="1" i="0" u="none" strike="noStrike" kern="1200">
                          <a:solidFill>
                            <a:srgbClr val="FFFFFF"/>
                          </a:solidFill>
                          <a:effectLst/>
                          <a:latin typeface="Arial"/>
                        </a:rPr>
                        <a:t>~Enrollment</a:t>
                      </a:r>
                      <a:endParaRPr lang="en-US" sz="1200" b="0" i="0" u="none" strike="noStrike">
                        <a:effectLst/>
                        <a:latin typeface="Arial"/>
                      </a:endParaRPr>
                    </a:p>
                  </a:txBody>
                  <a:tcPr>
                    <a:lnL>
                      <a:noFill/>
                    </a:lnL>
                    <a:lnR>
                      <a:noFill/>
                    </a:lnR>
                    <a:lnT w="9525" cap="flat" cmpd="sng" algn="ctr">
                      <a:solidFill>
                        <a:srgbClr val="B0CBD7"/>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B5CFDB"/>
                    </a:solidFill>
                  </a:tcPr>
                </a:tc>
                <a:tc>
                  <a:txBody>
                    <a:bodyPr/>
                    <a:lstStyle/>
                    <a:p>
                      <a:pPr marL="0" algn="l" rtl="0" eaLnBrk="1" fontAlgn="t" latinLnBrk="0" hangingPunct="1">
                        <a:buNone/>
                      </a:pPr>
                      <a:r>
                        <a:rPr lang="en-US" sz="1200" b="1" i="0" u="none" strike="noStrike" kern="1200">
                          <a:solidFill>
                            <a:srgbClr val="FFFFFF"/>
                          </a:solidFill>
                          <a:effectLst/>
                          <a:latin typeface="Arial"/>
                        </a:rPr>
                        <a:t>Perm. Utilization</a:t>
                      </a:r>
                      <a:endParaRPr lang="en-US" sz="1200" b="0" i="0" u="none" strike="noStrike">
                        <a:effectLst/>
                        <a:latin typeface="Arial"/>
                      </a:endParaRPr>
                    </a:p>
                  </a:txBody>
                  <a:tcPr>
                    <a:lnL>
                      <a:noFill/>
                    </a:lnL>
                    <a:lnR>
                      <a:noFill/>
                    </a:lnR>
                    <a:lnT w="9525" cap="flat" cmpd="sng" algn="ctr">
                      <a:solidFill>
                        <a:srgbClr val="B0CBD7"/>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B5CFDB"/>
                    </a:solidFill>
                  </a:tcPr>
                </a:tc>
                <a:tc>
                  <a:txBody>
                    <a:bodyPr/>
                    <a:lstStyle/>
                    <a:p>
                      <a:pPr marL="0" algn="l" rtl="0" eaLnBrk="1" fontAlgn="t" latinLnBrk="0" hangingPunct="1">
                        <a:buNone/>
                      </a:pPr>
                      <a:r>
                        <a:rPr lang="en-US" sz="1200" b="1" i="0" u="none" strike="noStrike" kern="1200">
                          <a:solidFill>
                            <a:srgbClr val="FFFFFF"/>
                          </a:solidFill>
                          <a:effectLst/>
                          <a:latin typeface="Arial"/>
                        </a:rPr>
                        <a:t>Scope of Work</a:t>
                      </a:r>
                      <a:endParaRPr lang="en-US" sz="1200" b="0" i="0" u="none" strike="noStrike">
                        <a:effectLst/>
                        <a:latin typeface="Arial"/>
                      </a:endParaRPr>
                    </a:p>
                  </a:txBody>
                  <a:tcPr>
                    <a:lnL>
                      <a:noFill/>
                    </a:lnL>
                    <a:lnR>
                      <a:noFill/>
                    </a:lnR>
                    <a:lnT w="9525" cap="flat" cmpd="sng" algn="ctr">
                      <a:solidFill>
                        <a:srgbClr val="B0CBD7"/>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B5CFDB"/>
                    </a:solidFill>
                  </a:tcPr>
                </a:tc>
                <a:tc>
                  <a:txBody>
                    <a:bodyPr/>
                    <a:lstStyle/>
                    <a:p>
                      <a:pPr marL="0" algn="l" rtl="0" eaLnBrk="1" fontAlgn="t" latinLnBrk="0" hangingPunct="1">
                        <a:buNone/>
                      </a:pPr>
                      <a:r>
                        <a:rPr lang="en-US" sz="1200" b="1" i="0" u="none" strike="noStrike" kern="1200">
                          <a:solidFill>
                            <a:srgbClr val="FFFFFF"/>
                          </a:solidFill>
                          <a:effectLst/>
                          <a:latin typeface="Arial"/>
                        </a:rPr>
                        <a:t>Investment</a:t>
                      </a:r>
                      <a:endParaRPr lang="en-US" sz="1200" b="0" i="0" u="none" strike="noStrike">
                        <a:effectLst/>
                        <a:latin typeface="Arial"/>
                      </a:endParaRPr>
                    </a:p>
                  </a:txBody>
                  <a:tcPr>
                    <a:lnL>
                      <a:noFill/>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B5CFDB"/>
                    </a:solidFill>
                  </a:tcPr>
                </a:tc>
                <a:extLst>
                  <a:ext uri="{0D108BD9-81ED-4DB2-BD59-A6C34878D82A}">
                    <a16:rowId xmlns:a16="http://schemas.microsoft.com/office/drawing/2014/main" val="73092464"/>
                  </a:ext>
                </a:extLst>
              </a:tr>
              <a:tr h="394422">
                <a:tc>
                  <a:txBody>
                    <a:bodyPr/>
                    <a:lstStyle/>
                    <a:p>
                      <a:pPr lvl="0" algn="l">
                        <a:lnSpc>
                          <a:spcPct val="100000"/>
                        </a:lnSpc>
                        <a:spcBef>
                          <a:spcPts val="0"/>
                        </a:spcBef>
                        <a:spcAft>
                          <a:spcPts val="0"/>
                        </a:spcAft>
                        <a:buNone/>
                      </a:pPr>
                      <a:r>
                        <a:rPr lang="en-US" sz="1200" b="0" i="0" u="none" strike="noStrike" kern="1200" noProof="0">
                          <a:solidFill>
                            <a:srgbClr val="000000"/>
                          </a:solidFill>
                          <a:effectLst/>
                          <a:latin typeface="Arial"/>
                          <a:ea typeface="+mn-ea"/>
                          <a:cs typeface="+mn-cs"/>
                        </a:rPr>
                        <a:t>Harvard ES</a:t>
                      </a:r>
                      <a:endParaRPr lang="en-US"/>
                    </a:p>
                  </a:txBody>
                  <a:tcPr>
                    <a:lnL w="9524">
                      <a:solidFill>
                        <a:srgbClr val="B0CBD7"/>
                      </a:solidFill>
                    </a:lnL>
                    <a:lnR w="9524">
                      <a:solidFill>
                        <a:srgbClr val="B0CBD7"/>
                      </a:solidFill>
                    </a:lnR>
                    <a:lnT w="25400" cap="flat" cmpd="sng" algn="ctr">
                      <a:solidFill>
                        <a:srgbClr val="FFFFFF"/>
                      </a:solidFill>
                      <a:prstDash val="solid"/>
                      <a:round/>
                      <a:headEnd type="none" w="med" len="med"/>
                      <a:tailEnd type="none" w="med" len="med"/>
                    </a:lnT>
                    <a:lnB w="9524" cap="flat" cmpd="sng" algn="ctr">
                      <a:solidFill>
                        <a:srgbClr val="B0CBD7"/>
                      </a:solidFill>
                      <a:prstDash val="solid"/>
                      <a:round/>
                      <a:headEnd type="none" w="med" len="med"/>
                      <a:tailEnd type="none" w="med" len="med"/>
                    </a:lnB>
                    <a:solidFill>
                      <a:schemeClr val="accent1">
                        <a:lumMod val="20000"/>
                        <a:lumOff val="80000"/>
                      </a:schemeClr>
                    </a:solidFill>
                  </a:tcPr>
                </a:tc>
                <a:tc>
                  <a:txBody>
                    <a:bodyPr/>
                    <a:lstStyle/>
                    <a:p>
                      <a:pPr marL="0" lvl="0" algn="ctr">
                        <a:buNone/>
                      </a:pPr>
                      <a:r>
                        <a:rPr lang="en-US" sz="1200" b="0" i="0" u="none" strike="noStrike" kern="1200">
                          <a:solidFill>
                            <a:srgbClr val="000000"/>
                          </a:solidFill>
                          <a:effectLst/>
                          <a:latin typeface="Arial"/>
                          <a:ea typeface="+mn-ea"/>
                          <a:cs typeface="+mn-cs"/>
                        </a:rPr>
                        <a:t>668</a:t>
                      </a:r>
                      <a:endParaRPr lang="en-US"/>
                    </a:p>
                  </a:txBody>
                  <a:tcPr>
                    <a:lnL w="9524">
                      <a:solidFill>
                        <a:srgbClr val="B0CBD7"/>
                      </a:solidFill>
                    </a:lnL>
                    <a:lnR w="9524">
                      <a:solidFill>
                        <a:srgbClr val="B0CBD7"/>
                      </a:solidFill>
                    </a:lnR>
                    <a:lnT w="25400" cap="flat" cmpd="sng" algn="ctr">
                      <a:solidFill>
                        <a:srgbClr val="FFFFFF"/>
                      </a:solidFill>
                      <a:prstDash val="solid"/>
                      <a:round/>
                      <a:headEnd type="none" w="med" len="med"/>
                      <a:tailEnd type="none" w="med" len="med"/>
                    </a:lnT>
                    <a:lnB w="9524" cap="flat" cmpd="sng" algn="ctr">
                      <a:solidFill>
                        <a:srgbClr val="B0CBD7"/>
                      </a:solidFill>
                      <a:prstDash val="solid"/>
                      <a:round/>
                      <a:headEnd type="none" w="med" len="med"/>
                      <a:tailEnd type="none" w="med" len="med"/>
                    </a:lnB>
                    <a:solidFill>
                      <a:schemeClr val="accent1">
                        <a:lumMod val="20000"/>
                        <a:lumOff val="80000"/>
                      </a:schemeClr>
                    </a:solidFill>
                  </a:tcPr>
                </a:tc>
                <a:tc>
                  <a:txBody>
                    <a:bodyPr/>
                    <a:lstStyle/>
                    <a:p>
                      <a:pPr marL="0" lvl="0" algn="ctr">
                        <a:buNone/>
                      </a:pPr>
                      <a:r>
                        <a:rPr lang="en-US" sz="1200" b="0" i="0" u="none" strike="noStrike" kern="1200">
                          <a:solidFill>
                            <a:srgbClr val="000000"/>
                          </a:solidFill>
                          <a:effectLst/>
                          <a:latin typeface="Arial"/>
                          <a:ea typeface="+mn-ea"/>
                          <a:cs typeface="+mn-cs"/>
                        </a:rPr>
                        <a:t>104%</a:t>
                      </a:r>
                      <a:endParaRPr lang="en-US"/>
                    </a:p>
                  </a:txBody>
                  <a:tcPr>
                    <a:lnL w="9524">
                      <a:solidFill>
                        <a:srgbClr val="B0CBD7"/>
                      </a:solidFill>
                    </a:lnL>
                    <a:lnR w="9524">
                      <a:solidFill>
                        <a:srgbClr val="B0CBD7"/>
                      </a:solidFill>
                    </a:lnR>
                    <a:lnT w="25400" cap="flat" cmpd="sng" algn="ctr">
                      <a:solidFill>
                        <a:srgbClr val="FFFFFF"/>
                      </a:solidFill>
                      <a:prstDash val="solid"/>
                      <a:round/>
                      <a:headEnd type="none" w="med" len="med"/>
                      <a:tailEnd type="none" w="med" len="med"/>
                    </a:lnT>
                    <a:lnB w="9524" cap="flat" cmpd="sng" algn="ctr">
                      <a:solidFill>
                        <a:srgbClr val="B0CBD7"/>
                      </a:solidFill>
                      <a:prstDash val="solid"/>
                      <a:round/>
                      <a:headEnd type="none" w="med" len="med"/>
                      <a:tailEnd type="none" w="med" len="med"/>
                    </a:lnB>
                    <a:solidFill>
                      <a:schemeClr val="accent1">
                        <a:lumMod val="20000"/>
                        <a:lumOff val="80000"/>
                      </a:schemeClr>
                    </a:solidFill>
                  </a:tcPr>
                </a:tc>
                <a:tc>
                  <a:txBody>
                    <a:bodyPr/>
                    <a:lstStyle/>
                    <a:p>
                      <a:pPr marL="0" lvl="0" algn="l">
                        <a:buNone/>
                      </a:pPr>
                      <a:r>
                        <a:rPr lang="en-US" sz="1200" b="0" i="0" u="none" strike="noStrike" kern="1200">
                          <a:solidFill>
                            <a:srgbClr val="000000"/>
                          </a:solidFill>
                          <a:effectLst/>
                          <a:latin typeface="Arial"/>
                          <a:ea typeface="+mn-ea"/>
                          <a:cs typeface="+mn-cs"/>
                        </a:rPr>
                        <a:t>Chiller Replacement</a:t>
                      </a:r>
                      <a:endParaRPr lang="en-US"/>
                    </a:p>
                  </a:txBody>
                  <a:tcPr>
                    <a:lnL w="9524">
                      <a:solidFill>
                        <a:srgbClr val="B0CBD7"/>
                      </a:solidFill>
                    </a:lnL>
                    <a:lnR w="9524">
                      <a:solidFill>
                        <a:srgbClr val="B0CBD7"/>
                      </a:solidFill>
                    </a:lnR>
                    <a:lnT w="25400" cap="flat" cmpd="sng" algn="ctr">
                      <a:solidFill>
                        <a:srgbClr val="FFFFFF"/>
                      </a:solidFill>
                      <a:prstDash val="solid"/>
                      <a:round/>
                      <a:headEnd type="none" w="med" len="med"/>
                      <a:tailEnd type="none" w="med" len="med"/>
                    </a:lnT>
                    <a:lnB w="9524" cap="flat" cmpd="sng" algn="ctr">
                      <a:solidFill>
                        <a:srgbClr val="B0CBD7"/>
                      </a:solidFill>
                      <a:prstDash val="solid"/>
                      <a:round/>
                      <a:headEnd type="none" w="med" len="med"/>
                      <a:tailEnd type="none" w="med" len="med"/>
                    </a:lnB>
                    <a:solidFill>
                      <a:schemeClr val="accent1">
                        <a:lumMod val="20000"/>
                        <a:lumOff val="80000"/>
                      </a:schemeClr>
                    </a:solidFill>
                  </a:tcPr>
                </a:tc>
                <a:tc>
                  <a:txBody>
                    <a:bodyPr/>
                    <a:lstStyle/>
                    <a:p>
                      <a:pPr marL="0" lvl="0" algn="r">
                        <a:buNone/>
                      </a:pPr>
                      <a:r>
                        <a:rPr lang="en-US" sz="1200" b="0" i="0" u="none" strike="noStrike" kern="1200">
                          <a:solidFill>
                            <a:srgbClr val="000000"/>
                          </a:solidFill>
                          <a:effectLst/>
                          <a:latin typeface="Arial"/>
                          <a:ea typeface="+mn-ea"/>
                          <a:cs typeface="+mn-cs"/>
                        </a:rPr>
                        <a:t>$678,278</a:t>
                      </a:r>
                      <a:endParaRPr lang="en-US"/>
                    </a:p>
                  </a:txBody>
                  <a:tcPr>
                    <a:lnL w="9524">
                      <a:solidFill>
                        <a:srgbClr val="B0CBD7"/>
                      </a:solidFill>
                    </a:lnL>
                    <a:lnR w="9524">
                      <a:solidFill>
                        <a:srgbClr val="B0CBD7"/>
                      </a:solidFill>
                    </a:lnR>
                    <a:lnT w="25400" cap="flat" cmpd="sng" algn="ctr">
                      <a:solidFill>
                        <a:srgbClr val="FFFFFF"/>
                      </a:solidFill>
                      <a:prstDash val="solid"/>
                      <a:round/>
                      <a:headEnd type="none" w="med" len="med"/>
                      <a:tailEnd type="none" w="med" len="med"/>
                    </a:lnT>
                    <a:lnB w="9524" cap="flat" cmpd="sng" algn="ctr">
                      <a:solidFill>
                        <a:srgbClr val="B0CBD7"/>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54550630"/>
                  </a:ext>
                </a:extLst>
              </a:tr>
              <a:tr h="377988">
                <a:tc>
                  <a:txBody>
                    <a:bodyPr/>
                    <a:lstStyle/>
                    <a:p>
                      <a:pPr marL="0" lvl="0" algn="l">
                        <a:buNone/>
                      </a:pPr>
                      <a:r>
                        <a:rPr lang="en-US" sz="1200" b="0" i="0" u="none" strike="noStrike" kern="1200" noProof="0">
                          <a:solidFill>
                            <a:srgbClr val="000000"/>
                          </a:solidFill>
                          <a:effectLst/>
                          <a:latin typeface="Arial"/>
                          <a:ea typeface="+mn-ea"/>
                          <a:cs typeface="+mn-cs"/>
                        </a:rPr>
                        <a:t>Heights HS</a:t>
                      </a:r>
                      <a:endParaRPr lang="en-US" sz="1200" b="0" i="0" u="none" strike="noStrike" kern="1200">
                        <a:solidFill>
                          <a:srgbClr val="000000"/>
                        </a:solidFill>
                        <a:effectLst/>
                        <a:latin typeface="Arial"/>
                        <a:ea typeface="+mn-ea"/>
                        <a:cs typeface="+mn-cs"/>
                      </a:endParaRPr>
                    </a:p>
                  </a:txBody>
                  <a:tcPr>
                    <a:lnL w="9524">
                      <a:solidFill>
                        <a:srgbClr val="B0CBD7"/>
                      </a:solidFill>
                    </a:lnL>
                    <a:lnR w="9524">
                      <a:solidFill>
                        <a:srgbClr val="B0CBD7"/>
                      </a:solidFill>
                    </a:lnR>
                    <a:lnT w="9524">
                      <a:solidFill>
                        <a:srgbClr val="B0CBD7"/>
                      </a:solidFill>
                    </a:lnT>
                    <a:lnB w="9524">
                      <a:solidFill>
                        <a:srgbClr val="B0CBD7"/>
                      </a:solidFill>
                    </a:lnB>
                    <a:noFill/>
                  </a:tcPr>
                </a:tc>
                <a:tc>
                  <a:txBody>
                    <a:bodyPr/>
                    <a:lstStyle/>
                    <a:p>
                      <a:pPr marL="0" lvl="0" algn="ctr">
                        <a:buNone/>
                      </a:pPr>
                      <a:r>
                        <a:rPr lang="en-US" sz="1200" b="0" i="0" u="none" strike="noStrike" kern="1200">
                          <a:solidFill>
                            <a:srgbClr val="000000"/>
                          </a:solidFill>
                          <a:effectLst/>
                          <a:latin typeface="Arial"/>
                          <a:ea typeface="+mn-ea"/>
                          <a:cs typeface="+mn-cs"/>
                        </a:rPr>
                        <a:t>2,498</a:t>
                      </a:r>
                      <a:endParaRPr lang="en-US"/>
                    </a:p>
                  </a:txBody>
                  <a:tcPr>
                    <a:lnL w="9524">
                      <a:solidFill>
                        <a:srgbClr val="B0CBD7"/>
                      </a:solidFill>
                    </a:lnL>
                    <a:lnR w="9524">
                      <a:solidFill>
                        <a:srgbClr val="B0CBD7"/>
                      </a:solidFill>
                    </a:lnR>
                    <a:lnT w="9524">
                      <a:solidFill>
                        <a:srgbClr val="B0CBD7"/>
                      </a:solidFill>
                    </a:lnT>
                    <a:lnB w="9524">
                      <a:solidFill>
                        <a:srgbClr val="B0CBD7"/>
                      </a:solidFill>
                    </a:lnB>
                    <a:noFill/>
                  </a:tcPr>
                </a:tc>
                <a:tc>
                  <a:txBody>
                    <a:bodyPr/>
                    <a:lstStyle/>
                    <a:p>
                      <a:pPr marL="0" lvl="0" algn="ctr">
                        <a:buNone/>
                      </a:pPr>
                      <a:r>
                        <a:rPr lang="en-US" sz="1200" b="0" i="0" u="none" strike="noStrike" kern="1200">
                          <a:solidFill>
                            <a:srgbClr val="000000"/>
                          </a:solidFill>
                          <a:effectLst/>
                          <a:latin typeface="Arial"/>
                          <a:ea typeface="+mn-ea"/>
                          <a:cs typeface="+mn-cs"/>
                        </a:rPr>
                        <a:t>121%</a:t>
                      </a:r>
                      <a:endParaRPr lang="en-US"/>
                    </a:p>
                  </a:txBody>
                  <a:tcPr>
                    <a:lnL w="9524">
                      <a:solidFill>
                        <a:srgbClr val="B0CBD7"/>
                      </a:solidFill>
                    </a:lnL>
                    <a:lnR w="9524">
                      <a:solidFill>
                        <a:srgbClr val="B0CBD7"/>
                      </a:solidFill>
                    </a:lnR>
                    <a:lnT w="9524">
                      <a:solidFill>
                        <a:srgbClr val="B0CBD7"/>
                      </a:solidFill>
                    </a:lnT>
                    <a:lnB w="9524">
                      <a:solidFill>
                        <a:srgbClr val="B0CBD7"/>
                      </a:solidFill>
                    </a:lnB>
                    <a:noFill/>
                  </a:tcPr>
                </a:tc>
                <a:tc>
                  <a:txBody>
                    <a:bodyPr/>
                    <a:lstStyle/>
                    <a:p>
                      <a:pPr marL="0" lvl="0" algn="l">
                        <a:buNone/>
                      </a:pPr>
                      <a:r>
                        <a:rPr lang="en-US" sz="1200" b="0" i="0" u="none" strike="noStrike" kern="1200">
                          <a:solidFill>
                            <a:srgbClr val="000000"/>
                          </a:solidFill>
                          <a:effectLst/>
                          <a:latin typeface="Arial"/>
                          <a:ea typeface="+mn-ea"/>
                          <a:cs typeface="+mn-cs"/>
                        </a:rPr>
                        <a:t>(2) Chiller Replacement</a:t>
                      </a:r>
                      <a:endParaRPr lang="en-US"/>
                    </a:p>
                  </a:txBody>
                  <a:tcPr>
                    <a:lnL w="9524">
                      <a:solidFill>
                        <a:srgbClr val="B0CBD7"/>
                      </a:solidFill>
                    </a:lnL>
                    <a:lnR w="9524">
                      <a:solidFill>
                        <a:srgbClr val="B0CBD7"/>
                      </a:solidFill>
                    </a:lnR>
                    <a:lnT w="9524">
                      <a:solidFill>
                        <a:srgbClr val="B0CBD7"/>
                      </a:solidFill>
                    </a:lnT>
                    <a:lnB w="9524">
                      <a:solidFill>
                        <a:srgbClr val="B0CBD7"/>
                      </a:solidFill>
                    </a:lnB>
                    <a:noFill/>
                  </a:tcPr>
                </a:tc>
                <a:tc>
                  <a:txBody>
                    <a:bodyPr/>
                    <a:lstStyle/>
                    <a:p>
                      <a:pPr marL="0" lvl="0" algn="r">
                        <a:buNone/>
                      </a:pPr>
                      <a:r>
                        <a:rPr lang="en-US" sz="1200" b="0" i="0" u="none" strike="noStrike" kern="1200">
                          <a:solidFill>
                            <a:srgbClr val="000000"/>
                          </a:solidFill>
                          <a:effectLst/>
                          <a:latin typeface="Arial"/>
                          <a:ea typeface="+mn-ea"/>
                          <a:cs typeface="+mn-cs"/>
                        </a:rPr>
                        <a:t>$892,465</a:t>
                      </a:r>
                      <a:endParaRPr lang="en-US"/>
                    </a:p>
                  </a:txBody>
                  <a:tcPr>
                    <a:lnL w="9524">
                      <a:solidFill>
                        <a:srgbClr val="B0CBD7"/>
                      </a:solidFill>
                    </a:lnL>
                    <a:lnR w="9524">
                      <a:solidFill>
                        <a:srgbClr val="B0CBD7"/>
                      </a:solidFill>
                    </a:lnR>
                    <a:lnT w="9524">
                      <a:solidFill>
                        <a:srgbClr val="B0CBD7"/>
                      </a:solidFill>
                    </a:lnT>
                    <a:lnB w="9524">
                      <a:solidFill>
                        <a:srgbClr val="B0CBD7"/>
                      </a:solidFill>
                    </a:lnB>
                    <a:noFill/>
                  </a:tcPr>
                </a:tc>
                <a:extLst>
                  <a:ext uri="{0D108BD9-81ED-4DB2-BD59-A6C34878D82A}">
                    <a16:rowId xmlns:a16="http://schemas.microsoft.com/office/drawing/2014/main" val="1664731738"/>
                  </a:ext>
                </a:extLst>
              </a:tr>
              <a:tr h="377988">
                <a:tc>
                  <a:txBody>
                    <a:bodyPr/>
                    <a:lstStyle/>
                    <a:p>
                      <a:pPr marL="0" lvl="0" algn="l">
                        <a:buNone/>
                      </a:pPr>
                      <a:r>
                        <a:rPr lang="en-US" sz="1200" b="0" i="0" u="none" strike="noStrike" kern="1200" noProof="0">
                          <a:solidFill>
                            <a:srgbClr val="000000"/>
                          </a:solidFill>
                          <a:effectLst/>
                          <a:latin typeface="Arial"/>
                          <a:ea typeface="+mn-ea"/>
                          <a:cs typeface="+mn-cs"/>
                        </a:rPr>
                        <a:t>Hines-Caldwell ES</a:t>
                      </a:r>
                      <a:endParaRPr lang="en-US"/>
                    </a:p>
                  </a:txBody>
                  <a:tcPr>
                    <a:lnL w="9524">
                      <a:solidFill>
                        <a:srgbClr val="B0CBD7"/>
                      </a:solidFill>
                    </a:lnL>
                    <a:lnR w="9524">
                      <a:solidFill>
                        <a:srgbClr val="B0CBD7"/>
                      </a:solidFill>
                    </a:lnR>
                    <a:lnT w="9524">
                      <a:solidFill>
                        <a:srgbClr val="B0CBD7"/>
                      </a:solidFill>
                    </a:lnT>
                    <a:lnB w="9524">
                      <a:solidFill>
                        <a:srgbClr val="B0CBD7"/>
                      </a:solidFill>
                    </a:lnB>
                    <a:noFill/>
                  </a:tcPr>
                </a:tc>
                <a:tc>
                  <a:txBody>
                    <a:bodyPr/>
                    <a:lstStyle/>
                    <a:p>
                      <a:pPr marL="0" lvl="0" algn="ctr">
                        <a:buNone/>
                      </a:pPr>
                      <a:r>
                        <a:rPr lang="en-US" sz="1200" b="0" i="0" u="none" strike="noStrike" kern="1200">
                          <a:solidFill>
                            <a:srgbClr val="000000"/>
                          </a:solidFill>
                          <a:effectLst/>
                          <a:latin typeface="Arial"/>
                          <a:ea typeface="+mn-ea"/>
                          <a:cs typeface="+mn-cs"/>
                        </a:rPr>
                        <a:t>691</a:t>
                      </a:r>
                      <a:endParaRPr lang="en-US"/>
                    </a:p>
                  </a:txBody>
                  <a:tcPr>
                    <a:lnL w="9524">
                      <a:solidFill>
                        <a:srgbClr val="B0CBD7"/>
                      </a:solidFill>
                    </a:lnL>
                    <a:lnR w="9524">
                      <a:solidFill>
                        <a:srgbClr val="B0CBD7"/>
                      </a:solidFill>
                    </a:lnR>
                    <a:lnT w="9524">
                      <a:solidFill>
                        <a:srgbClr val="B0CBD7"/>
                      </a:solidFill>
                    </a:lnT>
                    <a:lnB w="9524">
                      <a:solidFill>
                        <a:srgbClr val="B0CBD7"/>
                      </a:solidFill>
                    </a:lnB>
                    <a:noFill/>
                  </a:tcPr>
                </a:tc>
                <a:tc>
                  <a:txBody>
                    <a:bodyPr/>
                    <a:lstStyle/>
                    <a:p>
                      <a:pPr marL="0" lvl="0" algn="ctr">
                        <a:buNone/>
                      </a:pPr>
                      <a:r>
                        <a:rPr lang="en-US" sz="1200" b="0" i="0" u="none" strike="noStrike" kern="1200">
                          <a:solidFill>
                            <a:srgbClr val="000000"/>
                          </a:solidFill>
                          <a:effectLst/>
                          <a:latin typeface="Arial"/>
                          <a:ea typeface="+mn-ea"/>
                          <a:cs typeface="+mn-cs"/>
                        </a:rPr>
                        <a:t>93%</a:t>
                      </a:r>
                      <a:endParaRPr lang="en-US"/>
                    </a:p>
                  </a:txBody>
                  <a:tcPr>
                    <a:lnL w="9524">
                      <a:solidFill>
                        <a:srgbClr val="B0CBD7"/>
                      </a:solidFill>
                    </a:lnL>
                    <a:lnR w="9524">
                      <a:solidFill>
                        <a:srgbClr val="B0CBD7"/>
                      </a:solidFill>
                    </a:lnR>
                    <a:lnT w="9524">
                      <a:solidFill>
                        <a:srgbClr val="B0CBD7"/>
                      </a:solidFill>
                    </a:lnT>
                    <a:lnB w="9524">
                      <a:solidFill>
                        <a:srgbClr val="B0CBD7"/>
                      </a:solidFill>
                    </a:lnB>
                    <a:noFill/>
                  </a:tcPr>
                </a:tc>
                <a:tc>
                  <a:txBody>
                    <a:bodyPr/>
                    <a:lstStyle/>
                    <a:p>
                      <a:pPr marL="0" lvl="0" algn="l">
                        <a:buNone/>
                      </a:pPr>
                      <a:r>
                        <a:rPr lang="en-US" sz="1200" b="0" i="0" u="none" strike="noStrike" kern="1200">
                          <a:solidFill>
                            <a:srgbClr val="000000"/>
                          </a:solidFill>
                          <a:effectLst/>
                          <a:latin typeface="Arial"/>
                          <a:ea typeface="+mn-ea"/>
                          <a:cs typeface="+mn-cs"/>
                        </a:rPr>
                        <a:t>Controls Replacement</a:t>
                      </a:r>
                      <a:endParaRPr lang="en-US"/>
                    </a:p>
                  </a:txBody>
                  <a:tcPr>
                    <a:lnL w="9524">
                      <a:solidFill>
                        <a:srgbClr val="B0CBD7"/>
                      </a:solidFill>
                    </a:lnL>
                    <a:lnR w="9524">
                      <a:solidFill>
                        <a:srgbClr val="B0CBD7"/>
                      </a:solidFill>
                    </a:lnR>
                    <a:lnT w="9524">
                      <a:solidFill>
                        <a:srgbClr val="B0CBD7"/>
                      </a:solidFill>
                    </a:lnT>
                    <a:lnB w="9524">
                      <a:solidFill>
                        <a:srgbClr val="B0CBD7"/>
                      </a:solidFill>
                    </a:lnB>
                    <a:noFill/>
                  </a:tcPr>
                </a:tc>
                <a:tc>
                  <a:txBody>
                    <a:bodyPr/>
                    <a:lstStyle/>
                    <a:p>
                      <a:pPr marL="0" lvl="0" algn="r">
                        <a:buNone/>
                      </a:pPr>
                      <a:r>
                        <a:rPr lang="en-US" sz="1200" b="0" i="0" u="none" strike="noStrike" kern="1200">
                          <a:solidFill>
                            <a:srgbClr val="000000"/>
                          </a:solidFill>
                          <a:effectLst/>
                          <a:latin typeface="Arial"/>
                          <a:ea typeface="+mn-ea"/>
                          <a:cs typeface="+mn-cs"/>
                        </a:rPr>
                        <a:t>$721,321</a:t>
                      </a:r>
                      <a:endParaRPr lang="en-US"/>
                    </a:p>
                  </a:txBody>
                  <a:tcPr>
                    <a:lnL w="9524">
                      <a:solidFill>
                        <a:srgbClr val="B0CBD7"/>
                      </a:solidFill>
                    </a:lnL>
                    <a:lnR w="9524">
                      <a:solidFill>
                        <a:srgbClr val="B0CBD7"/>
                      </a:solidFill>
                    </a:lnR>
                    <a:lnT w="9524">
                      <a:solidFill>
                        <a:srgbClr val="B0CBD7"/>
                      </a:solidFill>
                    </a:lnT>
                    <a:lnB w="9524">
                      <a:solidFill>
                        <a:srgbClr val="B0CBD7"/>
                      </a:solidFill>
                    </a:lnB>
                    <a:noFill/>
                  </a:tcPr>
                </a:tc>
                <a:extLst>
                  <a:ext uri="{0D108BD9-81ED-4DB2-BD59-A6C34878D82A}">
                    <a16:rowId xmlns:a16="http://schemas.microsoft.com/office/drawing/2014/main" val="2858546886"/>
                  </a:ext>
                </a:extLst>
              </a:tr>
              <a:tr h="377988">
                <a:tc>
                  <a:txBody>
                    <a:bodyPr/>
                    <a:lstStyle/>
                    <a:p>
                      <a:pPr marL="0" lvl="0" algn="l" rtl="0">
                        <a:buNone/>
                      </a:pPr>
                      <a:r>
                        <a:rPr lang="en-US" sz="1200" b="0" i="0" u="none" strike="noStrike" kern="1200">
                          <a:solidFill>
                            <a:srgbClr val="000000"/>
                          </a:solidFill>
                          <a:effectLst/>
                          <a:latin typeface="Arial"/>
                        </a:rPr>
                        <a:t>Hobby ES</a:t>
                      </a:r>
                      <a:endParaRPr lang="en-US"/>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4"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lvl="0" algn="ctr" rtl="0">
                        <a:buNone/>
                      </a:pPr>
                      <a:r>
                        <a:rPr lang="en-US" sz="1200" b="0" i="0" u="none" strike="noStrike" kern="1200">
                          <a:solidFill>
                            <a:srgbClr val="000000"/>
                          </a:solidFill>
                          <a:effectLst/>
                          <a:latin typeface="Arial"/>
                        </a:rPr>
                        <a:t>577</a:t>
                      </a:r>
                      <a:endParaRPr lang="en-US"/>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4"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lvl="0" algn="ctr" rtl="0">
                        <a:buNone/>
                      </a:pPr>
                      <a:r>
                        <a:rPr lang="en-US" sz="1200" b="0" i="0" u="none" strike="noStrike" kern="1200">
                          <a:solidFill>
                            <a:srgbClr val="000000"/>
                          </a:solidFill>
                          <a:effectLst/>
                          <a:latin typeface="Arial"/>
                        </a:rPr>
                        <a:t>83%</a:t>
                      </a:r>
                      <a:endParaRPr lang="en-US"/>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4"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lvl="0" algn="l">
                        <a:buNone/>
                      </a:pPr>
                      <a:r>
                        <a:rPr lang="en-US" sz="1200" b="0" i="0" u="none" strike="noStrike" kern="1200" noProof="0">
                          <a:solidFill>
                            <a:srgbClr val="000000"/>
                          </a:solidFill>
                          <a:effectLst/>
                        </a:rPr>
                        <a:t>Controls, Mechanical Equipment</a:t>
                      </a:r>
                      <a:endParaRPr lang="en-US"/>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4"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lvl="0" algn="r">
                        <a:buNone/>
                      </a:pPr>
                      <a:r>
                        <a:rPr lang="en-US" sz="1200" b="0" i="0" u="none" strike="noStrike" kern="1200">
                          <a:solidFill>
                            <a:srgbClr val="000000"/>
                          </a:solidFill>
                          <a:effectLst/>
                          <a:latin typeface="Arial"/>
                        </a:rPr>
                        <a:t>$905,425</a:t>
                      </a:r>
                      <a:endParaRPr lang="en-US"/>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4"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extLst>
                  <a:ext uri="{0D108BD9-81ED-4DB2-BD59-A6C34878D82A}">
                    <a16:rowId xmlns:a16="http://schemas.microsoft.com/office/drawing/2014/main" val="2248645678"/>
                  </a:ext>
                </a:extLst>
              </a:tr>
              <a:tr h="361554">
                <a:tc>
                  <a:txBody>
                    <a:bodyPr/>
                    <a:lstStyle/>
                    <a:p>
                      <a:pPr marL="0" lvl="0" algn="l">
                        <a:buNone/>
                      </a:pPr>
                      <a:r>
                        <a:rPr lang="en-US" sz="1200" b="0" i="0" u="none" strike="noStrike" kern="1200" noProof="0">
                          <a:solidFill>
                            <a:srgbClr val="000000"/>
                          </a:solidFill>
                          <a:effectLst/>
                          <a:latin typeface="Arial"/>
                          <a:ea typeface="+mn-ea"/>
                          <a:cs typeface="+mn-cs"/>
                        </a:rPr>
                        <a:t>Lanier MS</a:t>
                      </a:r>
                      <a:endParaRPr lang="en-US"/>
                    </a:p>
                  </a:txBody>
                  <a:tcPr>
                    <a:lnL w="9524">
                      <a:solidFill>
                        <a:srgbClr val="B0CBD7"/>
                      </a:solidFill>
                    </a:lnL>
                    <a:lnR w="9524">
                      <a:solidFill>
                        <a:srgbClr val="B0CBD7"/>
                      </a:solidFill>
                    </a:lnR>
                    <a:lnT w="9525" cap="flat" cmpd="sng" algn="ctr">
                      <a:solidFill>
                        <a:srgbClr val="B0CBD7"/>
                      </a:solidFill>
                      <a:prstDash val="solid"/>
                      <a:round/>
                      <a:headEnd type="none" w="med" len="med"/>
                      <a:tailEnd type="none" w="med" len="med"/>
                    </a:lnT>
                    <a:lnB w="9524">
                      <a:solidFill>
                        <a:srgbClr val="B0CBD7"/>
                      </a:solidFill>
                    </a:lnB>
                    <a:solidFill>
                      <a:schemeClr val="accent1">
                        <a:lumMod val="20000"/>
                        <a:lumOff val="80000"/>
                      </a:schemeClr>
                    </a:solidFill>
                  </a:tcPr>
                </a:tc>
                <a:tc>
                  <a:txBody>
                    <a:bodyPr/>
                    <a:lstStyle/>
                    <a:p>
                      <a:pPr marL="0" lvl="0" algn="ctr">
                        <a:buNone/>
                      </a:pPr>
                      <a:r>
                        <a:rPr lang="en-US" sz="1200" b="0" i="0" u="none" strike="noStrike" kern="1200">
                          <a:solidFill>
                            <a:srgbClr val="000000"/>
                          </a:solidFill>
                          <a:effectLst/>
                          <a:latin typeface="Arial"/>
                          <a:ea typeface="+mn-ea"/>
                          <a:cs typeface="+mn-cs"/>
                        </a:rPr>
                        <a:t>1,069</a:t>
                      </a:r>
                      <a:endParaRPr lang="en-US"/>
                    </a:p>
                  </a:txBody>
                  <a:tcPr>
                    <a:lnL w="9524">
                      <a:solidFill>
                        <a:srgbClr val="B0CBD7"/>
                      </a:solidFill>
                    </a:lnL>
                    <a:lnR w="9524">
                      <a:solidFill>
                        <a:srgbClr val="B0CBD7"/>
                      </a:solidFill>
                    </a:lnR>
                    <a:lnT w="9525" cap="flat" cmpd="sng" algn="ctr">
                      <a:solidFill>
                        <a:srgbClr val="B0CBD7"/>
                      </a:solidFill>
                      <a:prstDash val="solid"/>
                      <a:round/>
                      <a:headEnd type="none" w="med" len="med"/>
                      <a:tailEnd type="none" w="med" len="med"/>
                    </a:lnT>
                    <a:lnB w="9524">
                      <a:solidFill>
                        <a:srgbClr val="B0CBD7"/>
                      </a:solidFill>
                    </a:lnB>
                    <a:solidFill>
                      <a:schemeClr val="accent1">
                        <a:lumMod val="20000"/>
                        <a:lumOff val="80000"/>
                      </a:schemeClr>
                    </a:solidFill>
                  </a:tcPr>
                </a:tc>
                <a:tc>
                  <a:txBody>
                    <a:bodyPr/>
                    <a:lstStyle/>
                    <a:p>
                      <a:pPr marL="0" lvl="0" algn="ctr">
                        <a:buNone/>
                      </a:pPr>
                      <a:r>
                        <a:rPr lang="en-US" sz="1200" b="0" i="0" u="none" strike="noStrike" kern="1200">
                          <a:solidFill>
                            <a:srgbClr val="000000"/>
                          </a:solidFill>
                          <a:effectLst/>
                          <a:latin typeface="Arial"/>
                          <a:ea typeface="+mn-ea"/>
                          <a:cs typeface="+mn-cs"/>
                        </a:rPr>
                        <a:t>140%</a:t>
                      </a:r>
                      <a:endParaRPr lang="en-US"/>
                    </a:p>
                  </a:txBody>
                  <a:tcPr>
                    <a:lnL w="9524">
                      <a:solidFill>
                        <a:srgbClr val="B0CBD7"/>
                      </a:solidFill>
                    </a:lnL>
                    <a:lnR w="9524">
                      <a:solidFill>
                        <a:srgbClr val="B0CBD7"/>
                      </a:solidFill>
                    </a:lnR>
                    <a:lnT w="9525" cap="flat" cmpd="sng" algn="ctr">
                      <a:solidFill>
                        <a:srgbClr val="B0CBD7"/>
                      </a:solidFill>
                      <a:prstDash val="solid"/>
                      <a:round/>
                      <a:headEnd type="none" w="med" len="med"/>
                      <a:tailEnd type="none" w="med" len="med"/>
                    </a:lnT>
                    <a:lnB w="9524">
                      <a:solidFill>
                        <a:srgbClr val="B0CBD7"/>
                      </a:solidFill>
                    </a:lnB>
                    <a:solidFill>
                      <a:schemeClr val="accent1">
                        <a:lumMod val="20000"/>
                        <a:lumOff val="80000"/>
                      </a:schemeClr>
                    </a:solidFill>
                  </a:tcPr>
                </a:tc>
                <a:tc>
                  <a:txBody>
                    <a:bodyPr/>
                    <a:lstStyle/>
                    <a:p>
                      <a:pPr marL="0" lvl="0" algn="l">
                        <a:buNone/>
                      </a:pPr>
                      <a:r>
                        <a:rPr lang="en-US" sz="1200" b="0" i="0" u="none" strike="noStrike" kern="1200">
                          <a:solidFill>
                            <a:srgbClr val="000000"/>
                          </a:solidFill>
                          <a:effectLst/>
                          <a:latin typeface="Arial"/>
                          <a:ea typeface="+mn-ea"/>
                          <a:cs typeface="+mn-cs"/>
                        </a:rPr>
                        <a:t>Rooftop, Exhaust Fans, Chiller, Controls Replacement</a:t>
                      </a:r>
                      <a:endParaRPr lang="en-US"/>
                    </a:p>
                  </a:txBody>
                  <a:tcPr>
                    <a:lnL w="9524">
                      <a:solidFill>
                        <a:srgbClr val="B0CBD7"/>
                      </a:solidFill>
                    </a:lnL>
                    <a:lnR w="9524">
                      <a:solidFill>
                        <a:srgbClr val="B0CBD7"/>
                      </a:solidFill>
                    </a:lnR>
                    <a:lnT w="9525" cap="flat" cmpd="sng" algn="ctr">
                      <a:solidFill>
                        <a:srgbClr val="B0CBD7"/>
                      </a:solidFill>
                      <a:prstDash val="solid"/>
                      <a:round/>
                      <a:headEnd type="none" w="med" len="med"/>
                      <a:tailEnd type="none" w="med" len="med"/>
                    </a:lnT>
                    <a:lnB w="9524">
                      <a:solidFill>
                        <a:srgbClr val="B0CBD7"/>
                      </a:solidFill>
                    </a:lnB>
                    <a:solidFill>
                      <a:schemeClr val="accent1">
                        <a:lumMod val="20000"/>
                        <a:lumOff val="80000"/>
                      </a:schemeClr>
                    </a:solidFill>
                  </a:tcPr>
                </a:tc>
                <a:tc>
                  <a:txBody>
                    <a:bodyPr/>
                    <a:lstStyle/>
                    <a:p>
                      <a:pPr marL="0" lvl="0" algn="r">
                        <a:buNone/>
                      </a:pPr>
                      <a:r>
                        <a:rPr lang="en-US" sz="1200" b="0" i="0" u="none" strike="noStrike" kern="1200">
                          <a:solidFill>
                            <a:srgbClr val="000000"/>
                          </a:solidFill>
                          <a:effectLst/>
                          <a:latin typeface="Arial"/>
                          <a:ea typeface="+mn-ea"/>
                          <a:cs typeface="+mn-cs"/>
                        </a:rPr>
                        <a:t>$2,350,801</a:t>
                      </a:r>
                      <a:endParaRPr lang="en-US"/>
                    </a:p>
                  </a:txBody>
                  <a:tcPr>
                    <a:lnL w="9524">
                      <a:solidFill>
                        <a:srgbClr val="B0CBD7"/>
                      </a:solidFill>
                    </a:lnL>
                    <a:lnR w="9524">
                      <a:solidFill>
                        <a:srgbClr val="B0CBD7"/>
                      </a:solidFill>
                    </a:lnR>
                    <a:lnT w="9525" cap="flat" cmpd="sng" algn="ctr">
                      <a:solidFill>
                        <a:srgbClr val="B0CBD7"/>
                      </a:solidFill>
                      <a:prstDash val="solid"/>
                      <a:round/>
                      <a:headEnd type="none" w="med" len="med"/>
                      <a:tailEnd type="none" w="med" len="med"/>
                    </a:lnT>
                    <a:lnB w="9524">
                      <a:solidFill>
                        <a:srgbClr val="B0CBD7"/>
                      </a:solidFill>
                    </a:lnB>
                    <a:solidFill>
                      <a:schemeClr val="accent1">
                        <a:lumMod val="20000"/>
                        <a:lumOff val="80000"/>
                      </a:schemeClr>
                    </a:solidFill>
                  </a:tcPr>
                </a:tc>
                <a:extLst>
                  <a:ext uri="{0D108BD9-81ED-4DB2-BD59-A6C34878D82A}">
                    <a16:rowId xmlns:a16="http://schemas.microsoft.com/office/drawing/2014/main" val="4082325279"/>
                  </a:ext>
                </a:extLst>
              </a:tr>
              <a:tr h="460159">
                <a:tc>
                  <a:txBody>
                    <a:bodyPr/>
                    <a:lstStyle/>
                    <a:p>
                      <a:pPr marL="0" lvl="0" algn="l">
                        <a:buNone/>
                      </a:pPr>
                      <a:r>
                        <a:rPr lang="en-US" sz="1200" b="0" i="0" u="none" strike="noStrike" kern="1200">
                          <a:solidFill>
                            <a:srgbClr val="000000"/>
                          </a:solidFill>
                          <a:effectLst/>
                          <a:latin typeface="Arial"/>
                        </a:rPr>
                        <a:t>MacGregor ES</a:t>
                      </a:r>
                      <a:endParaRPr lang="en-US"/>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4"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lvl="0" algn="ctr" rtl="0">
                        <a:buNone/>
                      </a:pPr>
                      <a:r>
                        <a:rPr lang="en-US" sz="1200" b="0" i="0" u="none" strike="noStrike" kern="1200">
                          <a:solidFill>
                            <a:srgbClr val="000000"/>
                          </a:solidFill>
                          <a:effectLst/>
                          <a:latin typeface="Arial"/>
                        </a:rPr>
                        <a:t>433</a:t>
                      </a:r>
                      <a:endParaRPr lang="en-US"/>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4"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lvl="0" algn="ctr" rtl="0">
                        <a:buNone/>
                      </a:pPr>
                      <a:r>
                        <a:rPr lang="en-US" sz="1200" b="0" i="0" u="none" strike="noStrike" kern="1200">
                          <a:solidFill>
                            <a:srgbClr val="000000"/>
                          </a:solidFill>
                          <a:effectLst/>
                          <a:latin typeface="Arial"/>
                        </a:rPr>
                        <a:t>84%</a:t>
                      </a:r>
                      <a:endParaRPr lang="en-US"/>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4"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lvl="0" algn="l" rtl="0">
                        <a:buNone/>
                      </a:pPr>
                      <a:r>
                        <a:rPr lang="en-US" sz="1200" b="0" i="0" u="none" strike="noStrike" kern="1200">
                          <a:solidFill>
                            <a:srgbClr val="000000"/>
                          </a:solidFill>
                          <a:effectLst/>
                          <a:latin typeface="Arial"/>
                        </a:rPr>
                        <a:t>Chiller Replacement</a:t>
                      </a:r>
                      <a:endParaRPr lang="en-US"/>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4"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lvl="0" algn="r">
                        <a:buNone/>
                      </a:pPr>
                      <a:r>
                        <a:rPr lang="en-US" sz="1200" b="0" i="0" u="none" strike="noStrike" kern="1200">
                          <a:solidFill>
                            <a:srgbClr val="000000"/>
                          </a:solidFill>
                          <a:effectLst/>
                          <a:latin typeface="Arial"/>
                        </a:rPr>
                        <a:t>$287,035</a:t>
                      </a:r>
                      <a:endParaRPr lang="en-US"/>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4"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extLst>
                  <a:ext uri="{0D108BD9-81ED-4DB2-BD59-A6C34878D82A}">
                    <a16:rowId xmlns:a16="http://schemas.microsoft.com/office/drawing/2014/main" val="2269856421"/>
                  </a:ext>
                </a:extLst>
              </a:tr>
              <a:tr h="460159">
                <a:tc>
                  <a:txBody>
                    <a:bodyPr/>
                    <a:lstStyle/>
                    <a:p>
                      <a:pPr marL="0" lvl="0" algn="l" rtl="0">
                        <a:buNone/>
                      </a:pPr>
                      <a:r>
                        <a:rPr lang="en-US" sz="1200" b="0" i="0" u="none" strike="noStrike" kern="1200">
                          <a:solidFill>
                            <a:srgbClr val="000000"/>
                          </a:solidFill>
                          <a:effectLst/>
                          <a:latin typeface="Arial"/>
                        </a:rPr>
                        <a:t>Meyerland PVA MS</a:t>
                      </a:r>
                      <a:endParaRPr lang="en-US"/>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tc>
                  <a:txBody>
                    <a:bodyPr/>
                    <a:lstStyle/>
                    <a:p>
                      <a:pPr marL="0" lvl="0" algn="ctr" rtl="0">
                        <a:buNone/>
                      </a:pPr>
                      <a:r>
                        <a:rPr lang="en-US" sz="1200" b="0" i="0" u="none" strike="noStrike" kern="1200">
                          <a:solidFill>
                            <a:srgbClr val="000000"/>
                          </a:solidFill>
                          <a:effectLst/>
                          <a:latin typeface="Arial"/>
                        </a:rPr>
                        <a:t>1,122</a:t>
                      </a:r>
                      <a:endParaRPr lang="en-US"/>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tc>
                  <a:txBody>
                    <a:bodyPr/>
                    <a:lstStyle/>
                    <a:p>
                      <a:pPr marL="0" lvl="0" algn="ctr" rtl="0">
                        <a:buNone/>
                      </a:pPr>
                      <a:r>
                        <a:rPr lang="en-US" sz="1200" b="0" i="0" u="none" strike="noStrike" kern="1200">
                          <a:solidFill>
                            <a:srgbClr val="000000"/>
                          </a:solidFill>
                          <a:effectLst/>
                          <a:latin typeface="Arial"/>
                        </a:rPr>
                        <a:t>78%</a:t>
                      </a:r>
                      <a:endParaRPr lang="en-US"/>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tc>
                  <a:txBody>
                    <a:bodyPr/>
                    <a:lstStyle/>
                    <a:p>
                      <a:pPr marL="0" lvl="0" algn="l" rtl="0">
                        <a:buNone/>
                      </a:pPr>
                      <a:r>
                        <a:rPr lang="en-US" sz="1200" b="0" i="0" u="none" strike="noStrike" kern="1200">
                          <a:solidFill>
                            <a:srgbClr val="000000"/>
                          </a:solidFill>
                          <a:effectLst/>
                          <a:latin typeface="Arial"/>
                        </a:rPr>
                        <a:t>HVAC System Replacement</a:t>
                      </a:r>
                      <a:endParaRPr lang="en-US"/>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tc>
                  <a:txBody>
                    <a:bodyPr/>
                    <a:lstStyle/>
                    <a:p>
                      <a:pPr marL="0" lvl="0" algn="r" rtl="0">
                        <a:buNone/>
                      </a:pPr>
                      <a:r>
                        <a:rPr lang="en-US" sz="1200" b="0" i="0" u="none" strike="noStrike" kern="1200">
                          <a:solidFill>
                            <a:srgbClr val="000000"/>
                          </a:solidFill>
                          <a:effectLst/>
                          <a:latin typeface="Arial"/>
                        </a:rPr>
                        <a:t>$651,812</a:t>
                      </a:r>
                      <a:endParaRPr lang="en-US" sz="1200" b="0" i="0" u="none" strike="noStrike">
                        <a:effectLst/>
                        <a:latin typeface="Arial"/>
                      </a:endParaRP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extLst>
                  <a:ext uri="{0D108BD9-81ED-4DB2-BD59-A6C34878D82A}">
                    <a16:rowId xmlns:a16="http://schemas.microsoft.com/office/drawing/2014/main" val="3215182967"/>
                  </a:ext>
                </a:extLst>
              </a:tr>
              <a:tr h="460159">
                <a:tc>
                  <a:txBody>
                    <a:bodyPr/>
                    <a:lstStyle/>
                    <a:p>
                      <a:pPr marL="0" lvl="0" algn="l" rtl="0">
                        <a:buNone/>
                      </a:pPr>
                      <a:r>
                        <a:rPr lang="en-US" sz="1200" b="0" i="0" u="none" strike="noStrike" kern="1200">
                          <a:solidFill>
                            <a:srgbClr val="000000"/>
                          </a:solidFill>
                          <a:effectLst/>
                          <a:latin typeface="Arial"/>
                        </a:rPr>
                        <a:t>Northside HS</a:t>
                      </a:r>
                      <a:endParaRPr lang="en-US"/>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lvl="0" algn="ctr" rtl="0">
                        <a:buNone/>
                      </a:pPr>
                      <a:r>
                        <a:rPr lang="en-US" sz="1200" b="0" i="0" u="none" strike="noStrike" kern="1200">
                          <a:solidFill>
                            <a:srgbClr val="000000"/>
                          </a:solidFill>
                          <a:effectLst/>
                          <a:latin typeface="Arial"/>
                        </a:rPr>
                        <a:t>1,168</a:t>
                      </a:r>
                      <a:endParaRPr lang="en-US"/>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lvl="0" algn="ctr" rtl="0">
                        <a:buNone/>
                      </a:pPr>
                      <a:r>
                        <a:rPr lang="en-US" sz="1200" b="0" i="0" u="none" strike="noStrike" kern="1200">
                          <a:solidFill>
                            <a:srgbClr val="000000"/>
                          </a:solidFill>
                          <a:effectLst/>
                          <a:latin typeface="Arial"/>
                        </a:rPr>
                        <a:t>73%</a:t>
                      </a:r>
                      <a:endParaRPr lang="en-US"/>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lvl="0" algn="l" rtl="0">
                        <a:buNone/>
                      </a:pPr>
                      <a:r>
                        <a:rPr lang="en-US" sz="1200" b="0" i="0" u="none" strike="noStrike" kern="1200">
                          <a:solidFill>
                            <a:srgbClr val="000000"/>
                          </a:solidFill>
                          <a:effectLst/>
                          <a:latin typeface="Arial"/>
                        </a:rPr>
                        <a:t>Chiller Replacement</a:t>
                      </a:r>
                      <a:endParaRPr lang="en-US"/>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lvl="0" algn="r" rtl="0">
                        <a:buNone/>
                      </a:pPr>
                      <a:r>
                        <a:rPr lang="en-US" sz="1200" b="0" i="0" u="none" strike="noStrike" kern="1200">
                          <a:solidFill>
                            <a:srgbClr val="000000"/>
                          </a:solidFill>
                          <a:effectLst/>
                          <a:latin typeface="Arial"/>
                        </a:rPr>
                        <a:t>$</a:t>
                      </a:r>
                      <a:r>
                        <a:rPr lang="en-US" sz="1200" b="0" i="0" u="none" strike="noStrike" kern="1200" noProof="0">
                          <a:solidFill>
                            <a:srgbClr val="000000"/>
                          </a:solidFill>
                          <a:effectLst/>
                          <a:latin typeface="Arial"/>
                        </a:rPr>
                        <a:t>572,040</a:t>
                      </a:r>
                      <a:endParaRPr lang="en-US" sz="1200" b="0" i="0" u="none" strike="noStrike" kern="1200">
                        <a:solidFill>
                          <a:srgbClr val="000000"/>
                        </a:solidFill>
                        <a:effectLst/>
                        <a:latin typeface="Arial"/>
                      </a:endParaRP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extLst>
                  <a:ext uri="{0D108BD9-81ED-4DB2-BD59-A6C34878D82A}">
                    <a16:rowId xmlns:a16="http://schemas.microsoft.com/office/drawing/2014/main" val="3982662128"/>
                  </a:ext>
                </a:extLst>
              </a:tr>
              <a:tr h="460159">
                <a:tc>
                  <a:txBody>
                    <a:bodyPr/>
                    <a:lstStyle/>
                    <a:p>
                      <a:pPr marL="0" lvl="0" algn="l" rtl="0">
                        <a:buNone/>
                      </a:pPr>
                      <a:r>
                        <a:rPr lang="en-US" sz="1200" b="0" i="0" u="none" strike="noStrike" kern="1200">
                          <a:solidFill>
                            <a:srgbClr val="000000"/>
                          </a:solidFill>
                          <a:effectLst/>
                          <a:latin typeface="Arial"/>
                        </a:rPr>
                        <a:t>Poe ES</a:t>
                      </a:r>
                      <a:endParaRPr lang="en-US"/>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tc>
                  <a:txBody>
                    <a:bodyPr/>
                    <a:lstStyle/>
                    <a:p>
                      <a:pPr marL="0" lvl="0" algn="ctr" rtl="0">
                        <a:buNone/>
                      </a:pPr>
                      <a:r>
                        <a:rPr lang="en-US" sz="1200" b="0" i="0" u="none" strike="noStrike" kern="1200">
                          <a:solidFill>
                            <a:srgbClr val="000000"/>
                          </a:solidFill>
                          <a:effectLst/>
                          <a:latin typeface="Arial"/>
                        </a:rPr>
                        <a:t>831</a:t>
                      </a:r>
                      <a:endParaRPr lang="en-US"/>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tc>
                  <a:txBody>
                    <a:bodyPr/>
                    <a:lstStyle/>
                    <a:p>
                      <a:pPr marL="0" lvl="0" algn="ctr" rtl="0">
                        <a:buNone/>
                      </a:pPr>
                      <a:r>
                        <a:rPr lang="en-US" sz="1200" b="0" i="0" u="none" strike="noStrike" kern="1200">
                          <a:solidFill>
                            <a:srgbClr val="000000"/>
                          </a:solidFill>
                          <a:effectLst/>
                          <a:latin typeface="Arial"/>
                        </a:rPr>
                        <a:t>100%</a:t>
                      </a:r>
                      <a:endParaRPr lang="en-US"/>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tc>
                  <a:txBody>
                    <a:bodyPr/>
                    <a:lstStyle/>
                    <a:p>
                      <a:pPr marL="0" lvl="0" algn="l" rtl="0">
                        <a:buNone/>
                      </a:pPr>
                      <a:r>
                        <a:rPr lang="en-US" sz="1200" b="0" i="0" u="none" strike="noStrike" kern="1200">
                          <a:solidFill>
                            <a:srgbClr val="000000"/>
                          </a:solidFill>
                          <a:effectLst/>
                          <a:latin typeface="Arial"/>
                        </a:rPr>
                        <a:t>Controls Upgrade</a:t>
                      </a:r>
                      <a:endParaRPr lang="en-US"/>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tc>
                  <a:txBody>
                    <a:bodyPr/>
                    <a:lstStyle/>
                    <a:p>
                      <a:pPr marL="0" lvl="0" algn="r" rtl="0">
                        <a:buNone/>
                      </a:pPr>
                      <a:r>
                        <a:rPr lang="en-US" sz="1200" b="0" i="0" u="none" strike="noStrike" kern="1200">
                          <a:solidFill>
                            <a:srgbClr val="000000"/>
                          </a:solidFill>
                          <a:effectLst/>
                          <a:latin typeface="Arial"/>
                        </a:rPr>
                        <a:t>$525,000</a:t>
                      </a:r>
                      <a:endParaRPr lang="en-US"/>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extLst>
                  <a:ext uri="{0D108BD9-81ED-4DB2-BD59-A6C34878D82A}">
                    <a16:rowId xmlns:a16="http://schemas.microsoft.com/office/drawing/2014/main" val="1712210521"/>
                  </a:ext>
                </a:extLst>
              </a:tr>
              <a:tr h="460159">
                <a:tc>
                  <a:txBody>
                    <a:bodyPr/>
                    <a:lstStyle/>
                    <a:p>
                      <a:pPr marL="0" lvl="0" algn="l" rtl="0">
                        <a:buNone/>
                      </a:pPr>
                      <a:r>
                        <a:rPr lang="en-US" sz="1200" b="0" i="0" u="none" strike="noStrike" kern="1200">
                          <a:solidFill>
                            <a:srgbClr val="000000"/>
                          </a:solidFill>
                          <a:effectLst/>
                          <a:latin typeface="Arial"/>
                        </a:rPr>
                        <a:t>Red ES</a:t>
                      </a:r>
                      <a:endParaRPr lang="en-US"/>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lvl="0" algn="ctr" rtl="0">
                        <a:buNone/>
                      </a:pPr>
                      <a:r>
                        <a:rPr lang="en-US" sz="1200" b="0" i="0" u="none" strike="noStrike" kern="1200">
                          <a:solidFill>
                            <a:srgbClr val="000000"/>
                          </a:solidFill>
                          <a:effectLst/>
                          <a:latin typeface="Arial"/>
                        </a:rPr>
                        <a:t>580</a:t>
                      </a:r>
                      <a:endParaRPr lang="en-US"/>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lvl="0" algn="ctr" rtl="0">
                        <a:buNone/>
                      </a:pPr>
                      <a:r>
                        <a:rPr lang="en-US" sz="1200" b="0" i="0" u="none" strike="noStrike" kern="1200">
                          <a:solidFill>
                            <a:srgbClr val="000000"/>
                          </a:solidFill>
                          <a:effectLst/>
                          <a:latin typeface="Arial"/>
                        </a:rPr>
                        <a:t>85%</a:t>
                      </a:r>
                      <a:endParaRPr lang="en-US"/>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lvl="0" algn="l" rtl="0">
                        <a:buNone/>
                      </a:pPr>
                      <a:r>
                        <a:rPr lang="en-US" sz="1200" b="0" i="0" u="none" strike="noStrike" kern="1200">
                          <a:solidFill>
                            <a:srgbClr val="000000"/>
                          </a:solidFill>
                          <a:effectLst/>
                          <a:latin typeface="Arial"/>
                        </a:rPr>
                        <a:t>Controls, Chiller, (2) Boiler Replacement</a:t>
                      </a:r>
                      <a:endParaRPr lang="en-US"/>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lvl="0" algn="r" rtl="0">
                        <a:buNone/>
                      </a:pPr>
                      <a:r>
                        <a:rPr lang="en-US" sz="1200" b="0" i="0" u="none" strike="noStrike" kern="1200">
                          <a:solidFill>
                            <a:srgbClr val="000000"/>
                          </a:solidFill>
                          <a:effectLst/>
                          <a:latin typeface="Arial"/>
                        </a:rPr>
                        <a:t>$1,134,090</a:t>
                      </a:r>
                      <a:endParaRPr lang="en-US"/>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extLst>
                  <a:ext uri="{0D108BD9-81ED-4DB2-BD59-A6C34878D82A}">
                    <a16:rowId xmlns:a16="http://schemas.microsoft.com/office/drawing/2014/main" val="414801200"/>
                  </a:ext>
                </a:extLst>
              </a:tr>
            </a:tbl>
          </a:graphicData>
        </a:graphic>
      </p:graphicFrame>
    </p:spTree>
    <p:extLst>
      <p:ext uri="{BB962C8B-B14F-4D97-AF65-F5344CB8AC3E}">
        <p14:creationId xmlns:p14="http://schemas.microsoft.com/office/powerpoint/2010/main" val="431690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C70CC-6EF9-D2EF-1A6F-C2D07DADFE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4F2D07-9500-C03A-A7BE-6C2804B5B10E}"/>
              </a:ext>
            </a:extLst>
          </p:cNvPr>
          <p:cNvSpPr>
            <a:spLocks noGrp="1"/>
          </p:cNvSpPr>
          <p:nvPr>
            <p:ph type="title"/>
          </p:nvPr>
        </p:nvSpPr>
        <p:spPr/>
        <p:txBody>
          <a:bodyPr>
            <a:normAutofit/>
          </a:bodyPr>
          <a:lstStyle/>
          <a:p>
            <a:r>
              <a:rPr lang="en-US" sz="5300">
                <a:latin typeface="Rockwell"/>
              </a:rPr>
              <a:t>HVAC Proposed Projects</a:t>
            </a:r>
            <a:endParaRPr lang="en-US"/>
          </a:p>
        </p:txBody>
      </p:sp>
      <p:sp>
        <p:nvSpPr>
          <p:cNvPr id="4" name="Slide Number Placeholder 3">
            <a:extLst>
              <a:ext uri="{FF2B5EF4-FFF2-40B4-BE49-F238E27FC236}">
                <a16:creationId xmlns:a16="http://schemas.microsoft.com/office/drawing/2014/main" id="{72B65CB2-F17D-7E11-1F52-25303989DF92}"/>
              </a:ext>
            </a:extLst>
          </p:cNvPr>
          <p:cNvSpPr>
            <a:spLocks noGrp="1"/>
          </p:cNvSpPr>
          <p:nvPr>
            <p:ph type="sldNum" sz="quarter" idx="12"/>
          </p:nvPr>
        </p:nvSpPr>
        <p:spPr/>
        <p:txBody>
          <a:bodyPr/>
          <a:lstStyle/>
          <a:p>
            <a:fld id="{FD52C1F8-3BA5-F24E-8618-E52498D87186}" type="slidenum">
              <a:rPr lang="en-US" smtClean="0"/>
              <a:t>29</a:t>
            </a:fld>
            <a:endParaRPr lang="en-US"/>
          </a:p>
        </p:txBody>
      </p:sp>
      <p:graphicFrame>
        <p:nvGraphicFramePr>
          <p:cNvPr id="8" name="Table 7">
            <a:extLst>
              <a:ext uri="{FF2B5EF4-FFF2-40B4-BE49-F238E27FC236}">
                <a16:creationId xmlns:a16="http://schemas.microsoft.com/office/drawing/2014/main" id="{E55CE81D-1976-D8B9-F974-D6AE0382618C}"/>
              </a:ext>
            </a:extLst>
          </p:cNvPr>
          <p:cNvGraphicFramePr>
            <a:graphicFrameLocks noGrp="1"/>
          </p:cNvGraphicFramePr>
          <p:nvPr>
            <p:extLst>
              <p:ext uri="{D42A27DB-BD31-4B8C-83A1-F6EECF244321}">
                <p14:modId xmlns:p14="http://schemas.microsoft.com/office/powerpoint/2010/main" val="2989161276"/>
              </p:ext>
            </p:extLst>
          </p:nvPr>
        </p:nvGraphicFramePr>
        <p:xfrm>
          <a:off x="725560" y="1599646"/>
          <a:ext cx="10934057" cy="4545561"/>
        </p:xfrm>
        <a:graphic>
          <a:graphicData uri="http://schemas.openxmlformats.org/drawingml/2006/table">
            <a:tbl>
              <a:tblPr firstRow="1" bandRow="1">
                <a:tableStyleId>{5C22544A-7EE6-4342-B048-85BDC9FD1C3A}</a:tableStyleId>
              </a:tblPr>
              <a:tblGrid>
                <a:gridCol w="1559734">
                  <a:extLst>
                    <a:ext uri="{9D8B030D-6E8A-4147-A177-3AD203B41FA5}">
                      <a16:colId xmlns:a16="http://schemas.microsoft.com/office/drawing/2014/main" val="605328320"/>
                    </a:ext>
                  </a:extLst>
                </a:gridCol>
                <a:gridCol w="1596651">
                  <a:extLst>
                    <a:ext uri="{9D8B030D-6E8A-4147-A177-3AD203B41FA5}">
                      <a16:colId xmlns:a16="http://schemas.microsoft.com/office/drawing/2014/main" val="894910918"/>
                    </a:ext>
                  </a:extLst>
                </a:gridCol>
                <a:gridCol w="1587420">
                  <a:extLst>
                    <a:ext uri="{9D8B030D-6E8A-4147-A177-3AD203B41FA5}">
                      <a16:colId xmlns:a16="http://schemas.microsoft.com/office/drawing/2014/main" val="2559979624"/>
                    </a:ext>
                  </a:extLst>
                </a:gridCol>
                <a:gridCol w="4208514">
                  <a:extLst>
                    <a:ext uri="{9D8B030D-6E8A-4147-A177-3AD203B41FA5}">
                      <a16:colId xmlns:a16="http://schemas.microsoft.com/office/drawing/2014/main" val="1926179052"/>
                    </a:ext>
                  </a:extLst>
                </a:gridCol>
                <a:gridCol w="1981738">
                  <a:extLst>
                    <a:ext uri="{9D8B030D-6E8A-4147-A177-3AD203B41FA5}">
                      <a16:colId xmlns:a16="http://schemas.microsoft.com/office/drawing/2014/main" val="4290716738"/>
                    </a:ext>
                  </a:extLst>
                </a:gridCol>
              </a:tblGrid>
              <a:tr h="407065">
                <a:tc>
                  <a:txBody>
                    <a:bodyPr/>
                    <a:lstStyle/>
                    <a:p>
                      <a:pPr marL="0" algn="l" rtl="0" eaLnBrk="1" fontAlgn="t" latinLnBrk="0" hangingPunct="1">
                        <a:buNone/>
                      </a:pPr>
                      <a:r>
                        <a:rPr lang="en-US" sz="1200" b="1" i="0" u="none" strike="noStrike" kern="1200">
                          <a:solidFill>
                            <a:srgbClr val="FFFFFF"/>
                          </a:solidFill>
                          <a:effectLst/>
                          <a:latin typeface="Arial"/>
                        </a:rPr>
                        <a:t>Campus</a:t>
                      </a:r>
                      <a:endParaRPr lang="en-US" sz="1200" b="0" i="0" u="none" strike="noStrike">
                        <a:effectLst/>
                        <a:latin typeface="Arial"/>
                      </a:endParaRPr>
                    </a:p>
                  </a:txBody>
                  <a:tcPr>
                    <a:lnL w="9525" cap="flat" cmpd="sng" algn="ctr">
                      <a:solidFill>
                        <a:srgbClr val="B0CBD7"/>
                      </a:solidFill>
                      <a:prstDash val="solid"/>
                      <a:round/>
                      <a:headEnd type="none" w="med" len="med"/>
                      <a:tailEnd type="none" w="med" len="med"/>
                    </a:lnL>
                    <a:lnR>
                      <a:noFill/>
                    </a:lnR>
                    <a:lnT w="9525" cap="flat" cmpd="sng" algn="ctr">
                      <a:solidFill>
                        <a:srgbClr val="B0CBD7"/>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B5CFDB"/>
                    </a:solidFill>
                  </a:tcPr>
                </a:tc>
                <a:tc>
                  <a:txBody>
                    <a:bodyPr/>
                    <a:lstStyle/>
                    <a:p>
                      <a:pPr marL="0" algn="l" rtl="0" eaLnBrk="1" fontAlgn="t" latinLnBrk="0" hangingPunct="1">
                        <a:buNone/>
                      </a:pPr>
                      <a:r>
                        <a:rPr lang="en-US" sz="1200" b="1" i="0" u="none" strike="noStrike" kern="1200">
                          <a:solidFill>
                            <a:srgbClr val="FFFFFF"/>
                          </a:solidFill>
                          <a:effectLst/>
                          <a:latin typeface="Arial"/>
                        </a:rPr>
                        <a:t>~Enrollment</a:t>
                      </a:r>
                      <a:endParaRPr lang="en-US" sz="1200" b="0" i="0" u="none" strike="noStrike">
                        <a:effectLst/>
                        <a:latin typeface="Arial"/>
                      </a:endParaRPr>
                    </a:p>
                  </a:txBody>
                  <a:tcPr>
                    <a:lnL>
                      <a:noFill/>
                    </a:lnL>
                    <a:lnR>
                      <a:noFill/>
                    </a:lnR>
                    <a:lnT w="9525" cap="flat" cmpd="sng" algn="ctr">
                      <a:solidFill>
                        <a:srgbClr val="B0CBD7"/>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B5CFDB"/>
                    </a:solidFill>
                  </a:tcPr>
                </a:tc>
                <a:tc>
                  <a:txBody>
                    <a:bodyPr/>
                    <a:lstStyle/>
                    <a:p>
                      <a:pPr marL="0" algn="l" rtl="0" eaLnBrk="1" fontAlgn="t" latinLnBrk="0" hangingPunct="1">
                        <a:buNone/>
                      </a:pPr>
                      <a:r>
                        <a:rPr lang="en-US" sz="1200" b="1" i="0" u="none" strike="noStrike" kern="1200">
                          <a:solidFill>
                            <a:srgbClr val="FFFFFF"/>
                          </a:solidFill>
                          <a:effectLst/>
                          <a:latin typeface="Arial"/>
                        </a:rPr>
                        <a:t>Perm. Utilization</a:t>
                      </a:r>
                      <a:endParaRPr lang="en-US" sz="1200" b="0" i="0" u="none" strike="noStrike">
                        <a:effectLst/>
                        <a:latin typeface="Arial"/>
                      </a:endParaRPr>
                    </a:p>
                  </a:txBody>
                  <a:tcPr>
                    <a:lnL>
                      <a:noFill/>
                    </a:lnL>
                    <a:lnR>
                      <a:noFill/>
                    </a:lnR>
                    <a:lnT w="9525" cap="flat" cmpd="sng" algn="ctr">
                      <a:solidFill>
                        <a:srgbClr val="B0CBD7"/>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B5CFDB"/>
                    </a:solidFill>
                  </a:tcPr>
                </a:tc>
                <a:tc>
                  <a:txBody>
                    <a:bodyPr/>
                    <a:lstStyle/>
                    <a:p>
                      <a:pPr marL="0" algn="l" rtl="0" eaLnBrk="1" fontAlgn="t" latinLnBrk="0" hangingPunct="1">
                        <a:buNone/>
                      </a:pPr>
                      <a:r>
                        <a:rPr lang="en-US" sz="1200" b="1" i="0" u="none" strike="noStrike" kern="1200">
                          <a:solidFill>
                            <a:srgbClr val="FFFFFF"/>
                          </a:solidFill>
                          <a:effectLst/>
                          <a:latin typeface="Arial"/>
                        </a:rPr>
                        <a:t>Scope of Work</a:t>
                      </a:r>
                      <a:endParaRPr lang="en-US" sz="1200" b="0" i="0" u="none" strike="noStrike">
                        <a:effectLst/>
                        <a:latin typeface="Arial"/>
                      </a:endParaRPr>
                    </a:p>
                  </a:txBody>
                  <a:tcPr>
                    <a:lnL>
                      <a:noFill/>
                    </a:lnL>
                    <a:lnR>
                      <a:noFill/>
                    </a:lnR>
                    <a:lnT w="9525" cap="flat" cmpd="sng" algn="ctr">
                      <a:solidFill>
                        <a:srgbClr val="B0CBD7"/>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B5CFDB"/>
                    </a:solidFill>
                  </a:tcPr>
                </a:tc>
                <a:tc>
                  <a:txBody>
                    <a:bodyPr/>
                    <a:lstStyle/>
                    <a:p>
                      <a:pPr marL="0" algn="l" rtl="0" eaLnBrk="1" fontAlgn="t" latinLnBrk="0" hangingPunct="1">
                        <a:buNone/>
                      </a:pPr>
                      <a:r>
                        <a:rPr lang="en-US" sz="1200" b="1" i="0" u="none" strike="noStrike" kern="1200">
                          <a:solidFill>
                            <a:srgbClr val="FFFFFF"/>
                          </a:solidFill>
                          <a:effectLst/>
                          <a:latin typeface="Arial"/>
                        </a:rPr>
                        <a:t>Investment</a:t>
                      </a:r>
                      <a:endParaRPr lang="en-US" sz="1200" b="0" i="0" u="none" strike="noStrike">
                        <a:effectLst/>
                        <a:latin typeface="Arial"/>
                      </a:endParaRPr>
                    </a:p>
                  </a:txBody>
                  <a:tcPr>
                    <a:lnL>
                      <a:noFill/>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B5CFDB"/>
                    </a:solidFill>
                  </a:tcPr>
                </a:tc>
                <a:extLst>
                  <a:ext uri="{0D108BD9-81ED-4DB2-BD59-A6C34878D82A}">
                    <a16:rowId xmlns:a16="http://schemas.microsoft.com/office/drawing/2014/main" val="73092464"/>
                  </a:ext>
                </a:extLst>
              </a:tr>
              <a:tr h="379928">
                <a:tc>
                  <a:txBody>
                    <a:bodyPr/>
                    <a:lstStyle/>
                    <a:p>
                      <a:pPr marL="0" lvl="0" algn="l" rtl="0">
                        <a:buNone/>
                      </a:pPr>
                      <a:r>
                        <a:rPr lang="en-US" sz="1200" b="0" i="0" u="none" strike="noStrike" kern="1200">
                          <a:solidFill>
                            <a:srgbClr val="000000"/>
                          </a:solidFill>
                          <a:effectLst/>
                          <a:latin typeface="Arial"/>
                        </a:rPr>
                        <a:t>Rogers, TH PE-12</a:t>
                      </a:r>
                      <a:endParaRPr lang="en-US"/>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25400" cap="flat" cmpd="sng" algn="ctr">
                      <a:solidFill>
                        <a:srgbClr val="FFFFFF"/>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tc>
                  <a:txBody>
                    <a:bodyPr/>
                    <a:lstStyle/>
                    <a:p>
                      <a:pPr marL="0" lvl="0" algn="ctr" rtl="0">
                        <a:buNone/>
                      </a:pPr>
                      <a:r>
                        <a:rPr lang="en-US" sz="1200" b="0" i="0" u="none" strike="noStrike" kern="1200">
                          <a:solidFill>
                            <a:srgbClr val="000000"/>
                          </a:solidFill>
                          <a:effectLst/>
                          <a:latin typeface="Arial"/>
                        </a:rPr>
                        <a:t>1,058</a:t>
                      </a:r>
                      <a:endParaRPr lang="en-US"/>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25400" cap="flat" cmpd="sng" algn="ctr">
                      <a:solidFill>
                        <a:srgbClr val="FFFFFF"/>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tc>
                  <a:txBody>
                    <a:bodyPr/>
                    <a:lstStyle/>
                    <a:p>
                      <a:pPr marL="0" lvl="0" algn="ctr" rtl="0">
                        <a:buNone/>
                      </a:pPr>
                      <a:r>
                        <a:rPr lang="en-US" sz="1200" b="0" i="0" u="none" strike="noStrike" kern="1200">
                          <a:solidFill>
                            <a:srgbClr val="000000"/>
                          </a:solidFill>
                          <a:effectLst/>
                          <a:latin typeface="Arial"/>
                        </a:rPr>
                        <a:t>82%</a:t>
                      </a:r>
                      <a:endParaRPr lang="en-US"/>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25400" cap="flat" cmpd="sng" algn="ctr">
                      <a:solidFill>
                        <a:srgbClr val="FFFFFF"/>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tc>
                  <a:txBody>
                    <a:bodyPr/>
                    <a:lstStyle/>
                    <a:p>
                      <a:pPr marL="0" lvl="0" algn="l" rtl="0">
                        <a:buNone/>
                      </a:pPr>
                      <a:r>
                        <a:rPr lang="en-US" sz="1200" b="0" i="0" u="none" strike="noStrike" kern="1200">
                          <a:solidFill>
                            <a:srgbClr val="000000"/>
                          </a:solidFill>
                          <a:effectLst/>
                          <a:latin typeface="Arial"/>
                        </a:rPr>
                        <a:t>HVAC System Replacement</a:t>
                      </a:r>
                      <a:endParaRPr lang="en-US"/>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25400" cap="flat" cmpd="sng" algn="ctr">
                      <a:solidFill>
                        <a:srgbClr val="FFFFFF"/>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tc>
                  <a:txBody>
                    <a:bodyPr/>
                    <a:lstStyle/>
                    <a:p>
                      <a:pPr marL="0" lvl="0" algn="r" rtl="0">
                        <a:buNone/>
                      </a:pPr>
                      <a:r>
                        <a:rPr lang="en-US" sz="1200" b="0" i="0" u="none" strike="noStrike" kern="1200">
                          <a:solidFill>
                            <a:srgbClr val="000000"/>
                          </a:solidFill>
                          <a:effectLst/>
                          <a:latin typeface="Arial"/>
                        </a:rPr>
                        <a:t>$784,308</a:t>
                      </a:r>
                      <a:endParaRPr lang="en-US"/>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25400" cap="flat" cmpd="sng" algn="ctr">
                      <a:solidFill>
                        <a:srgbClr val="FFFFFF"/>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extLst>
                  <a:ext uri="{0D108BD9-81ED-4DB2-BD59-A6C34878D82A}">
                    <a16:rowId xmlns:a16="http://schemas.microsoft.com/office/drawing/2014/main" val="1664731738"/>
                  </a:ext>
                </a:extLst>
              </a:tr>
              <a:tr h="379928">
                <a:tc>
                  <a:txBody>
                    <a:bodyPr/>
                    <a:lstStyle/>
                    <a:p>
                      <a:pPr lvl="0" algn="l">
                        <a:lnSpc>
                          <a:spcPct val="100000"/>
                        </a:lnSpc>
                        <a:spcBef>
                          <a:spcPts val="0"/>
                        </a:spcBef>
                        <a:spcAft>
                          <a:spcPts val="0"/>
                        </a:spcAft>
                        <a:buNone/>
                      </a:pPr>
                      <a:r>
                        <a:rPr lang="en-US" sz="1200" b="0" i="0" u="none" strike="noStrike" kern="1200" noProof="0">
                          <a:solidFill>
                            <a:srgbClr val="000000"/>
                          </a:solidFill>
                          <a:effectLst/>
                          <a:latin typeface="Arial"/>
                          <a:ea typeface="+mn-ea"/>
                          <a:cs typeface="+mn-cs"/>
                        </a:rPr>
                        <a:t>Sanchez ES</a:t>
                      </a:r>
                      <a:endParaRPr lang="en-US"/>
                    </a:p>
                  </a:txBody>
                  <a:tcPr>
                    <a:lnL w="9524">
                      <a:solidFill>
                        <a:srgbClr val="B0CBD7"/>
                      </a:solidFill>
                    </a:lnL>
                    <a:lnR w="9524">
                      <a:solidFill>
                        <a:srgbClr val="B0CBD7"/>
                      </a:solidFill>
                    </a:lnR>
                    <a:lnT w="9525" cap="flat" cmpd="sng" algn="ctr">
                      <a:solidFill>
                        <a:srgbClr val="B0CBD7"/>
                      </a:solidFill>
                      <a:prstDash val="solid"/>
                      <a:round/>
                      <a:headEnd type="none" w="med" len="med"/>
                      <a:tailEnd type="none" w="med" len="med"/>
                    </a:lnT>
                    <a:lnB w="9524" cap="flat" cmpd="sng" algn="ctr">
                      <a:solidFill>
                        <a:srgbClr val="B0CBD7"/>
                      </a:solidFill>
                      <a:prstDash val="solid"/>
                      <a:round/>
                      <a:headEnd type="none" w="med" len="med"/>
                      <a:tailEnd type="none" w="med" len="med"/>
                    </a:lnB>
                    <a:solidFill>
                      <a:schemeClr val="accent1">
                        <a:lumMod val="20000"/>
                        <a:lumOff val="80000"/>
                      </a:schemeClr>
                    </a:solidFill>
                  </a:tcPr>
                </a:tc>
                <a:tc>
                  <a:txBody>
                    <a:bodyPr/>
                    <a:lstStyle/>
                    <a:p>
                      <a:pPr marL="0" lvl="0" algn="ctr">
                        <a:buNone/>
                      </a:pPr>
                      <a:r>
                        <a:rPr lang="en-US" sz="1200" b="0" i="0" u="none" strike="noStrike" kern="1200">
                          <a:solidFill>
                            <a:srgbClr val="000000"/>
                          </a:solidFill>
                          <a:effectLst/>
                          <a:latin typeface="Arial"/>
                          <a:ea typeface="+mn-ea"/>
                          <a:cs typeface="+mn-cs"/>
                        </a:rPr>
                        <a:t>431</a:t>
                      </a:r>
                      <a:endParaRPr lang="en-US"/>
                    </a:p>
                  </a:txBody>
                  <a:tcPr>
                    <a:lnL w="9524">
                      <a:solidFill>
                        <a:srgbClr val="B0CBD7"/>
                      </a:solidFill>
                    </a:lnL>
                    <a:lnR w="9524">
                      <a:solidFill>
                        <a:srgbClr val="B0CBD7"/>
                      </a:solidFill>
                    </a:lnR>
                    <a:lnT w="9525" cap="flat" cmpd="sng" algn="ctr">
                      <a:solidFill>
                        <a:srgbClr val="B0CBD7"/>
                      </a:solidFill>
                      <a:prstDash val="solid"/>
                      <a:round/>
                      <a:headEnd type="none" w="med" len="med"/>
                      <a:tailEnd type="none" w="med" len="med"/>
                    </a:lnT>
                    <a:lnB w="9524" cap="flat" cmpd="sng" algn="ctr">
                      <a:solidFill>
                        <a:srgbClr val="B0CBD7"/>
                      </a:solidFill>
                      <a:prstDash val="solid"/>
                      <a:round/>
                      <a:headEnd type="none" w="med" len="med"/>
                      <a:tailEnd type="none" w="med" len="med"/>
                    </a:lnB>
                    <a:solidFill>
                      <a:schemeClr val="accent1">
                        <a:lumMod val="20000"/>
                        <a:lumOff val="80000"/>
                      </a:schemeClr>
                    </a:solidFill>
                  </a:tcPr>
                </a:tc>
                <a:tc>
                  <a:txBody>
                    <a:bodyPr/>
                    <a:lstStyle/>
                    <a:p>
                      <a:pPr marL="0" lvl="0" algn="ctr">
                        <a:buNone/>
                      </a:pPr>
                      <a:r>
                        <a:rPr lang="en-US" sz="1200" b="0" i="0" u="none" strike="noStrike" kern="1200">
                          <a:solidFill>
                            <a:srgbClr val="000000"/>
                          </a:solidFill>
                          <a:effectLst/>
                          <a:latin typeface="Arial"/>
                          <a:ea typeface="+mn-ea"/>
                          <a:cs typeface="+mn-cs"/>
                        </a:rPr>
                        <a:t>69%</a:t>
                      </a:r>
                      <a:endParaRPr lang="en-US"/>
                    </a:p>
                  </a:txBody>
                  <a:tcPr>
                    <a:lnL w="9524">
                      <a:solidFill>
                        <a:srgbClr val="B0CBD7"/>
                      </a:solidFill>
                    </a:lnL>
                    <a:lnR w="9524">
                      <a:solidFill>
                        <a:srgbClr val="B0CBD7"/>
                      </a:solidFill>
                    </a:lnR>
                    <a:lnT w="9525" cap="flat" cmpd="sng" algn="ctr">
                      <a:solidFill>
                        <a:srgbClr val="B0CBD7"/>
                      </a:solidFill>
                      <a:prstDash val="solid"/>
                      <a:round/>
                      <a:headEnd type="none" w="med" len="med"/>
                      <a:tailEnd type="none" w="med" len="med"/>
                    </a:lnT>
                    <a:lnB w="9524" cap="flat" cmpd="sng" algn="ctr">
                      <a:solidFill>
                        <a:srgbClr val="B0CBD7"/>
                      </a:solidFill>
                      <a:prstDash val="solid"/>
                      <a:round/>
                      <a:headEnd type="none" w="med" len="med"/>
                      <a:tailEnd type="none" w="med" len="med"/>
                    </a:lnB>
                    <a:solidFill>
                      <a:schemeClr val="accent1">
                        <a:lumMod val="20000"/>
                        <a:lumOff val="80000"/>
                      </a:schemeClr>
                    </a:solidFill>
                  </a:tcPr>
                </a:tc>
                <a:tc>
                  <a:txBody>
                    <a:bodyPr/>
                    <a:lstStyle/>
                    <a:p>
                      <a:pPr marL="0" lvl="0" algn="l">
                        <a:buNone/>
                      </a:pPr>
                      <a:r>
                        <a:rPr lang="en-US" sz="1200" b="0" i="0" u="none" strike="noStrike" kern="1200">
                          <a:solidFill>
                            <a:srgbClr val="000000"/>
                          </a:solidFill>
                          <a:effectLst/>
                          <a:latin typeface="Arial"/>
                          <a:ea typeface="+mn-ea"/>
                          <a:cs typeface="+mn-cs"/>
                        </a:rPr>
                        <a:t>Controls, Mechanical Equipment</a:t>
                      </a:r>
                      <a:endParaRPr lang="en-US"/>
                    </a:p>
                  </a:txBody>
                  <a:tcPr>
                    <a:lnL w="9524">
                      <a:solidFill>
                        <a:srgbClr val="B0CBD7"/>
                      </a:solidFill>
                    </a:lnL>
                    <a:lnR w="9524">
                      <a:solidFill>
                        <a:srgbClr val="B0CBD7"/>
                      </a:solidFill>
                    </a:lnR>
                    <a:lnT w="9525" cap="flat" cmpd="sng" algn="ctr">
                      <a:solidFill>
                        <a:srgbClr val="B0CBD7"/>
                      </a:solidFill>
                      <a:prstDash val="solid"/>
                      <a:round/>
                      <a:headEnd type="none" w="med" len="med"/>
                      <a:tailEnd type="none" w="med" len="med"/>
                    </a:lnT>
                    <a:lnB w="9524" cap="flat" cmpd="sng" algn="ctr">
                      <a:solidFill>
                        <a:srgbClr val="B0CBD7"/>
                      </a:solidFill>
                      <a:prstDash val="solid"/>
                      <a:round/>
                      <a:headEnd type="none" w="med" len="med"/>
                      <a:tailEnd type="none" w="med" len="med"/>
                    </a:lnB>
                    <a:solidFill>
                      <a:schemeClr val="accent1">
                        <a:lumMod val="20000"/>
                        <a:lumOff val="80000"/>
                      </a:schemeClr>
                    </a:solidFill>
                  </a:tcPr>
                </a:tc>
                <a:tc>
                  <a:txBody>
                    <a:bodyPr/>
                    <a:lstStyle/>
                    <a:p>
                      <a:pPr marL="0" lvl="0" algn="r">
                        <a:buNone/>
                      </a:pPr>
                      <a:r>
                        <a:rPr lang="en-US" sz="1200" b="0" i="0" u="none" strike="noStrike" kern="1200">
                          <a:solidFill>
                            <a:srgbClr val="000000"/>
                          </a:solidFill>
                          <a:effectLst/>
                          <a:latin typeface="Arial"/>
                          <a:ea typeface="+mn-ea"/>
                          <a:cs typeface="+mn-cs"/>
                        </a:rPr>
                        <a:t>$625,343</a:t>
                      </a:r>
                      <a:endParaRPr lang="en-US"/>
                    </a:p>
                  </a:txBody>
                  <a:tcPr>
                    <a:lnL w="9524">
                      <a:solidFill>
                        <a:srgbClr val="B0CBD7"/>
                      </a:solidFill>
                    </a:lnL>
                    <a:lnR w="9524">
                      <a:solidFill>
                        <a:srgbClr val="B0CBD7"/>
                      </a:solidFill>
                    </a:lnR>
                    <a:lnT w="9525" cap="flat" cmpd="sng" algn="ctr">
                      <a:solidFill>
                        <a:srgbClr val="B0CBD7"/>
                      </a:solidFill>
                      <a:prstDash val="solid"/>
                      <a:round/>
                      <a:headEnd type="none" w="med" len="med"/>
                      <a:tailEnd type="none" w="med" len="med"/>
                    </a:lnT>
                    <a:lnB w="9524" cap="flat" cmpd="sng" algn="ctr">
                      <a:solidFill>
                        <a:srgbClr val="B0CBD7"/>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58546886"/>
                  </a:ext>
                </a:extLst>
              </a:tr>
              <a:tr h="379928">
                <a:tc>
                  <a:txBody>
                    <a:bodyPr/>
                    <a:lstStyle/>
                    <a:p>
                      <a:pPr lvl="0" algn="l">
                        <a:lnSpc>
                          <a:spcPct val="100000"/>
                        </a:lnSpc>
                        <a:spcBef>
                          <a:spcPts val="0"/>
                        </a:spcBef>
                        <a:spcAft>
                          <a:spcPts val="0"/>
                        </a:spcAft>
                        <a:buNone/>
                      </a:pPr>
                      <a:r>
                        <a:rPr lang="en-US" sz="1200" b="0" i="0" u="none" strike="noStrike" kern="1200" noProof="0">
                          <a:solidFill>
                            <a:srgbClr val="000000"/>
                          </a:solidFill>
                          <a:effectLst/>
                          <a:latin typeface="Arial"/>
                          <a:ea typeface="+mn-ea"/>
                          <a:cs typeface="+mn-cs"/>
                        </a:rPr>
                        <a:t>Smith ES</a:t>
                      </a:r>
                      <a:endParaRPr lang="en-US"/>
                    </a:p>
                  </a:txBody>
                  <a:tcPr>
                    <a:lnL w="9524">
                      <a:solidFill>
                        <a:srgbClr val="B0CBD7"/>
                      </a:solidFill>
                    </a:lnL>
                    <a:lnR w="9524">
                      <a:solidFill>
                        <a:srgbClr val="B0CBD7"/>
                      </a:solidFill>
                    </a:lnR>
                    <a:lnT w="9524" cap="flat" cmpd="sng" algn="ctr">
                      <a:solidFill>
                        <a:srgbClr val="B0CBD7"/>
                      </a:solidFill>
                      <a:prstDash val="solid"/>
                      <a:round/>
                      <a:headEnd type="none" w="med" len="med"/>
                      <a:tailEnd type="none" w="med" len="med"/>
                    </a:lnT>
                    <a:lnB w="9524">
                      <a:solidFill>
                        <a:srgbClr val="B0CBD7"/>
                      </a:solidFill>
                    </a:lnB>
                    <a:solidFill>
                      <a:schemeClr val="accent1">
                        <a:lumMod val="20000"/>
                        <a:lumOff val="80000"/>
                      </a:schemeClr>
                    </a:solidFill>
                  </a:tcPr>
                </a:tc>
                <a:tc>
                  <a:txBody>
                    <a:bodyPr/>
                    <a:lstStyle/>
                    <a:p>
                      <a:pPr marL="0" lvl="0" algn="ctr">
                        <a:buNone/>
                      </a:pPr>
                      <a:r>
                        <a:rPr lang="en-US" sz="1200" b="0" i="0" u="none" strike="noStrike" kern="1200">
                          <a:solidFill>
                            <a:srgbClr val="000000"/>
                          </a:solidFill>
                          <a:effectLst/>
                          <a:latin typeface="Arial"/>
                          <a:ea typeface="+mn-ea"/>
                          <a:cs typeface="+mn-cs"/>
                        </a:rPr>
                        <a:t>789</a:t>
                      </a:r>
                      <a:endParaRPr lang="en-US"/>
                    </a:p>
                  </a:txBody>
                  <a:tcPr>
                    <a:lnL w="9524">
                      <a:solidFill>
                        <a:srgbClr val="B0CBD7"/>
                      </a:solidFill>
                    </a:lnL>
                    <a:lnR w="9524">
                      <a:solidFill>
                        <a:srgbClr val="B0CBD7"/>
                      </a:solidFill>
                    </a:lnR>
                    <a:lnT w="9524" cap="flat" cmpd="sng" algn="ctr">
                      <a:solidFill>
                        <a:srgbClr val="B0CBD7"/>
                      </a:solidFill>
                      <a:prstDash val="solid"/>
                      <a:round/>
                      <a:headEnd type="none" w="med" len="med"/>
                      <a:tailEnd type="none" w="med" len="med"/>
                    </a:lnT>
                    <a:lnB w="9524">
                      <a:solidFill>
                        <a:srgbClr val="B0CBD7"/>
                      </a:solidFill>
                    </a:lnB>
                    <a:solidFill>
                      <a:schemeClr val="accent1">
                        <a:lumMod val="20000"/>
                        <a:lumOff val="80000"/>
                      </a:schemeClr>
                    </a:solidFill>
                  </a:tcPr>
                </a:tc>
                <a:tc>
                  <a:txBody>
                    <a:bodyPr/>
                    <a:lstStyle/>
                    <a:p>
                      <a:pPr marL="0" lvl="0" algn="ctr">
                        <a:buNone/>
                      </a:pPr>
                      <a:r>
                        <a:rPr lang="en-US" sz="1200" b="0" i="0" u="none" strike="noStrike" kern="1200">
                          <a:solidFill>
                            <a:srgbClr val="000000"/>
                          </a:solidFill>
                          <a:effectLst/>
                          <a:latin typeface="Arial"/>
                          <a:ea typeface="+mn-ea"/>
                          <a:cs typeface="+mn-cs"/>
                        </a:rPr>
                        <a:t>90%</a:t>
                      </a:r>
                      <a:endParaRPr lang="en-US"/>
                    </a:p>
                  </a:txBody>
                  <a:tcPr>
                    <a:lnL w="9524">
                      <a:solidFill>
                        <a:srgbClr val="B0CBD7"/>
                      </a:solidFill>
                    </a:lnL>
                    <a:lnR w="9524">
                      <a:solidFill>
                        <a:srgbClr val="B0CBD7"/>
                      </a:solidFill>
                    </a:lnR>
                    <a:lnT w="9524" cap="flat" cmpd="sng" algn="ctr">
                      <a:solidFill>
                        <a:srgbClr val="B0CBD7"/>
                      </a:solidFill>
                      <a:prstDash val="solid"/>
                      <a:round/>
                      <a:headEnd type="none" w="med" len="med"/>
                      <a:tailEnd type="none" w="med" len="med"/>
                    </a:lnT>
                    <a:lnB w="9524">
                      <a:solidFill>
                        <a:srgbClr val="B0CBD7"/>
                      </a:solidFill>
                    </a:lnB>
                    <a:solidFill>
                      <a:schemeClr val="accent1">
                        <a:lumMod val="20000"/>
                        <a:lumOff val="80000"/>
                      </a:schemeClr>
                    </a:solidFill>
                  </a:tcPr>
                </a:tc>
                <a:tc>
                  <a:txBody>
                    <a:bodyPr/>
                    <a:lstStyle/>
                    <a:p>
                      <a:pPr marL="0" lvl="0" algn="l">
                        <a:buNone/>
                      </a:pPr>
                      <a:r>
                        <a:rPr lang="en-US" sz="1200" b="0" i="0" u="none" strike="noStrike" kern="1200">
                          <a:solidFill>
                            <a:srgbClr val="000000"/>
                          </a:solidFill>
                          <a:effectLst/>
                          <a:latin typeface="Arial"/>
                          <a:ea typeface="+mn-ea"/>
                          <a:cs typeface="+mn-cs"/>
                        </a:rPr>
                        <a:t>(3) Chiller Replacement</a:t>
                      </a:r>
                      <a:endParaRPr lang="en-US"/>
                    </a:p>
                  </a:txBody>
                  <a:tcPr>
                    <a:lnL w="9524">
                      <a:solidFill>
                        <a:srgbClr val="B0CBD7"/>
                      </a:solidFill>
                    </a:lnL>
                    <a:lnR w="9524">
                      <a:solidFill>
                        <a:srgbClr val="B0CBD7"/>
                      </a:solidFill>
                    </a:lnR>
                    <a:lnT w="9524" cap="flat" cmpd="sng" algn="ctr">
                      <a:solidFill>
                        <a:srgbClr val="B0CBD7"/>
                      </a:solidFill>
                      <a:prstDash val="solid"/>
                      <a:round/>
                      <a:headEnd type="none" w="med" len="med"/>
                      <a:tailEnd type="none" w="med" len="med"/>
                    </a:lnT>
                    <a:lnB w="9524">
                      <a:solidFill>
                        <a:srgbClr val="B0CBD7"/>
                      </a:solidFill>
                    </a:lnB>
                    <a:solidFill>
                      <a:schemeClr val="accent1">
                        <a:lumMod val="20000"/>
                        <a:lumOff val="80000"/>
                      </a:schemeClr>
                    </a:solidFill>
                  </a:tcPr>
                </a:tc>
                <a:tc>
                  <a:txBody>
                    <a:bodyPr/>
                    <a:lstStyle/>
                    <a:p>
                      <a:pPr marL="0" lvl="0" algn="r">
                        <a:buNone/>
                      </a:pPr>
                      <a:r>
                        <a:rPr lang="en-US" sz="1200" b="0" i="0" u="none" strike="noStrike" kern="1200">
                          <a:solidFill>
                            <a:srgbClr val="000000"/>
                          </a:solidFill>
                          <a:effectLst/>
                          <a:latin typeface="Arial"/>
                          <a:ea typeface="+mn-ea"/>
                          <a:cs typeface="+mn-cs"/>
                        </a:rPr>
                        <a:t>$706,044</a:t>
                      </a:r>
                      <a:endParaRPr lang="en-US"/>
                    </a:p>
                  </a:txBody>
                  <a:tcPr>
                    <a:lnL w="9524">
                      <a:solidFill>
                        <a:srgbClr val="B0CBD7"/>
                      </a:solidFill>
                    </a:lnL>
                    <a:lnR w="9524">
                      <a:solidFill>
                        <a:srgbClr val="B0CBD7"/>
                      </a:solidFill>
                    </a:lnR>
                    <a:lnT w="9524" cap="flat" cmpd="sng" algn="ctr">
                      <a:solidFill>
                        <a:srgbClr val="B0CBD7"/>
                      </a:solidFill>
                      <a:prstDash val="solid"/>
                      <a:round/>
                      <a:headEnd type="none" w="med" len="med"/>
                      <a:tailEnd type="none" w="med" len="med"/>
                    </a:lnT>
                    <a:lnB w="9524">
                      <a:solidFill>
                        <a:srgbClr val="B0CBD7"/>
                      </a:solidFill>
                    </a:lnB>
                    <a:solidFill>
                      <a:schemeClr val="accent1">
                        <a:lumMod val="20000"/>
                        <a:lumOff val="80000"/>
                      </a:schemeClr>
                    </a:solidFill>
                  </a:tcPr>
                </a:tc>
                <a:extLst>
                  <a:ext uri="{0D108BD9-81ED-4DB2-BD59-A6C34878D82A}">
                    <a16:rowId xmlns:a16="http://schemas.microsoft.com/office/drawing/2014/main" val="2248645678"/>
                  </a:ext>
                </a:extLst>
              </a:tr>
              <a:tr h="624167">
                <a:tc>
                  <a:txBody>
                    <a:bodyPr/>
                    <a:lstStyle/>
                    <a:p>
                      <a:pPr lvl="0" algn="l">
                        <a:lnSpc>
                          <a:spcPct val="100000"/>
                        </a:lnSpc>
                        <a:spcBef>
                          <a:spcPts val="0"/>
                        </a:spcBef>
                        <a:spcAft>
                          <a:spcPts val="0"/>
                        </a:spcAft>
                        <a:buNone/>
                      </a:pPr>
                      <a:r>
                        <a:rPr lang="en-US" sz="1200" b="0" i="0" u="none" strike="noStrike" kern="1200" noProof="0">
                          <a:solidFill>
                            <a:srgbClr val="000000"/>
                          </a:solidFill>
                          <a:effectLst/>
                          <a:latin typeface="Arial"/>
                          <a:ea typeface="+mn-ea"/>
                          <a:cs typeface="+mn-cs"/>
                        </a:rPr>
                        <a:t>St. George Place PK-5</a:t>
                      </a:r>
                      <a:endParaRPr lang="en-US"/>
                    </a:p>
                  </a:txBody>
                  <a:tcPr>
                    <a:lnL w="9524">
                      <a:solidFill>
                        <a:srgbClr val="B0CBD7"/>
                      </a:solidFill>
                    </a:lnL>
                    <a:lnR w="9524">
                      <a:solidFill>
                        <a:srgbClr val="B0CBD7"/>
                      </a:solidFill>
                    </a:lnR>
                    <a:lnT w="9524">
                      <a:solidFill>
                        <a:srgbClr val="B0CBD7"/>
                      </a:solidFill>
                    </a:lnT>
                    <a:lnB w="9524" cap="flat" cmpd="sng" algn="ctr">
                      <a:solidFill>
                        <a:srgbClr val="B0CBD7"/>
                      </a:solidFill>
                      <a:prstDash val="solid"/>
                      <a:round/>
                      <a:headEnd type="none" w="med" len="med"/>
                      <a:tailEnd type="none" w="med" len="med"/>
                    </a:lnB>
                    <a:noFill/>
                  </a:tcPr>
                </a:tc>
                <a:tc>
                  <a:txBody>
                    <a:bodyPr/>
                    <a:lstStyle/>
                    <a:p>
                      <a:pPr marL="0" lvl="0" algn="ctr">
                        <a:buNone/>
                      </a:pPr>
                      <a:r>
                        <a:rPr lang="en-US" sz="1200" b="0" i="0" u="none" strike="noStrike" kern="1200">
                          <a:solidFill>
                            <a:srgbClr val="000000"/>
                          </a:solidFill>
                          <a:effectLst/>
                          <a:latin typeface="Arial"/>
                          <a:ea typeface="+mn-ea"/>
                          <a:cs typeface="+mn-cs"/>
                        </a:rPr>
                        <a:t>771</a:t>
                      </a:r>
                      <a:endParaRPr lang="en-US"/>
                    </a:p>
                  </a:txBody>
                  <a:tcPr>
                    <a:lnL w="9524">
                      <a:solidFill>
                        <a:srgbClr val="B0CBD7"/>
                      </a:solidFill>
                    </a:lnL>
                    <a:lnR w="9524">
                      <a:solidFill>
                        <a:srgbClr val="B0CBD7"/>
                      </a:solidFill>
                    </a:lnR>
                    <a:lnT w="9524">
                      <a:solidFill>
                        <a:srgbClr val="B0CBD7"/>
                      </a:solidFill>
                    </a:lnT>
                    <a:lnB w="9524" cap="flat" cmpd="sng" algn="ctr">
                      <a:solidFill>
                        <a:srgbClr val="B0CBD7"/>
                      </a:solidFill>
                      <a:prstDash val="solid"/>
                      <a:round/>
                      <a:headEnd type="none" w="med" len="med"/>
                      <a:tailEnd type="none" w="med" len="med"/>
                    </a:lnB>
                    <a:noFill/>
                  </a:tcPr>
                </a:tc>
                <a:tc>
                  <a:txBody>
                    <a:bodyPr/>
                    <a:lstStyle/>
                    <a:p>
                      <a:pPr marL="0" lvl="0" algn="ctr">
                        <a:buNone/>
                      </a:pPr>
                      <a:r>
                        <a:rPr lang="en-US" sz="1200" b="0" i="0" u="none" strike="noStrike" kern="1200">
                          <a:solidFill>
                            <a:srgbClr val="000000"/>
                          </a:solidFill>
                          <a:effectLst/>
                          <a:latin typeface="Arial"/>
                          <a:ea typeface="+mn-ea"/>
                          <a:cs typeface="+mn-cs"/>
                        </a:rPr>
                        <a:t>106%</a:t>
                      </a:r>
                      <a:endParaRPr lang="en-US"/>
                    </a:p>
                  </a:txBody>
                  <a:tcPr>
                    <a:lnL w="9524">
                      <a:solidFill>
                        <a:srgbClr val="B0CBD7"/>
                      </a:solidFill>
                    </a:lnL>
                    <a:lnR w="9524">
                      <a:solidFill>
                        <a:srgbClr val="B0CBD7"/>
                      </a:solidFill>
                    </a:lnR>
                    <a:lnT w="9524">
                      <a:solidFill>
                        <a:srgbClr val="B0CBD7"/>
                      </a:solidFill>
                    </a:lnT>
                    <a:lnB w="9524" cap="flat" cmpd="sng" algn="ctr">
                      <a:solidFill>
                        <a:srgbClr val="B0CBD7"/>
                      </a:solidFill>
                      <a:prstDash val="solid"/>
                      <a:round/>
                      <a:headEnd type="none" w="med" len="med"/>
                      <a:tailEnd type="none" w="med" len="med"/>
                    </a:lnB>
                    <a:noFill/>
                  </a:tcPr>
                </a:tc>
                <a:tc>
                  <a:txBody>
                    <a:bodyPr/>
                    <a:lstStyle/>
                    <a:p>
                      <a:pPr marL="0" lvl="0" algn="l">
                        <a:buNone/>
                      </a:pPr>
                      <a:r>
                        <a:rPr lang="en-US" sz="1200" b="0" i="0" u="none" strike="noStrike" kern="1200">
                          <a:solidFill>
                            <a:srgbClr val="000000"/>
                          </a:solidFill>
                          <a:effectLst/>
                          <a:latin typeface="Arial"/>
                          <a:ea typeface="+mn-ea"/>
                          <a:cs typeface="+mn-cs"/>
                        </a:rPr>
                        <a:t>Chiller, Controls Replacement</a:t>
                      </a:r>
                      <a:endParaRPr lang="en-US"/>
                    </a:p>
                  </a:txBody>
                  <a:tcPr>
                    <a:lnL w="9524">
                      <a:solidFill>
                        <a:srgbClr val="B0CBD7"/>
                      </a:solidFill>
                    </a:lnL>
                    <a:lnR w="9524">
                      <a:solidFill>
                        <a:srgbClr val="B0CBD7"/>
                      </a:solidFill>
                    </a:lnR>
                    <a:lnT w="9524">
                      <a:solidFill>
                        <a:srgbClr val="B0CBD7"/>
                      </a:solidFill>
                    </a:lnT>
                    <a:lnB w="9524" cap="flat" cmpd="sng" algn="ctr">
                      <a:solidFill>
                        <a:srgbClr val="B0CBD7"/>
                      </a:solidFill>
                      <a:prstDash val="solid"/>
                      <a:round/>
                      <a:headEnd type="none" w="med" len="med"/>
                      <a:tailEnd type="none" w="med" len="med"/>
                    </a:lnB>
                    <a:noFill/>
                  </a:tcPr>
                </a:tc>
                <a:tc>
                  <a:txBody>
                    <a:bodyPr/>
                    <a:lstStyle/>
                    <a:p>
                      <a:pPr marL="0" lvl="0" algn="r">
                        <a:buNone/>
                      </a:pPr>
                      <a:r>
                        <a:rPr lang="en-US" sz="1200" b="0" i="0" u="none" strike="noStrike" kern="1200">
                          <a:solidFill>
                            <a:srgbClr val="000000"/>
                          </a:solidFill>
                          <a:effectLst/>
                          <a:latin typeface="Arial"/>
                          <a:ea typeface="+mn-ea"/>
                          <a:cs typeface="+mn-cs"/>
                        </a:rPr>
                        <a:t>$249,385</a:t>
                      </a:r>
                      <a:endParaRPr lang="en-US"/>
                    </a:p>
                  </a:txBody>
                  <a:tcPr>
                    <a:lnL w="9524">
                      <a:solidFill>
                        <a:srgbClr val="B0CBD7"/>
                      </a:solidFill>
                    </a:lnL>
                    <a:lnR w="9524">
                      <a:solidFill>
                        <a:srgbClr val="B0CBD7"/>
                      </a:solidFill>
                    </a:lnR>
                    <a:lnT w="9524">
                      <a:solidFill>
                        <a:srgbClr val="B0CBD7"/>
                      </a:solidFill>
                    </a:lnT>
                    <a:lnB w="9524" cap="flat" cmpd="sng" algn="ctr">
                      <a:solidFill>
                        <a:srgbClr val="B0CBD7"/>
                      </a:solidFill>
                      <a:prstDash val="solid"/>
                      <a:round/>
                      <a:headEnd type="none" w="med" len="med"/>
                      <a:tailEnd type="none" w="med" len="med"/>
                    </a:lnB>
                    <a:noFill/>
                  </a:tcPr>
                </a:tc>
                <a:extLst>
                  <a:ext uri="{0D108BD9-81ED-4DB2-BD59-A6C34878D82A}">
                    <a16:rowId xmlns:a16="http://schemas.microsoft.com/office/drawing/2014/main" val="4082325279"/>
                  </a:ext>
                </a:extLst>
              </a:tr>
              <a:tr h="474909">
                <a:tc>
                  <a:txBody>
                    <a:bodyPr/>
                    <a:lstStyle/>
                    <a:p>
                      <a:pPr lvl="0" algn="l">
                        <a:lnSpc>
                          <a:spcPct val="100000"/>
                        </a:lnSpc>
                        <a:spcBef>
                          <a:spcPts val="0"/>
                        </a:spcBef>
                        <a:spcAft>
                          <a:spcPts val="0"/>
                        </a:spcAft>
                        <a:buNone/>
                      </a:pPr>
                      <a:r>
                        <a:rPr lang="en-US" sz="1200" b="0" i="0" u="none" strike="noStrike" kern="1200" noProof="0">
                          <a:solidFill>
                            <a:srgbClr val="000000"/>
                          </a:solidFill>
                          <a:effectLst/>
                          <a:latin typeface="Arial"/>
                          <a:ea typeface="+mn-ea"/>
                          <a:cs typeface="+mn-cs"/>
                        </a:rPr>
                        <a:t>Twain ES</a:t>
                      </a:r>
                      <a:endParaRPr lang="en-US"/>
                    </a:p>
                  </a:txBody>
                  <a:tcPr>
                    <a:lnL w="9524">
                      <a:solidFill>
                        <a:srgbClr val="B0CBD7"/>
                      </a:solidFill>
                    </a:lnL>
                    <a:lnR w="9524">
                      <a:solidFill>
                        <a:srgbClr val="B0CBD7"/>
                      </a:solidFill>
                    </a:lnR>
                    <a:lnT w="9524">
                      <a:solidFill>
                        <a:srgbClr val="B0CBD7"/>
                      </a:solidFill>
                    </a:lnT>
                    <a:lnB w="9524" cap="flat" cmpd="sng" algn="ctr">
                      <a:solidFill>
                        <a:srgbClr val="B0CBD7"/>
                      </a:solidFill>
                      <a:prstDash val="solid"/>
                      <a:round/>
                      <a:headEnd type="none" w="med" len="med"/>
                      <a:tailEnd type="none" w="med" len="med"/>
                    </a:lnB>
                    <a:solidFill>
                      <a:schemeClr val="accent1">
                        <a:lumMod val="20000"/>
                        <a:lumOff val="80000"/>
                      </a:schemeClr>
                    </a:solidFill>
                  </a:tcPr>
                </a:tc>
                <a:tc>
                  <a:txBody>
                    <a:bodyPr/>
                    <a:lstStyle/>
                    <a:p>
                      <a:pPr marL="0" lvl="0" algn="ctr">
                        <a:buNone/>
                      </a:pPr>
                      <a:r>
                        <a:rPr lang="en-US" sz="1200" b="0" i="0" u="none" strike="noStrike" kern="1200">
                          <a:solidFill>
                            <a:srgbClr val="000000"/>
                          </a:solidFill>
                          <a:effectLst/>
                          <a:latin typeface="Arial"/>
                          <a:ea typeface="+mn-ea"/>
                          <a:cs typeface="+mn-cs"/>
                        </a:rPr>
                        <a:t>870</a:t>
                      </a:r>
                      <a:endParaRPr lang="en-US"/>
                    </a:p>
                  </a:txBody>
                  <a:tcPr>
                    <a:lnL w="9524">
                      <a:solidFill>
                        <a:srgbClr val="B0CBD7"/>
                      </a:solidFill>
                    </a:lnL>
                    <a:lnR w="9524">
                      <a:solidFill>
                        <a:srgbClr val="B0CBD7"/>
                      </a:solidFill>
                    </a:lnR>
                    <a:lnT w="9524">
                      <a:solidFill>
                        <a:srgbClr val="B0CBD7"/>
                      </a:solidFill>
                    </a:lnT>
                    <a:lnB w="9524" cap="flat" cmpd="sng" algn="ctr">
                      <a:solidFill>
                        <a:srgbClr val="B0CBD7"/>
                      </a:solidFill>
                      <a:prstDash val="solid"/>
                      <a:round/>
                      <a:headEnd type="none" w="med" len="med"/>
                      <a:tailEnd type="none" w="med" len="med"/>
                    </a:lnB>
                    <a:solidFill>
                      <a:schemeClr val="accent1">
                        <a:lumMod val="20000"/>
                        <a:lumOff val="80000"/>
                      </a:schemeClr>
                    </a:solidFill>
                  </a:tcPr>
                </a:tc>
                <a:tc>
                  <a:txBody>
                    <a:bodyPr/>
                    <a:lstStyle/>
                    <a:p>
                      <a:pPr marL="0" lvl="0" algn="ctr">
                        <a:buNone/>
                      </a:pPr>
                      <a:r>
                        <a:rPr lang="en-US" sz="1200" b="0" i="0" u="none" strike="noStrike" kern="1200">
                          <a:solidFill>
                            <a:srgbClr val="000000"/>
                          </a:solidFill>
                          <a:effectLst/>
                          <a:latin typeface="Arial"/>
                          <a:ea typeface="+mn-ea"/>
                          <a:cs typeface="+mn-cs"/>
                        </a:rPr>
                        <a:t>107%</a:t>
                      </a:r>
                      <a:endParaRPr lang="en-US"/>
                    </a:p>
                  </a:txBody>
                  <a:tcPr>
                    <a:lnL w="9524">
                      <a:solidFill>
                        <a:srgbClr val="B0CBD7"/>
                      </a:solidFill>
                    </a:lnL>
                    <a:lnR w="9524">
                      <a:solidFill>
                        <a:srgbClr val="B0CBD7"/>
                      </a:solidFill>
                    </a:lnR>
                    <a:lnT w="9524">
                      <a:solidFill>
                        <a:srgbClr val="B0CBD7"/>
                      </a:solidFill>
                    </a:lnT>
                    <a:lnB w="9524" cap="flat" cmpd="sng" algn="ctr">
                      <a:solidFill>
                        <a:srgbClr val="B0CBD7"/>
                      </a:solidFill>
                      <a:prstDash val="solid"/>
                      <a:round/>
                      <a:headEnd type="none" w="med" len="med"/>
                      <a:tailEnd type="none" w="med" len="med"/>
                    </a:lnB>
                    <a:solidFill>
                      <a:schemeClr val="accent1">
                        <a:lumMod val="20000"/>
                        <a:lumOff val="80000"/>
                      </a:schemeClr>
                    </a:solidFill>
                  </a:tcPr>
                </a:tc>
                <a:tc>
                  <a:txBody>
                    <a:bodyPr/>
                    <a:lstStyle/>
                    <a:p>
                      <a:pPr marL="0" lvl="0" algn="l">
                        <a:buNone/>
                      </a:pPr>
                      <a:r>
                        <a:rPr lang="en-US" sz="1200" b="0" i="0" u="none" strike="noStrike" kern="1200">
                          <a:solidFill>
                            <a:srgbClr val="000000"/>
                          </a:solidFill>
                          <a:effectLst/>
                          <a:latin typeface="Arial"/>
                          <a:ea typeface="+mn-ea"/>
                          <a:cs typeface="+mn-cs"/>
                        </a:rPr>
                        <a:t>(2) Chiller Replacement</a:t>
                      </a:r>
                      <a:endParaRPr lang="en-US"/>
                    </a:p>
                  </a:txBody>
                  <a:tcPr>
                    <a:lnL w="9524">
                      <a:solidFill>
                        <a:srgbClr val="B0CBD7"/>
                      </a:solidFill>
                    </a:lnL>
                    <a:lnR w="9524">
                      <a:solidFill>
                        <a:srgbClr val="B0CBD7"/>
                      </a:solidFill>
                    </a:lnR>
                    <a:lnT w="9524">
                      <a:solidFill>
                        <a:srgbClr val="B0CBD7"/>
                      </a:solidFill>
                    </a:lnT>
                    <a:lnB w="9524" cap="flat" cmpd="sng" algn="ctr">
                      <a:solidFill>
                        <a:srgbClr val="B0CBD7"/>
                      </a:solidFill>
                      <a:prstDash val="solid"/>
                      <a:round/>
                      <a:headEnd type="none" w="med" len="med"/>
                      <a:tailEnd type="none" w="med" len="med"/>
                    </a:lnB>
                    <a:solidFill>
                      <a:schemeClr val="accent1">
                        <a:lumMod val="20000"/>
                        <a:lumOff val="80000"/>
                      </a:schemeClr>
                    </a:solidFill>
                  </a:tcPr>
                </a:tc>
                <a:tc>
                  <a:txBody>
                    <a:bodyPr/>
                    <a:lstStyle/>
                    <a:p>
                      <a:pPr marL="0" lvl="0" algn="r">
                        <a:buNone/>
                      </a:pPr>
                      <a:r>
                        <a:rPr lang="en-US" sz="1200" b="0" i="0" u="none" strike="noStrike" kern="1200">
                          <a:solidFill>
                            <a:srgbClr val="000000"/>
                          </a:solidFill>
                          <a:effectLst/>
                          <a:latin typeface="Arial"/>
                          <a:ea typeface="+mn-ea"/>
                          <a:cs typeface="+mn-cs"/>
                        </a:rPr>
                        <a:t>$486,319</a:t>
                      </a:r>
                      <a:endParaRPr lang="en-US"/>
                    </a:p>
                  </a:txBody>
                  <a:tcPr>
                    <a:lnL w="9524">
                      <a:solidFill>
                        <a:srgbClr val="B0CBD7"/>
                      </a:solidFill>
                    </a:lnL>
                    <a:lnR w="9524">
                      <a:solidFill>
                        <a:srgbClr val="B0CBD7"/>
                      </a:solidFill>
                    </a:lnR>
                    <a:lnT w="9524">
                      <a:solidFill>
                        <a:srgbClr val="B0CBD7"/>
                      </a:solidFill>
                    </a:lnT>
                    <a:lnB w="9524" cap="flat" cmpd="sng" algn="ctr">
                      <a:solidFill>
                        <a:srgbClr val="B0CBD7"/>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69856421"/>
                  </a:ext>
                </a:extLst>
              </a:tr>
              <a:tr h="474909">
                <a:tc>
                  <a:txBody>
                    <a:bodyPr/>
                    <a:lstStyle/>
                    <a:p>
                      <a:pPr lvl="0" algn="l">
                        <a:lnSpc>
                          <a:spcPct val="100000"/>
                        </a:lnSpc>
                        <a:spcBef>
                          <a:spcPts val="0"/>
                        </a:spcBef>
                        <a:spcAft>
                          <a:spcPts val="0"/>
                        </a:spcAft>
                        <a:buNone/>
                      </a:pPr>
                      <a:r>
                        <a:rPr lang="en-US" sz="1200" b="0" i="0" u="none" strike="noStrike" kern="1200" noProof="0">
                          <a:solidFill>
                            <a:srgbClr val="000000"/>
                          </a:solidFill>
                          <a:effectLst/>
                          <a:latin typeface="Arial"/>
                          <a:ea typeface="+mn-ea"/>
                          <a:cs typeface="+mn-cs"/>
                        </a:rPr>
                        <a:t>Waltrip HS</a:t>
                      </a:r>
                      <a:endParaRPr lang="en-US"/>
                    </a:p>
                  </a:txBody>
                  <a:tcPr>
                    <a:lnL w="9524">
                      <a:solidFill>
                        <a:srgbClr val="B0CBD7"/>
                      </a:solidFill>
                    </a:lnL>
                    <a:lnR w="9524">
                      <a:solidFill>
                        <a:srgbClr val="B0CBD7"/>
                      </a:solidFill>
                    </a:lnR>
                    <a:lnT w="9524">
                      <a:solidFill>
                        <a:srgbClr val="B0CBD7"/>
                      </a:solidFill>
                    </a:lnT>
                    <a:lnB w="9524" cap="flat" cmpd="sng" algn="ctr">
                      <a:solidFill>
                        <a:srgbClr val="B0CBD7"/>
                      </a:solidFill>
                      <a:prstDash val="solid"/>
                      <a:round/>
                      <a:headEnd type="none" w="med" len="med"/>
                      <a:tailEnd type="none" w="med" len="med"/>
                    </a:lnB>
                    <a:noFill/>
                  </a:tcPr>
                </a:tc>
                <a:tc>
                  <a:txBody>
                    <a:bodyPr/>
                    <a:lstStyle/>
                    <a:p>
                      <a:pPr marL="0" lvl="0" algn="ctr">
                        <a:buNone/>
                      </a:pPr>
                      <a:r>
                        <a:rPr lang="en-US" sz="1200" b="0" i="0" u="none" strike="noStrike" kern="1200">
                          <a:solidFill>
                            <a:srgbClr val="000000"/>
                          </a:solidFill>
                          <a:effectLst/>
                          <a:latin typeface="Arial"/>
                          <a:ea typeface="+mn-ea"/>
                          <a:cs typeface="+mn-cs"/>
                        </a:rPr>
                        <a:t>1,651</a:t>
                      </a:r>
                      <a:endParaRPr lang="en-US"/>
                    </a:p>
                  </a:txBody>
                  <a:tcPr>
                    <a:lnL w="9524">
                      <a:solidFill>
                        <a:srgbClr val="B0CBD7"/>
                      </a:solidFill>
                    </a:lnL>
                    <a:lnR w="9524">
                      <a:solidFill>
                        <a:srgbClr val="B0CBD7"/>
                      </a:solidFill>
                    </a:lnR>
                    <a:lnT w="9524">
                      <a:solidFill>
                        <a:srgbClr val="B0CBD7"/>
                      </a:solidFill>
                    </a:lnT>
                    <a:lnB w="9524" cap="flat" cmpd="sng" algn="ctr">
                      <a:solidFill>
                        <a:srgbClr val="B0CBD7"/>
                      </a:solidFill>
                      <a:prstDash val="solid"/>
                      <a:round/>
                      <a:headEnd type="none" w="med" len="med"/>
                      <a:tailEnd type="none" w="med" len="med"/>
                    </a:lnB>
                    <a:noFill/>
                  </a:tcPr>
                </a:tc>
                <a:tc>
                  <a:txBody>
                    <a:bodyPr/>
                    <a:lstStyle/>
                    <a:p>
                      <a:pPr marL="0" lvl="0" algn="ctr">
                        <a:buNone/>
                      </a:pPr>
                      <a:r>
                        <a:rPr lang="en-US" sz="1200" b="0" i="0" u="none" strike="noStrike" kern="1200">
                          <a:solidFill>
                            <a:srgbClr val="000000"/>
                          </a:solidFill>
                          <a:effectLst/>
                          <a:latin typeface="Arial"/>
                          <a:ea typeface="+mn-ea"/>
                          <a:cs typeface="+mn-cs"/>
                        </a:rPr>
                        <a:t>85%</a:t>
                      </a:r>
                      <a:endParaRPr lang="en-US">
                        <a:ea typeface="+mn-ea"/>
                        <a:cs typeface="+mn-cs"/>
                      </a:endParaRPr>
                    </a:p>
                  </a:txBody>
                  <a:tcPr>
                    <a:lnL w="9524">
                      <a:solidFill>
                        <a:srgbClr val="B0CBD7"/>
                      </a:solidFill>
                    </a:lnL>
                    <a:lnR w="9524">
                      <a:solidFill>
                        <a:srgbClr val="B0CBD7"/>
                      </a:solidFill>
                    </a:lnR>
                    <a:lnT w="9524">
                      <a:solidFill>
                        <a:srgbClr val="B0CBD7"/>
                      </a:solidFill>
                    </a:lnT>
                    <a:lnB w="9524" cap="flat" cmpd="sng" algn="ctr">
                      <a:solidFill>
                        <a:srgbClr val="B0CBD7"/>
                      </a:solidFill>
                      <a:prstDash val="solid"/>
                      <a:round/>
                      <a:headEnd type="none" w="med" len="med"/>
                      <a:tailEnd type="none" w="med" len="med"/>
                    </a:lnB>
                    <a:noFill/>
                  </a:tcPr>
                </a:tc>
                <a:tc>
                  <a:txBody>
                    <a:bodyPr/>
                    <a:lstStyle/>
                    <a:p>
                      <a:pPr marL="0" lvl="0" algn="l">
                        <a:buNone/>
                      </a:pPr>
                      <a:r>
                        <a:rPr lang="en-US" sz="1200" b="0" i="0" u="none" strike="noStrike" kern="1200">
                          <a:solidFill>
                            <a:srgbClr val="000000"/>
                          </a:solidFill>
                          <a:effectLst/>
                          <a:latin typeface="Arial"/>
                          <a:ea typeface="+mn-ea"/>
                          <a:cs typeface="+mn-cs"/>
                        </a:rPr>
                        <a:t>Roof Top Package Units Replacement</a:t>
                      </a:r>
                      <a:endParaRPr lang="en-US">
                        <a:ea typeface="+mn-ea"/>
                        <a:cs typeface="+mn-cs"/>
                      </a:endParaRPr>
                    </a:p>
                  </a:txBody>
                  <a:tcPr>
                    <a:lnL w="9524">
                      <a:solidFill>
                        <a:srgbClr val="B0CBD7"/>
                      </a:solidFill>
                    </a:lnL>
                    <a:lnR w="9524">
                      <a:solidFill>
                        <a:srgbClr val="B0CBD7"/>
                      </a:solidFill>
                    </a:lnR>
                    <a:lnT w="9524">
                      <a:solidFill>
                        <a:srgbClr val="B0CBD7"/>
                      </a:solidFill>
                    </a:lnT>
                    <a:lnB w="9524" cap="flat" cmpd="sng" algn="ctr">
                      <a:solidFill>
                        <a:srgbClr val="B0CBD7"/>
                      </a:solidFill>
                      <a:prstDash val="solid"/>
                      <a:round/>
                      <a:headEnd type="none" w="med" len="med"/>
                      <a:tailEnd type="none" w="med" len="med"/>
                    </a:lnB>
                    <a:noFill/>
                  </a:tcPr>
                </a:tc>
                <a:tc>
                  <a:txBody>
                    <a:bodyPr/>
                    <a:lstStyle/>
                    <a:p>
                      <a:pPr marL="0" lvl="0" algn="r">
                        <a:buNone/>
                      </a:pPr>
                      <a:r>
                        <a:rPr lang="en-US" sz="1200" b="0" i="0" u="none" strike="noStrike" kern="1200">
                          <a:solidFill>
                            <a:srgbClr val="000000"/>
                          </a:solidFill>
                          <a:effectLst/>
                          <a:latin typeface="Arial"/>
                          <a:ea typeface="+mn-ea"/>
                          <a:cs typeface="+mn-cs"/>
                        </a:rPr>
                        <a:t>$525,686</a:t>
                      </a:r>
                      <a:endParaRPr lang="en-US"/>
                    </a:p>
                  </a:txBody>
                  <a:tcPr>
                    <a:lnL w="9524">
                      <a:solidFill>
                        <a:srgbClr val="B0CBD7"/>
                      </a:solidFill>
                    </a:lnL>
                    <a:lnR w="9524">
                      <a:solidFill>
                        <a:srgbClr val="B0CBD7"/>
                      </a:solidFill>
                    </a:lnR>
                    <a:lnT w="9524">
                      <a:solidFill>
                        <a:srgbClr val="B0CBD7"/>
                      </a:solidFill>
                    </a:lnT>
                    <a:lnB w="9524" cap="flat" cmpd="sng" algn="ctr">
                      <a:solidFill>
                        <a:srgbClr val="B0CBD7"/>
                      </a:solidFill>
                      <a:prstDash val="solid"/>
                      <a:round/>
                      <a:headEnd type="none" w="med" len="med"/>
                      <a:tailEnd type="none" w="med" len="med"/>
                    </a:lnB>
                    <a:noFill/>
                  </a:tcPr>
                </a:tc>
                <a:extLst>
                  <a:ext uri="{0D108BD9-81ED-4DB2-BD59-A6C34878D82A}">
                    <a16:rowId xmlns:a16="http://schemas.microsoft.com/office/drawing/2014/main" val="3215182967"/>
                  </a:ext>
                </a:extLst>
              </a:tr>
              <a:tr h="474909">
                <a:tc>
                  <a:txBody>
                    <a:bodyPr/>
                    <a:lstStyle/>
                    <a:p>
                      <a:pPr lvl="0" algn="l">
                        <a:lnSpc>
                          <a:spcPct val="100000"/>
                        </a:lnSpc>
                        <a:spcBef>
                          <a:spcPts val="0"/>
                        </a:spcBef>
                        <a:spcAft>
                          <a:spcPts val="0"/>
                        </a:spcAft>
                        <a:buNone/>
                      </a:pPr>
                      <a:r>
                        <a:rPr lang="en-US" sz="1200" b="0" i="0" u="none" strike="noStrike" kern="1200" noProof="0">
                          <a:solidFill>
                            <a:srgbClr val="000000"/>
                          </a:solidFill>
                          <a:effectLst/>
                          <a:latin typeface="Arial"/>
                          <a:ea typeface="+mn-ea"/>
                          <a:cs typeface="+mn-cs"/>
                        </a:rPr>
                        <a:t>West Briar MS</a:t>
                      </a:r>
                      <a:endParaRPr lang="en-US"/>
                    </a:p>
                  </a:txBody>
                  <a:tcPr>
                    <a:lnL w="9524">
                      <a:solidFill>
                        <a:srgbClr val="B0CBD7"/>
                      </a:solidFill>
                    </a:lnL>
                    <a:lnR w="9524">
                      <a:solidFill>
                        <a:srgbClr val="B0CBD7"/>
                      </a:solidFill>
                    </a:lnR>
                    <a:lnT w="9524" cap="flat" cmpd="sng" algn="ctr">
                      <a:solidFill>
                        <a:srgbClr val="B0CBD7"/>
                      </a:solidFill>
                      <a:prstDash val="solid"/>
                      <a:round/>
                      <a:headEnd type="none" w="med" len="med"/>
                      <a:tailEnd type="none" w="med" len="med"/>
                    </a:lnT>
                    <a:lnB w="9524" cap="flat" cmpd="sng" algn="ctr">
                      <a:solidFill>
                        <a:srgbClr val="B0CBD7"/>
                      </a:solidFill>
                      <a:prstDash val="solid"/>
                      <a:round/>
                      <a:headEnd type="none" w="med" len="med"/>
                      <a:tailEnd type="none" w="med" len="med"/>
                    </a:lnB>
                    <a:solidFill>
                      <a:schemeClr val="accent1">
                        <a:lumMod val="20000"/>
                        <a:lumOff val="80000"/>
                      </a:schemeClr>
                    </a:solidFill>
                  </a:tcPr>
                </a:tc>
                <a:tc>
                  <a:txBody>
                    <a:bodyPr/>
                    <a:lstStyle/>
                    <a:p>
                      <a:pPr marL="0" lvl="0" algn="ctr">
                        <a:buNone/>
                      </a:pPr>
                      <a:r>
                        <a:rPr lang="en-US" sz="1200" b="0" i="0" u="none" strike="noStrike" kern="1200">
                          <a:solidFill>
                            <a:srgbClr val="000000"/>
                          </a:solidFill>
                          <a:effectLst/>
                          <a:latin typeface="Arial"/>
                          <a:ea typeface="+mn-ea"/>
                          <a:cs typeface="+mn-cs"/>
                        </a:rPr>
                        <a:t>1,027</a:t>
                      </a:r>
                      <a:endParaRPr lang="en-US"/>
                    </a:p>
                  </a:txBody>
                  <a:tcPr>
                    <a:lnL w="9524">
                      <a:solidFill>
                        <a:srgbClr val="B0CBD7"/>
                      </a:solidFill>
                    </a:lnL>
                    <a:lnR w="9524">
                      <a:solidFill>
                        <a:srgbClr val="B0CBD7"/>
                      </a:solidFill>
                    </a:lnR>
                    <a:lnT w="9524" cap="flat" cmpd="sng" algn="ctr">
                      <a:solidFill>
                        <a:srgbClr val="B0CBD7"/>
                      </a:solidFill>
                      <a:prstDash val="solid"/>
                      <a:round/>
                      <a:headEnd type="none" w="med" len="med"/>
                      <a:tailEnd type="none" w="med" len="med"/>
                    </a:lnT>
                    <a:lnB w="9524" cap="flat" cmpd="sng" algn="ctr">
                      <a:solidFill>
                        <a:srgbClr val="B0CBD7"/>
                      </a:solidFill>
                      <a:prstDash val="solid"/>
                      <a:round/>
                      <a:headEnd type="none" w="med" len="med"/>
                      <a:tailEnd type="none" w="med" len="med"/>
                    </a:lnB>
                    <a:solidFill>
                      <a:schemeClr val="accent1">
                        <a:lumMod val="20000"/>
                        <a:lumOff val="80000"/>
                      </a:schemeClr>
                    </a:solidFill>
                  </a:tcPr>
                </a:tc>
                <a:tc>
                  <a:txBody>
                    <a:bodyPr/>
                    <a:lstStyle/>
                    <a:p>
                      <a:pPr marL="0" lvl="0" algn="ctr">
                        <a:buNone/>
                      </a:pPr>
                      <a:r>
                        <a:rPr lang="en-US" sz="1200" b="0" i="0" u="none" strike="noStrike" kern="1200">
                          <a:solidFill>
                            <a:srgbClr val="000000"/>
                          </a:solidFill>
                          <a:effectLst/>
                          <a:latin typeface="Arial"/>
                          <a:ea typeface="+mn-ea"/>
                          <a:cs typeface="+mn-cs"/>
                        </a:rPr>
                        <a:t>72%</a:t>
                      </a:r>
                      <a:endParaRPr lang="en-US"/>
                    </a:p>
                  </a:txBody>
                  <a:tcPr>
                    <a:lnL w="9524">
                      <a:solidFill>
                        <a:srgbClr val="B0CBD7"/>
                      </a:solidFill>
                    </a:lnL>
                    <a:lnR w="9524">
                      <a:solidFill>
                        <a:srgbClr val="B0CBD7"/>
                      </a:solidFill>
                    </a:lnR>
                    <a:lnT w="9524" cap="flat" cmpd="sng" algn="ctr">
                      <a:solidFill>
                        <a:srgbClr val="B0CBD7"/>
                      </a:solidFill>
                      <a:prstDash val="solid"/>
                      <a:round/>
                      <a:headEnd type="none" w="med" len="med"/>
                      <a:tailEnd type="none" w="med" len="med"/>
                    </a:lnT>
                    <a:lnB w="9524" cap="flat" cmpd="sng" algn="ctr">
                      <a:solidFill>
                        <a:srgbClr val="B0CBD7"/>
                      </a:solidFill>
                      <a:prstDash val="solid"/>
                      <a:round/>
                      <a:headEnd type="none" w="med" len="med"/>
                      <a:tailEnd type="none" w="med" len="med"/>
                    </a:lnB>
                    <a:solidFill>
                      <a:schemeClr val="accent1">
                        <a:lumMod val="20000"/>
                        <a:lumOff val="80000"/>
                      </a:schemeClr>
                    </a:solidFill>
                  </a:tcPr>
                </a:tc>
                <a:tc>
                  <a:txBody>
                    <a:bodyPr/>
                    <a:lstStyle/>
                    <a:p>
                      <a:pPr marL="0" lvl="0" algn="l">
                        <a:buNone/>
                      </a:pPr>
                      <a:r>
                        <a:rPr lang="en-US" sz="1200" b="0" i="0" u="none" strike="noStrike" kern="1200">
                          <a:solidFill>
                            <a:srgbClr val="000000"/>
                          </a:solidFill>
                          <a:effectLst/>
                          <a:latin typeface="Arial"/>
                          <a:ea typeface="+mn-ea"/>
                          <a:cs typeface="+mn-cs"/>
                        </a:rPr>
                        <a:t>Chiller &amp; Controls Replacement</a:t>
                      </a:r>
                      <a:endParaRPr lang="en-US"/>
                    </a:p>
                  </a:txBody>
                  <a:tcPr>
                    <a:lnL w="9524">
                      <a:solidFill>
                        <a:srgbClr val="B0CBD7"/>
                      </a:solidFill>
                    </a:lnL>
                    <a:lnR w="9524">
                      <a:solidFill>
                        <a:srgbClr val="B0CBD7"/>
                      </a:solidFill>
                    </a:lnR>
                    <a:lnT w="9524" cap="flat" cmpd="sng" algn="ctr">
                      <a:solidFill>
                        <a:srgbClr val="B0CBD7"/>
                      </a:solidFill>
                      <a:prstDash val="solid"/>
                      <a:round/>
                      <a:headEnd type="none" w="med" len="med"/>
                      <a:tailEnd type="none" w="med" len="med"/>
                    </a:lnT>
                    <a:lnB w="9524" cap="flat" cmpd="sng" algn="ctr">
                      <a:solidFill>
                        <a:srgbClr val="B0CBD7"/>
                      </a:solidFill>
                      <a:prstDash val="solid"/>
                      <a:round/>
                      <a:headEnd type="none" w="med" len="med"/>
                      <a:tailEnd type="none" w="med" len="med"/>
                    </a:lnB>
                    <a:solidFill>
                      <a:schemeClr val="accent1">
                        <a:lumMod val="20000"/>
                        <a:lumOff val="80000"/>
                      </a:schemeClr>
                    </a:solidFill>
                  </a:tcPr>
                </a:tc>
                <a:tc>
                  <a:txBody>
                    <a:bodyPr/>
                    <a:lstStyle/>
                    <a:p>
                      <a:pPr marL="0" lvl="0" algn="r">
                        <a:buNone/>
                      </a:pPr>
                      <a:r>
                        <a:rPr lang="en-US" sz="1200" b="0" i="0" u="none" strike="noStrike" kern="1200">
                          <a:solidFill>
                            <a:srgbClr val="000000"/>
                          </a:solidFill>
                          <a:effectLst/>
                          <a:latin typeface="Arial"/>
                          <a:ea typeface="+mn-ea"/>
                          <a:cs typeface="+mn-cs"/>
                        </a:rPr>
                        <a:t>$606,470</a:t>
                      </a:r>
                      <a:endParaRPr lang="en-US"/>
                    </a:p>
                  </a:txBody>
                  <a:tcPr>
                    <a:lnL w="9524">
                      <a:solidFill>
                        <a:srgbClr val="B0CBD7"/>
                      </a:solidFill>
                    </a:lnL>
                    <a:lnR w="9524">
                      <a:solidFill>
                        <a:srgbClr val="B0CBD7"/>
                      </a:solidFill>
                    </a:lnR>
                    <a:lnT w="9524" cap="flat" cmpd="sng" algn="ctr">
                      <a:solidFill>
                        <a:srgbClr val="B0CBD7"/>
                      </a:solidFill>
                      <a:prstDash val="solid"/>
                      <a:round/>
                      <a:headEnd type="none" w="med" len="med"/>
                      <a:tailEnd type="none" w="med" len="med"/>
                    </a:lnT>
                    <a:lnB w="9524" cap="flat" cmpd="sng" algn="ctr">
                      <a:solidFill>
                        <a:srgbClr val="B0CBD7"/>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82662128"/>
                  </a:ext>
                </a:extLst>
              </a:tr>
              <a:tr h="474909">
                <a:tc>
                  <a:txBody>
                    <a:bodyPr/>
                    <a:lstStyle/>
                    <a:p>
                      <a:pPr marL="0" lvl="0" algn="l">
                        <a:buNone/>
                      </a:pPr>
                      <a:r>
                        <a:rPr lang="en-US" sz="1200" b="0" i="0" u="none" strike="noStrike" kern="1200" noProof="0">
                          <a:solidFill>
                            <a:srgbClr val="000000"/>
                          </a:solidFill>
                          <a:effectLst/>
                          <a:latin typeface="Arial"/>
                          <a:ea typeface="+mn-ea"/>
                          <a:cs typeface="+mn-cs"/>
                        </a:rPr>
                        <a:t>West University ES</a:t>
                      </a:r>
                      <a:endParaRPr lang="en-US"/>
                    </a:p>
                  </a:txBody>
                  <a:tcPr>
                    <a:lnL w="9524">
                      <a:solidFill>
                        <a:srgbClr val="B0CBD7"/>
                      </a:solidFill>
                    </a:lnL>
                    <a:lnR w="9524">
                      <a:solidFill>
                        <a:srgbClr val="B0CBD7"/>
                      </a:solidFill>
                    </a:lnR>
                    <a:lnT w="9524">
                      <a:solidFill>
                        <a:srgbClr val="B0CBD7"/>
                      </a:solidFill>
                    </a:lnT>
                    <a:lnB w="9524" cap="flat" cmpd="sng" algn="ctr">
                      <a:solidFill>
                        <a:srgbClr val="B0CBD7"/>
                      </a:solidFill>
                      <a:prstDash val="solid"/>
                      <a:round/>
                      <a:headEnd type="none" w="med" len="med"/>
                      <a:tailEnd type="none" w="med" len="med"/>
                    </a:lnB>
                    <a:noFill/>
                  </a:tcPr>
                </a:tc>
                <a:tc>
                  <a:txBody>
                    <a:bodyPr/>
                    <a:lstStyle/>
                    <a:p>
                      <a:pPr marL="0" lvl="0" algn="ctr">
                        <a:buNone/>
                      </a:pPr>
                      <a:r>
                        <a:rPr lang="en-US" sz="1200" b="0" i="0" u="none" strike="noStrike" kern="1200">
                          <a:solidFill>
                            <a:srgbClr val="000000"/>
                          </a:solidFill>
                          <a:effectLst/>
                          <a:latin typeface="Arial"/>
                          <a:ea typeface="+mn-ea"/>
                          <a:cs typeface="+mn-cs"/>
                        </a:rPr>
                        <a:t>1,116</a:t>
                      </a:r>
                      <a:endParaRPr lang="en-US"/>
                    </a:p>
                  </a:txBody>
                  <a:tcPr>
                    <a:lnL w="9524">
                      <a:solidFill>
                        <a:srgbClr val="B0CBD7"/>
                      </a:solidFill>
                    </a:lnL>
                    <a:lnR w="9524">
                      <a:solidFill>
                        <a:srgbClr val="B0CBD7"/>
                      </a:solidFill>
                    </a:lnR>
                    <a:lnT w="9524">
                      <a:solidFill>
                        <a:srgbClr val="B0CBD7"/>
                      </a:solidFill>
                    </a:lnT>
                    <a:lnB w="9524" cap="flat" cmpd="sng" algn="ctr">
                      <a:solidFill>
                        <a:srgbClr val="B0CBD7"/>
                      </a:solidFill>
                      <a:prstDash val="solid"/>
                      <a:round/>
                      <a:headEnd type="none" w="med" len="med"/>
                      <a:tailEnd type="none" w="med" len="med"/>
                    </a:lnB>
                    <a:noFill/>
                  </a:tcPr>
                </a:tc>
                <a:tc>
                  <a:txBody>
                    <a:bodyPr/>
                    <a:lstStyle/>
                    <a:p>
                      <a:pPr marL="0" lvl="0" algn="ctr">
                        <a:buNone/>
                      </a:pPr>
                      <a:r>
                        <a:rPr lang="en-US" sz="1200" b="0" i="0" u="none" strike="noStrike" kern="1200">
                          <a:solidFill>
                            <a:srgbClr val="000000"/>
                          </a:solidFill>
                          <a:effectLst/>
                          <a:latin typeface="Arial"/>
                          <a:ea typeface="+mn-ea"/>
                          <a:cs typeface="+mn-cs"/>
                        </a:rPr>
                        <a:t>111%</a:t>
                      </a:r>
                      <a:endParaRPr lang="en-US"/>
                    </a:p>
                  </a:txBody>
                  <a:tcPr>
                    <a:lnL w="9524">
                      <a:solidFill>
                        <a:srgbClr val="B0CBD7"/>
                      </a:solidFill>
                    </a:lnL>
                    <a:lnR w="9524">
                      <a:solidFill>
                        <a:srgbClr val="B0CBD7"/>
                      </a:solidFill>
                    </a:lnR>
                    <a:lnT w="9524">
                      <a:solidFill>
                        <a:srgbClr val="B0CBD7"/>
                      </a:solidFill>
                    </a:lnT>
                    <a:lnB w="9524" cap="flat" cmpd="sng" algn="ctr">
                      <a:solidFill>
                        <a:srgbClr val="B0CBD7"/>
                      </a:solidFill>
                      <a:prstDash val="solid"/>
                      <a:round/>
                      <a:headEnd type="none" w="med" len="med"/>
                      <a:tailEnd type="none" w="med" len="med"/>
                    </a:lnB>
                    <a:noFill/>
                  </a:tcPr>
                </a:tc>
                <a:tc>
                  <a:txBody>
                    <a:bodyPr/>
                    <a:lstStyle/>
                    <a:p>
                      <a:pPr marL="0" lvl="0" algn="l">
                        <a:buNone/>
                      </a:pPr>
                      <a:r>
                        <a:rPr lang="en-US" sz="1200" b="0" i="0" u="none" strike="noStrike" kern="1200">
                          <a:solidFill>
                            <a:srgbClr val="000000"/>
                          </a:solidFill>
                          <a:effectLst/>
                          <a:latin typeface="Arial"/>
                          <a:ea typeface="+mn-ea"/>
                          <a:cs typeface="+mn-cs"/>
                        </a:rPr>
                        <a:t>Chiller Replacement </a:t>
                      </a:r>
                      <a:endParaRPr lang="en-US"/>
                    </a:p>
                  </a:txBody>
                  <a:tcPr>
                    <a:lnL w="9524">
                      <a:solidFill>
                        <a:srgbClr val="B0CBD7"/>
                      </a:solidFill>
                    </a:lnL>
                    <a:lnR w="9524">
                      <a:solidFill>
                        <a:srgbClr val="B0CBD7"/>
                      </a:solidFill>
                    </a:lnR>
                    <a:lnT w="9524">
                      <a:solidFill>
                        <a:srgbClr val="B0CBD7"/>
                      </a:solidFill>
                    </a:lnT>
                    <a:lnB w="9524" cap="flat" cmpd="sng" algn="ctr">
                      <a:solidFill>
                        <a:srgbClr val="B0CBD7"/>
                      </a:solidFill>
                      <a:prstDash val="solid"/>
                      <a:round/>
                      <a:headEnd type="none" w="med" len="med"/>
                      <a:tailEnd type="none" w="med" len="med"/>
                    </a:lnB>
                    <a:noFill/>
                  </a:tcPr>
                </a:tc>
                <a:tc>
                  <a:txBody>
                    <a:bodyPr/>
                    <a:lstStyle/>
                    <a:p>
                      <a:pPr marL="0" lvl="0" algn="r">
                        <a:buNone/>
                      </a:pPr>
                      <a:r>
                        <a:rPr lang="en-US" sz="1200" b="0" i="0" u="none" strike="noStrike" kern="1200">
                          <a:solidFill>
                            <a:srgbClr val="000000"/>
                          </a:solidFill>
                          <a:effectLst/>
                          <a:latin typeface="Arial"/>
                          <a:ea typeface="+mn-ea"/>
                          <a:cs typeface="+mn-cs"/>
                        </a:rPr>
                        <a:t>$450,700</a:t>
                      </a:r>
                      <a:endParaRPr lang="en-US"/>
                    </a:p>
                  </a:txBody>
                  <a:tcPr>
                    <a:lnL w="9524">
                      <a:solidFill>
                        <a:srgbClr val="B0CBD7"/>
                      </a:solidFill>
                    </a:lnL>
                    <a:lnR w="9524">
                      <a:solidFill>
                        <a:srgbClr val="B0CBD7"/>
                      </a:solidFill>
                    </a:lnR>
                    <a:lnT w="9524">
                      <a:solidFill>
                        <a:srgbClr val="B0CBD7"/>
                      </a:solidFill>
                    </a:lnT>
                    <a:lnB w="9524" cap="flat" cmpd="sng" algn="ctr">
                      <a:solidFill>
                        <a:srgbClr val="B0CBD7"/>
                      </a:solidFill>
                      <a:prstDash val="solid"/>
                      <a:round/>
                      <a:headEnd type="none" w="med" len="med"/>
                      <a:tailEnd type="none" w="med" len="med"/>
                    </a:lnB>
                    <a:noFill/>
                  </a:tcPr>
                </a:tc>
                <a:extLst>
                  <a:ext uri="{0D108BD9-81ED-4DB2-BD59-A6C34878D82A}">
                    <a16:rowId xmlns:a16="http://schemas.microsoft.com/office/drawing/2014/main" val="1712210521"/>
                  </a:ext>
                </a:extLst>
              </a:tr>
              <a:tr h="474909">
                <a:tc gridSpan="3">
                  <a:txBody>
                    <a:bodyPr/>
                    <a:lstStyle/>
                    <a:p>
                      <a:pPr marL="0" lvl="0" algn="ctr">
                        <a:buNone/>
                      </a:pPr>
                      <a:r>
                        <a:rPr lang="en-US" sz="1200" b="1" i="0" u="none" strike="noStrike" kern="1200" noProof="0">
                          <a:solidFill>
                            <a:srgbClr val="000000"/>
                          </a:solidFill>
                          <a:effectLst/>
                          <a:latin typeface="Arial"/>
                          <a:ea typeface="+mn-ea"/>
                          <a:cs typeface="+mn-cs"/>
                        </a:rPr>
                        <a:t>Total HVAC Investment</a:t>
                      </a:r>
                      <a:endParaRPr lang="en-US" b="1"/>
                    </a:p>
                  </a:txBody>
                  <a:tcPr anchor="ctr">
                    <a:lnL w="9524">
                      <a:solidFill>
                        <a:srgbClr val="B0CBD7"/>
                      </a:solidFill>
                    </a:lnL>
                    <a:lnR w="9524">
                      <a:solidFill>
                        <a:srgbClr val="B0CBD7"/>
                      </a:solidFill>
                    </a:lnR>
                    <a:lnT w="9524">
                      <a:solidFill>
                        <a:srgbClr val="B0CBD7"/>
                      </a:solidFill>
                    </a:lnT>
                    <a:lnB w="9524">
                      <a:solidFill>
                        <a:srgbClr val="B0CBD7"/>
                      </a:solidFill>
                    </a:lnB>
                    <a:solidFill>
                      <a:schemeClr val="accent1"/>
                    </a:solidFill>
                  </a:tcPr>
                </a:tc>
                <a:tc hMerge="1">
                  <a:txBody>
                    <a:bodyPr/>
                    <a:lstStyle/>
                    <a:p>
                      <a:endParaRPr lang="en-US"/>
                    </a:p>
                  </a:txBody>
                  <a:tcPr>
                    <a:lnL w="9524">
                      <a:solidFill>
                        <a:srgbClr val="B0CBD7"/>
                      </a:solidFill>
                    </a:lnL>
                    <a:lnR w="9524">
                      <a:solidFill>
                        <a:srgbClr val="B0CBD7"/>
                      </a:solidFill>
                    </a:lnR>
                    <a:lnT w="9525" cap="flat" cmpd="sng" algn="ctr">
                      <a:solidFill>
                        <a:srgbClr val="B0CBD7"/>
                      </a:solidFill>
                      <a:prstDash val="solid"/>
                      <a:round/>
                      <a:headEnd type="none" w="med" len="med"/>
                      <a:tailEnd type="none" w="med" len="med"/>
                    </a:lnT>
                    <a:lnB w="9524">
                      <a:solidFill>
                        <a:srgbClr val="B0CBD7"/>
                      </a:solidFill>
                    </a:lnB>
                    <a:solidFill>
                      <a:schemeClr val="accent1">
                        <a:lumMod val="20000"/>
                        <a:lumOff val="80000"/>
                      </a:schemeClr>
                    </a:solidFill>
                  </a:tcPr>
                </a:tc>
                <a:tc hMerge="1">
                  <a:txBody>
                    <a:bodyPr/>
                    <a:lstStyle/>
                    <a:p>
                      <a:endParaRPr lang="en-US"/>
                    </a:p>
                  </a:txBody>
                  <a:tcPr>
                    <a:lnL w="9524">
                      <a:solidFill>
                        <a:srgbClr val="B0CBD7"/>
                      </a:solidFill>
                    </a:lnL>
                    <a:lnR w="9524">
                      <a:solidFill>
                        <a:srgbClr val="B0CBD7"/>
                      </a:solidFill>
                    </a:lnR>
                    <a:lnT w="9525" cap="flat" cmpd="sng" algn="ctr">
                      <a:solidFill>
                        <a:srgbClr val="B0CBD7"/>
                      </a:solidFill>
                      <a:prstDash val="solid"/>
                      <a:round/>
                      <a:headEnd type="none" w="med" len="med"/>
                      <a:tailEnd type="none" w="med" len="med"/>
                    </a:lnT>
                    <a:lnB w="9524">
                      <a:solidFill>
                        <a:srgbClr val="B0CBD7"/>
                      </a:solidFill>
                    </a:lnB>
                    <a:solidFill>
                      <a:schemeClr val="accent1">
                        <a:lumMod val="20000"/>
                        <a:lumOff val="80000"/>
                      </a:schemeClr>
                    </a:solidFill>
                  </a:tcPr>
                </a:tc>
                <a:tc gridSpan="2">
                  <a:txBody>
                    <a:bodyPr/>
                    <a:lstStyle/>
                    <a:p>
                      <a:pPr marL="0" lvl="0" algn="ctr">
                        <a:buNone/>
                      </a:pPr>
                      <a:r>
                        <a:rPr lang="en-US" sz="1200" b="1" i="0" u="none" strike="noStrike" kern="1200">
                          <a:solidFill>
                            <a:srgbClr val="000000"/>
                          </a:solidFill>
                          <a:effectLst/>
                          <a:latin typeface="Arial"/>
                          <a:ea typeface="+mn-ea"/>
                          <a:cs typeface="+mn-cs"/>
                        </a:rPr>
                        <a:t>$21,294,541</a:t>
                      </a:r>
                      <a:endParaRPr lang="en-US" b="1"/>
                    </a:p>
                  </a:txBody>
                  <a:tcPr anchor="ctr">
                    <a:lnL w="9524">
                      <a:solidFill>
                        <a:srgbClr val="B0CBD7"/>
                      </a:solidFill>
                    </a:lnL>
                    <a:lnR w="9524">
                      <a:solidFill>
                        <a:srgbClr val="B0CBD7"/>
                      </a:solidFill>
                    </a:lnR>
                    <a:lnT w="9524">
                      <a:solidFill>
                        <a:srgbClr val="B0CBD7"/>
                      </a:solidFill>
                    </a:lnT>
                    <a:lnB w="9524">
                      <a:solidFill>
                        <a:srgbClr val="B0CBD7"/>
                      </a:solidFill>
                    </a:lnB>
                    <a:solidFill>
                      <a:schemeClr val="accent1"/>
                    </a:solidFill>
                  </a:tcPr>
                </a:tc>
                <a:tc hMerge="1">
                  <a:txBody>
                    <a:bodyPr/>
                    <a:lstStyle/>
                    <a:p>
                      <a:endParaRPr lang="en-US"/>
                    </a:p>
                  </a:txBody>
                  <a:tcPr>
                    <a:lnL w="9524">
                      <a:solidFill>
                        <a:srgbClr val="B0CBD7"/>
                      </a:solidFill>
                    </a:lnL>
                    <a:lnR w="9524">
                      <a:solidFill>
                        <a:srgbClr val="B0CBD7"/>
                      </a:solidFill>
                    </a:lnR>
                    <a:lnT w="9525" cap="flat" cmpd="sng" algn="ctr">
                      <a:solidFill>
                        <a:srgbClr val="B0CBD7"/>
                      </a:solidFill>
                      <a:prstDash val="solid"/>
                      <a:round/>
                      <a:headEnd type="none" w="med" len="med"/>
                      <a:tailEnd type="none" w="med" len="med"/>
                    </a:lnT>
                    <a:lnB w="9524">
                      <a:solidFill>
                        <a:srgbClr val="B0CBD7"/>
                      </a:solidFill>
                    </a:lnB>
                    <a:solidFill>
                      <a:schemeClr val="accent1">
                        <a:lumMod val="20000"/>
                        <a:lumOff val="80000"/>
                      </a:schemeClr>
                    </a:solidFill>
                  </a:tcPr>
                </a:tc>
                <a:extLst>
                  <a:ext uri="{0D108BD9-81ED-4DB2-BD59-A6C34878D82A}">
                    <a16:rowId xmlns:a16="http://schemas.microsoft.com/office/drawing/2014/main" val="414801200"/>
                  </a:ext>
                </a:extLst>
              </a:tr>
            </a:tbl>
          </a:graphicData>
        </a:graphic>
      </p:graphicFrame>
    </p:spTree>
    <p:extLst>
      <p:ext uri="{BB962C8B-B14F-4D97-AF65-F5344CB8AC3E}">
        <p14:creationId xmlns:p14="http://schemas.microsoft.com/office/powerpoint/2010/main" val="3196727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95EF0-5569-D5C0-125E-9B40395B472B}"/>
              </a:ext>
            </a:extLst>
          </p:cNvPr>
          <p:cNvSpPr>
            <a:spLocks noGrp="1"/>
          </p:cNvSpPr>
          <p:nvPr>
            <p:ph type="title"/>
          </p:nvPr>
        </p:nvSpPr>
        <p:spPr>
          <a:noFill/>
          <a:ln>
            <a:noFill/>
          </a:ln>
        </p:spPr>
        <p:txBody>
          <a:bodyPr spcFirstLastPara="1" vert="horz" wrap="square" lIns="0" tIns="0" rIns="0" bIns="0" rtlCol="0" anchor="ctr" anchorCtr="0">
            <a:noAutofit/>
          </a:bodyPr>
          <a:lstStyle/>
          <a:p>
            <a:r>
              <a:rPr lang="en-US" sz="4200">
                <a:latin typeface="Rockwell"/>
              </a:rPr>
              <a:t>Budget Workshop Scope and Sequence</a:t>
            </a:r>
            <a:endParaRPr lang="en-US" sz="4200">
              <a:solidFill>
                <a:srgbClr val="000000"/>
              </a:solidFill>
              <a:latin typeface="Rockwell"/>
            </a:endParaRPr>
          </a:p>
        </p:txBody>
      </p:sp>
      <p:sp>
        <p:nvSpPr>
          <p:cNvPr id="4" name="Google Shape;375;p14">
            <a:extLst>
              <a:ext uri="{FF2B5EF4-FFF2-40B4-BE49-F238E27FC236}">
                <a16:creationId xmlns:a16="http://schemas.microsoft.com/office/drawing/2014/main" id="{AF159A95-FB88-4E6B-45FA-7BE428D16C57}"/>
              </a:ext>
            </a:extLst>
          </p:cNvPr>
          <p:cNvSpPr txBox="1"/>
          <p:nvPr/>
        </p:nvSpPr>
        <p:spPr>
          <a:xfrm>
            <a:off x="52972" y="1542493"/>
            <a:ext cx="12086056" cy="1216338"/>
          </a:xfrm>
          <a:prstGeom prst="rect">
            <a:avLst/>
          </a:prstGeom>
          <a:solidFill>
            <a:srgbClr val="66A0B7"/>
          </a:solidFill>
          <a:ln>
            <a:noFill/>
          </a:ln>
        </p:spPr>
        <p:txBody>
          <a:bodyPr spcFirstLastPara="1" wrap="square" lIns="102850" tIns="102850" rIns="102850" bIns="102850" anchor="t" anchorCtr="0">
            <a:noAutofit/>
          </a:bodyPr>
          <a:lstStyle/>
          <a:p>
            <a:pPr algn="ctr">
              <a:lnSpc>
                <a:spcPct val="90000"/>
              </a:lnSpc>
            </a:pPr>
            <a:r>
              <a:rPr lang="en-US" sz="1600">
                <a:solidFill>
                  <a:schemeClr val="bg1"/>
                </a:solidFill>
                <a:latin typeface="Rockwell"/>
              </a:rPr>
              <a:t>Workshop Series Goals</a:t>
            </a:r>
          </a:p>
          <a:p>
            <a:pPr marL="285750" indent="-285750">
              <a:lnSpc>
                <a:spcPct val="90000"/>
              </a:lnSpc>
              <a:buFont typeface="Arial" panose="020B0604020202020204" pitchFamily="34" charset="0"/>
              <a:buChar char="•"/>
            </a:pPr>
            <a:r>
              <a:rPr lang="en-US" sz="1600">
                <a:solidFill>
                  <a:schemeClr val="bg1"/>
                </a:solidFill>
                <a:latin typeface="Rockwell"/>
              </a:rPr>
              <a:t>Socialize HISD’s approach to budgeting</a:t>
            </a:r>
          </a:p>
          <a:p>
            <a:pPr marL="285750" indent="-285750">
              <a:lnSpc>
                <a:spcPct val="90000"/>
              </a:lnSpc>
              <a:buFont typeface="Arial" panose="020B0604020202020204" pitchFamily="34" charset="0"/>
              <a:buChar char="•"/>
            </a:pPr>
            <a:r>
              <a:rPr lang="en-US" sz="1600">
                <a:solidFill>
                  <a:schemeClr val="bg1"/>
                </a:solidFill>
                <a:latin typeface="Rockwell"/>
              </a:rPr>
              <a:t>Connect the 25-26 budget to District goals and priorities</a:t>
            </a:r>
          </a:p>
          <a:p>
            <a:pPr marL="285750" indent="-285750">
              <a:lnSpc>
                <a:spcPct val="90000"/>
              </a:lnSpc>
              <a:buFont typeface="Arial" panose="020B0604020202020204" pitchFamily="34" charset="0"/>
              <a:buChar char="•"/>
            </a:pPr>
            <a:r>
              <a:rPr lang="en-US" sz="1600">
                <a:solidFill>
                  <a:schemeClr val="bg1"/>
                </a:solidFill>
                <a:latin typeface="Rockwell"/>
              </a:rPr>
              <a:t>Outline areas for proposed spending reductions</a:t>
            </a:r>
          </a:p>
          <a:p>
            <a:pPr marL="285750" indent="-285750">
              <a:lnSpc>
                <a:spcPct val="90000"/>
              </a:lnSpc>
              <a:buFont typeface="Arial" panose="020B0604020202020204" pitchFamily="34" charset="0"/>
              <a:buChar char="•"/>
            </a:pPr>
            <a:r>
              <a:rPr lang="en-US" sz="1600">
                <a:solidFill>
                  <a:schemeClr val="bg1"/>
                </a:solidFill>
                <a:latin typeface="Rockwell"/>
              </a:rPr>
              <a:t>Provide transparency into the department and school budget allocations</a:t>
            </a:r>
          </a:p>
        </p:txBody>
      </p:sp>
      <p:grpSp>
        <p:nvGrpSpPr>
          <p:cNvPr id="17" name="Group 16">
            <a:extLst>
              <a:ext uri="{FF2B5EF4-FFF2-40B4-BE49-F238E27FC236}">
                <a16:creationId xmlns:a16="http://schemas.microsoft.com/office/drawing/2014/main" id="{0F9A0348-3C0E-F89F-3BC5-AFB143B5ECA8}"/>
              </a:ext>
            </a:extLst>
          </p:cNvPr>
          <p:cNvGrpSpPr/>
          <p:nvPr/>
        </p:nvGrpSpPr>
        <p:grpSpPr>
          <a:xfrm>
            <a:off x="447190" y="3012647"/>
            <a:ext cx="11289067" cy="2834423"/>
            <a:chOff x="349219" y="3012647"/>
            <a:chExt cx="11289067" cy="2834423"/>
          </a:xfrm>
        </p:grpSpPr>
        <p:sp>
          <p:nvSpPr>
            <p:cNvPr id="7" name="Google Shape;366;p14">
              <a:extLst>
                <a:ext uri="{FF2B5EF4-FFF2-40B4-BE49-F238E27FC236}">
                  <a16:creationId xmlns:a16="http://schemas.microsoft.com/office/drawing/2014/main" id="{28A90BD4-D745-C350-A44D-25D99AD3218C}"/>
                </a:ext>
              </a:extLst>
            </p:cNvPr>
            <p:cNvSpPr txBox="1"/>
            <p:nvPr/>
          </p:nvSpPr>
          <p:spPr>
            <a:xfrm>
              <a:off x="349222" y="3603906"/>
              <a:ext cx="2310423" cy="2240605"/>
            </a:xfrm>
            <a:prstGeom prst="rect">
              <a:avLst/>
            </a:prstGeom>
            <a:noFill/>
            <a:ln/>
          </p:spPr>
          <p:style>
            <a:lnRef idx="2">
              <a:schemeClr val="accent1"/>
            </a:lnRef>
            <a:fillRef idx="1">
              <a:schemeClr val="lt1"/>
            </a:fillRef>
            <a:effectRef idx="0">
              <a:schemeClr val="accent1"/>
            </a:effectRef>
            <a:fontRef idx="minor">
              <a:schemeClr val="dk1"/>
            </a:fontRef>
          </p:style>
          <p:txBody>
            <a:bodyPr spcFirstLastPara="1" wrap="square" lIns="216000" tIns="144000" rIns="216000" bIns="144000" anchor="ctr" anchorCtr="0">
              <a:noAutofit/>
            </a:bodyPr>
            <a:lstStyle>
              <a:defPPr>
                <a:defRPr lang="en-US"/>
              </a:defPPr>
              <a:lvl1pPr algn="ctr">
                <a:defRPr sz="2000">
                  <a:solidFill>
                    <a:schemeClr val="bg1"/>
                  </a:solidFill>
                  <a:latin typeface="Montserrat" pitchFamily="2" charset="77"/>
                  <a:cs typeface="Arial"/>
                </a:defRPr>
              </a:lvl1pPr>
            </a:lstStyle>
            <a:p>
              <a:pPr algn="l"/>
              <a:r>
                <a:rPr lang="en-US" sz="1100">
                  <a:solidFill>
                    <a:srgbClr val="000000"/>
                  </a:solidFill>
                  <a:latin typeface="Montserrat" panose="00000500000000000000" pitchFamily="2" charset="0"/>
                  <a:ea typeface="Roboto" panose="02000000000000000000" pitchFamily="2" charset="0"/>
                  <a:cs typeface="Roboto" panose="02000000000000000000" pitchFamily="2" charset="0"/>
                </a:rPr>
                <a:t>Overview of District Financial Position</a:t>
              </a:r>
            </a:p>
            <a:p>
              <a:pPr algn="l"/>
              <a:endParaRPr lang="en-US" sz="1100">
                <a:solidFill>
                  <a:srgbClr val="000000"/>
                </a:solidFill>
                <a:latin typeface="Montserrat" panose="00000500000000000000" pitchFamily="2" charset="0"/>
                <a:ea typeface="Roboto" panose="02000000000000000000" pitchFamily="2" charset="0"/>
                <a:cs typeface="Roboto" panose="02000000000000000000" pitchFamily="2" charset="0"/>
              </a:endParaRPr>
            </a:p>
            <a:p>
              <a:pPr algn="l"/>
              <a:r>
                <a:rPr lang="en-US" sz="1100">
                  <a:solidFill>
                    <a:srgbClr val="000000"/>
                  </a:solidFill>
                  <a:latin typeface="Montserrat" panose="00000500000000000000" pitchFamily="2" charset="0"/>
                  <a:ea typeface="Roboto" panose="02000000000000000000" pitchFamily="2" charset="0"/>
                  <a:cs typeface="Roboto" panose="02000000000000000000" pitchFamily="2" charset="0"/>
                </a:rPr>
                <a:t>Overview of Best-in-Class District Budget Development Practices</a:t>
              </a:r>
            </a:p>
            <a:p>
              <a:pPr algn="l"/>
              <a:endParaRPr lang="en-US" sz="1100">
                <a:solidFill>
                  <a:srgbClr val="000000"/>
                </a:solidFill>
                <a:latin typeface="Montserrat" panose="00000500000000000000" pitchFamily="2" charset="0"/>
                <a:ea typeface="Roboto" panose="02000000000000000000" pitchFamily="2" charset="0"/>
                <a:cs typeface="Roboto" panose="02000000000000000000" pitchFamily="2" charset="0"/>
              </a:endParaRPr>
            </a:p>
            <a:p>
              <a:pPr algn="l"/>
              <a:r>
                <a:rPr lang="en-US" sz="1100">
                  <a:solidFill>
                    <a:srgbClr val="000000"/>
                  </a:solidFill>
                  <a:latin typeface="Montserrat" panose="00000500000000000000" pitchFamily="2" charset="0"/>
                  <a:ea typeface="Roboto" panose="02000000000000000000" pitchFamily="2" charset="0"/>
                  <a:cs typeface="Roboto" panose="02000000000000000000" pitchFamily="2" charset="0"/>
                </a:rPr>
                <a:t>HISD’s School Year 25-26 Budget Approach and Timeline, Assumptions and Methodology</a:t>
              </a:r>
            </a:p>
          </p:txBody>
        </p:sp>
        <p:sp>
          <p:nvSpPr>
            <p:cNvPr id="8" name="Google Shape;366;p14">
              <a:extLst>
                <a:ext uri="{FF2B5EF4-FFF2-40B4-BE49-F238E27FC236}">
                  <a16:creationId xmlns:a16="http://schemas.microsoft.com/office/drawing/2014/main" id="{0567BF43-C1B2-E8D7-9AA1-6657A8EDB843}"/>
                </a:ext>
              </a:extLst>
            </p:cNvPr>
            <p:cNvSpPr txBox="1"/>
            <p:nvPr/>
          </p:nvSpPr>
          <p:spPr>
            <a:xfrm>
              <a:off x="2775102" y="3599570"/>
              <a:ext cx="2121152" cy="2244941"/>
            </a:xfrm>
            <a:prstGeom prst="rect">
              <a:avLst/>
            </a:prstGeom>
            <a:noFill/>
            <a:ln/>
          </p:spPr>
          <p:style>
            <a:lnRef idx="2">
              <a:schemeClr val="accent1"/>
            </a:lnRef>
            <a:fillRef idx="1">
              <a:schemeClr val="lt1"/>
            </a:fillRef>
            <a:effectRef idx="0">
              <a:schemeClr val="accent1"/>
            </a:effectRef>
            <a:fontRef idx="minor">
              <a:schemeClr val="dk1"/>
            </a:fontRef>
          </p:style>
          <p:txBody>
            <a:bodyPr spcFirstLastPara="1" wrap="square" lIns="216000" tIns="144000" rIns="216000" bIns="144000" anchor="ctr" anchorCtr="0">
              <a:noAutofit/>
            </a:bodyPr>
            <a:lstStyle>
              <a:defPPr>
                <a:defRPr lang="en-US"/>
              </a:defPPr>
              <a:lvl1pPr algn="ctr">
                <a:defRPr sz="1400" u="sng">
                  <a:solidFill>
                    <a:schemeClr val="tx1">
                      <a:lumMod val="65000"/>
                      <a:lumOff val="35000"/>
                    </a:schemeClr>
                  </a:solidFill>
                  <a:latin typeface="Montserrat" panose="00000500000000000000" pitchFamily="2" charset="0"/>
                  <a:ea typeface="Roboto" panose="02000000000000000000" pitchFamily="2" charset="0"/>
                  <a:cs typeface="Roboto" panose="02000000000000000000" pitchFamily="2" charset="0"/>
                </a:defRPr>
              </a:lvl1pPr>
            </a:lstStyle>
            <a:p>
              <a:pPr algn="l"/>
              <a:r>
                <a:rPr lang="en-US" sz="1200" u="none">
                  <a:solidFill>
                    <a:srgbClr val="000000"/>
                  </a:solidFill>
                </a:rPr>
                <a:t>School Year 25-26 District Action Plan and Alignment to Board Goals</a:t>
              </a:r>
            </a:p>
            <a:p>
              <a:pPr algn="l"/>
              <a:endParaRPr lang="en-US" sz="1200" u="none">
                <a:solidFill>
                  <a:srgbClr val="000000"/>
                </a:solidFill>
              </a:endParaRPr>
            </a:p>
            <a:p>
              <a:pPr algn="l"/>
              <a:r>
                <a:rPr lang="en-US" sz="1200" u="none">
                  <a:solidFill>
                    <a:srgbClr val="000000"/>
                  </a:solidFill>
                </a:rPr>
                <a:t>School Budget Approach Preview</a:t>
              </a:r>
            </a:p>
            <a:p>
              <a:pPr algn="l"/>
              <a:endParaRPr lang="en-US" sz="1200" u="none">
                <a:solidFill>
                  <a:srgbClr val="000000"/>
                </a:solidFill>
              </a:endParaRPr>
            </a:p>
            <a:p>
              <a:pPr algn="l"/>
              <a:endParaRPr lang="en-US" sz="1200" u="none">
                <a:solidFill>
                  <a:srgbClr val="000000"/>
                </a:solidFill>
              </a:endParaRPr>
            </a:p>
          </p:txBody>
        </p:sp>
        <p:sp>
          <p:nvSpPr>
            <p:cNvPr id="13" name="Google Shape;366;p14">
              <a:extLst>
                <a:ext uri="{FF2B5EF4-FFF2-40B4-BE49-F238E27FC236}">
                  <a16:creationId xmlns:a16="http://schemas.microsoft.com/office/drawing/2014/main" id="{2AE4863C-43BE-0F1F-D069-046452CE248E}"/>
                </a:ext>
              </a:extLst>
            </p:cNvPr>
            <p:cNvSpPr txBox="1"/>
            <p:nvPr/>
          </p:nvSpPr>
          <p:spPr>
            <a:xfrm>
              <a:off x="5022499" y="3603906"/>
              <a:ext cx="2121152" cy="2240605"/>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216000" tIns="144000" rIns="216000" bIns="144000" anchor="ctr" anchorCtr="0">
              <a:noAutofit/>
            </a:bodyPr>
            <a:lstStyle>
              <a:defPPr>
                <a:defRPr lang="en-US"/>
              </a:defPPr>
              <a:lvl1pPr>
                <a:defRPr sz="1400">
                  <a:solidFill>
                    <a:schemeClr val="bg1"/>
                  </a:solidFill>
                  <a:latin typeface="Montserrat" panose="00000500000000000000" pitchFamily="2" charset="0"/>
                  <a:cs typeface="Arial"/>
                </a:defRPr>
              </a:lvl1pPr>
            </a:lstStyle>
            <a:p>
              <a:r>
                <a:rPr lang="en-US" sz="1200">
                  <a:solidFill>
                    <a:srgbClr val="000000"/>
                  </a:solidFill>
                </a:rPr>
                <a:t>Central Office Department Budget Allocations </a:t>
              </a:r>
            </a:p>
            <a:p>
              <a:endParaRPr lang="en-US" sz="1200">
                <a:solidFill>
                  <a:srgbClr val="000000"/>
                </a:solidFill>
              </a:endParaRPr>
            </a:p>
            <a:p>
              <a:r>
                <a:rPr lang="en-US" sz="1200">
                  <a:solidFill>
                    <a:srgbClr val="000000"/>
                  </a:solidFill>
                </a:rPr>
                <a:t>PUA School Budget Overview </a:t>
              </a:r>
            </a:p>
            <a:p>
              <a:endParaRPr lang="en-US" sz="1200">
                <a:solidFill>
                  <a:srgbClr val="000000"/>
                </a:solidFill>
              </a:endParaRPr>
            </a:p>
            <a:p>
              <a:r>
                <a:rPr lang="en-US" sz="1200">
                  <a:solidFill>
                    <a:srgbClr val="000000"/>
                  </a:solidFill>
                </a:rPr>
                <a:t>NES Budget Overview</a:t>
              </a:r>
            </a:p>
          </p:txBody>
        </p:sp>
        <p:sp>
          <p:nvSpPr>
            <p:cNvPr id="14" name="Google Shape;366;p14">
              <a:extLst>
                <a:ext uri="{FF2B5EF4-FFF2-40B4-BE49-F238E27FC236}">
                  <a16:creationId xmlns:a16="http://schemas.microsoft.com/office/drawing/2014/main" id="{844C4610-FCFC-5171-536E-E727C5D1CBEE}"/>
                </a:ext>
              </a:extLst>
            </p:cNvPr>
            <p:cNvSpPr txBox="1"/>
            <p:nvPr/>
          </p:nvSpPr>
          <p:spPr>
            <a:xfrm>
              <a:off x="9517134" y="3603906"/>
              <a:ext cx="2121152" cy="2240605"/>
            </a:xfrm>
            <a:prstGeom prst="rect">
              <a:avLst/>
            </a:prstGeom>
            <a:noFill/>
            <a:ln/>
          </p:spPr>
          <p:style>
            <a:lnRef idx="2">
              <a:schemeClr val="accent1"/>
            </a:lnRef>
            <a:fillRef idx="1">
              <a:schemeClr val="lt1"/>
            </a:fillRef>
            <a:effectRef idx="0">
              <a:schemeClr val="accent1"/>
            </a:effectRef>
            <a:fontRef idx="minor">
              <a:schemeClr val="dk1"/>
            </a:fontRef>
          </p:style>
          <p:txBody>
            <a:bodyPr spcFirstLastPara="1" wrap="square" lIns="216000" tIns="144000" rIns="216000" bIns="144000" anchor="ctr" anchorCtr="0">
              <a:noAutofit/>
            </a:bodyPr>
            <a:lstStyle>
              <a:defPPr>
                <a:defRPr lang="en-US"/>
              </a:defPPr>
              <a:lvl1pPr algn="ctr">
                <a:defRPr sz="2000">
                  <a:solidFill>
                    <a:schemeClr val="bg1"/>
                  </a:solidFill>
                  <a:latin typeface="Montserrat" pitchFamily="2" charset="77"/>
                  <a:cs typeface="Arial"/>
                </a:defRPr>
              </a:lvl1pPr>
            </a:lstStyle>
            <a:p>
              <a:pPr algn="l"/>
              <a:r>
                <a:rPr lang="en-US" sz="1200">
                  <a:solidFill>
                    <a:srgbClr val="000000"/>
                  </a:solidFill>
                  <a:latin typeface="Montserrat"/>
                  <a:ea typeface="Roboto"/>
                  <a:cs typeface="Roboto"/>
                </a:rPr>
                <a:t>May 22: Proposed Budget review + Board discussion </a:t>
              </a:r>
            </a:p>
            <a:p>
              <a:pPr algn="l"/>
              <a:endParaRPr lang="en-US" sz="1200">
                <a:solidFill>
                  <a:srgbClr val="000000"/>
                </a:solidFill>
                <a:latin typeface="Montserrat" panose="00000500000000000000" pitchFamily="2" charset="0"/>
                <a:ea typeface="Roboto" panose="02000000000000000000" pitchFamily="2" charset="0"/>
                <a:cs typeface="Roboto" panose="02000000000000000000" pitchFamily="2" charset="0"/>
              </a:endParaRPr>
            </a:p>
            <a:p>
              <a:pPr algn="l"/>
              <a:r>
                <a:rPr lang="en-US" sz="1200">
                  <a:solidFill>
                    <a:srgbClr val="000000"/>
                  </a:solidFill>
                  <a:latin typeface="Montserrat"/>
                  <a:ea typeface="Roboto"/>
                  <a:cs typeface="Roboto"/>
                </a:rPr>
                <a:t>June 12: Budget Vote</a:t>
              </a:r>
            </a:p>
          </p:txBody>
        </p:sp>
        <p:sp>
          <p:nvSpPr>
            <p:cNvPr id="16" name="Google Shape;366;p14">
              <a:extLst>
                <a:ext uri="{FF2B5EF4-FFF2-40B4-BE49-F238E27FC236}">
                  <a16:creationId xmlns:a16="http://schemas.microsoft.com/office/drawing/2014/main" id="{5DD51E37-1C84-AEFA-0F75-C16DEA20ADA7}"/>
                </a:ext>
              </a:extLst>
            </p:cNvPr>
            <p:cNvSpPr txBox="1"/>
            <p:nvPr/>
          </p:nvSpPr>
          <p:spPr>
            <a:xfrm rot="10800000" flipV="1">
              <a:off x="349219" y="3016984"/>
              <a:ext cx="2310424" cy="445716"/>
            </a:xfrm>
            <a:prstGeom prst="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spcFirstLastPara="1" wrap="square" lIns="216000" tIns="144000" rIns="216000" bIns="144000" anchor="ctr" anchorCtr="0">
              <a:noAutofit/>
            </a:bodyPr>
            <a:lstStyle>
              <a:defPPr>
                <a:defRPr lang="en-US"/>
              </a:defPPr>
              <a:lvl1pPr algn="ctr">
                <a:defRPr sz="2000">
                  <a:solidFill>
                    <a:schemeClr val="bg1"/>
                  </a:solidFill>
                  <a:latin typeface="Montserrat" pitchFamily="2" charset="77"/>
                  <a:cs typeface="Arial"/>
                </a:defRPr>
              </a:lvl1pPr>
            </a:lstStyle>
            <a:p>
              <a:r>
                <a:rPr lang="en-US" sz="1400" b="1">
                  <a:solidFill>
                    <a:srgbClr val="000000"/>
                  </a:solidFill>
                  <a:latin typeface="Montserrat" panose="00000500000000000000" pitchFamily="2" charset="0"/>
                  <a:ea typeface="Roboto" panose="02000000000000000000" pitchFamily="2" charset="0"/>
                  <a:cs typeface="Roboto" panose="02000000000000000000" pitchFamily="2" charset="0"/>
                </a:rPr>
                <a:t>February 27</a:t>
              </a:r>
              <a:r>
                <a:rPr lang="en-US" sz="1400" b="1" baseline="30000">
                  <a:solidFill>
                    <a:srgbClr val="000000"/>
                  </a:solidFill>
                  <a:latin typeface="Montserrat" panose="00000500000000000000" pitchFamily="2" charset="0"/>
                  <a:ea typeface="Roboto" panose="02000000000000000000" pitchFamily="2" charset="0"/>
                  <a:cs typeface="Roboto" panose="02000000000000000000" pitchFamily="2" charset="0"/>
                </a:rPr>
                <a:t>th</a:t>
              </a:r>
              <a:r>
                <a:rPr lang="en-US" sz="1400" b="1">
                  <a:solidFill>
                    <a:srgbClr val="000000"/>
                  </a:solidFill>
                  <a:latin typeface="Montserrat" panose="00000500000000000000" pitchFamily="2" charset="0"/>
                  <a:ea typeface="Roboto" panose="02000000000000000000" pitchFamily="2" charset="0"/>
                  <a:cs typeface="Roboto" panose="02000000000000000000" pitchFamily="2" charset="0"/>
                </a:rPr>
                <a:t> </a:t>
              </a:r>
            </a:p>
          </p:txBody>
        </p:sp>
        <p:sp>
          <p:nvSpPr>
            <p:cNvPr id="6" name="Google Shape;366;p14">
              <a:extLst>
                <a:ext uri="{FF2B5EF4-FFF2-40B4-BE49-F238E27FC236}">
                  <a16:creationId xmlns:a16="http://schemas.microsoft.com/office/drawing/2014/main" id="{EC2E6901-ED60-FB4E-9BBB-1C437D29476F}"/>
                </a:ext>
              </a:extLst>
            </p:cNvPr>
            <p:cNvSpPr txBox="1"/>
            <p:nvPr/>
          </p:nvSpPr>
          <p:spPr>
            <a:xfrm rot="10800000" flipV="1">
              <a:off x="2775101" y="3016985"/>
              <a:ext cx="2121152" cy="445716"/>
            </a:xfrm>
            <a:prstGeom prst="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spcFirstLastPara="1" wrap="square" lIns="216000" tIns="144000" rIns="216000" bIns="144000" anchor="ctr" anchorCtr="0">
              <a:noAutofit/>
            </a:bodyPr>
            <a:lstStyle>
              <a:defPPr>
                <a:defRPr lang="en-US"/>
              </a:defPPr>
              <a:lvl1pPr algn="ctr">
                <a:defRPr sz="2000">
                  <a:solidFill>
                    <a:schemeClr val="bg1"/>
                  </a:solidFill>
                  <a:latin typeface="Montserrat" pitchFamily="2" charset="77"/>
                  <a:cs typeface="Arial"/>
                </a:defRPr>
              </a:lvl1pPr>
            </a:lstStyle>
            <a:p>
              <a:r>
                <a:rPr lang="en-US" sz="1400" b="1">
                  <a:solidFill>
                    <a:srgbClr val="000000"/>
                  </a:solidFill>
                  <a:latin typeface="Montserrat" panose="00000500000000000000" pitchFamily="2" charset="0"/>
                  <a:ea typeface="Roboto" panose="02000000000000000000" pitchFamily="2" charset="0"/>
                  <a:cs typeface="Roboto" panose="02000000000000000000" pitchFamily="2" charset="0"/>
                </a:rPr>
                <a:t>March 26</a:t>
              </a:r>
              <a:r>
                <a:rPr lang="en-US" sz="1400" b="1" baseline="30000">
                  <a:solidFill>
                    <a:srgbClr val="000000"/>
                  </a:solidFill>
                  <a:latin typeface="Montserrat" panose="00000500000000000000" pitchFamily="2" charset="0"/>
                  <a:ea typeface="Roboto" panose="02000000000000000000" pitchFamily="2" charset="0"/>
                  <a:cs typeface="Roboto" panose="02000000000000000000" pitchFamily="2" charset="0"/>
                </a:rPr>
                <a:t>th</a:t>
              </a:r>
              <a:r>
                <a:rPr lang="en-US" sz="1400" b="1">
                  <a:solidFill>
                    <a:srgbClr val="000000"/>
                  </a:solidFill>
                  <a:latin typeface="Montserrat" panose="00000500000000000000" pitchFamily="2" charset="0"/>
                  <a:ea typeface="Roboto" panose="02000000000000000000" pitchFamily="2" charset="0"/>
                  <a:cs typeface="Roboto" panose="02000000000000000000" pitchFamily="2" charset="0"/>
                </a:rPr>
                <a:t> </a:t>
              </a:r>
            </a:p>
          </p:txBody>
        </p:sp>
        <p:sp>
          <p:nvSpPr>
            <p:cNvPr id="9" name="Google Shape;366;p14">
              <a:extLst>
                <a:ext uri="{FF2B5EF4-FFF2-40B4-BE49-F238E27FC236}">
                  <a16:creationId xmlns:a16="http://schemas.microsoft.com/office/drawing/2014/main" id="{1526E064-B1C9-3F84-463B-6BC8754C0DD2}"/>
                </a:ext>
              </a:extLst>
            </p:cNvPr>
            <p:cNvSpPr txBox="1"/>
            <p:nvPr/>
          </p:nvSpPr>
          <p:spPr>
            <a:xfrm rot="10800000" flipV="1">
              <a:off x="5032314" y="3016984"/>
              <a:ext cx="2121152" cy="445716"/>
            </a:xfrm>
            <a:prstGeom prst="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spcFirstLastPara="1" wrap="square" lIns="216000" tIns="144000" rIns="216000" bIns="144000" anchor="ctr" anchorCtr="0">
              <a:noAutofit/>
            </a:bodyPr>
            <a:lstStyle>
              <a:defPPr>
                <a:defRPr lang="en-US"/>
              </a:defPPr>
              <a:lvl1pPr algn="ctr">
                <a:defRPr sz="2000">
                  <a:solidFill>
                    <a:schemeClr val="bg1"/>
                  </a:solidFill>
                  <a:latin typeface="Montserrat" pitchFamily="2" charset="77"/>
                  <a:cs typeface="Arial"/>
                </a:defRPr>
              </a:lvl1pPr>
            </a:lstStyle>
            <a:p>
              <a:r>
                <a:rPr lang="en-US" sz="1400" b="1">
                  <a:solidFill>
                    <a:srgbClr val="000000"/>
                  </a:solidFill>
                  <a:latin typeface="Montserrat" panose="00000500000000000000" pitchFamily="2" charset="0"/>
                  <a:ea typeface="Roboto" panose="02000000000000000000" pitchFamily="2" charset="0"/>
                  <a:cs typeface="Roboto" panose="02000000000000000000" pitchFamily="2" charset="0"/>
                </a:rPr>
                <a:t>April 23rd </a:t>
              </a:r>
            </a:p>
          </p:txBody>
        </p:sp>
        <p:sp>
          <p:nvSpPr>
            <p:cNvPr id="10" name="Google Shape;366;p14">
              <a:extLst>
                <a:ext uri="{FF2B5EF4-FFF2-40B4-BE49-F238E27FC236}">
                  <a16:creationId xmlns:a16="http://schemas.microsoft.com/office/drawing/2014/main" id="{D85840F0-80FD-FA10-434F-0853E04844A6}"/>
                </a:ext>
              </a:extLst>
            </p:cNvPr>
            <p:cNvSpPr txBox="1"/>
            <p:nvPr/>
          </p:nvSpPr>
          <p:spPr>
            <a:xfrm rot="10800000" flipV="1">
              <a:off x="9517132" y="3016985"/>
              <a:ext cx="2121152" cy="445716"/>
            </a:xfrm>
            <a:prstGeom prst="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spcFirstLastPara="1" wrap="square" lIns="216000" tIns="144000" rIns="216000" bIns="144000" anchor="ctr" anchorCtr="0">
              <a:noAutofit/>
            </a:bodyPr>
            <a:lstStyle>
              <a:defPPr>
                <a:defRPr lang="en-US"/>
              </a:defPPr>
              <a:lvl1pPr algn="ctr">
                <a:defRPr sz="2000">
                  <a:solidFill>
                    <a:schemeClr val="bg1"/>
                  </a:solidFill>
                  <a:latin typeface="Montserrat" pitchFamily="2" charset="77"/>
                  <a:cs typeface="Arial"/>
                </a:defRPr>
              </a:lvl1pPr>
            </a:lstStyle>
            <a:p>
              <a:r>
                <a:rPr lang="en-US" sz="1300" b="1">
                  <a:solidFill>
                    <a:srgbClr val="000000"/>
                  </a:solidFill>
                  <a:latin typeface="Montserrat" panose="00000500000000000000" pitchFamily="2" charset="0"/>
                  <a:ea typeface="Roboto" panose="02000000000000000000" pitchFamily="2" charset="0"/>
                  <a:cs typeface="Roboto" panose="02000000000000000000" pitchFamily="2" charset="0"/>
                </a:rPr>
                <a:t>May 22</a:t>
              </a:r>
              <a:r>
                <a:rPr lang="en-US" sz="1300" b="1" baseline="30000">
                  <a:solidFill>
                    <a:srgbClr val="000000"/>
                  </a:solidFill>
                  <a:latin typeface="Montserrat" panose="00000500000000000000" pitchFamily="2" charset="0"/>
                  <a:ea typeface="Roboto" panose="02000000000000000000" pitchFamily="2" charset="0"/>
                  <a:cs typeface="Roboto" panose="02000000000000000000" pitchFamily="2" charset="0"/>
                </a:rPr>
                <a:t>nd</a:t>
              </a:r>
              <a:endParaRPr lang="en-US" sz="1300" b="1">
                <a:solidFill>
                  <a:srgbClr val="000000"/>
                </a:solidFill>
                <a:latin typeface="Montserrat" panose="00000500000000000000" pitchFamily="2" charset="0"/>
                <a:ea typeface="Roboto" panose="02000000000000000000" pitchFamily="2" charset="0"/>
                <a:cs typeface="Roboto" panose="02000000000000000000" pitchFamily="2" charset="0"/>
              </a:endParaRPr>
            </a:p>
            <a:p>
              <a:r>
                <a:rPr lang="en-US" sz="1300" b="1">
                  <a:solidFill>
                    <a:srgbClr val="000000"/>
                  </a:solidFill>
                  <a:latin typeface="Montserrat" panose="00000500000000000000" pitchFamily="2" charset="0"/>
                  <a:ea typeface="Roboto" panose="02000000000000000000" pitchFamily="2" charset="0"/>
                  <a:cs typeface="Roboto" panose="02000000000000000000" pitchFamily="2" charset="0"/>
                </a:rPr>
                <a:t>June 12</a:t>
              </a:r>
              <a:r>
                <a:rPr lang="en-US" sz="1300" b="1" baseline="30000">
                  <a:solidFill>
                    <a:srgbClr val="000000"/>
                  </a:solidFill>
                  <a:latin typeface="Montserrat" panose="00000500000000000000" pitchFamily="2" charset="0"/>
                  <a:ea typeface="Roboto" panose="02000000000000000000" pitchFamily="2" charset="0"/>
                  <a:cs typeface="Roboto" panose="02000000000000000000" pitchFamily="2" charset="0"/>
                </a:rPr>
                <a:t>th</a:t>
              </a:r>
              <a:r>
                <a:rPr lang="en-US" sz="1300" b="1">
                  <a:solidFill>
                    <a:srgbClr val="000000"/>
                  </a:solidFill>
                  <a:latin typeface="Montserrat" panose="00000500000000000000" pitchFamily="2" charset="0"/>
                  <a:ea typeface="Roboto" panose="02000000000000000000" pitchFamily="2" charset="0"/>
                  <a:cs typeface="Roboto" panose="02000000000000000000" pitchFamily="2" charset="0"/>
                </a:rPr>
                <a:t> </a:t>
              </a:r>
            </a:p>
          </p:txBody>
        </p:sp>
        <p:sp>
          <p:nvSpPr>
            <p:cNvPr id="3" name="Google Shape;366;p14">
              <a:extLst>
                <a:ext uri="{FF2B5EF4-FFF2-40B4-BE49-F238E27FC236}">
                  <a16:creationId xmlns:a16="http://schemas.microsoft.com/office/drawing/2014/main" id="{18B0A295-D5BD-7DA5-1606-5DF28B41B9EB}"/>
                </a:ext>
              </a:extLst>
            </p:cNvPr>
            <p:cNvSpPr txBox="1"/>
            <p:nvPr/>
          </p:nvSpPr>
          <p:spPr>
            <a:xfrm>
              <a:off x="7264373" y="3606465"/>
              <a:ext cx="2121152" cy="2240605"/>
            </a:xfrm>
            <a:prstGeom prst="rect">
              <a:avLst/>
            </a:prstGeom>
            <a:solidFill>
              <a:srgbClr val="67A2B9"/>
            </a:solidFill>
            <a:ln/>
          </p:spPr>
          <p:style>
            <a:lnRef idx="2">
              <a:schemeClr val="accent1"/>
            </a:lnRef>
            <a:fillRef idx="1">
              <a:schemeClr val="lt1"/>
            </a:fillRef>
            <a:effectRef idx="0">
              <a:schemeClr val="accent1"/>
            </a:effectRef>
            <a:fontRef idx="minor">
              <a:schemeClr val="dk1"/>
            </a:fontRef>
          </p:style>
          <p:txBody>
            <a:bodyPr spcFirstLastPara="1" wrap="square" lIns="216000" tIns="144000" rIns="216000" bIns="144000" anchor="ctr" anchorCtr="0">
              <a:noAutofit/>
            </a:bodyPr>
            <a:lstStyle>
              <a:defPPr>
                <a:defRPr lang="en-US"/>
              </a:defPPr>
              <a:lvl1pPr algn="ctr">
                <a:defRPr sz="2000">
                  <a:solidFill>
                    <a:schemeClr val="bg1"/>
                  </a:solidFill>
                  <a:latin typeface="Montserrat" pitchFamily="2" charset="77"/>
                  <a:cs typeface="Arial"/>
                </a:defRPr>
              </a:lvl1pPr>
            </a:lstStyle>
            <a:p>
              <a:pPr algn="l"/>
              <a:r>
                <a:rPr lang="en-US" sz="1200" b="1">
                  <a:solidFill>
                    <a:srgbClr val="000000"/>
                  </a:solidFill>
                  <a:latin typeface="Montserrat"/>
                  <a:ea typeface="Roboto"/>
                  <a:cs typeface="Roboto"/>
                </a:rPr>
                <a:t>Preliminary high-level budget </a:t>
              </a:r>
            </a:p>
            <a:p>
              <a:pPr algn="l"/>
              <a:endParaRPr lang="en-US" sz="1200" b="1">
                <a:solidFill>
                  <a:srgbClr val="000000"/>
                </a:solidFill>
                <a:latin typeface="Montserrat" panose="00000500000000000000" pitchFamily="2" charset="0"/>
                <a:ea typeface="Roboto" panose="02000000000000000000" pitchFamily="2" charset="0"/>
                <a:cs typeface="Roboto" panose="02000000000000000000" pitchFamily="2" charset="0"/>
              </a:endParaRPr>
            </a:p>
            <a:p>
              <a:pPr algn="l"/>
              <a:r>
                <a:rPr lang="en-US" sz="1200" b="1">
                  <a:solidFill>
                    <a:srgbClr val="000000"/>
                  </a:solidFill>
                  <a:latin typeface="Montserrat"/>
                  <a:ea typeface="Roboto"/>
                  <a:cs typeface="Roboto"/>
                </a:rPr>
                <a:t>NES Budget Update </a:t>
              </a:r>
            </a:p>
            <a:p>
              <a:pPr algn="l"/>
              <a:endParaRPr lang="en-US" sz="1200" b="1">
                <a:solidFill>
                  <a:srgbClr val="000000"/>
                </a:solidFill>
                <a:latin typeface="Montserrat" panose="00000500000000000000" pitchFamily="2" charset="0"/>
                <a:ea typeface="Roboto" panose="02000000000000000000" pitchFamily="2" charset="0"/>
                <a:cs typeface="Roboto" panose="02000000000000000000" pitchFamily="2" charset="0"/>
              </a:endParaRPr>
            </a:p>
            <a:p>
              <a:pPr algn="l"/>
              <a:r>
                <a:rPr lang="en-US" sz="1200" b="1">
                  <a:solidFill>
                    <a:srgbClr val="000000"/>
                  </a:solidFill>
                  <a:latin typeface="Montserrat"/>
                  <a:ea typeface="Roboto"/>
                  <a:cs typeface="Roboto"/>
                </a:rPr>
                <a:t>Facilities Review</a:t>
              </a:r>
            </a:p>
            <a:p>
              <a:pPr algn="l"/>
              <a:endParaRPr lang="en-US" sz="1200" b="1">
                <a:solidFill>
                  <a:srgbClr val="000000"/>
                </a:solidFill>
                <a:latin typeface="Montserrat" panose="00000500000000000000" pitchFamily="2" charset="0"/>
                <a:ea typeface="Roboto" panose="02000000000000000000" pitchFamily="2" charset="0"/>
                <a:cs typeface="Roboto" panose="02000000000000000000" pitchFamily="2" charset="0"/>
              </a:endParaRPr>
            </a:p>
            <a:p>
              <a:pPr algn="l"/>
              <a:endParaRPr lang="en-US" sz="1200" b="1">
                <a:solidFill>
                  <a:schemeClr val="tx1"/>
                </a:solidFill>
                <a:latin typeface="Montserrat"/>
                <a:ea typeface="Roboto"/>
                <a:cs typeface="Roboto"/>
              </a:endParaRPr>
            </a:p>
          </p:txBody>
        </p:sp>
        <p:sp>
          <p:nvSpPr>
            <p:cNvPr id="5" name="Google Shape;366;p14">
              <a:extLst>
                <a:ext uri="{FF2B5EF4-FFF2-40B4-BE49-F238E27FC236}">
                  <a16:creationId xmlns:a16="http://schemas.microsoft.com/office/drawing/2014/main" id="{F457DDD3-DF24-153B-9288-70C859259BCF}"/>
                </a:ext>
              </a:extLst>
            </p:cNvPr>
            <p:cNvSpPr txBox="1"/>
            <p:nvPr/>
          </p:nvSpPr>
          <p:spPr>
            <a:xfrm rot="10800000" flipV="1">
              <a:off x="7255505" y="3012647"/>
              <a:ext cx="2121152" cy="445716"/>
            </a:xfrm>
            <a:prstGeom prst="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spcFirstLastPara="1" wrap="square" lIns="216000" tIns="144000" rIns="216000" bIns="144000" anchor="ctr" anchorCtr="0">
              <a:noAutofit/>
            </a:bodyPr>
            <a:lstStyle>
              <a:defPPr>
                <a:defRPr lang="en-US"/>
              </a:defPPr>
              <a:lvl1pPr algn="ctr">
                <a:defRPr sz="2000">
                  <a:solidFill>
                    <a:schemeClr val="bg1"/>
                  </a:solidFill>
                  <a:latin typeface="Montserrat" pitchFamily="2" charset="77"/>
                  <a:cs typeface="Arial"/>
                </a:defRPr>
              </a:lvl1pPr>
            </a:lstStyle>
            <a:p>
              <a:r>
                <a:rPr lang="en-US" sz="1400" b="1">
                  <a:solidFill>
                    <a:srgbClr val="000000"/>
                  </a:solidFill>
                  <a:latin typeface="Montserrat" panose="00000500000000000000" pitchFamily="2" charset="0"/>
                  <a:ea typeface="Roboto" panose="02000000000000000000" pitchFamily="2" charset="0"/>
                  <a:cs typeface="Roboto" panose="02000000000000000000" pitchFamily="2" charset="0"/>
                </a:rPr>
                <a:t>May 1st</a:t>
              </a:r>
            </a:p>
          </p:txBody>
        </p:sp>
      </p:grpSp>
    </p:spTree>
    <p:extLst>
      <p:ext uri="{BB962C8B-B14F-4D97-AF65-F5344CB8AC3E}">
        <p14:creationId xmlns:p14="http://schemas.microsoft.com/office/powerpoint/2010/main" val="2243281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83926-C99A-5E12-2297-D7CBCCE76A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B688F1-4A33-C40D-0E49-F94578B4DF6A}"/>
              </a:ext>
            </a:extLst>
          </p:cNvPr>
          <p:cNvSpPr>
            <a:spLocks noGrp="1"/>
          </p:cNvSpPr>
          <p:nvPr>
            <p:ph type="title"/>
          </p:nvPr>
        </p:nvSpPr>
        <p:spPr/>
        <p:txBody>
          <a:bodyPr>
            <a:normAutofit fontScale="90000"/>
          </a:bodyPr>
          <a:lstStyle/>
          <a:p>
            <a:r>
              <a:rPr lang="en-US" sz="5300">
                <a:solidFill>
                  <a:schemeClr val="bg1"/>
                </a:solidFill>
              </a:rPr>
              <a:t>Roofing Replacements: Proposed Projects </a:t>
            </a:r>
            <a:endParaRPr lang="en-US">
              <a:solidFill>
                <a:schemeClr val="bg1"/>
              </a:solidFill>
            </a:endParaRPr>
          </a:p>
        </p:txBody>
      </p:sp>
      <p:sp>
        <p:nvSpPr>
          <p:cNvPr id="4" name="Slide Number Placeholder 3">
            <a:extLst>
              <a:ext uri="{FF2B5EF4-FFF2-40B4-BE49-F238E27FC236}">
                <a16:creationId xmlns:a16="http://schemas.microsoft.com/office/drawing/2014/main" id="{08A40D35-E492-A93A-7F90-03BD1F34D0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6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6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031344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13ACB-076B-48A8-76B0-09A7B1C14F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A6B2CD-8687-B760-328E-52261E5178C4}"/>
              </a:ext>
            </a:extLst>
          </p:cNvPr>
          <p:cNvSpPr>
            <a:spLocks noGrp="1"/>
          </p:cNvSpPr>
          <p:nvPr>
            <p:ph type="title"/>
          </p:nvPr>
        </p:nvSpPr>
        <p:spPr/>
        <p:txBody>
          <a:bodyPr>
            <a:normAutofit fontScale="90000"/>
          </a:bodyPr>
          <a:lstStyle/>
          <a:p>
            <a:r>
              <a:rPr lang="en-US" sz="5300">
                <a:latin typeface="Rockwell"/>
              </a:rPr>
              <a:t>Roofing Proposed Projects – Phase I</a:t>
            </a:r>
            <a:endParaRPr lang="en-US"/>
          </a:p>
        </p:txBody>
      </p:sp>
      <p:sp>
        <p:nvSpPr>
          <p:cNvPr id="4" name="Slide Number Placeholder 3">
            <a:extLst>
              <a:ext uri="{FF2B5EF4-FFF2-40B4-BE49-F238E27FC236}">
                <a16:creationId xmlns:a16="http://schemas.microsoft.com/office/drawing/2014/main" id="{096572C1-5803-0D7C-9EB6-B3501B73D5DF}"/>
              </a:ext>
            </a:extLst>
          </p:cNvPr>
          <p:cNvSpPr>
            <a:spLocks noGrp="1"/>
          </p:cNvSpPr>
          <p:nvPr>
            <p:ph type="sldNum" sz="quarter" idx="12"/>
          </p:nvPr>
        </p:nvSpPr>
        <p:spPr/>
        <p:txBody>
          <a:bodyPr/>
          <a:lstStyle/>
          <a:p>
            <a:fld id="{FD52C1F8-3BA5-F24E-8618-E52498D87186}" type="slidenum">
              <a:rPr lang="en-US" smtClean="0"/>
              <a:t>31</a:t>
            </a:fld>
            <a:endParaRPr lang="en-US"/>
          </a:p>
        </p:txBody>
      </p:sp>
      <p:graphicFrame>
        <p:nvGraphicFramePr>
          <p:cNvPr id="5" name="Table 4">
            <a:extLst>
              <a:ext uri="{FF2B5EF4-FFF2-40B4-BE49-F238E27FC236}">
                <a16:creationId xmlns:a16="http://schemas.microsoft.com/office/drawing/2014/main" id="{39CD6C7C-BA6C-ABFF-6FC6-C3C0691188C4}"/>
              </a:ext>
            </a:extLst>
          </p:cNvPr>
          <p:cNvGraphicFramePr>
            <a:graphicFrameLocks noGrp="1"/>
          </p:cNvGraphicFramePr>
          <p:nvPr>
            <p:extLst>
              <p:ext uri="{D42A27DB-BD31-4B8C-83A1-F6EECF244321}">
                <p14:modId xmlns:p14="http://schemas.microsoft.com/office/powerpoint/2010/main" val="79439781"/>
              </p:ext>
            </p:extLst>
          </p:nvPr>
        </p:nvGraphicFramePr>
        <p:xfrm>
          <a:off x="861785" y="1877785"/>
          <a:ext cx="10474215" cy="4079915"/>
        </p:xfrm>
        <a:graphic>
          <a:graphicData uri="http://schemas.openxmlformats.org/drawingml/2006/table">
            <a:tbl>
              <a:tblPr firstRow="1" bandRow="1">
                <a:tableStyleId>{5C22544A-7EE6-4342-B048-85BDC9FD1C3A}</a:tableStyleId>
              </a:tblPr>
              <a:tblGrid>
                <a:gridCol w="2449742">
                  <a:extLst>
                    <a:ext uri="{9D8B030D-6E8A-4147-A177-3AD203B41FA5}">
                      <a16:colId xmlns:a16="http://schemas.microsoft.com/office/drawing/2014/main" val="1560130359"/>
                    </a:ext>
                  </a:extLst>
                </a:gridCol>
                <a:gridCol w="1821602">
                  <a:extLst>
                    <a:ext uri="{9D8B030D-6E8A-4147-A177-3AD203B41FA5}">
                      <a16:colId xmlns:a16="http://schemas.microsoft.com/office/drawing/2014/main" val="2562854548"/>
                    </a:ext>
                  </a:extLst>
                </a:gridCol>
                <a:gridCol w="1444719">
                  <a:extLst>
                    <a:ext uri="{9D8B030D-6E8A-4147-A177-3AD203B41FA5}">
                      <a16:colId xmlns:a16="http://schemas.microsoft.com/office/drawing/2014/main" val="1298528317"/>
                    </a:ext>
                  </a:extLst>
                </a:gridCol>
                <a:gridCol w="3077880">
                  <a:extLst>
                    <a:ext uri="{9D8B030D-6E8A-4147-A177-3AD203B41FA5}">
                      <a16:colId xmlns:a16="http://schemas.microsoft.com/office/drawing/2014/main" val="1944129261"/>
                    </a:ext>
                  </a:extLst>
                </a:gridCol>
                <a:gridCol w="1680272">
                  <a:extLst>
                    <a:ext uri="{9D8B030D-6E8A-4147-A177-3AD203B41FA5}">
                      <a16:colId xmlns:a16="http://schemas.microsoft.com/office/drawing/2014/main" val="189383351"/>
                    </a:ext>
                  </a:extLst>
                </a:gridCol>
              </a:tblGrid>
              <a:tr h="453325">
                <a:tc>
                  <a:txBody>
                    <a:bodyPr/>
                    <a:lstStyle/>
                    <a:p>
                      <a:pPr marL="0" algn="l" rtl="0" eaLnBrk="1" fontAlgn="t" latinLnBrk="0" hangingPunct="1">
                        <a:buNone/>
                      </a:pPr>
                      <a:r>
                        <a:rPr lang="en-US" sz="1200" b="1" i="0" u="none" strike="noStrike" kern="1200">
                          <a:solidFill>
                            <a:srgbClr val="FFFFFF"/>
                          </a:solidFill>
                          <a:effectLst/>
                          <a:latin typeface="Arial"/>
                        </a:rPr>
                        <a:t>Campus</a:t>
                      </a:r>
                      <a:endParaRPr lang="en-US" sz="1200" b="0" i="0" u="none" strike="noStrike">
                        <a:effectLst/>
                        <a:latin typeface="Arial"/>
                      </a:endParaRPr>
                    </a:p>
                  </a:txBody>
                  <a:tcPr>
                    <a:lnL w="9525" cap="flat" cmpd="sng" algn="ctr">
                      <a:solidFill>
                        <a:srgbClr val="B0CBD7"/>
                      </a:solidFill>
                      <a:prstDash val="solid"/>
                      <a:round/>
                      <a:headEnd type="none" w="med" len="med"/>
                      <a:tailEnd type="none" w="med" len="med"/>
                    </a:lnL>
                    <a:lnR>
                      <a:noFill/>
                    </a:lnR>
                    <a:lnT w="9525" cap="flat" cmpd="sng" algn="ctr">
                      <a:solidFill>
                        <a:srgbClr val="B0CBD7"/>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B5CFDB"/>
                    </a:solidFill>
                  </a:tcPr>
                </a:tc>
                <a:tc>
                  <a:txBody>
                    <a:bodyPr/>
                    <a:lstStyle/>
                    <a:p>
                      <a:pPr marL="0" algn="l" rtl="0" eaLnBrk="1" fontAlgn="t" latinLnBrk="0" hangingPunct="1">
                        <a:buNone/>
                      </a:pPr>
                      <a:r>
                        <a:rPr lang="en-US" sz="1200" b="1" i="0" u="none" strike="noStrike" kern="1200">
                          <a:solidFill>
                            <a:srgbClr val="FFFFFF"/>
                          </a:solidFill>
                          <a:effectLst/>
                          <a:latin typeface="Arial"/>
                        </a:rPr>
                        <a:t>~Enrollment</a:t>
                      </a:r>
                      <a:endParaRPr lang="en-US" sz="1200" b="0" i="0" u="none" strike="noStrike">
                        <a:effectLst/>
                        <a:latin typeface="Arial"/>
                      </a:endParaRPr>
                    </a:p>
                  </a:txBody>
                  <a:tcPr>
                    <a:lnL>
                      <a:noFill/>
                    </a:lnL>
                    <a:lnR>
                      <a:noFill/>
                    </a:lnR>
                    <a:lnT w="9525" cap="flat" cmpd="sng" algn="ctr">
                      <a:solidFill>
                        <a:srgbClr val="B0CBD7"/>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B5CFDB"/>
                    </a:solidFill>
                  </a:tcPr>
                </a:tc>
                <a:tc>
                  <a:txBody>
                    <a:bodyPr/>
                    <a:lstStyle/>
                    <a:p>
                      <a:pPr marL="0" algn="l" rtl="0" eaLnBrk="1" fontAlgn="t" latinLnBrk="0" hangingPunct="1">
                        <a:buNone/>
                      </a:pPr>
                      <a:r>
                        <a:rPr lang="en-US" sz="1200" b="1" i="0" u="none" strike="noStrike" kern="1200">
                          <a:solidFill>
                            <a:srgbClr val="FFFFFF"/>
                          </a:solidFill>
                          <a:effectLst/>
                          <a:latin typeface="Arial"/>
                        </a:rPr>
                        <a:t>Perm. Utilization</a:t>
                      </a:r>
                      <a:endParaRPr lang="en-US" sz="1200" b="0" i="0" u="none" strike="noStrike">
                        <a:effectLst/>
                        <a:latin typeface="Arial"/>
                      </a:endParaRPr>
                    </a:p>
                  </a:txBody>
                  <a:tcPr>
                    <a:lnL>
                      <a:noFill/>
                    </a:lnL>
                    <a:lnR>
                      <a:noFill/>
                    </a:lnR>
                    <a:lnT w="9525" cap="flat" cmpd="sng" algn="ctr">
                      <a:solidFill>
                        <a:srgbClr val="B0CBD7"/>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B5CFDB"/>
                    </a:solidFill>
                  </a:tcPr>
                </a:tc>
                <a:tc>
                  <a:txBody>
                    <a:bodyPr/>
                    <a:lstStyle/>
                    <a:p>
                      <a:pPr marL="0" algn="l" rtl="0" eaLnBrk="1" fontAlgn="t" latinLnBrk="0" hangingPunct="1">
                        <a:buNone/>
                      </a:pPr>
                      <a:r>
                        <a:rPr lang="en-US" sz="1200" b="1" i="0" u="none" strike="noStrike" kern="1200">
                          <a:solidFill>
                            <a:srgbClr val="FFFFFF"/>
                          </a:solidFill>
                          <a:effectLst/>
                          <a:latin typeface="Arial"/>
                        </a:rPr>
                        <a:t>Scope of Work</a:t>
                      </a:r>
                      <a:endParaRPr lang="en-US" sz="1200" b="0" i="0" u="none" strike="noStrike">
                        <a:effectLst/>
                        <a:latin typeface="Arial"/>
                      </a:endParaRPr>
                    </a:p>
                  </a:txBody>
                  <a:tcPr>
                    <a:lnL>
                      <a:noFill/>
                    </a:lnL>
                    <a:lnR>
                      <a:noFill/>
                    </a:lnR>
                    <a:lnT w="9525" cap="flat" cmpd="sng" algn="ctr">
                      <a:solidFill>
                        <a:srgbClr val="B0CBD7"/>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B5CFDB"/>
                    </a:solidFill>
                  </a:tcPr>
                </a:tc>
                <a:tc>
                  <a:txBody>
                    <a:bodyPr/>
                    <a:lstStyle/>
                    <a:p>
                      <a:pPr marL="0" algn="l" rtl="0" eaLnBrk="1" fontAlgn="t" latinLnBrk="0" hangingPunct="1">
                        <a:buNone/>
                      </a:pPr>
                      <a:r>
                        <a:rPr lang="en-US" sz="1200" b="1" i="0" u="none" strike="noStrike" kern="1200">
                          <a:solidFill>
                            <a:srgbClr val="FFFFFF"/>
                          </a:solidFill>
                          <a:effectLst/>
                          <a:latin typeface="Arial"/>
                        </a:rPr>
                        <a:t>Investment</a:t>
                      </a:r>
                      <a:endParaRPr lang="en-US" sz="1200" b="0" i="0" u="none" strike="noStrike">
                        <a:effectLst/>
                        <a:latin typeface="Arial"/>
                      </a:endParaRPr>
                    </a:p>
                  </a:txBody>
                  <a:tcPr>
                    <a:lnL>
                      <a:noFill/>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B5CFDB"/>
                    </a:solidFill>
                  </a:tcPr>
                </a:tc>
                <a:extLst>
                  <a:ext uri="{0D108BD9-81ED-4DB2-BD59-A6C34878D82A}">
                    <a16:rowId xmlns:a16="http://schemas.microsoft.com/office/drawing/2014/main" val="3706067528"/>
                  </a:ext>
                </a:extLst>
              </a:tr>
              <a:tr h="356183">
                <a:tc>
                  <a:txBody>
                    <a:bodyPr/>
                    <a:lstStyle/>
                    <a:p>
                      <a:pPr marL="0" algn="l" rtl="0" eaLnBrk="1" fontAlgn="t" latinLnBrk="0" hangingPunct="1">
                        <a:buNone/>
                      </a:pPr>
                      <a:r>
                        <a:rPr lang="en-US" sz="1200" b="0" i="0" u="none" strike="noStrike" kern="1200">
                          <a:solidFill>
                            <a:srgbClr val="000000"/>
                          </a:solidFill>
                          <a:effectLst/>
                          <a:latin typeface="Arial"/>
                          <a:ea typeface="+mn-ea"/>
                          <a:cs typeface="+mn-cs"/>
                        </a:rPr>
                        <a:t>Bell ES</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25400" cap="flat" cmpd="sng" algn="ctr">
                      <a:solidFill>
                        <a:srgbClr val="FFFFFF"/>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algn="l" rtl="0" eaLnBrk="1" fontAlgn="t" latinLnBrk="0" hangingPunct="1">
                        <a:buNone/>
                      </a:pPr>
                      <a:r>
                        <a:rPr lang="en-US" sz="1200" b="0" i="0" u="none" strike="noStrike" kern="1200">
                          <a:solidFill>
                            <a:srgbClr val="000000"/>
                          </a:solidFill>
                          <a:effectLst/>
                          <a:latin typeface="Arial"/>
                          <a:ea typeface="+mn-ea"/>
                          <a:cs typeface="+mn-cs"/>
                        </a:rPr>
                        <a:t>563</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25400" cap="flat" cmpd="sng" algn="ctr">
                      <a:solidFill>
                        <a:srgbClr val="FFFFFF"/>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algn="l" rtl="0" eaLnBrk="1" fontAlgn="t" latinLnBrk="0" hangingPunct="1">
                        <a:buNone/>
                      </a:pPr>
                      <a:r>
                        <a:rPr lang="en-US" sz="1200" b="0" i="0" u="none" strike="noStrike" kern="1200">
                          <a:solidFill>
                            <a:srgbClr val="000000"/>
                          </a:solidFill>
                          <a:effectLst/>
                          <a:latin typeface="Arial"/>
                          <a:ea typeface="+mn-ea"/>
                          <a:cs typeface="+mn-cs"/>
                        </a:rPr>
                        <a:t>80%</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25400" cap="flat" cmpd="sng" algn="ctr">
                      <a:solidFill>
                        <a:srgbClr val="FFFFFF"/>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algn="l" rtl="0" eaLnBrk="1" fontAlgn="t" latinLnBrk="0" hangingPunct="1">
                        <a:buNone/>
                      </a:pPr>
                      <a:r>
                        <a:rPr lang="en-US" sz="1200" b="0" i="0" u="none" strike="noStrike" kern="1200">
                          <a:solidFill>
                            <a:srgbClr val="000000"/>
                          </a:solidFill>
                          <a:effectLst/>
                          <a:latin typeface="Arial"/>
                          <a:ea typeface="+mn-ea"/>
                          <a:cs typeface="+mn-cs"/>
                        </a:rPr>
                        <a:t>Roof Replacement</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25400" cap="flat" cmpd="sng" algn="ctr">
                      <a:solidFill>
                        <a:srgbClr val="FFFFFF"/>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algn="r" rtl="0" eaLnBrk="1" fontAlgn="t" latinLnBrk="0" hangingPunct="1">
                        <a:buNone/>
                      </a:pPr>
                      <a:r>
                        <a:rPr lang="en-US" sz="1200" b="0" i="0" u="none" strike="noStrike" kern="1200">
                          <a:solidFill>
                            <a:srgbClr val="000000"/>
                          </a:solidFill>
                          <a:effectLst/>
                          <a:latin typeface="Arial"/>
                          <a:ea typeface="+mn-ea"/>
                          <a:cs typeface="+mn-cs"/>
                        </a:rPr>
                        <a:t>$1,127,460</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25400" cap="flat" cmpd="sng" algn="ctr">
                      <a:solidFill>
                        <a:srgbClr val="FFFFFF"/>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extLst>
                  <a:ext uri="{0D108BD9-81ED-4DB2-BD59-A6C34878D82A}">
                    <a16:rowId xmlns:a16="http://schemas.microsoft.com/office/drawing/2014/main" val="2686537167"/>
                  </a:ext>
                </a:extLst>
              </a:tr>
              <a:tr h="599035">
                <a:tc>
                  <a:txBody>
                    <a:bodyPr/>
                    <a:lstStyle/>
                    <a:p>
                      <a:pPr marL="0" algn="l" rtl="0" eaLnBrk="1" fontAlgn="t" latinLnBrk="0" hangingPunct="1">
                        <a:buNone/>
                      </a:pPr>
                      <a:r>
                        <a:rPr lang="en-US" sz="1200" b="0" i="0" u="none" strike="noStrike" kern="1200">
                          <a:solidFill>
                            <a:srgbClr val="000000"/>
                          </a:solidFill>
                          <a:effectLst/>
                          <a:latin typeface="Arial"/>
                          <a:ea typeface="+mn-ea"/>
                          <a:cs typeface="+mn-cs"/>
                        </a:rPr>
                        <a:t>Chavez HS</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tc>
                  <a:txBody>
                    <a:bodyPr/>
                    <a:lstStyle/>
                    <a:p>
                      <a:pPr marL="0" algn="l" rtl="0" eaLnBrk="1" fontAlgn="t" latinLnBrk="0" hangingPunct="1">
                        <a:buNone/>
                      </a:pPr>
                      <a:r>
                        <a:rPr lang="en-US" sz="1200" b="0" i="0" u="none" strike="noStrike" kern="1200">
                          <a:solidFill>
                            <a:srgbClr val="000000"/>
                          </a:solidFill>
                          <a:effectLst/>
                          <a:latin typeface="Arial"/>
                          <a:ea typeface="+mn-ea"/>
                          <a:cs typeface="+mn-cs"/>
                        </a:rPr>
                        <a:t>2,006</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tc>
                  <a:txBody>
                    <a:bodyPr/>
                    <a:lstStyle/>
                    <a:p>
                      <a:pPr marL="0" algn="l" rtl="0" eaLnBrk="1" fontAlgn="t" latinLnBrk="0" hangingPunct="1">
                        <a:buNone/>
                      </a:pPr>
                      <a:r>
                        <a:rPr lang="en-US" sz="1200" b="0" i="0" u="none" strike="noStrike" kern="1200">
                          <a:solidFill>
                            <a:srgbClr val="000000"/>
                          </a:solidFill>
                          <a:effectLst/>
                          <a:latin typeface="Arial"/>
                          <a:ea typeface="+mn-ea"/>
                          <a:cs typeface="+mn-cs"/>
                        </a:rPr>
                        <a:t>78%</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tc>
                  <a:txBody>
                    <a:bodyPr/>
                    <a:lstStyle/>
                    <a:p>
                      <a:pPr marL="0" algn="l" rtl="0" eaLnBrk="1" fontAlgn="t" latinLnBrk="0" hangingPunct="1">
                        <a:buNone/>
                      </a:pPr>
                      <a:r>
                        <a:rPr lang="en-US" sz="1200" b="0" i="0" u="none" strike="noStrike" kern="1200">
                          <a:solidFill>
                            <a:srgbClr val="000000"/>
                          </a:solidFill>
                          <a:effectLst/>
                          <a:latin typeface="Arial"/>
                          <a:ea typeface="+mn-ea"/>
                          <a:cs typeface="+mn-cs"/>
                        </a:rPr>
                        <a:t>Partial Roof Replacement (Natatorium Metal Roof)</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tc>
                  <a:txBody>
                    <a:bodyPr/>
                    <a:lstStyle/>
                    <a:p>
                      <a:pPr marL="0" algn="r" rtl="0" eaLnBrk="1" fontAlgn="t" latinLnBrk="0" hangingPunct="1">
                        <a:buNone/>
                      </a:pPr>
                      <a:r>
                        <a:rPr lang="en-US" sz="1200" b="0" i="0" u="none" strike="noStrike" kern="1200">
                          <a:solidFill>
                            <a:srgbClr val="000000"/>
                          </a:solidFill>
                          <a:effectLst/>
                          <a:latin typeface="Arial"/>
                          <a:ea typeface="+mn-ea"/>
                          <a:cs typeface="+mn-cs"/>
                        </a:rPr>
                        <a:t>$900,000</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extLst>
                  <a:ext uri="{0D108BD9-81ED-4DB2-BD59-A6C34878D82A}">
                    <a16:rowId xmlns:a16="http://schemas.microsoft.com/office/drawing/2014/main" val="3572693028"/>
                  </a:ext>
                </a:extLst>
              </a:tr>
              <a:tr h="356183">
                <a:tc>
                  <a:txBody>
                    <a:bodyPr/>
                    <a:lstStyle/>
                    <a:p>
                      <a:pPr marL="0" algn="l" rtl="0" eaLnBrk="1" fontAlgn="t" latinLnBrk="0" hangingPunct="1">
                        <a:buNone/>
                      </a:pPr>
                      <a:r>
                        <a:rPr lang="en-US" sz="1200" b="0" i="0" u="none" strike="noStrike" kern="1200">
                          <a:solidFill>
                            <a:srgbClr val="000000"/>
                          </a:solidFill>
                          <a:effectLst/>
                          <a:latin typeface="Arial"/>
                          <a:ea typeface="+mn-ea"/>
                          <a:cs typeface="+mn-cs"/>
                        </a:rPr>
                        <a:t>Crespo ES</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algn="l" rtl="0" eaLnBrk="1" fontAlgn="t" latinLnBrk="0" hangingPunct="1">
                        <a:buNone/>
                      </a:pPr>
                      <a:r>
                        <a:rPr lang="en-US" sz="1200" b="0" i="0" u="none" strike="noStrike" kern="1200">
                          <a:solidFill>
                            <a:srgbClr val="000000"/>
                          </a:solidFill>
                          <a:effectLst/>
                          <a:latin typeface="Arial"/>
                          <a:ea typeface="+mn-ea"/>
                          <a:cs typeface="+mn-cs"/>
                        </a:rPr>
                        <a:t>525</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algn="l" rtl="0" eaLnBrk="1" fontAlgn="t" latinLnBrk="0" hangingPunct="1">
                        <a:buNone/>
                      </a:pPr>
                      <a:r>
                        <a:rPr lang="en-US" sz="1200" b="0" i="0" u="none" strike="noStrike" kern="1200">
                          <a:solidFill>
                            <a:srgbClr val="000000"/>
                          </a:solidFill>
                          <a:effectLst/>
                          <a:latin typeface="Arial"/>
                          <a:ea typeface="+mn-ea"/>
                          <a:cs typeface="+mn-cs"/>
                        </a:rPr>
                        <a:t>73%</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algn="l" rtl="0" eaLnBrk="1" fontAlgn="t" latinLnBrk="0" hangingPunct="1">
                        <a:buNone/>
                      </a:pPr>
                      <a:r>
                        <a:rPr lang="en-US" sz="1200" b="0" i="0" u="none" strike="noStrike" kern="1200">
                          <a:solidFill>
                            <a:srgbClr val="000000"/>
                          </a:solidFill>
                          <a:effectLst/>
                          <a:latin typeface="Arial"/>
                          <a:ea typeface="+mn-ea"/>
                          <a:cs typeface="+mn-cs"/>
                        </a:rPr>
                        <a:t>Roof Replacement</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algn="r" rtl="0" eaLnBrk="1" fontAlgn="t" latinLnBrk="0" hangingPunct="1">
                        <a:buNone/>
                      </a:pPr>
                      <a:r>
                        <a:rPr lang="en-US" sz="1200" b="0" i="0" u="none" strike="noStrike" kern="1200">
                          <a:solidFill>
                            <a:srgbClr val="000000"/>
                          </a:solidFill>
                          <a:effectLst/>
                          <a:latin typeface="Arial"/>
                          <a:ea typeface="+mn-ea"/>
                          <a:cs typeface="+mn-cs"/>
                        </a:rPr>
                        <a:t>$1,465,900</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extLst>
                  <a:ext uri="{0D108BD9-81ED-4DB2-BD59-A6C34878D82A}">
                    <a16:rowId xmlns:a16="http://schemas.microsoft.com/office/drawing/2014/main" val="1511750701"/>
                  </a:ext>
                </a:extLst>
              </a:tr>
              <a:tr h="356183">
                <a:tc>
                  <a:txBody>
                    <a:bodyPr/>
                    <a:lstStyle/>
                    <a:p>
                      <a:pPr marL="0" algn="l" rtl="0" eaLnBrk="1" fontAlgn="t" latinLnBrk="0" hangingPunct="1">
                        <a:buNone/>
                      </a:pPr>
                      <a:r>
                        <a:rPr lang="en-US" sz="1200" b="0" i="0" u="none" strike="noStrike" kern="1200">
                          <a:solidFill>
                            <a:srgbClr val="000000"/>
                          </a:solidFill>
                          <a:effectLst/>
                          <a:latin typeface="Arial"/>
                          <a:ea typeface="+mn-ea"/>
                          <a:cs typeface="+mn-cs"/>
                        </a:rPr>
                        <a:t>Hobby ES</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tc>
                  <a:txBody>
                    <a:bodyPr/>
                    <a:lstStyle/>
                    <a:p>
                      <a:pPr marL="0" algn="l" rtl="0" eaLnBrk="1" fontAlgn="t" latinLnBrk="0" hangingPunct="1">
                        <a:buNone/>
                      </a:pPr>
                      <a:r>
                        <a:rPr lang="en-US" sz="1200" b="0" i="0" u="none" strike="noStrike" kern="1200">
                          <a:solidFill>
                            <a:srgbClr val="000000"/>
                          </a:solidFill>
                          <a:effectLst/>
                          <a:latin typeface="Arial"/>
                          <a:ea typeface="+mn-ea"/>
                          <a:cs typeface="+mn-cs"/>
                        </a:rPr>
                        <a:t>477</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tc>
                  <a:txBody>
                    <a:bodyPr/>
                    <a:lstStyle/>
                    <a:p>
                      <a:pPr marL="0" algn="l" rtl="0" eaLnBrk="1" fontAlgn="t" latinLnBrk="0" hangingPunct="1">
                        <a:buNone/>
                      </a:pPr>
                      <a:r>
                        <a:rPr lang="en-US" sz="1200" b="0" i="0" u="none" strike="noStrike" kern="1200">
                          <a:solidFill>
                            <a:srgbClr val="000000"/>
                          </a:solidFill>
                          <a:effectLst/>
                          <a:latin typeface="Arial"/>
                          <a:ea typeface="+mn-ea"/>
                          <a:cs typeface="+mn-cs"/>
                        </a:rPr>
                        <a:t>83%</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tc>
                  <a:txBody>
                    <a:bodyPr/>
                    <a:lstStyle/>
                    <a:p>
                      <a:pPr marL="0" algn="l" rtl="0" eaLnBrk="1" fontAlgn="t" latinLnBrk="0" hangingPunct="1">
                        <a:buNone/>
                      </a:pPr>
                      <a:r>
                        <a:rPr lang="en-US" sz="1200" b="0" i="0" u="none" strike="noStrike" kern="1200">
                          <a:solidFill>
                            <a:srgbClr val="000000"/>
                          </a:solidFill>
                          <a:effectLst/>
                          <a:latin typeface="Arial"/>
                          <a:ea typeface="+mn-ea"/>
                          <a:cs typeface="+mn-cs"/>
                        </a:rPr>
                        <a:t>Roof Replacement</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tc>
                  <a:txBody>
                    <a:bodyPr/>
                    <a:lstStyle/>
                    <a:p>
                      <a:pPr marL="0" algn="r" rtl="0" eaLnBrk="1" fontAlgn="t" latinLnBrk="0" hangingPunct="1">
                        <a:buNone/>
                      </a:pPr>
                      <a:r>
                        <a:rPr lang="en-US" sz="1200" b="0" i="0" u="none" strike="noStrike" kern="1200">
                          <a:solidFill>
                            <a:srgbClr val="000000"/>
                          </a:solidFill>
                          <a:effectLst/>
                          <a:latin typeface="Arial"/>
                          <a:ea typeface="+mn-ea"/>
                          <a:cs typeface="+mn-cs"/>
                        </a:rPr>
                        <a:t>$1,048,920</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extLst>
                  <a:ext uri="{0D108BD9-81ED-4DB2-BD59-A6C34878D82A}">
                    <a16:rowId xmlns:a16="http://schemas.microsoft.com/office/drawing/2014/main" val="454230915"/>
                  </a:ext>
                </a:extLst>
              </a:tr>
              <a:tr h="356183">
                <a:tc>
                  <a:txBody>
                    <a:bodyPr/>
                    <a:lstStyle/>
                    <a:p>
                      <a:pPr marL="0" algn="l" rtl="0" eaLnBrk="1" fontAlgn="t" latinLnBrk="0" hangingPunct="1">
                        <a:buNone/>
                      </a:pPr>
                      <a:r>
                        <a:rPr lang="en-US" sz="1200" b="0" i="0" u="none" strike="noStrike" kern="1200">
                          <a:solidFill>
                            <a:srgbClr val="000000"/>
                          </a:solidFill>
                          <a:effectLst/>
                          <a:latin typeface="Arial"/>
                          <a:ea typeface="+mn-ea"/>
                          <a:cs typeface="+mn-cs"/>
                        </a:rPr>
                        <a:t>Kashmere HS</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algn="l" rtl="0" eaLnBrk="1" fontAlgn="t" latinLnBrk="0" hangingPunct="1">
                        <a:buNone/>
                      </a:pPr>
                      <a:r>
                        <a:rPr lang="en-US" sz="1200" b="0" i="0" u="none" strike="noStrike" kern="1200">
                          <a:solidFill>
                            <a:srgbClr val="000000"/>
                          </a:solidFill>
                          <a:effectLst/>
                          <a:latin typeface="Arial"/>
                          <a:ea typeface="+mn-ea"/>
                          <a:cs typeface="+mn-cs"/>
                        </a:rPr>
                        <a:t>638</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algn="l" rtl="0" eaLnBrk="1" fontAlgn="t" latinLnBrk="0" hangingPunct="1">
                        <a:buNone/>
                      </a:pPr>
                      <a:r>
                        <a:rPr lang="en-US" sz="1200" b="0" i="0" u="none" strike="noStrike" kern="1200">
                          <a:solidFill>
                            <a:srgbClr val="000000"/>
                          </a:solidFill>
                          <a:effectLst/>
                          <a:latin typeface="Arial"/>
                          <a:ea typeface="+mn-ea"/>
                          <a:cs typeface="+mn-cs"/>
                        </a:rPr>
                        <a:t>53%</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marR="0" indent="0" algn="l" rtl="0" eaLnBrk="1" fontAlgn="auto" latinLnBrk="0" hangingPunct="1">
                        <a:buNone/>
                      </a:pPr>
                      <a:r>
                        <a:rPr lang="en-US" sz="1200" b="0" i="0" u="none" strike="noStrike" kern="1200">
                          <a:solidFill>
                            <a:srgbClr val="000000"/>
                          </a:solidFill>
                          <a:effectLst/>
                          <a:latin typeface="Arial"/>
                          <a:ea typeface="+mn-ea"/>
                          <a:cs typeface="+mn-cs"/>
                        </a:rPr>
                        <a:t>Partial Roof Replacement (Gym Area)</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algn="r" rtl="0" eaLnBrk="1" fontAlgn="t" latinLnBrk="0" hangingPunct="1">
                        <a:buNone/>
                      </a:pPr>
                      <a:r>
                        <a:rPr lang="en-US" sz="1200" b="0" i="0" u="none" strike="noStrike" kern="1200">
                          <a:solidFill>
                            <a:srgbClr val="000000"/>
                          </a:solidFill>
                          <a:effectLst/>
                          <a:latin typeface="Arial"/>
                          <a:ea typeface="+mn-ea"/>
                          <a:cs typeface="+mn-cs"/>
                        </a:rPr>
                        <a:t>$900,000</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extLst>
                  <a:ext uri="{0D108BD9-81ED-4DB2-BD59-A6C34878D82A}">
                    <a16:rowId xmlns:a16="http://schemas.microsoft.com/office/drawing/2014/main" val="53414751"/>
                  </a:ext>
                </a:extLst>
              </a:tr>
              <a:tr h="372373">
                <a:tc>
                  <a:txBody>
                    <a:bodyPr/>
                    <a:lstStyle/>
                    <a:p>
                      <a:pPr marL="0" algn="l" rtl="0" eaLnBrk="1" fontAlgn="t" latinLnBrk="0" hangingPunct="1">
                        <a:buNone/>
                      </a:pPr>
                      <a:r>
                        <a:rPr lang="en-US" sz="1200" b="0" i="0" u="none" strike="noStrike" kern="1200">
                          <a:solidFill>
                            <a:srgbClr val="000000"/>
                          </a:solidFill>
                          <a:effectLst/>
                          <a:latin typeface="Arial"/>
                          <a:ea typeface="+mn-ea"/>
                          <a:cs typeface="+mn-cs"/>
                        </a:rPr>
                        <a:t>Meyerland PVA MS</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tc>
                  <a:txBody>
                    <a:bodyPr/>
                    <a:lstStyle/>
                    <a:p>
                      <a:pPr marL="0" algn="l" rtl="0" eaLnBrk="1" fontAlgn="t" latinLnBrk="0" hangingPunct="1">
                        <a:buNone/>
                      </a:pPr>
                      <a:r>
                        <a:rPr lang="en-US" sz="1200" b="0" i="0" u="none" strike="noStrike" kern="1200">
                          <a:solidFill>
                            <a:srgbClr val="000000"/>
                          </a:solidFill>
                          <a:effectLst/>
                          <a:latin typeface="Arial"/>
                          <a:ea typeface="+mn-ea"/>
                          <a:cs typeface="+mn-cs"/>
                        </a:rPr>
                        <a:t>1,122</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tc>
                  <a:txBody>
                    <a:bodyPr/>
                    <a:lstStyle/>
                    <a:p>
                      <a:pPr marL="0" algn="l" rtl="0" eaLnBrk="1" fontAlgn="t" latinLnBrk="0" hangingPunct="1">
                        <a:buNone/>
                      </a:pPr>
                      <a:r>
                        <a:rPr lang="en-US" sz="1200" b="0" i="0" u="none" strike="noStrike" kern="1200">
                          <a:solidFill>
                            <a:srgbClr val="000000"/>
                          </a:solidFill>
                          <a:effectLst/>
                          <a:latin typeface="Arial"/>
                          <a:ea typeface="+mn-ea"/>
                          <a:cs typeface="+mn-cs"/>
                        </a:rPr>
                        <a:t>78%</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tc>
                  <a:txBody>
                    <a:bodyPr/>
                    <a:lstStyle/>
                    <a:p>
                      <a:pPr marL="0" algn="l" rtl="0" eaLnBrk="1" fontAlgn="t" latinLnBrk="0" hangingPunct="1">
                        <a:buNone/>
                      </a:pPr>
                      <a:r>
                        <a:rPr lang="en-US" sz="1200" b="0" i="0" u="none" strike="noStrike" kern="1200">
                          <a:solidFill>
                            <a:srgbClr val="000000"/>
                          </a:solidFill>
                          <a:effectLst/>
                          <a:latin typeface="Arial"/>
                          <a:ea typeface="+mn-ea"/>
                          <a:cs typeface="+mn-cs"/>
                        </a:rPr>
                        <a:t>Roof Replacement</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tc>
                  <a:txBody>
                    <a:bodyPr/>
                    <a:lstStyle/>
                    <a:p>
                      <a:pPr marL="0" algn="r" rtl="0" eaLnBrk="1" fontAlgn="t" latinLnBrk="0" hangingPunct="1">
                        <a:buNone/>
                      </a:pPr>
                      <a:r>
                        <a:rPr lang="en-US" sz="1200" b="0" i="0" u="none" strike="noStrike" kern="1200">
                          <a:solidFill>
                            <a:srgbClr val="000000"/>
                          </a:solidFill>
                          <a:effectLst/>
                          <a:latin typeface="Arial"/>
                          <a:ea typeface="+mn-ea"/>
                          <a:cs typeface="+mn-cs"/>
                        </a:rPr>
                        <a:t>$3,243,520</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extLst>
                  <a:ext uri="{0D108BD9-81ED-4DB2-BD59-A6C34878D82A}">
                    <a16:rowId xmlns:a16="http://schemas.microsoft.com/office/drawing/2014/main" val="19918642"/>
                  </a:ext>
                </a:extLst>
              </a:tr>
              <a:tr h="372373">
                <a:tc>
                  <a:txBody>
                    <a:bodyPr/>
                    <a:lstStyle/>
                    <a:p>
                      <a:pPr lvl="0" algn="l">
                        <a:lnSpc>
                          <a:spcPct val="100000"/>
                        </a:lnSpc>
                        <a:spcBef>
                          <a:spcPts val="0"/>
                        </a:spcBef>
                        <a:spcAft>
                          <a:spcPts val="0"/>
                        </a:spcAft>
                        <a:buNone/>
                      </a:pPr>
                      <a:r>
                        <a:rPr lang="en-US" sz="1200" b="0" i="0" u="none" strike="noStrike" kern="1200" noProof="0">
                          <a:solidFill>
                            <a:srgbClr val="000000"/>
                          </a:solidFill>
                          <a:effectLst/>
                          <a:latin typeface="Arial"/>
                        </a:rPr>
                        <a:t>Rice K-8</a:t>
                      </a:r>
                    </a:p>
                  </a:txBody>
                  <a:tcPr>
                    <a:lnL w="9524">
                      <a:solidFill>
                        <a:srgbClr val="B0CBD7"/>
                      </a:solidFill>
                    </a:lnL>
                    <a:lnR w="9524">
                      <a:solidFill>
                        <a:srgbClr val="B0CBD7"/>
                      </a:solidFill>
                    </a:lnR>
                    <a:lnT w="9525" cap="flat" cmpd="sng" algn="ctr">
                      <a:solidFill>
                        <a:srgbClr val="B0CBD7"/>
                      </a:solidFill>
                      <a:prstDash val="solid"/>
                      <a:round/>
                      <a:headEnd type="none" w="med" len="med"/>
                      <a:tailEnd type="none" w="med" len="med"/>
                    </a:lnT>
                    <a:lnB w="9524">
                      <a:solidFill>
                        <a:srgbClr val="B0CBD7"/>
                      </a:solidFill>
                    </a:lnB>
                    <a:noFill/>
                  </a:tcPr>
                </a:tc>
                <a:tc>
                  <a:txBody>
                    <a:bodyPr/>
                    <a:lstStyle/>
                    <a:p>
                      <a:pPr marL="0" lvl="0" algn="l">
                        <a:buNone/>
                      </a:pPr>
                      <a:r>
                        <a:rPr lang="en-US" sz="1200" b="0" i="0" u="none" strike="noStrike" kern="1200">
                          <a:solidFill>
                            <a:srgbClr val="000000"/>
                          </a:solidFill>
                          <a:effectLst/>
                          <a:latin typeface="Arial"/>
                          <a:ea typeface="+mn-ea"/>
                          <a:cs typeface="+mn-cs"/>
                        </a:rPr>
                        <a:t>1,040</a:t>
                      </a:r>
                    </a:p>
                  </a:txBody>
                  <a:tcPr>
                    <a:lnL w="9524">
                      <a:solidFill>
                        <a:srgbClr val="B0CBD7"/>
                      </a:solidFill>
                    </a:lnL>
                    <a:lnR w="9524">
                      <a:solidFill>
                        <a:srgbClr val="B0CBD7"/>
                      </a:solidFill>
                    </a:lnR>
                    <a:lnT w="9525" cap="flat" cmpd="sng" algn="ctr">
                      <a:solidFill>
                        <a:srgbClr val="B0CBD7"/>
                      </a:solidFill>
                      <a:prstDash val="solid"/>
                      <a:round/>
                      <a:headEnd type="none" w="med" len="med"/>
                      <a:tailEnd type="none" w="med" len="med"/>
                    </a:lnT>
                    <a:lnB w="9524">
                      <a:solidFill>
                        <a:srgbClr val="B0CBD7"/>
                      </a:solidFill>
                    </a:lnB>
                    <a:noFill/>
                  </a:tcPr>
                </a:tc>
                <a:tc>
                  <a:txBody>
                    <a:bodyPr/>
                    <a:lstStyle/>
                    <a:p>
                      <a:pPr marL="0" lvl="0" algn="l">
                        <a:buNone/>
                      </a:pPr>
                      <a:r>
                        <a:rPr lang="en-US" sz="1200" b="0" i="0" u="none" strike="noStrike" kern="1200">
                          <a:solidFill>
                            <a:srgbClr val="000000"/>
                          </a:solidFill>
                          <a:effectLst/>
                          <a:latin typeface="Arial"/>
                          <a:ea typeface="+mn-ea"/>
                          <a:cs typeface="+mn-cs"/>
                        </a:rPr>
                        <a:t>76%</a:t>
                      </a:r>
                    </a:p>
                  </a:txBody>
                  <a:tcPr>
                    <a:lnL w="9524">
                      <a:solidFill>
                        <a:srgbClr val="B0CBD7"/>
                      </a:solidFill>
                    </a:lnL>
                    <a:lnR w="9524">
                      <a:solidFill>
                        <a:srgbClr val="B0CBD7"/>
                      </a:solidFill>
                    </a:lnR>
                    <a:lnT w="9525" cap="flat" cmpd="sng" algn="ctr">
                      <a:solidFill>
                        <a:srgbClr val="B0CBD7"/>
                      </a:solidFill>
                      <a:prstDash val="solid"/>
                      <a:round/>
                      <a:headEnd type="none" w="med" len="med"/>
                      <a:tailEnd type="none" w="med" len="med"/>
                    </a:lnT>
                    <a:lnB w="9524">
                      <a:solidFill>
                        <a:srgbClr val="B0CBD7"/>
                      </a:solidFill>
                    </a:lnB>
                    <a:noFill/>
                  </a:tcPr>
                </a:tc>
                <a:tc>
                  <a:txBody>
                    <a:bodyPr/>
                    <a:lstStyle/>
                    <a:p>
                      <a:pPr marL="0" lvl="0" algn="l">
                        <a:buNone/>
                      </a:pPr>
                      <a:r>
                        <a:rPr lang="en-US" sz="1200" b="0" i="0" u="none" strike="noStrike" kern="1200">
                          <a:solidFill>
                            <a:srgbClr val="000000"/>
                          </a:solidFill>
                          <a:effectLst/>
                          <a:latin typeface="Arial"/>
                          <a:ea typeface="+mn-ea"/>
                          <a:cs typeface="+mn-cs"/>
                        </a:rPr>
                        <a:t>Roof Replacement</a:t>
                      </a:r>
                    </a:p>
                  </a:txBody>
                  <a:tcPr>
                    <a:lnL w="9524">
                      <a:solidFill>
                        <a:srgbClr val="B0CBD7"/>
                      </a:solidFill>
                    </a:lnL>
                    <a:lnR w="9524">
                      <a:solidFill>
                        <a:srgbClr val="B0CBD7"/>
                      </a:solidFill>
                    </a:lnR>
                    <a:lnT w="9525" cap="flat" cmpd="sng" algn="ctr">
                      <a:solidFill>
                        <a:srgbClr val="B0CBD7"/>
                      </a:solidFill>
                      <a:prstDash val="solid"/>
                      <a:round/>
                      <a:headEnd type="none" w="med" len="med"/>
                      <a:tailEnd type="none" w="med" len="med"/>
                    </a:lnT>
                    <a:lnB w="9524">
                      <a:solidFill>
                        <a:srgbClr val="B0CBD7"/>
                      </a:solidFill>
                    </a:lnB>
                    <a:noFill/>
                  </a:tcPr>
                </a:tc>
                <a:tc>
                  <a:txBody>
                    <a:bodyPr/>
                    <a:lstStyle/>
                    <a:p>
                      <a:pPr marL="0" lvl="0" algn="r">
                        <a:buNone/>
                      </a:pPr>
                      <a:r>
                        <a:rPr lang="en-US" sz="1200" b="0" i="0" u="none" strike="noStrike" kern="1200">
                          <a:solidFill>
                            <a:srgbClr val="000000"/>
                          </a:solidFill>
                          <a:effectLst/>
                          <a:latin typeface="Arial"/>
                          <a:ea typeface="+mn-ea"/>
                          <a:cs typeface="+mn-cs"/>
                        </a:rPr>
                        <a:t>$3,670,880</a:t>
                      </a:r>
                    </a:p>
                  </a:txBody>
                  <a:tcPr>
                    <a:lnL w="9524">
                      <a:solidFill>
                        <a:srgbClr val="B0CBD7"/>
                      </a:solidFill>
                    </a:lnL>
                    <a:lnR w="9524">
                      <a:solidFill>
                        <a:srgbClr val="B0CBD7"/>
                      </a:solidFill>
                    </a:lnR>
                    <a:lnT w="9525" cap="flat" cmpd="sng" algn="ctr">
                      <a:solidFill>
                        <a:srgbClr val="B0CBD7"/>
                      </a:solidFill>
                      <a:prstDash val="solid"/>
                      <a:round/>
                      <a:headEnd type="none" w="med" len="med"/>
                      <a:tailEnd type="none" w="med" len="med"/>
                    </a:lnT>
                    <a:lnB w="9524">
                      <a:solidFill>
                        <a:srgbClr val="B0CBD7"/>
                      </a:solidFill>
                    </a:lnB>
                    <a:noFill/>
                  </a:tcPr>
                </a:tc>
                <a:extLst>
                  <a:ext uri="{0D108BD9-81ED-4DB2-BD59-A6C34878D82A}">
                    <a16:rowId xmlns:a16="http://schemas.microsoft.com/office/drawing/2014/main" val="3448923153"/>
                  </a:ext>
                </a:extLst>
              </a:tr>
              <a:tr h="356183">
                <a:tc>
                  <a:txBody>
                    <a:bodyPr/>
                    <a:lstStyle/>
                    <a:p>
                      <a:pPr marL="0" algn="l" rtl="0" eaLnBrk="1" fontAlgn="t" latinLnBrk="0" hangingPunct="1">
                        <a:buNone/>
                      </a:pPr>
                      <a:r>
                        <a:rPr lang="en-US" sz="1200" b="0" i="0" u="none" strike="noStrike" kern="1200">
                          <a:solidFill>
                            <a:srgbClr val="000000"/>
                          </a:solidFill>
                          <a:effectLst/>
                          <a:latin typeface="Arial"/>
                          <a:ea typeface="+mn-ea"/>
                          <a:cs typeface="+mn-cs"/>
                        </a:rPr>
                        <a:t>Sutton ES</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4"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algn="l" rtl="0" eaLnBrk="1" fontAlgn="t" latinLnBrk="0" hangingPunct="1">
                        <a:buNone/>
                      </a:pPr>
                      <a:r>
                        <a:rPr lang="en-US" sz="1200" b="0" i="0" u="none" strike="noStrike" kern="1200">
                          <a:solidFill>
                            <a:srgbClr val="000000"/>
                          </a:solidFill>
                          <a:effectLst/>
                          <a:latin typeface="Arial"/>
                          <a:ea typeface="+mn-ea"/>
                          <a:cs typeface="+mn-cs"/>
                        </a:rPr>
                        <a:t>921</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4"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algn="l" rtl="0" eaLnBrk="1" fontAlgn="t" latinLnBrk="0" hangingPunct="1">
                        <a:buNone/>
                      </a:pPr>
                      <a:r>
                        <a:rPr lang="en-US" sz="1200" b="0" i="0" u="none" strike="noStrike" kern="1200">
                          <a:solidFill>
                            <a:srgbClr val="000000"/>
                          </a:solidFill>
                          <a:effectLst/>
                          <a:latin typeface="Arial"/>
                          <a:ea typeface="+mn-ea"/>
                          <a:cs typeface="+mn-cs"/>
                        </a:rPr>
                        <a:t>123%</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4"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algn="l" rtl="0" eaLnBrk="1" fontAlgn="t" latinLnBrk="0" hangingPunct="1">
                        <a:buNone/>
                      </a:pPr>
                      <a:r>
                        <a:rPr lang="en-US" sz="1200" b="0" i="0" u="none" strike="noStrike" kern="1200">
                          <a:solidFill>
                            <a:srgbClr val="000000"/>
                          </a:solidFill>
                          <a:effectLst/>
                          <a:latin typeface="Arial"/>
                          <a:ea typeface="+mn-ea"/>
                          <a:cs typeface="+mn-cs"/>
                        </a:rPr>
                        <a:t>Roof Replacement</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4"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algn="r" rtl="0" eaLnBrk="1" fontAlgn="t" latinLnBrk="0" hangingPunct="1">
                        <a:buNone/>
                      </a:pPr>
                      <a:r>
                        <a:rPr lang="en-US" sz="1200" b="0" i="0" u="none" strike="noStrike" kern="1200">
                          <a:solidFill>
                            <a:srgbClr val="000000"/>
                          </a:solidFill>
                          <a:effectLst/>
                          <a:latin typeface="Arial"/>
                          <a:ea typeface="+mn-ea"/>
                          <a:cs typeface="+mn-cs"/>
                        </a:rPr>
                        <a:t>$1,360,400</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4"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extLst>
                  <a:ext uri="{0D108BD9-81ED-4DB2-BD59-A6C34878D82A}">
                    <a16:rowId xmlns:a16="http://schemas.microsoft.com/office/drawing/2014/main" val="3098645210"/>
                  </a:ext>
                </a:extLst>
              </a:tr>
              <a:tr h="501894">
                <a:tc gridSpan="3">
                  <a:txBody>
                    <a:bodyPr/>
                    <a:lstStyle/>
                    <a:p>
                      <a:pPr marL="0" algn="ctr" rtl="0" eaLnBrk="1" fontAlgn="t" latinLnBrk="0" hangingPunct="1">
                        <a:buNone/>
                      </a:pPr>
                      <a:r>
                        <a:rPr lang="en-US" sz="1600" b="1" i="0" u="none" strike="noStrike" kern="1200">
                          <a:solidFill>
                            <a:srgbClr val="000000"/>
                          </a:solidFill>
                          <a:effectLst/>
                          <a:latin typeface="Arial"/>
                        </a:rPr>
                        <a:t>Total Investment</a:t>
                      </a:r>
                      <a:endParaRPr lang="en-US" sz="1800" b="0" i="0" u="none" strike="noStrike">
                        <a:effectLst/>
                        <a:latin typeface="Arial"/>
                      </a:endParaRP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gridSpan="2">
                  <a:txBody>
                    <a:bodyPr/>
                    <a:lstStyle/>
                    <a:p>
                      <a:pPr marL="0" algn="ctr" rtl="0" eaLnBrk="1" fontAlgn="t" latinLnBrk="0" hangingPunct="1">
                        <a:buNone/>
                      </a:pPr>
                      <a:r>
                        <a:rPr lang="en-US" sz="1600" b="1" i="0" u="none" strike="noStrike" kern="1200">
                          <a:solidFill>
                            <a:srgbClr val="000000"/>
                          </a:solidFill>
                          <a:effectLst/>
                          <a:latin typeface="Arial"/>
                        </a:rPr>
                        <a:t>$13,717,080</a:t>
                      </a:r>
                      <a:endParaRPr lang="en-US" sz="1800" b="0" i="0" u="none" strike="noStrike">
                        <a:effectLst/>
                        <a:latin typeface="Arial"/>
                      </a:endParaRP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1238442269"/>
                  </a:ext>
                </a:extLst>
              </a:tr>
            </a:tbl>
          </a:graphicData>
        </a:graphic>
      </p:graphicFrame>
    </p:spTree>
    <p:extLst>
      <p:ext uri="{BB962C8B-B14F-4D97-AF65-F5344CB8AC3E}">
        <p14:creationId xmlns:p14="http://schemas.microsoft.com/office/powerpoint/2010/main" val="116572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891BE-080D-A57C-6306-8802A24F4C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C72ACE-822B-338F-4A43-14DE55D72355}"/>
              </a:ext>
            </a:extLst>
          </p:cNvPr>
          <p:cNvSpPr>
            <a:spLocks noGrp="1"/>
          </p:cNvSpPr>
          <p:nvPr>
            <p:ph type="title"/>
          </p:nvPr>
        </p:nvSpPr>
        <p:spPr/>
        <p:txBody>
          <a:bodyPr>
            <a:normAutofit fontScale="90000"/>
          </a:bodyPr>
          <a:lstStyle/>
          <a:p>
            <a:r>
              <a:rPr lang="en-US" sz="5300">
                <a:latin typeface="Rockwell"/>
              </a:rPr>
              <a:t>Roofing Proposed Projects – Phase II</a:t>
            </a:r>
            <a:endParaRPr lang="en-US"/>
          </a:p>
        </p:txBody>
      </p:sp>
      <p:sp>
        <p:nvSpPr>
          <p:cNvPr id="4" name="Slide Number Placeholder 3">
            <a:extLst>
              <a:ext uri="{FF2B5EF4-FFF2-40B4-BE49-F238E27FC236}">
                <a16:creationId xmlns:a16="http://schemas.microsoft.com/office/drawing/2014/main" id="{F64B53CF-802C-405E-98EB-250FCBC8200F}"/>
              </a:ext>
            </a:extLst>
          </p:cNvPr>
          <p:cNvSpPr>
            <a:spLocks noGrp="1"/>
          </p:cNvSpPr>
          <p:nvPr>
            <p:ph type="sldNum" sz="quarter" idx="12"/>
          </p:nvPr>
        </p:nvSpPr>
        <p:spPr/>
        <p:txBody>
          <a:bodyPr/>
          <a:lstStyle/>
          <a:p>
            <a:fld id="{FD52C1F8-3BA5-F24E-8618-E52498D87186}" type="slidenum">
              <a:rPr lang="en-US" smtClean="0"/>
              <a:t>32</a:t>
            </a:fld>
            <a:endParaRPr lang="en-US"/>
          </a:p>
        </p:txBody>
      </p:sp>
      <p:graphicFrame>
        <p:nvGraphicFramePr>
          <p:cNvPr id="8" name="Table 7">
            <a:extLst>
              <a:ext uri="{FF2B5EF4-FFF2-40B4-BE49-F238E27FC236}">
                <a16:creationId xmlns:a16="http://schemas.microsoft.com/office/drawing/2014/main" id="{C7B7A2BB-9143-F20A-A921-72BC5A308744}"/>
              </a:ext>
            </a:extLst>
          </p:cNvPr>
          <p:cNvGraphicFramePr>
            <a:graphicFrameLocks noGrp="1"/>
          </p:cNvGraphicFramePr>
          <p:nvPr>
            <p:extLst>
              <p:ext uri="{D42A27DB-BD31-4B8C-83A1-F6EECF244321}">
                <p14:modId xmlns:p14="http://schemas.microsoft.com/office/powerpoint/2010/main" val="2185292687"/>
              </p:ext>
            </p:extLst>
          </p:nvPr>
        </p:nvGraphicFramePr>
        <p:xfrm>
          <a:off x="861785" y="1877785"/>
          <a:ext cx="10474215" cy="2140557"/>
        </p:xfrm>
        <a:graphic>
          <a:graphicData uri="http://schemas.openxmlformats.org/drawingml/2006/table">
            <a:tbl>
              <a:tblPr firstRow="1" bandRow="1">
                <a:tableStyleId>{5C22544A-7EE6-4342-B048-85BDC9FD1C3A}</a:tableStyleId>
              </a:tblPr>
              <a:tblGrid>
                <a:gridCol w="2449742">
                  <a:extLst>
                    <a:ext uri="{9D8B030D-6E8A-4147-A177-3AD203B41FA5}">
                      <a16:colId xmlns:a16="http://schemas.microsoft.com/office/drawing/2014/main" val="1560130359"/>
                    </a:ext>
                  </a:extLst>
                </a:gridCol>
                <a:gridCol w="1821602">
                  <a:extLst>
                    <a:ext uri="{9D8B030D-6E8A-4147-A177-3AD203B41FA5}">
                      <a16:colId xmlns:a16="http://schemas.microsoft.com/office/drawing/2014/main" val="2562854548"/>
                    </a:ext>
                  </a:extLst>
                </a:gridCol>
                <a:gridCol w="1444719">
                  <a:extLst>
                    <a:ext uri="{9D8B030D-6E8A-4147-A177-3AD203B41FA5}">
                      <a16:colId xmlns:a16="http://schemas.microsoft.com/office/drawing/2014/main" val="1298528317"/>
                    </a:ext>
                  </a:extLst>
                </a:gridCol>
                <a:gridCol w="3077880">
                  <a:extLst>
                    <a:ext uri="{9D8B030D-6E8A-4147-A177-3AD203B41FA5}">
                      <a16:colId xmlns:a16="http://schemas.microsoft.com/office/drawing/2014/main" val="1944129261"/>
                    </a:ext>
                  </a:extLst>
                </a:gridCol>
                <a:gridCol w="1680272">
                  <a:extLst>
                    <a:ext uri="{9D8B030D-6E8A-4147-A177-3AD203B41FA5}">
                      <a16:colId xmlns:a16="http://schemas.microsoft.com/office/drawing/2014/main" val="189383351"/>
                    </a:ext>
                  </a:extLst>
                </a:gridCol>
              </a:tblGrid>
              <a:tr h="353785">
                <a:tc>
                  <a:txBody>
                    <a:bodyPr/>
                    <a:lstStyle/>
                    <a:p>
                      <a:pPr marL="0" algn="l" rtl="0" eaLnBrk="1" fontAlgn="t" latinLnBrk="0" hangingPunct="1">
                        <a:buNone/>
                      </a:pPr>
                      <a:r>
                        <a:rPr lang="en-US" sz="1200" b="1" i="0" u="none" strike="noStrike" kern="1200">
                          <a:solidFill>
                            <a:srgbClr val="FFFFFF"/>
                          </a:solidFill>
                          <a:effectLst/>
                          <a:latin typeface="Arial"/>
                        </a:rPr>
                        <a:t>Campus</a:t>
                      </a:r>
                      <a:endParaRPr lang="en-US" sz="1200" b="0" i="0" u="none" strike="noStrike">
                        <a:effectLst/>
                        <a:latin typeface="Arial"/>
                      </a:endParaRPr>
                    </a:p>
                  </a:txBody>
                  <a:tcPr>
                    <a:lnL w="9525" cap="flat" cmpd="sng" algn="ctr">
                      <a:solidFill>
                        <a:srgbClr val="B0CBD7"/>
                      </a:solidFill>
                      <a:prstDash val="solid"/>
                      <a:round/>
                      <a:headEnd type="none" w="med" len="med"/>
                      <a:tailEnd type="none" w="med" len="med"/>
                    </a:lnL>
                    <a:lnR>
                      <a:noFill/>
                    </a:lnR>
                    <a:lnT w="9525" cap="flat" cmpd="sng" algn="ctr">
                      <a:solidFill>
                        <a:srgbClr val="B0CBD7"/>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B5CFDB"/>
                    </a:solidFill>
                  </a:tcPr>
                </a:tc>
                <a:tc>
                  <a:txBody>
                    <a:bodyPr/>
                    <a:lstStyle/>
                    <a:p>
                      <a:pPr marL="0" algn="l" rtl="0" eaLnBrk="1" fontAlgn="t" latinLnBrk="0" hangingPunct="1">
                        <a:buNone/>
                      </a:pPr>
                      <a:r>
                        <a:rPr lang="en-US" sz="1200" b="1" i="0" u="none" strike="noStrike" kern="1200">
                          <a:solidFill>
                            <a:srgbClr val="FFFFFF"/>
                          </a:solidFill>
                          <a:effectLst/>
                          <a:latin typeface="Arial"/>
                        </a:rPr>
                        <a:t>~Enrollment</a:t>
                      </a:r>
                      <a:endParaRPr lang="en-US" sz="1200" b="0" i="0" u="none" strike="noStrike">
                        <a:effectLst/>
                        <a:latin typeface="Arial"/>
                      </a:endParaRPr>
                    </a:p>
                  </a:txBody>
                  <a:tcPr>
                    <a:lnL>
                      <a:noFill/>
                    </a:lnL>
                    <a:lnR>
                      <a:noFill/>
                    </a:lnR>
                    <a:lnT w="9525" cap="flat" cmpd="sng" algn="ctr">
                      <a:solidFill>
                        <a:srgbClr val="B0CBD7"/>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B5CFDB"/>
                    </a:solidFill>
                  </a:tcPr>
                </a:tc>
                <a:tc>
                  <a:txBody>
                    <a:bodyPr/>
                    <a:lstStyle/>
                    <a:p>
                      <a:pPr marL="0" algn="l" rtl="0" eaLnBrk="1" fontAlgn="t" latinLnBrk="0" hangingPunct="1">
                        <a:buNone/>
                      </a:pPr>
                      <a:r>
                        <a:rPr lang="en-US" sz="1200" b="1" i="0" u="none" strike="noStrike" kern="1200">
                          <a:solidFill>
                            <a:srgbClr val="FFFFFF"/>
                          </a:solidFill>
                          <a:effectLst/>
                          <a:latin typeface="Arial"/>
                        </a:rPr>
                        <a:t>Perm. Utilization</a:t>
                      </a:r>
                      <a:endParaRPr lang="en-US" sz="1200" b="0" i="0" u="none" strike="noStrike">
                        <a:effectLst/>
                        <a:latin typeface="Arial"/>
                      </a:endParaRPr>
                    </a:p>
                  </a:txBody>
                  <a:tcPr>
                    <a:lnL>
                      <a:noFill/>
                    </a:lnL>
                    <a:lnR>
                      <a:noFill/>
                    </a:lnR>
                    <a:lnT w="9525" cap="flat" cmpd="sng" algn="ctr">
                      <a:solidFill>
                        <a:srgbClr val="B0CBD7"/>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B5CFDB"/>
                    </a:solidFill>
                  </a:tcPr>
                </a:tc>
                <a:tc>
                  <a:txBody>
                    <a:bodyPr/>
                    <a:lstStyle/>
                    <a:p>
                      <a:pPr marL="0" algn="l" rtl="0" eaLnBrk="1" fontAlgn="t" latinLnBrk="0" hangingPunct="1">
                        <a:buNone/>
                      </a:pPr>
                      <a:r>
                        <a:rPr lang="en-US" sz="1200" b="1" i="0" u="none" strike="noStrike" kern="1200">
                          <a:solidFill>
                            <a:srgbClr val="FFFFFF"/>
                          </a:solidFill>
                          <a:effectLst/>
                          <a:latin typeface="Arial"/>
                        </a:rPr>
                        <a:t>Scope of Work</a:t>
                      </a:r>
                      <a:endParaRPr lang="en-US" sz="1200" b="0" i="0" u="none" strike="noStrike">
                        <a:effectLst/>
                        <a:latin typeface="Arial"/>
                      </a:endParaRPr>
                    </a:p>
                  </a:txBody>
                  <a:tcPr>
                    <a:lnL>
                      <a:noFill/>
                    </a:lnL>
                    <a:lnR>
                      <a:noFill/>
                    </a:lnR>
                    <a:lnT w="9525" cap="flat" cmpd="sng" algn="ctr">
                      <a:solidFill>
                        <a:srgbClr val="B0CBD7"/>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B5CFDB"/>
                    </a:solidFill>
                  </a:tcPr>
                </a:tc>
                <a:tc>
                  <a:txBody>
                    <a:bodyPr/>
                    <a:lstStyle/>
                    <a:p>
                      <a:pPr marL="0" algn="l" rtl="0" eaLnBrk="1" fontAlgn="t" latinLnBrk="0" hangingPunct="1">
                        <a:buNone/>
                      </a:pPr>
                      <a:r>
                        <a:rPr lang="en-US" sz="1200" b="1" i="0" u="none" strike="noStrike" kern="1200">
                          <a:solidFill>
                            <a:srgbClr val="FFFFFF"/>
                          </a:solidFill>
                          <a:effectLst/>
                          <a:latin typeface="Arial"/>
                        </a:rPr>
                        <a:t>Investment</a:t>
                      </a:r>
                      <a:endParaRPr lang="en-US" sz="1200" b="0" i="0" u="none" strike="noStrike">
                        <a:effectLst/>
                        <a:latin typeface="Arial"/>
                      </a:endParaRPr>
                    </a:p>
                  </a:txBody>
                  <a:tcPr>
                    <a:lnL>
                      <a:noFill/>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B5CFDB"/>
                    </a:solidFill>
                  </a:tcPr>
                </a:tc>
                <a:extLst>
                  <a:ext uri="{0D108BD9-81ED-4DB2-BD59-A6C34878D82A}">
                    <a16:rowId xmlns:a16="http://schemas.microsoft.com/office/drawing/2014/main" val="3706067528"/>
                  </a:ext>
                </a:extLst>
              </a:tr>
              <a:tr h="272142">
                <a:tc>
                  <a:txBody>
                    <a:bodyPr/>
                    <a:lstStyle/>
                    <a:p>
                      <a:pPr marL="0" algn="l" rtl="0" eaLnBrk="1" fontAlgn="t" latinLnBrk="0" hangingPunct="1">
                        <a:buNone/>
                      </a:pPr>
                      <a:r>
                        <a:rPr lang="en-US" sz="1200" b="0" i="0" u="none" strike="noStrike" kern="1200">
                          <a:solidFill>
                            <a:srgbClr val="000000"/>
                          </a:solidFill>
                          <a:effectLst/>
                          <a:latin typeface="Arial"/>
                          <a:ea typeface="+mn-ea"/>
                          <a:cs typeface="+mn-cs"/>
                        </a:rPr>
                        <a:t>Bonham ES</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25400" cap="flat" cmpd="sng" algn="ctr">
                      <a:solidFill>
                        <a:srgbClr val="FFFFFF"/>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algn="l" rtl="0" eaLnBrk="1" fontAlgn="t" latinLnBrk="0" hangingPunct="1">
                        <a:buNone/>
                      </a:pPr>
                      <a:r>
                        <a:rPr lang="en-US" sz="1200" b="0" i="0" u="none" strike="noStrike" kern="1200">
                          <a:solidFill>
                            <a:srgbClr val="000000"/>
                          </a:solidFill>
                          <a:effectLst/>
                          <a:latin typeface="Arial"/>
                          <a:ea typeface="+mn-ea"/>
                          <a:cs typeface="+mn-cs"/>
                        </a:rPr>
                        <a:t>985</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25400" cap="flat" cmpd="sng" algn="ctr">
                      <a:solidFill>
                        <a:srgbClr val="FFFFFF"/>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algn="l" rtl="0" eaLnBrk="1" fontAlgn="t" latinLnBrk="0" hangingPunct="1">
                        <a:buNone/>
                      </a:pPr>
                      <a:r>
                        <a:rPr lang="en-US" sz="1200" b="0" i="0" u="none" strike="noStrike" kern="1200">
                          <a:solidFill>
                            <a:srgbClr val="000000"/>
                          </a:solidFill>
                          <a:effectLst/>
                          <a:latin typeface="Arial"/>
                          <a:ea typeface="+mn-ea"/>
                          <a:cs typeface="+mn-cs"/>
                        </a:rPr>
                        <a:t>53%</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25400" cap="flat" cmpd="sng" algn="ctr">
                      <a:solidFill>
                        <a:srgbClr val="FFFFFF"/>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algn="l" rtl="0" eaLnBrk="1" fontAlgn="t" latinLnBrk="0" hangingPunct="1">
                        <a:buNone/>
                      </a:pPr>
                      <a:r>
                        <a:rPr lang="en-US" sz="1200" b="0" i="0" u="none" strike="noStrike" kern="1200">
                          <a:solidFill>
                            <a:srgbClr val="000000"/>
                          </a:solidFill>
                          <a:effectLst/>
                          <a:latin typeface="Arial"/>
                          <a:ea typeface="+mn-ea"/>
                          <a:cs typeface="+mn-cs"/>
                        </a:rPr>
                        <a:t>Roof Replacement</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25400" cap="flat" cmpd="sng" algn="ctr">
                      <a:solidFill>
                        <a:srgbClr val="FFFFFF"/>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algn="r" rtl="0" eaLnBrk="1" fontAlgn="t" latinLnBrk="0" hangingPunct="1">
                        <a:buNone/>
                      </a:pPr>
                      <a:r>
                        <a:rPr lang="en-US" sz="1200" b="0" i="0" u="none" strike="noStrike" kern="1200">
                          <a:solidFill>
                            <a:srgbClr val="000000"/>
                          </a:solidFill>
                          <a:effectLst/>
                          <a:latin typeface="Arial"/>
                          <a:ea typeface="+mn-ea"/>
                          <a:cs typeface="+mn-cs"/>
                        </a:rPr>
                        <a:t>$829,700</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25400" cap="flat" cmpd="sng" algn="ctr">
                      <a:solidFill>
                        <a:srgbClr val="FFFFFF"/>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extLst>
                  <a:ext uri="{0D108BD9-81ED-4DB2-BD59-A6C34878D82A}">
                    <a16:rowId xmlns:a16="http://schemas.microsoft.com/office/drawing/2014/main" val="2686537167"/>
                  </a:ext>
                </a:extLst>
              </a:tr>
              <a:tr h="308428">
                <a:tc>
                  <a:txBody>
                    <a:bodyPr/>
                    <a:lstStyle/>
                    <a:p>
                      <a:pPr marL="0" algn="l" rtl="0" eaLnBrk="1" fontAlgn="t" latinLnBrk="0" hangingPunct="1">
                        <a:buNone/>
                      </a:pPr>
                      <a:r>
                        <a:rPr lang="en-US" sz="1200" b="0" i="0" u="none" strike="noStrike" kern="1200">
                          <a:solidFill>
                            <a:srgbClr val="000000"/>
                          </a:solidFill>
                          <a:effectLst/>
                          <a:latin typeface="Arial"/>
                          <a:ea typeface="+mn-ea"/>
                          <a:cs typeface="+mn-cs"/>
                        </a:rPr>
                        <a:t>Briargrove ES</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tc>
                  <a:txBody>
                    <a:bodyPr/>
                    <a:lstStyle/>
                    <a:p>
                      <a:pPr marL="0" algn="l" rtl="0" eaLnBrk="1" fontAlgn="t" latinLnBrk="0" hangingPunct="1">
                        <a:buNone/>
                      </a:pPr>
                      <a:r>
                        <a:rPr lang="en-US" sz="1200" b="0" i="0" u="none" strike="noStrike" kern="1200">
                          <a:solidFill>
                            <a:srgbClr val="000000"/>
                          </a:solidFill>
                          <a:effectLst/>
                          <a:latin typeface="Arial"/>
                          <a:ea typeface="+mn-ea"/>
                          <a:cs typeface="+mn-cs"/>
                        </a:rPr>
                        <a:t>869</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tc>
                  <a:txBody>
                    <a:bodyPr/>
                    <a:lstStyle/>
                    <a:p>
                      <a:pPr marL="0" algn="l" rtl="0" eaLnBrk="1" fontAlgn="t" latinLnBrk="0" hangingPunct="1">
                        <a:buNone/>
                      </a:pPr>
                      <a:r>
                        <a:rPr lang="en-US" sz="1200" b="0" i="0" u="none" strike="noStrike" kern="1200">
                          <a:solidFill>
                            <a:srgbClr val="000000"/>
                          </a:solidFill>
                          <a:effectLst/>
                          <a:latin typeface="Arial"/>
                          <a:ea typeface="+mn-ea"/>
                          <a:cs typeface="+mn-cs"/>
                        </a:rPr>
                        <a:t>18%</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tc>
                  <a:txBody>
                    <a:bodyPr/>
                    <a:lstStyle/>
                    <a:p>
                      <a:pPr marL="0" lvl="0" algn="l">
                        <a:buNone/>
                      </a:pPr>
                      <a:r>
                        <a:rPr lang="en-US" sz="1200" b="0" i="0" u="none" strike="noStrike" kern="1200" noProof="0">
                          <a:solidFill>
                            <a:srgbClr val="000000"/>
                          </a:solidFill>
                          <a:effectLst/>
                          <a:latin typeface="Arial"/>
                        </a:rPr>
                        <a:t>Roof Replacement</a:t>
                      </a:r>
                      <a:endParaRPr lang="en-US"/>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tc>
                  <a:txBody>
                    <a:bodyPr/>
                    <a:lstStyle/>
                    <a:p>
                      <a:pPr marL="0" algn="r" rtl="0" eaLnBrk="1" fontAlgn="t" latinLnBrk="0" hangingPunct="1">
                        <a:buNone/>
                      </a:pPr>
                      <a:r>
                        <a:rPr lang="en-US" sz="1200" b="0" i="0" u="none" strike="noStrike" kern="1200">
                          <a:solidFill>
                            <a:srgbClr val="000000"/>
                          </a:solidFill>
                          <a:effectLst/>
                          <a:latin typeface="Arial"/>
                          <a:ea typeface="+mn-ea"/>
                          <a:cs typeface="+mn-cs"/>
                        </a:rPr>
                        <a:t>$2,084,660</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extLst>
                  <a:ext uri="{0D108BD9-81ED-4DB2-BD59-A6C34878D82A}">
                    <a16:rowId xmlns:a16="http://schemas.microsoft.com/office/drawing/2014/main" val="3572693028"/>
                  </a:ext>
                </a:extLst>
              </a:tr>
              <a:tr h="272142">
                <a:tc>
                  <a:txBody>
                    <a:bodyPr/>
                    <a:lstStyle/>
                    <a:p>
                      <a:pPr marL="0" algn="l" rtl="0" eaLnBrk="1" fontAlgn="t" latinLnBrk="0" hangingPunct="1">
                        <a:buNone/>
                      </a:pPr>
                      <a:r>
                        <a:rPr lang="en-US" sz="1200" b="0" i="0" u="none" strike="noStrike" kern="1200">
                          <a:solidFill>
                            <a:srgbClr val="000000"/>
                          </a:solidFill>
                          <a:effectLst/>
                          <a:latin typeface="Arial"/>
                          <a:ea typeface="+mn-ea"/>
                          <a:cs typeface="+mn-cs"/>
                        </a:rPr>
                        <a:t>Jefferson ES</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algn="l" rtl="0" eaLnBrk="1" fontAlgn="t" latinLnBrk="0" hangingPunct="1">
                        <a:buNone/>
                      </a:pPr>
                      <a:r>
                        <a:rPr lang="en-US" sz="1200" b="0" i="0" u="none" strike="noStrike" kern="1200">
                          <a:solidFill>
                            <a:srgbClr val="000000"/>
                          </a:solidFill>
                          <a:effectLst/>
                          <a:latin typeface="Arial"/>
                          <a:ea typeface="+mn-ea"/>
                          <a:cs typeface="+mn-cs"/>
                        </a:rPr>
                        <a:t>333</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algn="l" rtl="0" eaLnBrk="1" fontAlgn="t" latinLnBrk="0" hangingPunct="1">
                        <a:buNone/>
                      </a:pPr>
                      <a:r>
                        <a:rPr lang="en-US" sz="1200" b="0" i="0" u="none" strike="noStrike" kern="1200">
                          <a:solidFill>
                            <a:srgbClr val="000000"/>
                          </a:solidFill>
                          <a:effectLst/>
                          <a:latin typeface="Arial"/>
                          <a:ea typeface="+mn-ea"/>
                          <a:cs typeface="+mn-cs"/>
                        </a:rPr>
                        <a:t>44%</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lvl="0" algn="l">
                        <a:buNone/>
                      </a:pPr>
                      <a:r>
                        <a:rPr lang="en-US" sz="1200" b="0" i="0" u="none" strike="noStrike" kern="1200" noProof="0">
                          <a:solidFill>
                            <a:srgbClr val="000000"/>
                          </a:solidFill>
                          <a:effectLst/>
                          <a:latin typeface="Arial"/>
                        </a:rPr>
                        <a:t>Roof Replacement</a:t>
                      </a:r>
                      <a:endParaRPr lang="en-US"/>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algn="r" rtl="0" eaLnBrk="1" fontAlgn="t" latinLnBrk="0" hangingPunct="1">
                        <a:buNone/>
                      </a:pPr>
                      <a:r>
                        <a:rPr lang="en-US" sz="1200" b="0" i="0" u="none" strike="noStrike" kern="1200">
                          <a:solidFill>
                            <a:srgbClr val="000000"/>
                          </a:solidFill>
                          <a:effectLst/>
                          <a:latin typeface="Arial"/>
                          <a:ea typeface="+mn-ea"/>
                          <a:cs typeface="+mn-cs"/>
                        </a:rPr>
                        <a:t>$696,600</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extLst>
                  <a:ext uri="{0D108BD9-81ED-4DB2-BD59-A6C34878D82A}">
                    <a16:rowId xmlns:a16="http://schemas.microsoft.com/office/drawing/2014/main" val="1511750701"/>
                  </a:ext>
                </a:extLst>
              </a:tr>
              <a:tr h="272142">
                <a:tc>
                  <a:txBody>
                    <a:bodyPr/>
                    <a:lstStyle/>
                    <a:p>
                      <a:pPr marL="0" algn="l" rtl="0" eaLnBrk="1" fontAlgn="t" latinLnBrk="0" hangingPunct="1">
                        <a:buNone/>
                      </a:pPr>
                      <a:r>
                        <a:rPr lang="en-US" sz="1200" b="0" i="0" u="none" strike="noStrike" kern="1200">
                          <a:solidFill>
                            <a:srgbClr val="000000"/>
                          </a:solidFill>
                          <a:effectLst/>
                          <a:latin typeface="Arial"/>
                          <a:ea typeface="+mn-ea"/>
                          <a:cs typeface="+mn-cs"/>
                        </a:rPr>
                        <a:t>River Oaks ES</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tc>
                  <a:txBody>
                    <a:bodyPr/>
                    <a:lstStyle/>
                    <a:p>
                      <a:pPr marL="0" algn="l" rtl="0" eaLnBrk="1" fontAlgn="t" latinLnBrk="0" hangingPunct="1">
                        <a:buNone/>
                      </a:pPr>
                      <a:r>
                        <a:rPr lang="en-US" sz="1200" b="0" i="0" u="none" strike="noStrike" kern="1200">
                          <a:solidFill>
                            <a:srgbClr val="000000"/>
                          </a:solidFill>
                          <a:effectLst/>
                          <a:latin typeface="Arial"/>
                          <a:ea typeface="+mn-ea"/>
                          <a:cs typeface="+mn-cs"/>
                        </a:rPr>
                        <a:t>743</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tc>
                  <a:txBody>
                    <a:bodyPr/>
                    <a:lstStyle/>
                    <a:p>
                      <a:pPr marL="0" algn="l" rtl="0" eaLnBrk="1" fontAlgn="t" latinLnBrk="0" hangingPunct="1">
                        <a:buNone/>
                      </a:pPr>
                      <a:r>
                        <a:rPr lang="en-US" sz="1200" b="0" i="0" u="none" strike="noStrike" kern="1200">
                          <a:solidFill>
                            <a:srgbClr val="000000"/>
                          </a:solidFill>
                          <a:effectLst/>
                          <a:latin typeface="Arial"/>
                          <a:ea typeface="+mn-ea"/>
                          <a:cs typeface="+mn-cs"/>
                        </a:rPr>
                        <a:t>50%</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tc>
                  <a:txBody>
                    <a:bodyPr/>
                    <a:lstStyle/>
                    <a:p>
                      <a:pPr marL="0" lvl="0" algn="l">
                        <a:buNone/>
                      </a:pPr>
                      <a:r>
                        <a:rPr lang="en-US" sz="1200" b="0" i="0" u="none" strike="noStrike" kern="1200" noProof="0">
                          <a:solidFill>
                            <a:srgbClr val="000000"/>
                          </a:solidFill>
                          <a:effectLst/>
                          <a:latin typeface="Arial"/>
                        </a:rPr>
                        <a:t>Roof Replacement</a:t>
                      </a:r>
                      <a:endParaRPr lang="en-US"/>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tc>
                  <a:txBody>
                    <a:bodyPr/>
                    <a:lstStyle/>
                    <a:p>
                      <a:pPr marL="0" algn="r" rtl="0" eaLnBrk="1" fontAlgn="t" latinLnBrk="0" hangingPunct="1">
                        <a:buNone/>
                      </a:pPr>
                      <a:r>
                        <a:rPr lang="en-US" sz="1200" b="0" i="0" u="none" strike="noStrike" kern="1200">
                          <a:solidFill>
                            <a:srgbClr val="000000"/>
                          </a:solidFill>
                          <a:effectLst/>
                          <a:latin typeface="Arial"/>
                          <a:ea typeface="+mn-ea"/>
                          <a:cs typeface="+mn-cs"/>
                        </a:rPr>
                        <a:t>$1,252,640</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noFill/>
                  </a:tcPr>
                </a:tc>
                <a:extLst>
                  <a:ext uri="{0D108BD9-81ED-4DB2-BD59-A6C34878D82A}">
                    <a16:rowId xmlns:a16="http://schemas.microsoft.com/office/drawing/2014/main" val="454230915"/>
                  </a:ext>
                </a:extLst>
              </a:tr>
              <a:tr h="272142">
                <a:tc>
                  <a:txBody>
                    <a:bodyPr/>
                    <a:lstStyle/>
                    <a:p>
                      <a:pPr marL="0" algn="l" rtl="0" eaLnBrk="1" fontAlgn="t" latinLnBrk="0" hangingPunct="1">
                        <a:buNone/>
                      </a:pPr>
                      <a:r>
                        <a:rPr lang="en-US" sz="1200" b="0" i="0" u="none" strike="noStrike" kern="1200">
                          <a:solidFill>
                            <a:srgbClr val="000000"/>
                          </a:solidFill>
                          <a:effectLst/>
                          <a:latin typeface="Arial"/>
                          <a:ea typeface="+mn-ea"/>
                          <a:cs typeface="+mn-cs"/>
                        </a:rPr>
                        <a:t>Waltrip HS</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algn="l" rtl="0" eaLnBrk="1" fontAlgn="t" latinLnBrk="0" hangingPunct="1">
                        <a:buNone/>
                      </a:pPr>
                      <a:r>
                        <a:rPr lang="en-US" sz="1200" b="0" i="0" u="none" strike="noStrike" kern="1200">
                          <a:solidFill>
                            <a:srgbClr val="000000"/>
                          </a:solidFill>
                          <a:effectLst/>
                          <a:latin typeface="Arial"/>
                          <a:ea typeface="+mn-ea"/>
                          <a:cs typeface="+mn-cs"/>
                        </a:rPr>
                        <a:t>1,651</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algn="l" rtl="0" eaLnBrk="1" fontAlgn="t" latinLnBrk="0" hangingPunct="1">
                        <a:buNone/>
                      </a:pPr>
                      <a:r>
                        <a:rPr lang="en-US" sz="1200" b="0" i="0" u="none" strike="noStrike" kern="1200">
                          <a:solidFill>
                            <a:srgbClr val="000000"/>
                          </a:solidFill>
                          <a:effectLst/>
                          <a:latin typeface="Arial"/>
                          <a:ea typeface="+mn-ea"/>
                          <a:cs typeface="+mn-cs"/>
                        </a:rPr>
                        <a:t>34%</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marR="0" lvl="0" indent="0" algn="l">
                        <a:buNone/>
                      </a:pPr>
                      <a:r>
                        <a:rPr lang="en-US" sz="1200" b="0" i="0" u="none" strike="noStrike" kern="1200" noProof="0">
                          <a:solidFill>
                            <a:srgbClr val="000000"/>
                          </a:solidFill>
                          <a:effectLst/>
                          <a:latin typeface="Arial"/>
                        </a:rPr>
                        <a:t>Roof Replacement</a:t>
                      </a:r>
                      <a:endParaRPr lang="en-US"/>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tc>
                  <a:txBody>
                    <a:bodyPr/>
                    <a:lstStyle/>
                    <a:p>
                      <a:pPr marL="0" algn="r" rtl="0" eaLnBrk="1" fontAlgn="t" latinLnBrk="0" hangingPunct="1">
                        <a:buNone/>
                      </a:pPr>
                      <a:r>
                        <a:rPr lang="en-US" sz="1200" b="0" i="0" u="none" strike="noStrike" kern="1200">
                          <a:solidFill>
                            <a:srgbClr val="000000"/>
                          </a:solidFill>
                          <a:effectLst/>
                          <a:latin typeface="Arial"/>
                          <a:ea typeface="+mn-ea"/>
                          <a:cs typeface="+mn-cs"/>
                        </a:rPr>
                        <a:t>$4,182,000</a:t>
                      </a: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rgbClr val="E5EDF1"/>
                    </a:solidFill>
                  </a:tcPr>
                </a:tc>
                <a:extLst>
                  <a:ext uri="{0D108BD9-81ED-4DB2-BD59-A6C34878D82A}">
                    <a16:rowId xmlns:a16="http://schemas.microsoft.com/office/drawing/2014/main" val="53414751"/>
                  </a:ext>
                </a:extLst>
              </a:tr>
              <a:tr h="381064">
                <a:tc gridSpan="3">
                  <a:txBody>
                    <a:bodyPr/>
                    <a:lstStyle/>
                    <a:p>
                      <a:pPr marL="0" algn="ctr" rtl="0" eaLnBrk="1" fontAlgn="t" latinLnBrk="0" hangingPunct="1">
                        <a:buNone/>
                      </a:pPr>
                      <a:r>
                        <a:rPr lang="en-US" sz="1600" b="1" i="0" u="none" strike="noStrike" kern="1200">
                          <a:solidFill>
                            <a:srgbClr val="000000"/>
                          </a:solidFill>
                          <a:effectLst/>
                          <a:latin typeface="Arial"/>
                        </a:rPr>
                        <a:t>Total Investment</a:t>
                      </a:r>
                      <a:endParaRPr lang="en-US" sz="1800" b="0" i="0" u="none" strike="noStrike">
                        <a:effectLst/>
                        <a:latin typeface="Arial"/>
                      </a:endParaRP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gridSpan="2">
                  <a:txBody>
                    <a:bodyPr/>
                    <a:lstStyle/>
                    <a:p>
                      <a:pPr marL="0" algn="ctr" rtl="0" eaLnBrk="1" fontAlgn="t" latinLnBrk="0" hangingPunct="1">
                        <a:buNone/>
                      </a:pPr>
                      <a:r>
                        <a:rPr lang="en-US" sz="1600" b="1" i="0" u="none" strike="noStrike" kern="1200">
                          <a:solidFill>
                            <a:srgbClr val="000000"/>
                          </a:solidFill>
                          <a:effectLst/>
                          <a:latin typeface="Arial"/>
                        </a:rPr>
                        <a:t>$9,045,600</a:t>
                      </a:r>
                      <a:endParaRPr lang="en-US" sz="1800" b="0" i="0" u="none" strike="noStrike">
                        <a:effectLst/>
                        <a:latin typeface="Arial"/>
                      </a:endParaRPr>
                    </a:p>
                  </a:txBody>
                  <a:tcPr>
                    <a:lnL w="9525" cap="flat" cmpd="sng" algn="ctr">
                      <a:solidFill>
                        <a:srgbClr val="B0CBD7"/>
                      </a:solidFill>
                      <a:prstDash val="solid"/>
                      <a:round/>
                      <a:headEnd type="none" w="med" len="med"/>
                      <a:tailEnd type="none" w="med" len="med"/>
                    </a:lnL>
                    <a:lnR w="9525" cap="flat" cmpd="sng" algn="ctr">
                      <a:solidFill>
                        <a:srgbClr val="B0CBD7"/>
                      </a:solidFill>
                      <a:prstDash val="solid"/>
                      <a:round/>
                      <a:headEnd type="none" w="med" len="med"/>
                      <a:tailEnd type="none" w="med" len="med"/>
                    </a:lnR>
                    <a:lnT w="9525" cap="flat" cmpd="sng" algn="ctr">
                      <a:solidFill>
                        <a:srgbClr val="B0CBD7"/>
                      </a:solidFill>
                      <a:prstDash val="solid"/>
                      <a:round/>
                      <a:headEnd type="none" w="med" len="med"/>
                      <a:tailEnd type="none" w="med" len="med"/>
                    </a:lnT>
                    <a:lnB w="9525" cap="flat" cmpd="sng" algn="ctr">
                      <a:solidFill>
                        <a:srgbClr val="B0CBD7"/>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1238442269"/>
                  </a:ext>
                </a:extLst>
              </a:tr>
            </a:tbl>
          </a:graphicData>
        </a:graphic>
      </p:graphicFrame>
    </p:spTree>
    <p:extLst>
      <p:ext uri="{BB962C8B-B14F-4D97-AF65-F5344CB8AC3E}">
        <p14:creationId xmlns:p14="http://schemas.microsoft.com/office/powerpoint/2010/main" val="3891253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38B03-CA2F-AF4E-079C-5809788837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FADF93-65D0-2491-E30A-6496A5735434}"/>
              </a:ext>
            </a:extLst>
          </p:cNvPr>
          <p:cNvSpPr>
            <a:spLocks noGrp="1"/>
          </p:cNvSpPr>
          <p:nvPr>
            <p:ph type="title"/>
          </p:nvPr>
        </p:nvSpPr>
        <p:spPr/>
        <p:txBody>
          <a:bodyPr/>
          <a:lstStyle/>
          <a:p>
            <a:r>
              <a:rPr lang="en-US" sz="5300">
                <a:solidFill>
                  <a:schemeClr val="bg1"/>
                </a:solidFill>
              </a:rPr>
              <a:t>Legislative Updates</a:t>
            </a:r>
          </a:p>
        </p:txBody>
      </p:sp>
      <p:sp>
        <p:nvSpPr>
          <p:cNvPr id="4" name="Slide Number Placeholder 3">
            <a:extLst>
              <a:ext uri="{FF2B5EF4-FFF2-40B4-BE49-F238E27FC236}">
                <a16:creationId xmlns:a16="http://schemas.microsoft.com/office/drawing/2014/main" id="{2100AE48-A14F-6538-D407-614D8F81A4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6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6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062754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8701A-2B7B-7F38-90D6-4C16260181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CB6B8C-A479-FB1A-AF3F-03A4FA2B7F93}"/>
              </a:ext>
            </a:extLst>
          </p:cNvPr>
          <p:cNvSpPr>
            <a:spLocks noGrp="1"/>
          </p:cNvSpPr>
          <p:nvPr>
            <p:ph type="title"/>
          </p:nvPr>
        </p:nvSpPr>
        <p:spPr/>
        <p:txBody>
          <a:bodyPr>
            <a:normAutofit fontScale="90000"/>
          </a:bodyPr>
          <a:lstStyle/>
          <a:p>
            <a:r>
              <a:rPr lang="en-US">
                <a:latin typeface="Rockwell" panose="02060603020205020403" pitchFamily="18" charset="0"/>
              </a:rPr>
              <a:t>89</a:t>
            </a:r>
            <a:r>
              <a:rPr lang="en-US" baseline="30000">
                <a:latin typeface="Rockwell" panose="02060603020205020403" pitchFamily="18" charset="0"/>
              </a:rPr>
              <a:t>th</a:t>
            </a:r>
            <a:r>
              <a:rPr lang="en-US">
                <a:latin typeface="Rockwell" panose="02060603020205020403" pitchFamily="18" charset="0"/>
              </a:rPr>
              <a:t> Legislative Session – In Progress </a:t>
            </a:r>
          </a:p>
        </p:txBody>
      </p:sp>
      <p:sp>
        <p:nvSpPr>
          <p:cNvPr id="4" name="Slide Number Placeholder 3">
            <a:extLst>
              <a:ext uri="{FF2B5EF4-FFF2-40B4-BE49-F238E27FC236}">
                <a16:creationId xmlns:a16="http://schemas.microsoft.com/office/drawing/2014/main" id="{A68B79D9-BADF-6B8F-827F-7780A750BC60}"/>
              </a:ext>
            </a:extLst>
          </p:cNvPr>
          <p:cNvSpPr>
            <a:spLocks noGrp="1"/>
          </p:cNvSpPr>
          <p:nvPr>
            <p:ph type="sldNum" sz="quarter" idx="12"/>
          </p:nvPr>
        </p:nvSpPr>
        <p:spPr/>
        <p:txBody>
          <a:bodyPr/>
          <a:lstStyle/>
          <a:p>
            <a:fld id="{FD52C1F8-3BA5-F24E-8618-E52498D87186}" type="slidenum">
              <a:rPr lang="en-US" smtClean="0"/>
              <a:t>34</a:t>
            </a:fld>
            <a:endParaRPr lang="en-US"/>
          </a:p>
        </p:txBody>
      </p:sp>
      <p:sp>
        <p:nvSpPr>
          <p:cNvPr id="3" name="TextBox 2">
            <a:extLst>
              <a:ext uri="{FF2B5EF4-FFF2-40B4-BE49-F238E27FC236}">
                <a16:creationId xmlns:a16="http://schemas.microsoft.com/office/drawing/2014/main" id="{EFBAC10F-8B08-B33F-3E75-CAE242606534}"/>
              </a:ext>
            </a:extLst>
          </p:cNvPr>
          <p:cNvSpPr txBox="1"/>
          <p:nvPr/>
        </p:nvSpPr>
        <p:spPr>
          <a:xfrm>
            <a:off x="547678" y="1828465"/>
            <a:ext cx="11099141" cy="3785652"/>
          </a:xfrm>
          <a:prstGeom prst="rect">
            <a:avLst/>
          </a:prstGeom>
          <a:noFill/>
        </p:spPr>
        <p:txBody>
          <a:bodyPr wrap="square" lIns="91440" tIns="45720" rIns="91440" bIns="45720" rtlCol="0" anchor="t">
            <a:spAutoFit/>
          </a:bodyPr>
          <a:lstStyle/>
          <a:p>
            <a:pPr marL="628650" marR="0" lvl="0" indent="-342900" fontAlgn="base">
              <a:buClr>
                <a:srgbClr val="67A2B9"/>
              </a:buClr>
              <a:buSzPts val="1000"/>
              <a:buFont typeface="Wingdings" panose="05000000000000000000" pitchFamily="2" charset="2"/>
              <a:buChar char="§"/>
              <a:tabLst>
                <a:tab pos="457200" algn="l"/>
              </a:tabLst>
            </a:pPr>
            <a:r>
              <a:rPr lang="en-US" sz="2000" b="1">
                <a:latin typeface="Montserrat"/>
                <a:ea typeface="Roboto"/>
                <a:cs typeface="Roboto"/>
              </a:rPr>
              <a:t>SB 260/HB 124 - School Safety Allotment</a:t>
            </a:r>
          </a:p>
          <a:p>
            <a:pPr marL="1085850" lvl="2" indent="-342900" fontAlgn="base">
              <a:buClr>
                <a:srgbClr val="67A2B9"/>
              </a:buClr>
              <a:buSzPts val="1000"/>
              <a:buFont typeface="Courier New" panose="05000000000000000000" pitchFamily="2" charset="2"/>
              <a:buChar char="o"/>
              <a:tabLst>
                <a:tab pos="914400" algn="l"/>
              </a:tabLst>
            </a:pPr>
            <a:r>
              <a:rPr lang="en-US" sz="2000">
                <a:latin typeface="Montserrat"/>
                <a:ea typeface="Roboto"/>
                <a:cs typeface="Roboto"/>
              </a:rPr>
              <a:t>Increases allotment from $10-$14 per pupil, and from $15,000 to $37,000 per campus. </a:t>
            </a:r>
          </a:p>
          <a:p>
            <a:pPr marL="742950" lvl="2">
              <a:buClr>
                <a:srgbClr val="67A2B9"/>
              </a:buClr>
              <a:buSzPts val="1000"/>
              <a:tabLst>
                <a:tab pos="457200" algn="l"/>
              </a:tabLst>
            </a:pPr>
            <a:endParaRPr lang="en-US" sz="2000">
              <a:latin typeface="Montserrat"/>
              <a:ea typeface="Roboto"/>
              <a:cs typeface="Roboto"/>
            </a:endParaRPr>
          </a:p>
          <a:p>
            <a:pPr marL="628650" indent="-342900" fontAlgn="base">
              <a:buClr>
                <a:srgbClr val="67A2B9"/>
              </a:buClr>
              <a:buSzPts val="1000"/>
              <a:buFont typeface="Wingdings" panose="05000000000000000000" pitchFamily="2" charset="2"/>
              <a:buChar char="§"/>
              <a:tabLst>
                <a:tab pos="457200" algn="l"/>
              </a:tabLst>
            </a:pPr>
            <a:r>
              <a:rPr lang="en-US" sz="2000" b="1">
                <a:latin typeface="Montserrat"/>
                <a:ea typeface="Roboto"/>
                <a:cs typeface="Roboto"/>
              </a:rPr>
              <a:t>HB 2 - Comprehensive Education Finance Bill</a:t>
            </a:r>
          </a:p>
          <a:p>
            <a:pPr marL="1085850" lvl="2" indent="-342900" fontAlgn="base">
              <a:buClr>
                <a:srgbClr val="67A2B9"/>
              </a:buClr>
              <a:buSzPts val="1000"/>
              <a:buFont typeface="Courier New" panose="05000000000000000000" pitchFamily="2" charset="2"/>
              <a:buChar char="o"/>
              <a:tabLst>
                <a:tab pos="914400" algn="l"/>
              </a:tabLst>
            </a:pPr>
            <a:r>
              <a:rPr lang="en-US" sz="2000">
                <a:latin typeface="Montserrat"/>
                <a:ea typeface="Roboto"/>
                <a:cs typeface="Roboto"/>
              </a:rPr>
              <a:t>Increases Basic Allotment</a:t>
            </a:r>
          </a:p>
          <a:p>
            <a:pPr marL="1085850" lvl="2" indent="-342900" fontAlgn="base">
              <a:buClr>
                <a:srgbClr val="67A2B9"/>
              </a:buClr>
              <a:buSzPts val="1000"/>
              <a:buFont typeface="Courier New" panose="05000000000000000000" pitchFamily="2" charset="2"/>
              <a:buChar char="o"/>
              <a:tabLst>
                <a:tab pos="914400" algn="l"/>
              </a:tabLst>
            </a:pPr>
            <a:r>
              <a:rPr lang="en-US" sz="2000">
                <a:latin typeface="Montserrat"/>
                <a:ea typeface="Roboto"/>
                <a:cs typeface="Roboto"/>
              </a:rPr>
              <a:t>Full day PreK funding</a:t>
            </a:r>
          </a:p>
          <a:p>
            <a:pPr marL="1085850" lvl="2" indent="-342900" fontAlgn="base">
              <a:buClr>
                <a:srgbClr val="67A2B9"/>
              </a:buClr>
              <a:buSzPts val="1000"/>
              <a:buFont typeface="Courier New" panose="05000000000000000000" pitchFamily="2" charset="2"/>
              <a:buChar char="o"/>
              <a:tabLst>
                <a:tab pos="914400" algn="l"/>
              </a:tabLst>
            </a:pPr>
            <a:r>
              <a:rPr lang="en-US" sz="2000">
                <a:latin typeface="Montserrat"/>
                <a:ea typeface="Roboto"/>
                <a:cs typeface="Roboto"/>
              </a:rPr>
              <a:t>Hold Harmless added back</a:t>
            </a:r>
            <a:endParaRPr lang="en-US" sz="2000" b="1">
              <a:latin typeface="Montserrat"/>
              <a:ea typeface="Roboto"/>
              <a:cs typeface="Roboto"/>
            </a:endParaRPr>
          </a:p>
          <a:p>
            <a:pPr marL="285750" lvl="1" fontAlgn="base">
              <a:buClr>
                <a:srgbClr val="67A2B9"/>
              </a:buClr>
              <a:buSzPts val="1000"/>
              <a:tabLst>
                <a:tab pos="914400" algn="l"/>
              </a:tabLst>
            </a:pPr>
            <a:endParaRPr lang="en-US" sz="2000" b="1">
              <a:latin typeface="Montserrat"/>
              <a:ea typeface="Roboto"/>
              <a:cs typeface="Roboto"/>
            </a:endParaRPr>
          </a:p>
          <a:p>
            <a:pPr marL="628650" indent="-342900" fontAlgn="base">
              <a:buClr>
                <a:srgbClr val="67A2B9"/>
              </a:buClr>
              <a:buSzPts val="1000"/>
              <a:buFont typeface="Wingdings" panose="05000000000000000000" pitchFamily="2" charset="2"/>
              <a:buChar char="§"/>
              <a:tabLst>
                <a:tab pos="457200" algn="l"/>
              </a:tabLst>
            </a:pPr>
            <a:r>
              <a:rPr lang="en-US" sz="2000" b="1">
                <a:latin typeface="Montserrat"/>
                <a:ea typeface="Roboto"/>
                <a:cs typeface="Roboto"/>
              </a:rPr>
              <a:t>HB 500 - Supplemental Appropriations bill</a:t>
            </a:r>
          </a:p>
          <a:p>
            <a:pPr marL="1085850" lvl="2" indent="-342900" fontAlgn="base">
              <a:buClr>
                <a:srgbClr val="67A2B9"/>
              </a:buClr>
              <a:buSzPts val="1000"/>
              <a:buFont typeface="Courier New" panose="05000000000000000000" pitchFamily="2" charset="2"/>
              <a:buChar char="o"/>
              <a:tabLst>
                <a:tab pos="914400" algn="l"/>
              </a:tabLst>
            </a:pPr>
            <a:r>
              <a:rPr lang="en-US" sz="2000">
                <a:latin typeface="Montserrat"/>
                <a:ea typeface="Roboto"/>
                <a:cs typeface="Roboto"/>
              </a:rPr>
              <a:t>Appropriates $934.5M for the School Health and Related Services Program (SHARS).</a:t>
            </a:r>
          </a:p>
        </p:txBody>
      </p:sp>
    </p:spTree>
    <p:extLst>
      <p:ext uri="{BB962C8B-B14F-4D97-AF65-F5344CB8AC3E}">
        <p14:creationId xmlns:p14="http://schemas.microsoft.com/office/powerpoint/2010/main" val="2253092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7348F-4585-E853-69E3-A0CEDAD7D9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DFC3E0-4DB5-0558-D6F6-17B842E06FE4}"/>
              </a:ext>
            </a:extLst>
          </p:cNvPr>
          <p:cNvSpPr>
            <a:spLocks noGrp="1"/>
          </p:cNvSpPr>
          <p:nvPr>
            <p:ph type="title"/>
          </p:nvPr>
        </p:nvSpPr>
        <p:spPr/>
        <p:txBody>
          <a:bodyPr/>
          <a:lstStyle/>
          <a:p>
            <a:r>
              <a:rPr lang="en-US" sz="5300">
                <a:solidFill>
                  <a:schemeClr val="bg1"/>
                </a:solidFill>
              </a:rPr>
              <a:t>Closing </a:t>
            </a:r>
            <a:endParaRPr lang="en-US">
              <a:solidFill>
                <a:schemeClr val="bg1"/>
              </a:solidFill>
            </a:endParaRPr>
          </a:p>
        </p:txBody>
      </p:sp>
      <p:sp>
        <p:nvSpPr>
          <p:cNvPr id="4" name="Slide Number Placeholder 3">
            <a:extLst>
              <a:ext uri="{FF2B5EF4-FFF2-40B4-BE49-F238E27FC236}">
                <a16:creationId xmlns:a16="http://schemas.microsoft.com/office/drawing/2014/main" id="{0571A7CC-BC0A-D397-42EF-2024A098B5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6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6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611368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80199-577D-856C-52B6-A3F562CB069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FA53E4-13EF-1041-A35C-8F010229FA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6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600" b="0" i="0" u="none" strike="noStrike" kern="1200" cap="none" spc="0" normalizeH="0" baseline="0" noProof="0">
              <a:ln>
                <a:noFill/>
              </a:ln>
              <a:solidFill>
                <a:prstClr val="white"/>
              </a:solidFill>
              <a:effectLst/>
              <a:uLnTx/>
              <a:uFillTx/>
              <a:latin typeface="Arial"/>
              <a:ea typeface="+mn-ea"/>
              <a:cs typeface="+mn-cs"/>
            </a:endParaRPr>
          </a:p>
        </p:txBody>
      </p:sp>
      <p:sp>
        <p:nvSpPr>
          <p:cNvPr id="42" name="Google Shape;363;p14">
            <a:extLst>
              <a:ext uri="{FF2B5EF4-FFF2-40B4-BE49-F238E27FC236}">
                <a16:creationId xmlns:a16="http://schemas.microsoft.com/office/drawing/2014/main" id="{BCD2E4C5-158B-64EE-F9A7-18F22DEF2F78}"/>
              </a:ext>
            </a:extLst>
          </p:cNvPr>
          <p:cNvSpPr txBox="1">
            <a:spLocks/>
          </p:cNvSpPr>
          <p:nvPr/>
        </p:nvSpPr>
        <p:spPr>
          <a:xfrm>
            <a:off x="637219" y="249379"/>
            <a:ext cx="11087421" cy="1325563"/>
          </a:xfrm>
          <a:prstGeom prst="rect">
            <a:avLst/>
          </a:prstGeom>
          <a:noFill/>
          <a:ln>
            <a:noFill/>
          </a:ln>
        </p:spPr>
        <p:txBody>
          <a:bodyPr spcFirstLastPara="1" vert="horz" wrap="square" lIns="0" tIns="0" rIns="0" bIns="0" rtlCol="0" anchor="ctr" anchorCtr="0">
            <a:noAutofit/>
          </a:bodyPr>
          <a:lstStyle>
            <a:lvl1pPr algn="l" defTabSz="457200" rtl="0" eaLnBrk="1" latinLnBrk="0" hangingPunct="1">
              <a:spcBef>
                <a:spcPct val="0"/>
              </a:spcBef>
              <a:buNone/>
              <a:defRPr sz="5333" kern="1200">
                <a:solidFill>
                  <a:srgbClr val="67A2B9"/>
                </a:solidFill>
                <a:latin typeface="Novecento sans wide Normal" panose="00000505000000000000" pitchFamily="50" charset="0"/>
                <a:ea typeface="+mj-ea"/>
                <a:cs typeface="Novecento sans wide Normal" panose="00000505000000000000" pitchFamily="50" charset="0"/>
              </a:defRPr>
            </a:lvl1pPr>
          </a:lstStyle>
          <a:p>
            <a:pPr>
              <a:defRPr/>
            </a:pPr>
            <a:r>
              <a:rPr lang="en-US" sz="5300">
                <a:latin typeface="Rockwell"/>
              </a:rPr>
              <a:t>Budget Requirements</a:t>
            </a:r>
          </a:p>
        </p:txBody>
      </p:sp>
      <p:sp>
        <p:nvSpPr>
          <p:cNvPr id="7" name="TextBox 6">
            <a:extLst>
              <a:ext uri="{FF2B5EF4-FFF2-40B4-BE49-F238E27FC236}">
                <a16:creationId xmlns:a16="http://schemas.microsoft.com/office/drawing/2014/main" id="{77F4E4F8-A55F-3C98-76ED-3DDAF2E3F537}"/>
              </a:ext>
            </a:extLst>
          </p:cNvPr>
          <p:cNvSpPr txBox="1"/>
          <p:nvPr/>
        </p:nvSpPr>
        <p:spPr>
          <a:xfrm>
            <a:off x="483259" y="1729377"/>
            <a:ext cx="7148030" cy="4401205"/>
          </a:xfrm>
          <a:prstGeom prst="rect">
            <a:avLst/>
          </a:prstGeom>
          <a:noFill/>
        </p:spPr>
        <p:txBody>
          <a:bodyPr wrap="square" lIns="91440" tIns="45720" rIns="91440" bIns="45720" rtlCol="0" anchor="t">
            <a:spAutoFit/>
          </a:bodyPr>
          <a:lstStyle/>
          <a:p>
            <a:pPr marL="628650" indent="-342900" fontAlgn="base">
              <a:buClr>
                <a:srgbClr val="67A2B9"/>
              </a:buClr>
              <a:buFont typeface="Arial"/>
              <a:buChar char="•"/>
            </a:pPr>
            <a:r>
              <a:rPr lang="en-US" sz="2000">
                <a:solidFill>
                  <a:srgbClr val="000000"/>
                </a:solidFill>
                <a:latin typeface="Montserrat"/>
                <a:ea typeface="Roboto"/>
                <a:cs typeface="Roboto"/>
              </a:rPr>
              <a:t>General</a:t>
            </a:r>
            <a:r>
              <a:rPr lang="en-US" sz="1400">
                <a:solidFill>
                  <a:srgbClr val="595959"/>
                </a:solidFill>
                <a:latin typeface="Arial"/>
                <a:ea typeface="Roboto"/>
                <a:cs typeface="Arial"/>
              </a:rPr>
              <a:t> </a:t>
            </a:r>
            <a:r>
              <a:rPr lang="en-US" sz="2000">
                <a:solidFill>
                  <a:srgbClr val="000000"/>
                </a:solidFill>
                <a:latin typeface="Montserrat"/>
                <a:ea typeface="Roboto"/>
                <a:cs typeface="Roboto"/>
              </a:rPr>
              <a:t>fund, Food Service fund, Debt Service fund</a:t>
            </a:r>
            <a:endParaRPr lang="en-US" sz="2000">
              <a:solidFill>
                <a:srgbClr val="000000"/>
              </a:solidFill>
              <a:latin typeface="Montserrat" panose="00000500000000000000" pitchFamily="2" charset="0"/>
              <a:ea typeface="Roboto"/>
              <a:cs typeface="Roboto"/>
            </a:endParaRPr>
          </a:p>
          <a:p>
            <a:pPr marL="628650" indent="-342900">
              <a:buClr>
                <a:srgbClr val="67A2B9"/>
              </a:buClr>
              <a:buFont typeface="Arial"/>
              <a:buChar char="•"/>
            </a:pPr>
            <a:r>
              <a:rPr lang="en-US" sz="2000">
                <a:solidFill>
                  <a:srgbClr val="000000"/>
                </a:solidFill>
                <a:latin typeface="Montserrat"/>
                <a:ea typeface="Roboto"/>
                <a:cs typeface="Roboto"/>
              </a:rPr>
              <a:t>Public hearing</a:t>
            </a:r>
            <a:endParaRPr lang="en-US" sz="1600">
              <a:solidFill>
                <a:srgbClr val="000000"/>
              </a:solidFill>
              <a:latin typeface="Arial"/>
              <a:ea typeface="Roboto"/>
              <a:cs typeface="Arial"/>
            </a:endParaRPr>
          </a:p>
          <a:p>
            <a:pPr marL="628650" indent="-342900">
              <a:buClr>
                <a:srgbClr val="67A2B9"/>
              </a:buClr>
              <a:buFont typeface="Arial"/>
              <a:buChar char="•"/>
            </a:pPr>
            <a:r>
              <a:rPr lang="en-US" sz="2000">
                <a:solidFill>
                  <a:srgbClr val="000000"/>
                </a:solidFill>
                <a:latin typeface="Montserrat"/>
                <a:ea typeface="Roboto"/>
                <a:cs typeface="Roboto"/>
              </a:rPr>
              <a:t>Notice in newspaper no more than 30 days prior, but not less than 10 days before Board meeting</a:t>
            </a:r>
            <a:endParaRPr lang="en-US" sz="1600">
              <a:solidFill>
                <a:srgbClr val="000000"/>
              </a:solidFill>
              <a:latin typeface="Arial"/>
              <a:ea typeface="Roboto"/>
              <a:cs typeface="Arial"/>
            </a:endParaRPr>
          </a:p>
          <a:p>
            <a:pPr marL="628650" indent="-342900">
              <a:buClr>
                <a:srgbClr val="67A2B9"/>
              </a:buClr>
              <a:buFont typeface="Arial"/>
              <a:buChar char="•"/>
            </a:pPr>
            <a:r>
              <a:rPr lang="en-US" sz="2000">
                <a:solidFill>
                  <a:srgbClr val="000000"/>
                </a:solidFill>
                <a:latin typeface="Montserrat"/>
                <a:ea typeface="Roboto"/>
                <a:cs typeface="Roboto"/>
              </a:rPr>
              <a:t>Summary of proposed budget on website – </a:t>
            </a:r>
            <a:r>
              <a:rPr lang="en-US" sz="2000">
                <a:solidFill>
                  <a:srgbClr val="000000"/>
                </a:solidFill>
                <a:latin typeface="Montserrat"/>
                <a:ea typeface="Roboto"/>
                <a:cs typeface="Roboto"/>
                <a:hlinkClick r:id="rId2">
                  <a:extLst>
                    <a:ext uri="{A12FA001-AC4F-418D-AE19-62706E023703}">
                      <ahyp:hlinkClr xmlns:ahyp="http://schemas.microsoft.com/office/drawing/2018/hyperlinkcolor" val="tx"/>
                    </a:ext>
                  </a:extLst>
                </a:hlinkClick>
              </a:rPr>
              <a:t>Region 12 template </a:t>
            </a:r>
            <a:r>
              <a:rPr lang="en-US" sz="2000">
                <a:solidFill>
                  <a:srgbClr val="000000"/>
                </a:solidFill>
                <a:latin typeface="Montserrat"/>
                <a:ea typeface="Roboto"/>
                <a:cs typeface="Roboto"/>
              </a:rPr>
              <a:t>or create your own</a:t>
            </a:r>
            <a:endParaRPr lang="en-US" sz="1600">
              <a:solidFill>
                <a:srgbClr val="000000"/>
              </a:solidFill>
              <a:latin typeface="Arial"/>
              <a:ea typeface="Roboto"/>
              <a:cs typeface="Arial"/>
            </a:endParaRPr>
          </a:p>
          <a:p>
            <a:pPr marL="628650" indent="-342900">
              <a:buClr>
                <a:srgbClr val="67A2B9"/>
              </a:buClr>
              <a:buFont typeface="Arial"/>
              <a:buChar char="•"/>
            </a:pPr>
            <a:r>
              <a:rPr lang="en-US" sz="2000">
                <a:solidFill>
                  <a:srgbClr val="000000"/>
                </a:solidFill>
                <a:latin typeface="Montserrat"/>
                <a:ea typeface="Roboto"/>
                <a:cs typeface="Roboto"/>
              </a:rPr>
              <a:t>Comparison to previous year’s actual spending</a:t>
            </a:r>
            <a:endParaRPr lang="en-US" sz="1600">
              <a:solidFill>
                <a:srgbClr val="000000"/>
              </a:solidFill>
              <a:latin typeface="Arial"/>
              <a:ea typeface="Roboto"/>
              <a:cs typeface="Arial"/>
            </a:endParaRPr>
          </a:p>
          <a:p>
            <a:pPr marL="628650" indent="-342900">
              <a:buClr>
                <a:srgbClr val="67A2B9"/>
              </a:buClr>
              <a:buFont typeface="Arial"/>
              <a:buChar char="•"/>
            </a:pPr>
            <a:r>
              <a:rPr lang="en-US" sz="2000">
                <a:solidFill>
                  <a:srgbClr val="000000"/>
                </a:solidFill>
                <a:latin typeface="Montserrat"/>
                <a:ea typeface="Roboto"/>
                <a:cs typeface="Roboto"/>
              </a:rPr>
              <a:t>Per-student and aggregate spending by categorical classification</a:t>
            </a:r>
          </a:p>
          <a:p>
            <a:pPr marL="628650" indent="-342900">
              <a:buClr>
                <a:srgbClr val="67A2B9"/>
              </a:buClr>
              <a:buFont typeface="Arial"/>
              <a:buChar char="•"/>
            </a:pPr>
            <a:r>
              <a:rPr lang="en-US" sz="2000">
                <a:solidFill>
                  <a:srgbClr val="000000"/>
                </a:solidFill>
                <a:latin typeface="Montserrat"/>
                <a:ea typeface="Roboto"/>
                <a:cs typeface="Roboto"/>
              </a:rPr>
              <a:t>Amount of budget spent on “lobbying” and “public notices”</a:t>
            </a:r>
            <a:endParaRPr lang="en-US" sz="1600">
              <a:solidFill>
                <a:srgbClr val="000000"/>
              </a:solidFill>
              <a:latin typeface="Arial"/>
              <a:ea typeface="Roboto"/>
              <a:cs typeface="Arial"/>
            </a:endParaRPr>
          </a:p>
          <a:p>
            <a:pPr marL="628650" indent="-342900">
              <a:buClr>
                <a:srgbClr val="67A2B9"/>
              </a:buClr>
              <a:buFont typeface="Arial"/>
              <a:buChar char="•"/>
            </a:pPr>
            <a:r>
              <a:rPr lang="en-US" sz="2000">
                <a:solidFill>
                  <a:srgbClr val="000000"/>
                </a:solidFill>
                <a:latin typeface="Montserrat"/>
                <a:ea typeface="Roboto"/>
                <a:cs typeface="Roboto"/>
              </a:rPr>
              <a:t>Post adopted budget on website for three years from the date of adoption</a:t>
            </a:r>
            <a:endParaRPr lang="en-US" sz="1600">
              <a:solidFill>
                <a:srgbClr val="000000"/>
              </a:solidFill>
              <a:latin typeface="Arial"/>
              <a:ea typeface="Roboto"/>
              <a:cs typeface="Arial"/>
            </a:endParaRPr>
          </a:p>
        </p:txBody>
      </p:sp>
      <p:pic>
        <p:nvPicPr>
          <p:cNvPr id="8" name="Picture 7" descr="A close up of a sign&#10;&#10;AI-generated content may be incorrect.">
            <a:extLst>
              <a:ext uri="{FF2B5EF4-FFF2-40B4-BE49-F238E27FC236}">
                <a16:creationId xmlns:a16="http://schemas.microsoft.com/office/drawing/2014/main" id="{C4A0470F-14F9-C81F-C08A-7CBAFF24530E}"/>
              </a:ext>
            </a:extLst>
          </p:cNvPr>
          <p:cNvPicPr>
            <a:picLocks noChangeAspect="1"/>
          </p:cNvPicPr>
          <p:nvPr/>
        </p:nvPicPr>
        <p:blipFill>
          <a:blip r:embed="rId3"/>
          <a:stretch>
            <a:fillRect/>
          </a:stretch>
        </p:blipFill>
        <p:spPr>
          <a:xfrm>
            <a:off x="6627283" y="1711149"/>
            <a:ext cx="5268619" cy="3906074"/>
          </a:xfrm>
          <a:prstGeom prst="rect">
            <a:avLst/>
          </a:prstGeom>
        </p:spPr>
      </p:pic>
    </p:spTree>
    <p:extLst>
      <p:ext uri="{BB962C8B-B14F-4D97-AF65-F5344CB8AC3E}">
        <p14:creationId xmlns:p14="http://schemas.microsoft.com/office/powerpoint/2010/main" val="1813441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E945C-18DC-7BB0-2BE1-0940E716AAD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70237E-BC86-3225-C86E-A126261C87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6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600" b="0" i="0" u="none" strike="noStrike" kern="1200" cap="none" spc="0" normalizeH="0" baseline="0" noProof="0">
              <a:ln>
                <a:noFill/>
              </a:ln>
              <a:solidFill>
                <a:prstClr val="white"/>
              </a:solidFill>
              <a:effectLst/>
              <a:uLnTx/>
              <a:uFillTx/>
              <a:latin typeface="Arial"/>
              <a:ea typeface="+mn-ea"/>
              <a:cs typeface="+mn-cs"/>
            </a:endParaRPr>
          </a:p>
        </p:txBody>
      </p:sp>
      <p:sp>
        <p:nvSpPr>
          <p:cNvPr id="42" name="Google Shape;363;p14">
            <a:extLst>
              <a:ext uri="{FF2B5EF4-FFF2-40B4-BE49-F238E27FC236}">
                <a16:creationId xmlns:a16="http://schemas.microsoft.com/office/drawing/2014/main" id="{EA26FAC3-4C55-F79B-9B00-561931A8FFCB}"/>
              </a:ext>
            </a:extLst>
          </p:cNvPr>
          <p:cNvSpPr txBox="1">
            <a:spLocks/>
          </p:cNvSpPr>
          <p:nvPr/>
        </p:nvSpPr>
        <p:spPr>
          <a:xfrm>
            <a:off x="637219" y="249379"/>
            <a:ext cx="11087421" cy="1325563"/>
          </a:xfrm>
          <a:prstGeom prst="rect">
            <a:avLst/>
          </a:prstGeom>
          <a:noFill/>
          <a:ln>
            <a:noFill/>
          </a:ln>
        </p:spPr>
        <p:txBody>
          <a:bodyPr spcFirstLastPara="1" vert="horz" wrap="square" lIns="0" tIns="0" rIns="0" bIns="0" rtlCol="0" anchor="ctr" anchorCtr="0">
            <a:noAutofit/>
          </a:bodyPr>
          <a:lstStyle>
            <a:lvl1pPr algn="l" defTabSz="457200" rtl="0" eaLnBrk="1" latinLnBrk="0" hangingPunct="1">
              <a:spcBef>
                <a:spcPct val="0"/>
              </a:spcBef>
              <a:buNone/>
              <a:defRPr sz="5333" kern="1200">
                <a:solidFill>
                  <a:srgbClr val="67A2B9"/>
                </a:solidFill>
                <a:latin typeface="Novecento sans wide Normal" panose="00000505000000000000" pitchFamily="50" charset="0"/>
                <a:ea typeface="+mj-ea"/>
                <a:cs typeface="Novecento sans wide Normal" panose="00000505000000000000" pitchFamily="50" charset="0"/>
              </a:defRPr>
            </a:lvl1pPr>
          </a:lstStyle>
          <a:p>
            <a:pPr marL="0" marR="0" lvl="0" indent="0" algn="l" defTabSz="457200" rtl="0" eaLnBrk="1" fontAlgn="auto" latinLnBrk="0" hangingPunct="1">
              <a:lnSpc>
                <a:spcPct val="100000"/>
              </a:lnSpc>
              <a:spcBef>
                <a:spcPct val="0"/>
              </a:spcBef>
              <a:spcAft>
                <a:spcPts val="0"/>
              </a:spcAft>
              <a:buClrTx/>
              <a:buSzPts val="4400"/>
              <a:buFontTx/>
              <a:buNone/>
              <a:tabLst/>
              <a:defRPr/>
            </a:pPr>
            <a:r>
              <a:rPr kumimoji="0" lang="en-US" sz="5300" b="0" i="0" u="none" strike="noStrike" kern="1200" cap="none" spc="0" normalizeH="0" baseline="0" noProof="0">
                <a:ln>
                  <a:noFill/>
                </a:ln>
                <a:solidFill>
                  <a:srgbClr val="67A2B9"/>
                </a:solidFill>
                <a:effectLst/>
                <a:uLnTx/>
                <a:uFillTx/>
                <a:latin typeface="Rockwell"/>
                <a:ea typeface="+mj-ea"/>
              </a:rPr>
              <a:t>Workshop </a:t>
            </a:r>
            <a:r>
              <a:rPr lang="en-US" sz="5300">
                <a:latin typeface="Rockwell"/>
              </a:rPr>
              <a:t>5</a:t>
            </a:r>
            <a:r>
              <a:rPr kumimoji="0" lang="en-US" sz="5300" b="0" i="0" u="none" strike="noStrike" kern="1200" cap="none" spc="0" normalizeH="0" baseline="0" noProof="0">
                <a:ln>
                  <a:noFill/>
                </a:ln>
                <a:solidFill>
                  <a:srgbClr val="67A2B9"/>
                </a:solidFill>
                <a:effectLst/>
                <a:uLnTx/>
                <a:uFillTx/>
                <a:latin typeface="Rockwell"/>
                <a:ea typeface="+mj-ea"/>
              </a:rPr>
              <a:t> Preview</a:t>
            </a:r>
          </a:p>
        </p:txBody>
      </p:sp>
      <p:sp>
        <p:nvSpPr>
          <p:cNvPr id="5" name="TextBox 4">
            <a:extLst>
              <a:ext uri="{FF2B5EF4-FFF2-40B4-BE49-F238E27FC236}">
                <a16:creationId xmlns:a16="http://schemas.microsoft.com/office/drawing/2014/main" id="{5A8F760A-3A13-2F45-19DD-2A15D4140EAB}"/>
              </a:ext>
            </a:extLst>
          </p:cNvPr>
          <p:cNvSpPr txBox="1"/>
          <p:nvPr/>
        </p:nvSpPr>
        <p:spPr>
          <a:xfrm>
            <a:off x="483259" y="1767006"/>
            <a:ext cx="11099141" cy="2215991"/>
          </a:xfrm>
          <a:prstGeom prst="rect">
            <a:avLst/>
          </a:prstGeom>
          <a:noFill/>
        </p:spPr>
        <p:txBody>
          <a:bodyPr wrap="square" lIns="91440" tIns="45720" rIns="91440" bIns="45720" rtlCol="0" anchor="t">
            <a:spAutoFit/>
          </a:bodyPr>
          <a:lstStyle/>
          <a:p>
            <a:pPr marL="285750" algn="l" rtl="0" fontAlgn="base">
              <a:buClr>
                <a:srgbClr val="67A2B9"/>
              </a:buClr>
              <a:buFont typeface="Wingdings" panose="05000000000000000000" pitchFamily="2" charset="2"/>
              <a:buChar char="§"/>
            </a:pPr>
            <a:endParaRPr lang="en-US" sz="2400">
              <a:latin typeface="Montserrat" panose="00000500000000000000" pitchFamily="2" charset="0"/>
            </a:endParaRPr>
          </a:p>
          <a:p>
            <a:pPr marL="285750" fontAlgn="base">
              <a:buClr>
                <a:srgbClr val="67A2B9"/>
              </a:buClr>
              <a:buFont typeface="Wingdings" panose="05000000000000000000" pitchFamily="2" charset="2"/>
              <a:buChar char="§"/>
            </a:pPr>
            <a:r>
              <a:rPr lang="en-US" sz="2400">
                <a:latin typeface="Montserrat"/>
                <a:ea typeface="Roboto"/>
                <a:cs typeface="Roboto"/>
              </a:rPr>
              <a:t>Proposed Budget Overview</a:t>
            </a:r>
          </a:p>
          <a:p>
            <a:pPr marL="285750">
              <a:buClr>
                <a:srgbClr val="67A2B9"/>
              </a:buClr>
              <a:buFont typeface="Wingdings" panose="05000000000000000000" pitchFamily="2" charset="2"/>
              <a:buChar char="§"/>
            </a:pPr>
            <a:r>
              <a:rPr lang="en-US" sz="2400">
                <a:latin typeface="Montserrat"/>
                <a:ea typeface="Roboto"/>
                <a:cs typeface="Roboto"/>
              </a:rPr>
              <a:t>Overview of Department Adjustments</a:t>
            </a:r>
            <a:endParaRPr lang="en-US">
              <a:latin typeface="Arial"/>
              <a:ea typeface="Roboto"/>
              <a:cs typeface="Arial"/>
            </a:endParaRPr>
          </a:p>
          <a:p>
            <a:pPr marL="285750">
              <a:buClr>
                <a:srgbClr val="67A2B9"/>
              </a:buClr>
              <a:buFont typeface="Wingdings" panose="05000000000000000000" pitchFamily="2" charset="2"/>
              <a:buChar char="§"/>
            </a:pPr>
            <a:r>
              <a:rPr lang="en-US" sz="2400">
                <a:latin typeface="Montserrat"/>
                <a:ea typeface="Roboto"/>
                <a:cs typeface="Roboto"/>
              </a:rPr>
              <a:t>Legislative Updates</a:t>
            </a:r>
            <a:endParaRPr lang="en-US">
              <a:latin typeface="Arial"/>
              <a:ea typeface="Roboto"/>
              <a:cs typeface="Arial"/>
            </a:endParaRPr>
          </a:p>
          <a:p>
            <a:pPr marL="285750">
              <a:buClr>
                <a:srgbClr val="67A2B9"/>
              </a:buClr>
              <a:buFont typeface="Wingdings" panose="05000000000000000000" pitchFamily="2" charset="2"/>
              <a:buChar char="§"/>
            </a:pPr>
            <a:endParaRPr lang="en-US" sz="2400">
              <a:latin typeface="Montserrat"/>
            </a:endParaRPr>
          </a:p>
          <a:p>
            <a:pPr marL="285750" indent="-285750">
              <a:buFont typeface="Arial" panose="020B0604020202020204" pitchFamily="34" charset="0"/>
              <a:buChar char="•"/>
            </a:pPr>
            <a:endParaRPr lang="en-US">
              <a:cs typeface="Arial"/>
            </a:endParaRPr>
          </a:p>
        </p:txBody>
      </p:sp>
    </p:spTree>
    <p:extLst>
      <p:ext uri="{BB962C8B-B14F-4D97-AF65-F5344CB8AC3E}">
        <p14:creationId xmlns:p14="http://schemas.microsoft.com/office/powerpoint/2010/main" val="1130483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67BE9-C652-4294-5C79-8D9E234AC8FF}"/>
              </a:ext>
            </a:extLst>
          </p:cNvPr>
          <p:cNvSpPr>
            <a:spLocks noGrp="1"/>
          </p:cNvSpPr>
          <p:nvPr>
            <p:ph type="title"/>
          </p:nvPr>
        </p:nvSpPr>
        <p:spPr/>
        <p:txBody>
          <a:bodyPr>
            <a:normAutofit/>
          </a:bodyPr>
          <a:lstStyle/>
          <a:p>
            <a:r>
              <a:rPr lang="en-US" sz="4000">
                <a:latin typeface="Rockwell" panose="02060603020205020403" pitchFamily="18" charset="0"/>
              </a:rPr>
              <a:t>Development Timeline</a:t>
            </a:r>
          </a:p>
        </p:txBody>
      </p:sp>
      <p:sp>
        <p:nvSpPr>
          <p:cNvPr id="4" name="Slide Number Placeholder 3">
            <a:extLst>
              <a:ext uri="{FF2B5EF4-FFF2-40B4-BE49-F238E27FC236}">
                <a16:creationId xmlns:a16="http://schemas.microsoft.com/office/drawing/2014/main" id="{CA735AFA-FBB4-171B-530A-DB78D7D7467D}"/>
              </a:ext>
            </a:extLst>
          </p:cNvPr>
          <p:cNvSpPr>
            <a:spLocks noGrp="1"/>
          </p:cNvSpPr>
          <p:nvPr>
            <p:ph type="sldNum" sz="quarter" idx="12"/>
          </p:nvPr>
        </p:nvSpPr>
        <p:spPr/>
        <p:txBody>
          <a:bodyPr/>
          <a:lstStyle/>
          <a:p>
            <a:fld id="{FD52C1F8-3BA5-F24E-8618-E52498D87186}" type="slidenum">
              <a:rPr lang="en-US" smtClean="0"/>
              <a:t>4</a:t>
            </a:fld>
            <a:endParaRPr lang="en-US"/>
          </a:p>
        </p:txBody>
      </p:sp>
      <p:graphicFrame>
        <p:nvGraphicFramePr>
          <p:cNvPr id="370" name="Diagram 369">
            <a:extLst>
              <a:ext uri="{FF2B5EF4-FFF2-40B4-BE49-F238E27FC236}">
                <a16:creationId xmlns:a16="http://schemas.microsoft.com/office/drawing/2014/main" id="{C1D31C37-127C-871B-8D2C-2B162FCE7ECE}"/>
              </a:ext>
            </a:extLst>
          </p:cNvPr>
          <p:cNvGraphicFramePr/>
          <p:nvPr/>
        </p:nvGraphicFramePr>
        <p:xfrm>
          <a:off x="277092" y="849745"/>
          <a:ext cx="11857179" cy="5862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a:extLst>
              <a:ext uri="{FF2B5EF4-FFF2-40B4-BE49-F238E27FC236}">
                <a16:creationId xmlns:a16="http://schemas.microsoft.com/office/drawing/2014/main" id="{1F603E9C-31D8-7BCC-6EF6-273A45D66F67}"/>
              </a:ext>
            </a:extLst>
          </p:cNvPr>
          <p:cNvGrpSpPr/>
          <p:nvPr/>
        </p:nvGrpSpPr>
        <p:grpSpPr>
          <a:xfrm>
            <a:off x="2391018" y="2561309"/>
            <a:ext cx="4897284" cy="3020434"/>
            <a:chOff x="-1921743" y="1196006"/>
            <a:chExt cx="4897284" cy="3020434"/>
          </a:xfrm>
        </p:grpSpPr>
        <p:sp>
          <p:nvSpPr>
            <p:cNvPr id="5" name="Rectangle 4">
              <a:extLst>
                <a:ext uri="{FF2B5EF4-FFF2-40B4-BE49-F238E27FC236}">
                  <a16:creationId xmlns:a16="http://schemas.microsoft.com/office/drawing/2014/main" id="{D713AA75-778F-0135-ECD0-3BDD91DFD1F2}"/>
                </a:ext>
              </a:extLst>
            </p:cNvPr>
            <p:cNvSpPr/>
            <p:nvPr/>
          </p:nvSpPr>
          <p:spPr>
            <a:xfrm>
              <a:off x="590937" y="1196006"/>
              <a:ext cx="2384604" cy="17353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1100"/>
            </a:p>
          </p:txBody>
        </p:sp>
        <p:sp>
          <p:nvSpPr>
            <p:cNvPr id="6" name="TextBox 5">
              <a:extLst>
                <a:ext uri="{FF2B5EF4-FFF2-40B4-BE49-F238E27FC236}">
                  <a16:creationId xmlns:a16="http://schemas.microsoft.com/office/drawing/2014/main" id="{6041FAF0-CA1E-25F2-1C3F-B0977CF3AA4B}"/>
                </a:ext>
              </a:extLst>
            </p:cNvPr>
            <p:cNvSpPr txBox="1"/>
            <p:nvPr/>
          </p:nvSpPr>
          <p:spPr>
            <a:xfrm>
              <a:off x="-1921743" y="2481058"/>
              <a:ext cx="3064645" cy="17353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76200" rIns="76200" bIns="114300" numCol="1" spcCol="1270" anchor="t" anchorCtr="0">
              <a:noAutofit/>
            </a:bodyPr>
            <a:lstStyle/>
            <a:p>
              <a:pPr marL="171450" lvl="0" indent="-171450" algn="l" defTabSz="533400">
                <a:lnSpc>
                  <a:spcPct val="90000"/>
                </a:lnSpc>
                <a:spcBef>
                  <a:spcPct val="0"/>
                </a:spcBef>
                <a:spcAft>
                  <a:spcPct val="35000"/>
                </a:spcAft>
                <a:buFont typeface="Arial" panose="020B0604020202020204" pitchFamily="34" charset="0"/>
                <a:buChar char="•"/>
              </a:pPr>
              <a:r>
                <a:rPr lang="en-US" sz="1100" b="1" kern="1200">
                  <a:solidFill>
                    <a:schemeClr val="accent1"/>
                  </a:solidFill>
                </a:rPr>
                <a:t>Central Office Teams develop Department Action Plans</a:t>
              </a:r>
              <a:endParaRPr lang="en-US" sz="1100" kern="1200"/>
            </a:p>
            <a:p>
              <a:pPr marL="171450" lvl="0" indent="-171450" algn="l" defTabSz="533400">
                <a:lnSpc>
                  <a:spcPct val="90000"/>
                </a:lnSpc>
                <a:spcBef>
                  <a:spcPct val="0"/>
                </a:spcBef>
                <a:spcAft>
                  <a:spcPct val="35000"/>
                </a:spcAft>
                <a:buFont typeface="Arial" panose="020B0604020202020204" pitchFamily="34" charset="0"/>
                <a:buChar char="•"/>
              </a:pPr>
              <a:r>
                <a:rPr lang="en-US" sz="1100" b="1" kern="1200">
                  <a:solidFill>
                    <a:schemeClr val="accent2"/>
                  </a:solidFill>
                </a:rPr>
                <a:t>Develop Budget assumptions and initial parameters</a:t>
              </a:r>
            </a:p>
            <a:p>
              <a:pPr marL="171450" lvl="0" indent="-171450" algn="l" defTabSz="533400">
                <a:lnSpc>
                  <a:spcPct val="90000"/>
                </a:lnSpc>
                <a:spcBef>
                  <a:spcPct val="0"/>
                </a:spcBef>
                <a:spcAft>
                  <a:spcPct val="35000"/>
                </a:spcAft>
                <a:buFont typeface="Arial" panose="020B0604020202020204" pitchFamily="34" charset="0"/>
                <a:buChar char="•"/>
              </a:pPr>
              <a:endParaRPr lang="en-US" sz="1100" b="1">
                <a:solidFill>
                  <a:schemeClr val="accent2"/>
                </a:solidFill>
              </a:endParaRPr>
            </a:p>
            <a:p>
              <a:pPr lvl="0" algn="l" defTabSz="533400">
                <a:lnSpc>
                  <a:spcPct val="90000"/>
                </a:lnSpc>
                <a:spcBef>
                  <a:spcPct val="0"/>
                </a:spcBef>
                <a:spcAft>
                  <a:spcPct val="35000"/>
                </a:spcAft>
              </a:pPr>
              <a:r>
                <a:rPr lang="en-US" sz="1100" b="1">
                  <a:solidFill>
                    <a:schemeClr val="tx1">
                      <a:lumMod val="65000"/>
                      <a:lumOff val="35000"/>
                    </a:schemeClr>
                  </a:solidFill>
                </a:rPr>
                <a:t>Budget Workshop 1: The Budget development process, budget principles, assumptions, initial parameters</a:t>
              </a:r>
              <a:endParaRPr lang="en-US" sz="1100" b="1" kern="1200">
                <a:solidFill>
                  <a:schemeClr val="accent2"/>
                </a:solidFill>
              </a:endParaRPr>
            </a:p>
          </p:txBody>
        </p:sp>
      </p:grpSp>
      <p:sp>
        <p:nvSpPr>
          <p:cNvPr id="8" name="TextBox 7">
            <a:extLst>
              <a:ext uri="{FF2B5EF4-FFF2-40B4-BE49-F238E27FC236}">
                <a16:creationId xmlns:a16="http://schemas.microsoft.com/office/drawing/2014/main" id="{78CB6414-F9DC-1C6F-C079-CC5FE7326D8D}"/>
              </a:ext>
            </a:extLst>
          </p:cNvPr>
          <p:cNvSpPr txBox="1"/>
          <p:nvPr/>
        </p:nvSpPr>
        <p:spPr>
          <a:xfrm>
            <a:off x="4048228" y="2045921"/>
            <a:ext cx="3064644" cy="17353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76200" rIns="76200" bIns="114300" numCol="1" spcCol="1270" anchor="t" anchorCtr="0">
            <a:noAutofit/>
          </a:bodyPr>
          <a:lstStyle/>
          <a:p>
            <a:pPr marL="171450" lvl="0" indent="-171450" algn="l" defTabSz="533400">
              <a:lnSpc>
                <a:spcPct val="90000"/>
              </a:lnSpc>
              <a:spcBef>
                <a:spcPct val="0"/>
              </a:spcBef>
              <a:spcAft>
                <a:spcPct val="35000"/>
              </a:spcAft>
              <a:buFont typeface="Arial" panose="020B0604020202020204" pitchFamily="34" charset="0"/>
              <a:buChar char="•"/>
            </a:pPr>
            <a:r>
              <a:rPr lang="en-US" sz="1100" b="1" kern="1200">
                <a:solidFill>
                  <a:schemeClr val="accent1"/>
                </a:solidFill>
              </a:rPr>
              <a:t>Review and approve Department Action Plans</a:t>
            </a:r>
          </a:p>
          <a:p>
            <a:pPr marL="171450" lvl="0" indent="-171450" algn="l" defTabSz="533400">
              <a:lnSpc>
                <a:spcPct val="90000"/>
              </a:lnSpc>
              <a:spcBef>
                <a:spcPct val="0"/>
              </a:spcBef>
              <a:spcAft>
                <a:spcPct val="35000"/>
              </a:spcAft>
              <a:buFont typeface="Arial" panose="020B0604020202020204" pitchFamily="34" charset="0"/>
              <a:buChar char="•"/>
            </a:pPr>
            <a:r>
              <a:rPr lang="en-US" sz="1100" b="1" kern="1200">
                <a:solidFill>
                  <a:schemeClr val="accent1"/>
                </a:solidFill>
              </a:rPr>
              <a:t>Train school and district leaders on action planning and budget development</a:t>
            </a:r>
            <a:endParaRPr lang="en-US" sz="1100" kern="1200"/>
          </a:p>
          <a:p>
            <a:pPr marL="171450" lvl="0" indent="-171450" algn="l" defTabSz="533400">
              <a:lnSpc>
                <a:spcPct val="90000"/>
              </a:lnSpc>
              <a:spcBef>
                <a:spcPct val="0"/>
              </a:spcBef>
              <a:spcAft>
                <a:spcPct val="35000"/>
              </a:spcAft>
              <a:buFont typeface="Arial" panose="020B0604020202020204" pitchFamily="34" charset="0"/>
              <a:buChar char="•"/>
            </a:pPr>
            <a:r>
              <a:rPr lang="en-US" sz="1100" b="1" kern="1200">
                <a:solidFill>
                  <a:schemeClr val="accent2"/>
                </a:solidFill>
              </a:rPr>
              <a:t>Departments and schools develop budgets based on allocations</a:t>
            </a:r>
            <a:endParaRPr lang="en-US" sz="1100" b="1">
              <a:solidFill>
                <a:schemeClr val="tx1">
                  <a:lumMod val="65000"/>
                  <a:lumOff val="35000"/>
                </a:schemeClr>
              </a:solidFill>
            </a:endParaRPr>
          </a:p>
          <a:p>
            <a:pPr algn="ctr" defTabSz="533400">
              <a:lnSpc>
                <a:spcPct val="90000"/>
              </a:lnSpc>
              <a:spcBef>
                <a:spcPct val="0"/>
              </a:spcBef>
              <a:spcAft>
                <a:spcPct val="35000"/>
              </a:spcAft>
            </a:pPr>
            <a:endParaRPr lang="en-US" sz="1100" b="1">
              <a:solidFill>
                <a:schemeClr val="tx1">
                  <a:lumMod val="65000"/>
                  <a:lumOff val="35000"/>
                </a:schemeClr>
              </a:solidFill>
            </a:endParaRPr>
          </a:p>
          <a:p>
            <a:pPr algn="ctr" defTabSz="533400">
              <a:lnSpc>
                <a:spcPct val="90000"/>
              </a:lnSpc>
              <a:spcBef>
                <a:spcPct val="0"/>
              </a:spcBef>
              <a:spcAft>
                <a:spcPct val="35000"/>
              </a:spcAft>
            </a:pPr>
            <a:r>
              <a:rPr lang="en-US" sz="1100" b="1">
                <a:solidFill>
                  <a:schemeClr val="tx1">
                    <a:lumMod val="65000"/>
                    <a:lumOff val="35000"/>
                  </a:schemeClr>
                </a:solidFill>
              </a:rPr>
              <a:t>Budget Workshop 2: District Action Plan</a:t>
            </a:r>
            <a:endParaRPr lang="en-US" sz="1100" b="1" kern="1200">
              <a:solidFill>
                <a:schemeClr val="accent2"/>
              </a:solidFill>
            </a:endParaRPr>
          </a:p>
        </p:txBody>
      </p:sp>
      <p:sp>
        <p:nvSpPr>
          <p:cNvPr id="10" name="TextBox 9">
            <a:extLst>
              <a:ext uri="{FF2B5EF4-FFF2-40B4-BE49-F238E27FC236}">
                <a16:creationId xmlns:a16="http://schemas.microsoft.com/office/drawing/2014/main" id="{0C8EAAEF-7645-7EC0-F098-6CF872AB18DC}"/>
              </a:ext>
            </a:extLst>
          </p:cNvPr>
          <p:cNvSpPr txBox="1"/>
          <p:nvPr/>
        </p:nvSpPr>
        <p:spPr>
          <a:xfrm>
            <a:off x="595365" y="2150730"/>
            <a:ext cx="2750876" cy="938719"/>
          </a:xfrm>
          <a:prstGeom prst="rect">
            <a:avLst/>
          </a:prstGeom>
          <a:noFill/>
        </p:spPr>
        <p:txBody>
          <a:bodyPr wrap="square">
            <a:spAutoFit/>
          </a:bodyPr>
          <a:lstStyle/>
          <a:p>
            <a:pPr marL="285750" lvl="0" indent="-285750">
              <a:buFont typeface="Arial" panose="020B0604020202020204" pitchFamily="34" charset="0"/>
              <a:buChar char="•"/>
            </a:pPr>
            <a:r>
              <a:rPr lang="en-US" sz="1100" b="1">
                <a:solidFill>
                  <a:schemeClr val="accent1"/>
                </a:solidFill>
              </a:rPr>
              <a:t>Informed by District Progress Data, Superintendent drafts District Action Plan</a:t>
            </a:r>
          </a:p>
          <a:p>
            <a:pPr marL="285750" lvl="0" indent="-285750">
              <a:buFont typeface="Arial" panose="020B0604020202020204" pitchFamily="34" charset="0"/>
              <a:buChar char="•"/>
            </a:pPr>
            <a:r>
              <a:rPr lang="en-US" sz="1100" b="1">
                <a:solidFill>
                  <a:schemeClr val="accent2"/>
                </a:solidFill>
              </a:rPr>
              <a:t>Confirm Budget Development timeline</a:t>
            </a:r>
          </a:p>
        </p:txBody>
      </p:sp>
      <p:sp>
        <p:nvSpPr>
          <p:cNvPr id="11" name="TextBox 10">
            <a:extLst>
              <a:ext uri="{FF2B5EF4-FFF2-40B4-BE49-F238E27FC236}">
                <a16:creationId xmlns:a16="http://schemas.microsoft.com/office/drawing/2014/main" id="{6E0DA80D-CE1C-67E8-BB75-0C9D4117742C}"/>
              </a:ext>
            </a:extLst>
          </p:cNvPr>
          <p:cNvSpPr txBox="1"/>
          <p:nvPr/>
        </p:nvSpPr>
        <p:spPr>
          <a:xfrm>
            <a:off x="5750864" y="3845840"/>
            <a:ext cx="2750876" cy="17353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76200" rIns="76200" bIns="114300" numCol="1" spcCol="1270" anchor="t" anchorCtr="0">
            <a:noAutofit/>
          </a:bodyPr>
          <a:lstStyle/>
          <a:p>
            <a:pPr marL="171450" lvl="0" indent="-171450" algn="l" defTabSz="533400">
              <a:lnSpc>
                <a:spcPct val="90000"/>
              </a:lnSpc>
              <a:spcBef>
                <a:spcPct val="0"/>
              </a:spcBef>
              <a:spcAft>
                <a:spcPct val="35000"/>
              </a:spcAft>
              <a:buFont typeface="Arial" panose="020B0604020202020204" pitchFamily="34" charset="0"/>
              <a:buChar char="•"/>
            </a:pPr>
            <a:r>
              <a:rPr lang="en-US" sz="1100" b="1" kern="1200">
                <a:solidFill>
                  <a:schemeClr val="accent1"/>
                </a:solidFill>
              </a:rPr>
              <a:t>Schools submit Action Plans</a:t>
            </a:r>
          </a:p>
          <a:p>
            <a:pPr marL="171450" lvl="0" indent="-171450" algn="l" defTabSz="533400">
              <a:lnSpc>
                <a:spcPct val="90000"/>
              </a:lnSpc>
              <a:spcBef>
                <a:spcPct val="0"/>
              </a:spcBef>
              <a:spcAft>
                <a:spcPct val="35000"/>
              </a:spcAft>
              <a:buFont typeface="Arial" panose="020B0604020202020204" pitchFamily="34" charset="0"/>
              <a:buChar char="•"/>
            </a:pPr>
            <a:r>
              <a:rPr lang="en-US" sz="1100" b="1" kern="1200">
                <a:solidFill>
                  <a:schemeClr val="accent2"/>
                </a:solidFill>
              </a:rPr>
              <a:t>Finalize department budgets</a:t>
            </a:r>
          </a:p>
          <a:p>
            <a:pPr lvl="0" algn="l" defTabSz="533400">
              <a:lnSpc>
                <a:spcPct val="90000"/>
              </a:lnSpc>
              <a:spcBef>
                <a:spcPct val="0"/>
              </a:spcBef>
              <a:spcAft>
                <a:spcPct val="35000"/>
              </a:spcAft>
            </a:pPr>
            <a:endParaRPr lang="en-US" sz="1100" b="1">
              <a:solidFill>
                <a:schemeClr val="tx1">
                  <a:lumMod val="65000"/>
                  <a:lumOff val="35000"/>
                </a:schemeClr>
              </a:solidFill>
            </a:endParaRPr>
          </a:p>
          <a:p>
            <a:pPr defTabSz="533400">
              <a:lnSpc>
                <a:spcPct val="90000"/>
              </a:lnSpc>
              <a:spcBef>
                <a:spcPct val="0"/>
              </a:spcBef>
              <a:spcAft>
                <a:spcPct val="35000"/>
              </a:spcAft>
            </a:pPr>
            <a:endParaRPr lang="en-US" sz="1100" b="1">
              <a:solidFill>
                <a:schemeClr val="tx1">
                  <a:lumMod val="65000"/>
                  <a:lumOff val="35000"/>
                </a:schemeClr>
              </a:solidFill>
            </a:endParaRPr>
          </a:p>
          <a:p>
            <a:pPr defTabSz="533400">
              <a:lnSpc>
                <a:spcPct val="90000"/>
              </a:lnSpc>
              <a:spcBef>
                <a:spcPct val="0"/>
              </a:spcBef>
              <a:spcAft>
                <a:spcPct val="35000"/>
              </a:spcAft>
            </a:pPr>
            <a:endParaRPr lang="en-US" sz="1100" b="1">
              <a:solidFill>
                <a:schemeClr val="tx1">
                  <a:lumMod val="65000"/>
                  <a:lumOff val="35000"/>
                </a:schemeClr>
              </a:solidFill>
            </a:endParaRPr>
          </a:p>
          <a:p>
            <a:pPr defTabSz="533400">
              <a:lnSpc>
                <a:spcPct val="90000"/>
              </a:lnSpc>
              <a:spcBef>
                <a:spcPct val="0"/>
              </a:spcBef>
              <a:spcAft>
                <a:spcPct val="35000"/>
              </a:spcAft>
            </a:pPr>
            <a:r>
              <a:rPr lang="en-US" sz="1100" b="1">
                <a:solidFill>
                  <a:schemeClr val="tx1">
                    <a:lumMod val="65000"/>
                    <a:lumOff val="35000"/>
                  </a:schemeClr>
                </a:solidFill>
              </a:rPr>
              <a:t>Budget Workshop 3: School and central office budget overview </a:t>
            </a:r>
            <a:endParaRPr lang="en-US" sz="1100" b="1" kern="1200">
              <a:solidFill>
                <a:schemeClr val="accent2"/>
              </a:solidFill>
            </a:endParaRPr>
          </a:p>
        </p:txBody>
      </p:sp>
      <p:sp>
        <p:nvSpPr>
          <p:cNvPr id="12" name="TextBox 11">
            <a:extLst>
              <a:ext uri="{FF2B5EF4-FFF2-40B4-BE49-F238E27FC236}">
                <a16:creationId xmlns:a16="http://schemas.microsoft.com/office/drawing/2014/main" id="{47C58B85-6C01-0543-5878-8757B2797719}"/>
              </a:ext>
            </a:extLst>
          </p:cNvPr>
          <p:cNvSpPr txBox="1"/>
          <p:nvPr/>
        </p:nvSpPr>
        <p:spPr>
          <a:xfrm>
            <a:off x="7476911" y="2045921"/>
            <a:ext cx="2939154" cy="17353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76200" rIns="76200" bIns="114300" numCol="1" spcCol="1270" anchor="t" anchorCtr="0">
            <a:noAutofit/>
          </a:bodyPr>
          <a:lstStyle/>
          <a:p>
            <a:pPr marL="171450" lvl="0" indent="-171450" algn="l" defTabSz="533400">
              <a:lnSpc>
                <a:spcPct val="90000"/>
              </a:lnSpc>
              <a:spcBef>
                <a:spcPct val="0"/>
              </a:spcBef>
              <a:spcAft>
                <a:spcPct val="35000"/>
              </a:spcAft>
              <a:buFont typeface="Arial" panose="020B0604020202020204" pitchFamily="34" charset="0"/>
              <a:buChar char="•"/>
            </a:pPr>
            <a:r>
              <a:rPr lang="en-US" sz="1100" b="1" kern="1200">
                <a:solidFill>
                  <a:schemeClr val="accent1"/>
                </a:solidFill>
              </a:rPr>
              <a:t>Review and approve school Action Plans</a:t>
            </a:r>
          </a:p>
          <a:p>
            <a:pPr marL="171450" lvl="0" indent="-171450" algn="l" defTabSz="533400">
              <a:lnSpc>
                <a:spcPct val="90000"/>
              </a:lnSpc>
              <a:spcBef>
                <a:spcPct val="0"/>
              </a:spcBef>
              <a:spcAft>
                <a:spcPct val="35000"/>
              </a:spcAft>
              <a:buFont typeface="Arial" panose="020B0604020202020204" pitchFamily="34" charset="0"/>
              <a:buChar char="•"/>
            </a:pPr>
            <a:r>
              <a:rPr lang="en-US" sz="1100" b="1" kern="1200">
                <a:solidFill>
                  <a:schemeClr val="accent2"/>
                </a:solidFill>
              </a:rPr>
              <a:t>Finalize school budgets</a:t>
            </a:r>
            <a:endParaRPr lang="en-US" sz="1100" b="1" kern="1200">
              <a:solidFill>
                <a:schemeClr val="accent2"/>
              </a:solidFill>
              <a:cs typeface="Arial"/>
            </a:endParaRPr>
          </a:p>
          <a:p>
            <a:pPr lvl="0" algn="l" defTabSz="533400">
              <a:lnSpc>
                <a:spcPct val="90000"/>
              </a:lnSpc>
              <a:spcBef>
                <a:spcPct val="0"/>
              </a:spcBef>
              <a:spcAft>
                <a:spcPct val="35000"/>
              </a:spcAft>
            </a:pPr>
            <a:endParaRPr lang="en-US" sz="1100" b="1">
              <a:solidFill>
                <a:schemeClr val="tx1">
                  <a:lumMod val="65000"/>
                  <a:lumOff val="35000"/>
                </a:schemeClr>
              </a:solidFill>
            </a:endParaRPr>
          </a:p>
          <a:p>
            <a:pPr defTabSz="533400">
              <a:lnSpc>
                <a:spcPct val="90000"/>
              </a:lnSpc>
              <a:spcBef>
                <a:spcPct val="0"/>
              </a:spcBef>
              <a:spcAft>
                <a:spcPct val="35000"/>
              </a:spcAft>
            </a:pPr>
            <a:r>
              <a:rPr lang="en-US" sz="1100" b="1">
                <a:solidFill>
                  <a:schemeClr val="tx1">
                    <a:lumMod val="65000"/>
                    <a:lumOff val="35000"/>
                  </a:schemeClr>
                </a:solidFill>
              </a:rPr>
              <a:t>Budget Workshop 4: Facilities overview, draft high-level  budget review </a:t>
            </a:r>
            <a:endParaRPr lang="en-US" sz="1100" b="1">
              <a:solidFill>
                <a:schemeClr val="tx1">
                  <a:lumMod val="65000"/>
                  <a:lumOff val="35000"/>
                </a:schemeClr>
              </a:solidFill>
              <a:cs typeface="Arial"/>
            </a:endParaRPr>
          </a:p>
          <a:p>
            <a:pPr defTabSz="533400">
              <a:lnSpc>
                <a:spcPct val="90000"/>
              </a:lnSpc>
              <a:spcBef>
                <a:spcPct val="0"/>
              </a:spcBef>
              <a:spcAft>
                <a:spcPct val="35000"/>
              </a:spcAft>
            </a:pPr>
            <a:r>
              <a:rPr lang="en-US" sz="1100" b="1">
                <a:solidFill>
                  <a:schemeClr val="tx1">
                    <a:lumMod val="65000"/>
                    <a:lumOff val="35000"/>
                  </a:schemeClr>
                </a:solidFill>
              </a:rPr>
              <a:t>Budget Workshop 5: Wrap-up budget discussion + Board questions </a:t>
            </a:r>
            <a:endParaRPr lang="en-US" sz="1100" b="1">
              <a:solidFill>
                <a:schemeClr val="tx1">
                  <a:lumMod val="65000"/>
                  <a:lumOff val="35000"/>
                </a:schemeClr>
              </a:solidFill>
              <a:cs typeface="Arial"/>
            </a:endParaRPr>
          </a:p>
          <a:p>
            <a:pPr defTabSz="533400">
              <a:lnSpc>
                <a:spcPct val="90000"/>
              </a:lnSpc>
              <a:spcBef>
                <a:spcPct val="0"/>
              </a:spcBef>
              <a:spcAft>
                <a:spcPct val="35000"/>
              </a:spcAft>
            </a:pPr>
            <a:endParaRPr lang="en-US" sz="1100" b="1">
              <a:solidFill>
                <a:schemeClr val="accent2"/>
              </a:solidFill>
            </a:endParaRPr>
          </a:p>
          <a:p>
            <a:pPr algn="ctr" defTabSz="533400">
              <a:lnSpc>
                <a:spcPct val="90000"/>
              </a:lnSpc>
              <a:spcBef>
                <a:spcPct val="0"/>
              </a:spcBef>
              <a:spcAft>
                <a:spcPct val="35000"/>
              </a:spcAft>
            </a:pPr>
            <a:endParaRPr lang="en-US" sz="1100" b="1">
              <a:solidFill>
                <a:schemeClr val="tx1">
                  <a:lumMod val="65000"/>
                  <a:lumOff val="35000"/>
                </a:schemeClr>
              </a:solidFill>
            </a:endParaRPr>
          </a:p>
        </p:txBody>
      </p:sp>
      <p:sp>
        <p:nvSpPr>
          <p:cNvPr id="13" name="TextBox 12">
            <a:extLst>
              <a:ext uri="{FF2B5EF4-FFF2-40B4-BE49-F238E27FC236}">
                <a16:creationId xmlns:a16="http://schemas.microsoft.com/office/drawing/2014/main" id="{12957BD1-DB0E-C8D2-B8D3-53D170F26FBC}"/>
              </a:ext>
            </a:extLst>
          </p:cNvPr>
          <p:cNvSpPr txBox="1"/>
          <p:nvPr/>
        </p:nvSpPr>
        <p:spPr>
          <a:xfrm>
            <a:off x="9164032" y="3845840"/>
            <a:ext cx="2750876" cy="17353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76200" rIns="76200" bIns="114300" numCol="1" spcCol="1270" anchor="t" anchorCtr="0">
            <a:noAutofit/>
          </a:bodyPr>
          <a:lstStyle/>
          <a:p>
            <a:pPr lvl="0" algn="l" defTabSz="533400">
              <a:lnSpc>
                <a:spcPct val="90000"/>
              </a:lnSpc>
              <a:spcBef>
                <a:spcPct val="0"/>
              </a:spcBef>
              <a:spcAft>
                <a:spcPct val="35000"/>
              </a:spcAft>
            </a:pPr>
            <a:endParaRPr lang="en-US" sz="1200" b="1" i="0">
              <a:solidFill>
                <a:schemeClr val="tx1">
                  <a:lumMod val="65000"/>
                  <a:lumOff val="35000"/>
                </a:schemeClr>
              </a:solidFill>
            </a:endParaRPr>
          </a:p>
          <a:p>
            <a:pPr lvl="0" algn="l" defTabSz="533400">
              <a:lnSpc>
                <a:spcPct val="90000"/>
              </a:lnSpc>
              <a:spcBef>
                <a:spcPct val="0"/>
              </a:spcBef>
              <a:spcAft>
                <a:spcPct val="35000"/>
              </a:spcAft>
            </a:pPr>
            <a:endParaRPr lang="en-US" sz="1200" b="1">
              <a:solidFill>
                <a:schemeClr val="tx1">
                  <a:lumMod val="65000"/>
                  <a:lumOff val="35000"/>
                </a:schemeClr>
              </a:solidFill>
            </a:endParaRPr>
          </a:p>
          <a:p>
            <a:pPr lvl="0" algn="l" defTabSz="533400">
              <a:lnSpc>
                <a:spcPct val="90000"/>
              </a:lnSpc>
              <a:spcBef>
                <a:spcPct val="0"/>
              </a:spcBef>
              <a:spcAft>
                <a:spcPct val="35000"/>
              </a:spcAft>
            </a:pPr>
            <a:endParaRPr lang="en-US" sz="1200" b="1" i="0">
              <a:solidFill>
                <a:schemeClr val="tx1">
                  <a:lumMod val="65000"/>
                  <a:lumOff val="35000"/>
                </a:schemeClr>
              </a:solidFill>
            </a:endParaRPr>
          </a:p>
          <a:p>
            <a:pPr algn="ctr" defTabSz="533400">
              <a:lnSpc>
                <a:spcPct val="90000"/>
              </a:lnSpc>
              <a:spcBef>
                <a:spcPct val="0"/>
              </a:spcBef>
              <a:spcAft>
                <a:spcPct val="35000"/>
              </a:spcAft>
            </a:pPr>
            <a:r>
              <a:rPr lang="en-US" sz="1200" b="1" i="0">
                <a:solidFill>
                  <a:schemeClr val="tx1">
                    <a:lumMod val="65000"/>
                    <a:lumOff val="35000"/>
                  </a:schemeClr>
                </a:solidFill>
              </a:rPr>
              <a:t>June Regular Board Meeting: Budget Vote</a:t>
            </a:r>
            <a:endParaRPr lang="en-US" sz="1200" b="1" i="1" kern="1200">
              <a:solidFill>
                <a:schemeClr val="accent2"/>
              </a:solidFill>
            </a:endParaRPr>
          </a:p>
        </p:txBody>
      </p:sp>
    </p:spTree>
    <p:extLst>
      <p:ext uri="{BB962C8B-B14F-4D97-AF65-F5344CB8AC3E}">
        <p14:creationId xmlns:p14="http://schemas.microsoft.com/office/powerpoint/2010/main" val="3275639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7AF00-AE0B-DF97-9433-D97CC9303C23}"/>
              </a:ext>
            </a:extLst>
          </p:cNvPr>
          <p:cNvSpPr>
            <a:spLocks noGrp="1"/>
          </p:cNvSpPr>
          <p:nvPr>
            <p:ph type="title"/>
          </p:nvPr>
        </p:nvSpPr>
        <p:spPr/>
        <p:txBody>
          <a:bodyPr>
            <a:normAutofit/>
          </a:bodyPr>
          <a:lstStyle/>
          <a:p>
            <a:r>
              <a:rPr lang="en-US">
                <a:latin typeface="Rockwell" panose="02060603020205020403" pitchFamily="18" charset="0"/>
              </a:rPr>
              <a:t>School Year 25-26 Budget Goals</a:t>
            </a:r>
          </a:p>
        </p:txBody>
      </p:sp>
      <p:sp>
        <p:nvSpPr>
          <p:cNvPr id="3" name="Content Placeholder 2">
            <a:extLst>
              <a:ext uri="{FF2B5EF4-FFF2-40B4-BE49-F238E27FC236}">
                <a16:creationId xmlns:a16="http://schemas.microsoft.com/office/drawing/2014/main" id="{339B1554-1978-50EF-07AF-E90C42790CC1}"/>
              </a:ext>
            </a:extLst>
          </p:cNvPr>
          <p:cNvSpPr>
            <a:spLocks noGrp="1"/>
          </p:cNvSpPr>
          <p:nvPr>
            <p:ph idx="1"/>
          </p:nvPr>
        </p:nvSpPr>
        <p:spPr>
          <a:xfrm>
            <a:off x="609600" y="1624013"/>
            <a:ext cx="10972800" cy="4525963"/>
          </a:xfrm>
        </p:spPr>
        <p:txBody>
          <a:bodyPr>
            <a:normAutofit/>
          </a:bodyPr>
          <a:lstStyle/>
          <a:p>
            <a:r>
              <a:rPr lang="en-US" sz="2400" b="1">
                <a:latin typeface="Montserrat" panose="00000500000000000000" pitchFamily="2" charset="0"/>
              </a:rPr>
              <a:t>Prioritize district resources to sustain transformation: </a:t>
            </a:r>
            <a:r>
              <a:rPr lang="en-US" sz="2400">
                <a:latin typeface="Montserrat" panose="00000500000000000000" pitchFamily="2" charset="0"/>
              </a:rPr>
              <a:t>Resource key district priorities to sustain early transformation progress, accomplish Board Goals</a:t>
            </a:r>
          </a:p>
          <a:p>
            <a:pPr marL="0" indent="0">
              <a:buNone/>
            </a:pPr>
            <a:endParaRPr lang="en-US" sz="2400">
              <a:latin typeface="Montserrat" panose="00000500000000000000" pitchFamily="2" charset="0"/>
            </a:endParaRPr>
          </a:p>
          <a:p>
            <a:r>
              <a:rPr lang="en-US" sz="2400" b="1">
                <a:latin typeface="Montserrat" panose="00000500000000000000" pitchFamily="2" charset="0"/>
              </a:rPr>
              <a:t>Align resources to enrollment to ensure sustainability: </a:t>
            </a:r>
            <a:r>
              <a:rPr lang="en-US" sz="2400">
                <a:latin typeface="Montserrat" panose="00000500000000000000" pitchFamily="2" charset="0"/>
              </a:rPr>
              <a:t>Create central office department budgets and ensure direct-to-school budget allocations align to the Action Plan and account for enrollment decreases. Ultimately, these allocations aim to ensure minimal disruptions to programming</a:t>
            </a:r>
          </a:p>
        </p:txBody>
      </p:sp>
      <p:sp>
        <p:nvSpPr>
          <p:cNvPr id="4" name="Slide Number Placeholder 3">
            <a:extLst>
              <a:ext uri="{FF2B5EF4-FFF2-40B4-BE49-F238E27FC236}">
                <a16:creationId xmlns:a16="http://schemas.microsoft.com/office/drawing/2014/main" id="{24793B64-C8F8-B552-F688-F85D32276827}"/>
              </a:ext>
            </a:extLst>
          </p:cNvPr>
          <p:cNvSpPr>
            <a:spLocks noGrp="1"/>
          </p:cNvSpPr>
          <p:nvPr>
            <p:ph type="sldNum" sz="quarter" idx="12"/>
          </p:nvPr>
        </p:nvSpPr>
        <p:spPr/>
        <p:txBody>
          <a:bodyPr/>
          <a:lstStyle/>
          <a:p>
            <a:fld id="{FD52C1F8-3BA5-F24E-8618-E52498D87186}" type="slidenum">
              <a:rPr lang="en-US" smtClean="0"/>
              <a:t>5</a:t>
            </a:fld>
            <a:endParaRPr lang="en-US"/>
          </a:p>
        </p:txBody>
      </p:sp>
    </p:spTree>
    <p:extLst>
      <p:ext uri="{BB962C8B-B14F-4D97-AF65-F5344CB8AC3E}">
        <p14:creationId xmlns:p14="http://schemas.microsoft.com/office/powerpoint/2010/main" val="1342899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188959-D7B6-2ED0-0311-C65C25031D04}"/>
              </a:ext>
            </a:extLst>
          </p:cNvPr>
          <p:cNvSpPr/>
          <p:nvPr/>
        </p:nvSpPr>
        <p:spPr>
          <a:xfrm>
            <a:off x="487180" y="4793280"/>
            <a:ext cx="10972800" cy="1470724"/>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A6378D2F-D170-8BD9-44A5-3C632B49D025}"/>
              </a:ext>
            </a:extLst>
          </p:cNvPr>
          <p:cNvSpPr/>
          <p:nvPr/>
        </p:nvSpPr>
        <p:spPr>
          <a:xfrm>
            <a:off x="487180" y="3347284"/>
            <a:ext cx="10972800" cy="1320384"/>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08670405-52A5-71D5-5ABD-E890CDBF803F}"/>
              </a:ext>
            </a:extLst>
          </p:cNvPr>
          <p:cNvSpPr/>
          <p:nvPr/>
        </p:nvSpPr>
        <p:spPr>
          <a:xfrm>
            <a:off x="487180" y="1573967"/>
            <a:ext cx="10972800" cy="1635178"/>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12CE1C-C9BA-AFD1-47C5-8ABBD1AB42EF}"/>
              </a:ext>
            </a:extLst>
          </p:cNvPr>
          <p:cNvSpPr>
            <a:spLocks noGrp="1"/>
          </p:cNvSpPr>
          <p:nvPr>
            <p:ph type="title"/>
          </p:nvPr>
        </p:nvSpPr>
        <p:spPr/>
        <p:txBody>
          <a:bodyPr/>
          <a:lstStyle/>
          <a:p>
            <a:r>
              <a:rPr lang="en-US">
                <a:latin typeface="Rockwell" panose="02060603020205020403" pitchFamily="18" charset="0"/>
              </a:rPr>
              <a:t>Our Guiding Principles</a:t>
            </a:r>
          </a:p>
        </p:txBody>
      </p:sp>
      <p:sp>
        <p:nvSpPr>
          <p:cNvPr id="3" name="Content Placeholder 2">
            <a:extLst>
              <a:ext uri="{FF2B5EF4-FFF2-40B4-BE49-F238E27FC236}">
                <a16:creationId xmlns:a16="http://schemas.microsoft.com/office/drawing/2014/main" id="{3738D07A-74F8-80E9-36B9-C71B7FC9120E}"/>
              </a:ext>
            </a:extLst>
          </p:cNvPr>
          <p:cNvSpPr>
            <a:spLocks noGrp="1"/>
          </p:cNvSpPr>
          <p:nvPr>
            <p:ph idx="1"/>
          </p:nvPr>
        </p:nvSpPr>
        <p:spPr>
          <a:xfrm>
            <a:off x="520995" y="1703354"/>
            <a:ext cx="10972800" cy="1571923"/>
          </a:xfrm>
        </p:spPr>
        <p:txBody>
          <a:bodyPr>
            <a:normAutofit/>
          </a:bodyPr>
          <a:lstStyle/>
          <a:p>
            <a:pPr marL="457200" marR="0" lvl="0" indent="-457200">
              <a:buFont typeface="+mj-lt"/>
              <a:buAutoNum type="arabicPeriod"/>
            </a:pPr>
            <a:r>
              <a:rPr lang="en-US" sz="2000" b="1">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Keep cuts as far away from the classroom as possible.</a:t>
            </a:r>
            <a:r>
              <a:rPr lang="en-US" sz="200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  We are ensuring that every school gets the per-pupil allowance they are supposed to receive. The District will provide the necessary resources to maintain high quality instruction and a safe and supportive school environment. </a:t>
            </a:r>
            <a:endParaRPr lang="en-US" sz="2000">
              <a:effectLst/>
              <a:latin typeface="Montserrat" panose="00000500000000000000" pitchFamily="2" charset="0"/>
              <a:ea typeface="Calibri" panose="020F0502020204030204" pitchFamily="34" charset="0"/>
              <a:cs typeface="Times New Roman" panose="02020603050405020304" pitchFamily="18" charset="0"/>
            </a:endParaRPr>
          </a:p>
          <a:p>
            <a:pPr marL="0" marR="0" lvl="0" indent="0">
              <a:buNone/>
            </a:pPr>
            <a:endParaRPr lang="en-US" sz="2000" b="1">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E1A35E6-9675-55C7-DFC0-3E4B22D735E7}"/>
              </a:ext>
            </a:extLst>
          </p:cNvPr>
          <p:cNvSpPr>
            <a:spLocks noGrp="1"/>
          </p:cNvSpPr>
          <p:nvPr>
            <p:ph type="sldNum" sz="quarter" idx="12"/>
          </p:nvPr>
        </p:nvSpPr>
        <p:spPr/>
        <p:txBody>
          <a:bodyPr/>
          <a:lstStyle/>
          <a:p>
            <a:fld id="{FD52C1F8-3BA5-F24E-8618-E52498D87186}" type="slidenum">
              <a:rPr lang="en-US" smtClean="0"/>
              <a:t>6</a:t>
            </a:fld>
            <a:endParaRPr lang="en-US"/>
          </a:p>
        </p:txBody>
      </p:sp>
      <p:sp>
        <p:nvSpPr>
          <p:cNvPr id="9" name="TextBox 8">
            <a:extLst>
              <a:ext uri="{FF2B5EF4-FFF2-40B4-BE49-F238E27FC236}">
                <a16:creationId xmlns:a16="http://schemas.microsoft.com/office/drawing/2014/main" id="{84AC0212-4609-A390-0971-2E6455C4B600}"/>
              </a:ext>
            </a:extLst>
          </p:cNvPr>
          <p:cNvSpPr txBox="1"/>
          <p:nvPr/>
        </p:nvSpPr>
        <p:spPr>
          <a:xfrm>
            <a:off x="596037" y="3407810"/>
            <a:ext cx="10755086" cy="1292662"/>
          </a:xfrm>
          <a:prstGeom prst="rect">
            <a:avLst/>
          </a:prstGeom>
          <a:noFill/>
        </p:spPr>
        <p:txBody>
          <a:bodyPr wrap="square">
            <a:spAutoFit/>
          </a:bodyPr>
          <a:lstStyle/>
          <a:p>
            <a:pPr marL="457200" marR="0" lvl="0" indent="-457200">
              <a:buFont typeface="+mj-lt"/>
              <a:buAutoNum type="arabicPeriod" startAt="2"/>
            </a:pPr>
            <a:r>
              <a:rPr lang="en-US" sz="2000" b="1">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Prioritize resources to meet District goals.</a:t>
            </a:r>
            <a:r>
              <a:rPr lang="en-US" sz="200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 The District Action Plan provides an outline of the highest priority items that will help the District accomplish the School Board’s goals and the District’s mission.  </a:t>
            </a:r>
          </a:p>
          <a:p>
            <a:pPr marL="0" marR="0" lvl="0" indent="0">
              <a:buNone/>
            </a:pPr>
            <a:endParaRPr lang="en-US" sz="1600">
              <a:solidFill>
                <a:schemeClr val="bg1"/>
              </a:solidFill>
              <a:latin typeface="Montserrat" panose="00000500000000000000" pitchFamily="2"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EE972B30-D1D7-7B74-A955-FB9560DC7A9B}"/>
              </a:ext>
            </a:extLst>
          </p:cNvPr>
          <p:cNvSpPr txBox="1"/>
          <p:nvPr/>
        </p:nvSpPr>
        <p:spPr>
          <a:xfrm>
            <a:off x="609600" y="4817929"/>
            <a:ext cx="10755086" cy="1323439"/>
          </a:xfrm>
          <a:prstGeom prst="rect">
            <a:avLst/>
          </a:prstGeom>
          <a:noFill/>
        </p:spPr>
        <p:txBody>
          <a:bodyPr wrap="square">
            <a:spAutoFit/>
          </a:bodyPr>
          <a:lstStyle/>
          <a:p>
            <a:pPr marL="457200" marR="0" lvl="0" indent="-457200">
              <a:buFont typeface="+mj-lt"/>
              <a:buAutoNum type="arabicPeriod" startAt="3"/>
            </a:pPr>
            <a:r>
              <a:rPr lang="en-US" sz="2000" b="1">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Make decisions now that </a:t>
            </a:r>
            <a:r>
              <a:rPr lang="en-US" sz="2000" b="1">
                <a:solidFill>
                  <a:schemeClr val="bg1"/>
                </a:solidFill>
                <a:latin typeface="Montserrat" panose="00000500000000000000" pitchFamily="2" charset="0"/>
                <a:ea typeface="Calibri" panose="020F0502020204030204" pitchFamily="34" charset="0"/>
                <a:cs typeface="Times New Roman" panose="02020603050405020304" pitchFamily="18" charset="0"/>
              </a:rPr>
              <a:t>will support</a:t>
            </a:r>
            <a:r>
              <a:rPr lang="en-US" sz="2000" b="1">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 long term financial sustainability. </a:t>
            </a:r>
            <a:r>
              <a:rPr lang="en-US" sz="200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The District </a:t>
            </a:r>
            <a:r>
              <a:rPr lang="en-US" sz="2000">
                <a:solidFill>
                  <a:schemeClr val="bg1"/>
                </a:solidFill>
                <a:latin typeface="Montserrat" panose="00000500000000000000" pitchFamily="2" charset="0"/>
                <a:ea typeface="Calibri" panose="020F0502020204030204" pitchFamily="34" charset="0"/>
                <a:cs typeface="Times New Roman" panose="02020603050405020304" pitchFamily="18" charset="0"/>
              </a:rPr>
              <a:t>will be one step closer to a balanced budget, will allocate necessary funds to accomplish Board Goals and actualize District vision while maintaining District fiscal stability.</a:t>
            </a:r>
            <a:endParaRPr lang="en-US" sz="200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7617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B2D39-346D-E89B-875E-948720F65D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4B44BC-DE3B-6995-0DE0-D620F42267A9}"/>
              </a:ext>
            </a:extLst>
          </p:cNvPr>
          <p:cNvSpPr>
            <a:spLocks noGrp="1"/>
          </p:cNvSpPr>
          <p:nvPr>
            <p:ph type="title"/>
          </p:nvPr>
        </p:nvSpPr>
        <p:spPr/>
        <p:txBody>
          <a:bodyPr>
            <a:normAutofit fontScale="90000"/>
          </a:bodyPr>
          <a:lstStyle/>
          <a:p>
            <a:r>
              <a:rPr lang="en-US" sz="5300">
                <a:solidFill>
                  <a:schemeClr val="bg1"/>
                </a:solidFill>
              </a:rPr>
              <a:t>Review of Preliminary Budget </a:t>
            </a:r>
            <a:endParaRPr lang="en-US">
              <a:solidFill>
                <a:schemeClr val="bg1"/>
              </a:solidFill>
            </a:endParaRPr>
          </a:p>
        </p:txBody>
      </p:sp>
      <p:sp>
        <p:nvSpPr>
          <p:cNvPr id="4" name="Slide Number Placeholder 3">
            <a:extLst>
              <a:ext uri="{FF2B5EF4-FFF2-40B4-BE49-F238E27FC236}">
                <a16:creationId xmlns:a16="http://schemas.microsoft.com/office/drawing/2014/main" id="{53F850A8-B928-6522-D6E4-2332F07845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6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883056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27E01-9E63-A804-B861-3AE366DA80E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47049F-EA60-9743-6CB4-73D38DE901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6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a:ln>
                <a:noFill/>
              </a:ln>
              <a:solidFill>
                <a:prstClr val="white"/>
              </a:solidFill>
              <a:effectLst/>
              <a:uLnTx/>
              <a:uFillTx/>
              <a:latin typeface="Arial"/>
              <a:ea typeface="+mn-ea"/>
              <a:cs typeface="+mn-cs"/>
            </a:endParaRPr>
          </a:p>
        </p:txBody>
      </p:sp>
      <p:sp>
        <p:nvSpPr>
          <p:cNvPr id="42" name="Google Shape;363;p14">
            <a:extLst>
              <a:ext uri="{FF2B5EF4-FFF2-40B4-BE49-F238E27FC236}">
                <a16:creationId xmlns:a16="http://schemas.microsoft.com/office/drawing/2014/main" id="{674320D7-1B49-6D1F-F650-E19DA874C483}"/>
              </a:ext>
            </a:extLst>
          </p:cNvPr>
          <p:cNvSpPr txBox="1">
            <a:spLocks/>
          </p:cNvSpPr>
          <p:nvPr/>
        </p:nvSpPr>
        <p:spPr>
          <a:xfrm>
            <a:off x="661933" y="68147"/>
            <a:ext cx="11087421" cy="1325563"/>
          </a:xfrm>
          <a:prstGeom prst="rect">
            <a:avLst/>
          </a:prstGeom>
          <a:noFill/>
          <a:ln>
            <a:noFill/>
          </a:ln>
        </p:spPr>
        <p:txBody>
          <a:bodyPr spcFirstLastPara="1" vert="horz" wrap="square" lIns="0" tIns="0" rIns="0" bIns="0" rtlCol="0" anchor="ctr" anchorCtr="0">
            <a:noAutofit/>
          </a:bodyPr>
          <a:lstStyle>
            <a:lvl1pPr algn="l" defTabSz="457200" rtl="0" eaLnBrk="1" latinLnBrk="0" hangingPunct="1">
              <a:spcBef>
                <a:spcPct val="0"/>
              </a:spcBef>
              <a:buNone/>
              <a:defRPr sz="5333" kern="1200">
                <a:solidFill>
                  <a:srgbClr val="67A2B9"/>
                </a:solidFill>
                <a:latin typeface="Novecento sans wide Normal" panose="00000505000000000000" pitchFamily="50" charset="0"/>
                <a:ea typeface="+mj-ea"/>
                <a:cs typeface="Novecento sans wide Normal" panose="00000505000000000000" pitchFamily="50" charset="0"/>
              </a:defRPr>
            </a:lvl1pPr>
          </a:lstStyle>
          <a:p>
            <a:pPr>
              <a:defRPr/>
            </a:pPr>
            <a:r>
              <a:rPr lang="en-US" sz="5300">
                <a:latin typeface="Rockwell"/>
              </a:rPr>
              <a:t>FY26 Budget Assumptions</a:t>
            </a:r>
            <a:endParaRPr lang="en-US">
              <a:ea typeface="+mj-ea"/>
            </a:endParaRPr>
          </a:p>
        </p:txBody>
      </p:sp>
      <p:graphicFrame>
        <p:nvGraphicFramePr>
          <p:cNvPr id="5" name="Diagram 4">
            <a:extLst>
              <a:ext uri="{FF2B5EF4-FFF2-40B4-BE49-F238E27FC236}">
                <a16:creationId xmlns:a16="http://schemas.microsoft.com/office/drawing/2014/main" id="{7DC572AD-6677-8398-C5D3-2B619DDACD2F}"/>
              </a:ext>
            </a:extLst>
          </p:cNvPr>
          <p:cNvGraphicFramePr/>
          <p:nvPr>
            <p:extLst>
              <p:ext uri="{D42A27DB-BD31-4B8C-83A1-F6EECF244321}">
                <p14:modId xmlns:p14="http://schemas.microsoft.com/office/powerpoint/2010/main" val="4015063197"/>
              </p:ext>
            </p:extLst>
          </p:nvPr>
        </p:nvGraphicFramePr>
        <p:xfrm>
          <a:off x="660400" y="1915160"/>
          <a:ext cx="10922000" cy="3769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0409045"/>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79CE6-A104-4BC2-5631-508B303B3B8F}"/>
              </a:ext>
            </a:extLst>
          </p:cNvPr>
          <p:cNvSpPr>
            <a:spLocks noGrp="1"/>
          </p:cNvSpPr>
          <p:nvPr>
            <p:ph type="title"/>
          </p:nvPr>
        </p:nvSpPr>
        <p:spPr/>
        <p:txBody>
          <a:bodyPr>
            <a:normAutofit/>
          </a:bodyPr>
          <a:lstStyle/>
          <a:p>
            <a:r>
              <a:rPr lang="en-US" sz="5300">
                <a:latin typeface="Rockwell"/>
              </a:rPr>
              <a:t>Student Characteristic Weight</a:t>
            </a:r>
            <a:endParaRPr lang="en-US"/>
          </a:p>
        </p:txBody>
      </p:sp>
      <p:sp>
        <p:nvSpPr>
          <p:cNvPr id="4" name="Slide Number Placeholder 3">
            <a:extLst>
              <a:ext uri="{FF2B5EF4-FFF2-40B4-BE49-F238E27FC236}">
                <a16:creationId xmlns:a16="http://schemas.microsoft.com/office/drawing/2014/main" id="{CC00CE91-D6E0-AB37-5024-9E4271C72CAB}"/>
              </a:ext>
            </a:extLst>
          </p:cNvPr>
          <p:cNvSpPr>
            <a:spLocks noGrp="1"/>
          </p:cNvSpPr>
          <p:nvPr>
            <p:ph type="sldNum" sz="quarter" idx="12"/>
          </p:nvPr>
        </p:nvSpPr>
        <p:spPr/>
        <p:txBody>
          <a:bodyPr/>
          <a:lstStyle/>
          <a:p>
            <a:fld id="{FD52C1F8-3BA5-F24E-8618-E52498D87186}" type="slidenum">
              <a:rPr lang="en-US" smtClean="0"/>
              <a:t>9</a:t>
            </a:fld>
            <a:endParaRPr lang="en-US"/>
          </a:p>
        </p:txBody>
      </p:sp>
      <p:sp>
        <p:nvSpPr>
          <p:cNvPr id="3" name="TextBox 2">
            <a:extLst>
              <a:ext uri="{FF2B5EF4-FFF2-40B4-BE49-F238E27FC236}">
                <a16:creationId xmlns:a16="http://schemas.microsoft.com/office/drawing/2014/main" id="{0128938D-A8E1-B933-DD30-1F2C7071A0C1}"/>
              </a:ext>
            </a:extLst>
          </p:cNvPr>
          <p:cNvSpPr txBox="1"/>
          <p:nvPr/>
        </p:nvSpPr>
        <p:spPr>
          <a:xfrm>
            <a:off x="225706" y="2154786"/>
            <a:ext cx="4184259" cy="2554545"/>
          </a:xfrm>
          <a:prstGeom prst="rect">
            <a:avLst/>
          </a:prstGeom>
          <a:noFill/>
        </p:spPr>
        <p:txBody>
          <a:bodyPr wrap="square" lIns="91440" tIns="45720" rIns="91440" bIns="45720" rtlCol="0" anchor="ctr">
            <a:spAutoFit/>
          </a:bodyPr>
          <a:lstStyle/>
          <a:p>
            <a:pPr>
              <a:buClr>
                <a:srgbClr val="67A2B9"/>
              </a:buClr>
              <a:buSzPts val="1000"/>
              <a:tabLst>
                <a:tab pos="457200" algn="l"/>
              </a:tabLst>
            </a:pPr>
            <a:r>
              <a:rPr lang="en-US" sz="2000" b="1">
                <a:latin typeface="Montserrat"/>
                <a:ea typeface="Roboto"/>
                <a:cs typeface="Roboto"/>
              </a:rPr>
              <a:t>Student characteristics are part of the criteria (</a:t>
            </a:r>
            <a:r>
              <a:rPr lang="en-US" sz="2000" b="1" i="1">
                <a:latin typeface="Montserrat"/>
                <a:ea typeface="Roboto"/>
                <a:cs typeface="Roboto"/>
              </a:rPr>
              <a:t>including the number and type of students enrolled</a:t>
            </a:r>
            <a:r>
              <a:rPr lang="en-US" sz="2000" b="1">
                <a:latin typeface="Montserrat"/>
                <a:ea typeface="Roboto"/>
                <a:cs typeface="Roboto"/>
              </a:rPr>
              <a:t>) used by TEA to determine the amount of money the district is entitled to receive.</a:t>
            </a:r>
            <a:endParaRPr lang="en-US">
              <a:latin typeface="Arial"/>
              <a:ea typeface="Roboto"/>
              <a:cs typeface="Arial"/>
            </a:endParaRPr>
          </a:p>
          <a:p>
            <a:pPr marL="628650" indent="-342900">
              <a:buClr>
                <a:srgbClr val="67A2B9"/>
              </a:buClr>
              <a:buSzPts val="1000"/>
              <a:buFont typeface="Arial" panose="05000000000000000000" pitchFamily="2" charset="2"/>
              <a:buChar char="•"/>
              <a:tabLst>
                <a:tab pos="914400" algn="l"/>
              </a:tabLst>
            </a:pPr>
            <a:endParaRPr lang="en-US" sz="2000" b="1">
              <a:latin typeface="Montserrat"/>
              <a:ea typeface="Roboto"/>
              <a:cs typeface="Roboto"/>
            </a:endParaRPr>
          </a:p>
        </p:txBody>
      </p:sp>
      <p:graphicFrame>
        <p:nvGraphicFramePr>
          <p:cNvPr id="7" name="Table 6">
            <a:extLst>
              <a:ext uri="{FF2B5EF4-FFF2-40B4-BE49-F238E27FC236}">
                <a16:creationId xmlns:a16="http://schemas.microsoft.com/office/drawing/2014/main" id="{80646919-B9D4-B918-BEC4-10F02E0120CE}"/>
              </a:ext>
            </a:extLst>
          </p:cNvPr>
          <p:cNvGraphicFramePr>
            <a:graphicFrameLocks noGrp="1"/>
          </p:cNvGraphicFramePr>
          <p:nvPr>
            <p:extLst>
              <p:ext uri="{D42A27DB-BD31-4B8C-83A1-F6EECF244321}">
                <p14:modId xmlns:p14="http://schemas.microsoft.com/office/powerpoint/2010/main" val="1614092143"/>
              </p:ext>
            </p:extLst>
          </p:nvPr>
        </p:nvGraphicFramePr>
        <p:xfrm>
          <a:off x="4844814" y="1571037"/>
          <a:ext cx="6819864" cy="4431994"/>
        </p:xfrm>
        <a:graphic>
          <a:graphicData uri="http://schemas.openxmlformats.org/drawingml/2006/table">
            <a:tbl>
              <a:tblPr firstRow="1" bandRow="1">
                <a:tableStyleId>{5C22544A-7EE6-4342-B048-85BDC9FD1C3A}</a:tableStyleId>
              </a:tblPr>
              <a:tblGrid>
                <a:gridCol w="5040337">
                  <a:extLst>
                    <a:ext uri="{9D8B030D-6E8A-4147-A177-3AD203B41FA5}">
                      <a16:colId xmlns:a16="http://schemas.microsoft.com/office/drawing/2014/main" val="4287681789"/>
                    </a:ext>
                  </a:extLst>
                </a:gridCol>
                <a:gridCol w="1779527">
                  <a:extLst>
                    <a:ext uri="{9D8B030D-6E8A-4147-A177-3AD203B41FA5}">
                      <a16:colId xmlns:a16="http://schemas.microsoft.com/office/drawing/2014/main" val="1008560504"/>
                    </a:ext>
                  </a:extLst>
                </a:gridCol>
              </a:tblGrid>
              <a:tr h="276178">
                <a:tc>
                  <a:txBody>
                    <a:bodyPr/>
                    <a:lstStyle/>
                    <a:p>
                      <a:pPr marL="0" algn="l" rtl="0" eaLnBrk="1" fontAlgn="t" latinLnBrk="0" hangingPunct="1">
                        <a:buNone/>
                      </a:pPr>
                      <a:r>
                        <a:rPr lang="en-US" sz="1400" b="1" i="0" u="none" strike="noStrike" kern="1200" spc="0" baseline="0">
                          <a:ln>
                            <a:noFill/>
                          </a:ln>
                          <a:solidFill>
                            <a:srgbClr val="000000"/>
                          </a:solidFill>
                          <a:effectLst/>
                          <a:latin typeface="Montserrat Light"/>
                        </a:rPr>
                        <a:t>Instructional Arrangement</a:t>
                      </a:r>
                      <a:endParaRPr lang="en-US" sz="1400" b="0" i="0" u="none" strike="noStrike">
                        <a:effectLst/>
                        <a:latin typeface="Montserrat Light"/>
                      </a:endParaRPr>
                    </a:p>
                  </a:txBody>
                  <a:tcPr marL="51054" marR="51054" marT="25527" marB="25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7A2B9"/>
                    </a:solidFill>
                  </a:tcPr>
                </a:tc>
                <a:tc>
                  <a:txBody>
                    <a:bodyPr/>
                    <a:lstStyle/>
                    <a:p>
                      <a:pPr marL="0" marR="0" indent="0" algn="ctr" rtl="0" eaLnBrk="1" fontAlgn="auto" latinLnBrk="0" hangingPunct="1">
                        <a:buNone/>
                      </a:pPr>
                      <a:r>
                        <a:rPr lang="en-US" sz="1400" b="1" i="0" u="none" strike="noStrike" kern="1200" spc="0" baseline="0">
                          <a:ln>
                            <a:noFill/>
                          </a:ln>
                          <a:solidFill>
                            <a:srgbClr val="000000"/>
                          </a:solidFill>
                          <a:effectLst/>
                          <a:latin typeface="Montserrat Light"/>
                          <a:cs typeface="Arial"/>
                        </a:rPr>
                        <a:t>Current Weight</a:t>
                      </a:r>
                      <a:endParaRPr lang="en-US" sz="1400" b="0" i="0" u="none" strike="noStrike">
                        <a:effectLst/>
                        <a:latin typeface="Montserrat Light"/>
                        <a:cs typeface="Arial"/>
                      </a:endParaRPr>
                    </a:p>
                  </a:txBody>
                  <a:tcPr marL="51054" marR="51054" marT="25527" marB="25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7A2B9"/>
                    </a:solidFill>
                  </a:tcPr>
                </a:tc>
                <a:extLst>
                  <a:ext uri="{0D108BD9-81ED-4DB2-BD59-A6C34878D82A}">
                    <a16:rowId xmlns:a16="http://schemas.microsoft.com/office/drawing/2014/main" val="2577079427"/>
                  </a:ext>
                </a:extLst>
              </a:tr>
              <a:tr h="302480">
                <a:tc>
                  <a:txBody>
                    <a:bodyPr/>
                    <a:lstStyle/>
                    <a:p>
                      <a:pPr marL="0" algn="l" rtl="0" eaLnBrk="1" fontAlgn="t" latinLnBrk="0" hangingPunct="1">
                        <a:buNone/>
                      </a:pPr>
                      <a:r>
                        <a:rPr lang="en-US" sz="1400" b="0" i="0" u="none" strike="noStrike" kern="1200">
                          <a:solidFill>
                            <a:srgbClr val="000000"/>
                          </a:solidFill>
                          <a:effectLst/>
                          <a:latin typeface="Montserrat Light"/>
                        </a:rPr>
                        <a:t>Homebound </a:t>
                      </a:r>
                      <a:endParaRPr lang="en-US" sz="1400" b="0" i="0" u="none" strike="noStrike">
                        <a:effectLst/>
                        <a:latin typeface="Montserrat Light"/>
                      </a:endParaRPr>
                    </a:p>
                  </a:txBody>
                  <a:tcPr marL="51054" marR="51054" marT="25527" marB="25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rtl="0" eaLnBrk="1" fontAlgn="t" latinLnBrk="0" hangingPunct="1">
                        <a:buNone/>
                      </a:pPr>
                      <a:r>
                        <a:rPr lang="en-US" sz="1400" b="0" i="0" u="none" strike="noStrike" kern="1200">
                          <a:solidFill>
                            <a:srgbClr val="000000"/>
                          </a:solidFill>
                          <a:effectLst/>
                          <a:latin typeface="Montserrat Light"/>
                        </a:rPr>
                        <a:t>5.0</a:t>
                      </a:r>
                      <a:endParaRPr lang="en-US" sz="1400" b="0" i="0" u="none" strike="noStrike">
                        <a:effectLst/>
                        <a:latin typeface="Montserrat Light"/>
                      </a:endParaRPr>
                    </a:p>
                  </a:txBody>
                  <a:tcPr marL="51054" marR="51054" marT="25527" marB="25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430122"/>
                  </a:ext>
                </a:extLst>
              </a:tr>
              <a:tr h="302480">
                <a:tc>
                  <a:txBody>
                    <a:bodyPr/>
                    <a:lstStyle/>
                    <a:p>
                      <a:pPr marL="0" algn="l" rtl="0" eaLnBrk="1" fontAlgn="t" latinLnBrk="0" hangingPunct="1">
                        <a:buNone/>
                      </a:pPr>
                      <a:r>
                        <a:rPr lang="en-US" sz="1400" b="0" i="0" u="none" strike="noStrike" kern="1200">
                          <a:solidFill>
                            <a:srgbClr val="000000"/>
                          </a:solidFill>
                          <a:effectLst/>
                          <a:latin typeface="Montserrat Light"/>
                        </a:rPr>
                        <a:t>Speech Therapy </a:t>
                      </a:r>
                      <a:endParaRPr lang="en-US" sz="1400" b="0" i="0" u="none" strike="noStrike">
                        <a:effectLst/>
                        <a:latin typeface="Montserrat Light"/>
                      </a:endParaRPr>
                    </a:p>
                  </a:txBody>
                  <a:tcPr marL="51054" marR="51054" marT="25527" marB="25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rtl="0" eaLnBrk="1" fontAlgn="t" latinLnBrk="0" hangingPunct="1">
                        <a:buNone/>
                      </a:pPr>
                      <a:r>
                        <a:rPr lang="en-US" sz="1400" b="0" i="0" u="none" strike="noStrike" kern="1200">
                          <a:solidFill>
                            <a:srgbClr val="000000"/>
                          </a:solidFill>
                          <a:effectLst/>
                          <a:latin typeface="Montserrat Light"/>
                        </a:rPr>
                        <a:t>5.0</a:t>
                      </a:r>
                      <a:endParaRPr lang="en-US" sz="1400" b="0" i="0" u="none" strike="noStrike">
                        <a:effectLst/>
                        <a:latin typeface="Montserrat Light"/>
                      </a:endParaRPr>
                    </a:p>
                  </a:txBody>
                  <a:tcPr marL="51054" marR="51054" marT="25527" marB="25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2460702"/>
                  </a:ext>
                </a:extLst>
              </a:tr>
              <a:tr h="302480">
                <a:tc>
                  <a:txBody>
                    <a:bodyPr/>
                    <a:lstStyle/>
                    <a:p>
                      <a:pPr marL="0" algn="l" rtl="0" eaLnBrk="1" fontAlgn="t" latinLnBrk="0" hangingPunct="1">
                        <a:buNone/>
                      </a:pPr>
                      <a:r>
                        <a:rPr lang="en-US" sz="1400" b="0" i="0" u="none" strike="noStrike" kern="1200">
                          <a:solidFill>
                            <a:srgbClr val="000000"/>
                          </a:solidFill>
                          <a:effectLst/>
                          <a:latin typeface="Montserrat Light"/>
                        </a:rPr>
                        <a:t>Residential Care and Treatment</a:t>
                      </a:r>
                      <a:endParaRPr lang="en-US" sz="1400" b="0" i="0" u="none" strike="noStrike">
                        <a:effectLst/>
                        <a:latin typeface="Montserrat Light"/>
                      </a:endParaRPr>
                    </a:p>
                  </a:txBody>
                  <a:tcPr marL="51054" marR="51054" marT="25527" marB="25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rtl="0" eaLnBrk="1" fontAlgn="t" latinLnBrk="0" hangingPunct="1">
                        <a:buNone/>
                      </a:pPr>
                      <a:r>
                        <a:rPr lang="en-US" sz="1400" b="0" i="0" u="none" strike="noStrike" kern="1200">
                          <a:solidFill>
                            <a:srgbClr val="000000"/>
                          </a:solidFill>
                          <a:effectLst/>
                          <a:latin typeface="Montserrat Light"/>
                        </a:rPr>
                        <a:t>4.0</a:t>
                      </a:r>
                      <a:endParaRPr lang="en-US" sz="1400" b="0" i="0" u="none" strike="noStrike">
                        <a:effectLst/>
                        <a:latin typeface="Montserrat Light"/>
                      </a:endParaRPr>
                    </a:p>
                  </a:txBody>
                  <a:tcPr marL="51054" marR="51054" marT="25527" marB="25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8010646"/>
                  </a:ext>
                </a:extLst>
              </a:tr>
              <a:tr h="302480">
                <a:tc>
                  <a:txBody>
                    <a:bodyPr/>
                    <a:lstStyle/>
                    <a:p>
                      <a:pPr marL="0" algn="l" rtl="0" eaLnBrk="1" fontAlgn="t" latinLnBrk="0" hangingPunct="1">
                        <a:buNone/>
                      </a:pPr>
                      <a:r>
                        <a:rPr lang="en-US" sz="1400" b="0" i="0" u="none" strike="noStrike" kern="1200">
                          <a:solidFill>
                            <a:srgbClr val="000000"/>
                          </a:solidFill>
                          <a:effectLst/>
                          <a:latin typeface="Montserrat Light"/>
                        </a:rPr>
                        <a:t>Hospital Class</a:t>
                      </a:r>
                      <a:endParaRPr lang="en-US" sz="1400" b="0" i="0" u="none" strike="noStrike">
                        <a:effectLst/>
                        <a:latin typeface="Montserrat Light"/>
                      </a:endParaRPr>
                    </a:p>
                  </a:txBody>
                  <a:tcPr marL="51054" marR="51054" marT="25527" marB="25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rtl="0" eaLnBrk="1" fontAlgn="t" latinLnBrk="0" hangingPunct="1">
                        <a:buNone/>
                      </a:pPr>
                      <a:r>
                        <a:rPr lang="en-US" sz="1400" b="0" i="0" u="none" strike="noStrike" kern="1200">
                          <a:solidFill>
                            <a:srgbClr val="000000"/>
                          </a:solidFill>
                          <a:effectLst/>
                          <a:latin typeface="Montserrat Light"/>
                        </a:rPr>
                        <a:t>3.0</a:t>
                      </a:r>
                      <a:endParaRPr lang="en-US" sz="1400" b="0" i="0" u="none" strike="noStrike">
                        <a:effectLst/>
                        <a:latin typeface="Montserrat Light"/>
                      </a:endParaRPr>
                    </a:p>
                  </a:txBody>
                  <a:tcPr marL="51054" marR="51054" marT="25527" marB="25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7304281"/>
                  </a:ext>
                </a:extLst>
              </a:tr>
              <a:tr h="302480">
                <a:tc>
                  <a:txBody>
                    <a:bodyPr/>
                    <a:lstStyle/>
                    <a:p>
                      <a:pPr marL="0" algn="l" rtl="0" eaLnBrk="1" fontAlgn="t" latinLnBrk="0" hangingPunct="1">
                        <a:buNone/>
                      </a:pPr>
                      <a:r>
                        <a:rPr lang="en-US" sz="1400" b="0" i="0" u="none" strike="noStrike" kern="1200">
                          <a:solidFill>
                            <a:srgbClr val="000000"/>
                          </a:solidFill>
                          <a:effectLst/>
                          <a:latin typeface="Montserrat Light"/>
                        </a:rPr>
                        <a:t>Resource Room</a:t>
                      </a:r>
                      <a:endParaRPr lang="en-US" sz="1400" b="0" i="0" u="none" strike="noStrike">
                        <a:effectLst/>
                        <a:latin typeface="Montserrat Light"/>
                      </a:endParaRPr>
                    </a:p>
                  </a:txBody>
                  <a:tcPr marL="51054" marR="51054" marT="25527" marB="25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rtl="0" eaLnBrk="1" fontAlgn="t" latinLnBrk="0" hangingPunct="1">
                        <a:buNone/>
                      </a:pPr>
                      <a:r>
                        <a:rPr lang="en-US" sz="1400" b="0" i="0" u="none" strike="noStrike" kern="1200">
                          <a:solidFill>
                            <a:srgbClr val="000000"/>
                          </a:solidFill>
                          <a:effectLst/>
                          <a:latin typeface="Montserrat Light"/>
                        </a:rPr>
                        <a:t>3.0</a:t>
                      </a:r>
                      <a:endParaRPr lang="en-US" sz="1400" b="0" i="0" u="none" strike="noStrike">
                        <a:effectLst/>
                        <a:latin typeface="Montserrat Light"/>
                      </a:endParaRPr>
                    </a:p>
                  </a:txBody>
                  <a:tcPr marL="51054" marR="51054" marT="25527" marB="25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123574"/>
                  </a:ext>
                </a:extLst>
              </a:tr>
              <a:tr h="565508">
                <a:tc>
                  <a:txBody>
                    <a:bodyPr/>
                    <a:lstStyle/>
                    <a:p>
                      <a:pPr marL="0" algn="l" rtl="0" eaLnBrk="1" fontAlgn="t" latinLnBrk="0" hangingPunct="1">
                        <a:buNone/>
                      </a:pPr>
                      <a:r>
                        <a:rPr lang="en-US" sz="1400" b="0" i="0" u="none" strike="noStrike" kern="1200">
                          <a:solidFill>
                            <a:srgbClr val="000000"/>
                          </a:solidFill>
                          <a:effectLst/>
                          <a:latin typeface="Montserrat Light"/>
                        </a:rPr>
                        <a:t>Self-Contained Severe/ Self Contained M/M Reg. Camp</a:t>
                      </a:r>
                      <a:endParaRPr lang="en-US" sz="1400" b="0" i="0" u="none" strike="noStrike">
                        <a:effectLst/>
                        <a:latin typeface="Montserrat Light"/>
                      </a:endParaRPr>
                    </a:p>
                  </a:txBody>
                  <a:tcPr marL="51054" marR="51054" marT="25527" marB="25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rtl="0" eaLnBrk="1" fontAlgn="t" latinLnBrk="0" hangingPunct="1">
                        <a:buNone/>
                      </a:pPr>
                      <a:r>
                        <a:rPr lang="en-US" sz="1400" b="0" i="0" u="none" strike="noStrike" kern="1200">
                          <a:solidFill>
                            <a:srgbClr val="000000"/>
                          </a:solidFill>
                          <a:effectLst/>
                          <a:latin typeface="Montserrat Light"/>
                        </a:rPr>
                        <a:t>3.0</a:t>
                      </a:r>
                      <a:endParaRPr lang="en-US" sz="1400" b="0" i="0" u="none" strike="noStrike">
                        <a:effectLst/>
                        <a:latin typeface="Montserrat Light"/>
                      </a:endParaRPr>
                    </a:p>
                  </a:txBody>
                  <a:tcPr marL="51054" marR="51054" marT="25527" marB="25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0348593"/>
                  </a:ext>
                </a:extLst>
              </a:tr>
              <a:tr h="302480">
                <a:tc>
                  <a:txBody>
                    <a:bodyPr/>
                    <a:lstStyle/>
                    <a:p>
                      <a:pPr marL="0" algn="l" rtl="0" eaLnBrk="1" fontAlgn="t" latinLnBrk="0" hangingPunct="1">
                        <a:buNone/>
                      </a:pPr>
                      <a:r>
                        <a:rPr lang="en-US" sz="1400" b="0" i="0" u="none" strike="noStrike" kern="1200">
                          <a:solidFill>
                            <a:srgbClr val="000000"/>
                          </a:solidFill>
                          <a:effectLst/>
                          <a:latin typeface="Montserrat Light"/>
                        </a:rPr>
                        <a:t>State Schools</a:t>
                      </a:r>
                      <a:endParaRPr lang="en-US" sz="1400" b="0" i="0" u="none" strike="noStrike">
                        <a:effectLst/>
                        <a:latin typeface="Montserrat Light"/>
                      </a:endParaRPr>
                    </a:p>
                  </a:txBody>
                  <a:tcPr marL="51054" marR="51054" marT="25527" marB="25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rtl="0" eaLnBrk="1" fontAlgn="t" latinLnBrk="0" hangingPunct="1">
                        <a:buNone/>
                      </a:pPr>
                      <a:r>
                        <a:rPr lang="en-US" sz="1400" b="0" i="0" u="none" strike="noStrike" kern="1200">
                          <a:solidFill>
                            <a:srgbClr val="000000"/>
                          </a:solidFill>
                          <a:effectLst/>
                          <a:latin typeface="Montserrat Light"/>
                        </a:rPr>
                        <a:t>2.8</a:t>
                      </a:r>
                      <a:endParaRPr lang="en-US" sz="1400" b="0" i="0" u="none" strike="noStrike">
                        <a:effectLst/>
                        <a:latin typeface="Montserrat Light"/>
                      </a:endParaRPr>
                    </a:p>
                  </a:txBody>
                  <a:tcPr marL="51054" marR="51054" marT="25527" marB="25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7859552"/>
                  </a:ext>
                </a:extLst>
              </a:tr>
              <a:tr h="302480">
                <a:tc>
                  <a:txBody>
                    <a:bodyPr/>
                    <a:lstStyle/>
                    <a:p>
                      <a:pPr marL="0" algn="l" rtl="0" eaLnBrk="1" fontAlgn="t" latinLnBrk="0" hangingPunct="1">
                        <a:buNone/>
                      </a:pPr>
                      <a:r>
                        <a:rPr lang="en-US" sz="1400" b="0" i="0" u="none" strike="noStrike" kern="1200">
                          <a:solidFill>
                            <a:srgbClr val="000000"/>
                          </a:solidFill>
                          <a:effectLst/>
                          <a:latin typeface="Montserrat Light"/>
                        </a:rPr>
                        <a:t>Off Home Campus</a:t>
                      </a:r>
                      <a:endParaRPr lang="en-US" sz="1400" b="0" i="0" u="none" strike="noStrike">
                        <a:effectLst/>
                        <a:latin typeface="Montserrat Light"/>
                      </a:endParaRPr>
                    </a:p>
                  </a:txBody>
                  <a:tcPr marL="51054" marR="51054" marT="25527" marB="25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rtl="0" eaLnBrk="1" fontAlgn="t" latinLnBrk="0" hangingPunct="1">
                        <a:buNone/>
                      </a:pPr>
                      <a:r>
                        <a:rPr lang="en-US" sz="1400" b="0" i="0" u="none" strike="noStrike" kern="1200">
                          <a:solidFill>
                            <a:srgbClr val="000000"/>
                          </a:solidFill>
                          <a:effectLst/>
                          <a:latin typeface="Montserrat Light"/>
                        </a:rPr>
                        <a:t>2.7</a:t>
                      </a:r>
                      <a:endParaRPr lang="en-US" sz="1400" b="0" i="0" u="none" strike="noStrike">
                        <a:effectLst/>
                        <a:latin typeface="Montserrat Light"/>
                      </a:endParaRPr>
                    </a:p>
                  </a:txBody>
                  <a:tcPr marL="51054" marR="51054" marT="25527" marB="25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3381872"/>
                  </a:ext>
                </a:extLst>
              </a:tr>
              <a:tr h="565508">
                <a:tc>
                  <a:txBody>
                    <a:bodyPr/>
                    <a:lstStyle/>
                    <a:p>
                      <a:pPr marL="0" algn="l" rtl="0" eaLnBrk="1" fontAlgn="t" latinLnBrk="0" hangingPunct="1">
                        <a:buNone/>
                      </a:pPr>
                      <a:r>
                        <a:rPr lang="en-US" sz="1400" b="0" i="0" u="none" strike="noStrike" kern="1200">
                          <a:solidFill>
                            <a:srgbClr val="000000"/>
                          </a:solidFill>
                          <a:effectLst/>
                          <a:latin typeface="Montserrat Light"/>
                        </a:rPr>
                        <a:t>Compensatory Education Pregnancy Related Services</a:t>
                      </a:r>
                      <a:endParaRPr lang="en-US" sz="1400" b="0" i="0" u="none" strike="noStrike">
                        <a:effectLst/>
                        <a:latin typeface="Montserrat Light"/>
                      </a:endParaRPr>
                    </a:p>
                  </a:txBody>
                  <a:tcPr marL="51054" marR="51054" marT="25527" marB="25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rtl="0" eaLnBrk="1" fontAlgn="t" latinLnBrk="0" hangingPunct="1">
                        <a:buNone/>
                      </a:pPr>
                      <a:r>
                        <a:rPr lang="en-US" sz="1400" b="0" i="0" u="none" strike="noStrike" kern="1200">
                          <a:solidFill>
                            <a:srgbClr val="000000"/>
                          </a:solidFill>
                          <a:effectLst/>
                          <a:latin typeface="Montserrat Light"/>
                        </a:rPr>
                        <a:t>2.41</a:t>
                      </a:r>
                      <a:endParaRPr lang="en-US" sz="1400" b="0" i="0" u="none" strike="noStrike">
                        <a:effectLst/>
                        <a:latin typeface="Montserrat Light"/>
                      </a:endParaRPr>
                    </a:p>
                  </a:txBody>
                  <a:tcPr marL="51054" marR="51054" marT="25527" marB="25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1860673"/>
                  </a:ext>
                </a:extLst>
              </a:tr>
              <a:tr h="302480">
                <a:tc>
                  <a:txBody>
                    <a:bodyPr/>
                    <a:lstStyle/>
                    <a:p>
                      <a:pPr marL="0" algn="l" rtl="0" eaLnBrk="1" fontAlgn="t" latinLnBrk="0" hangingPunct="1">
                        <a:buNone/>
                      </a:pPr>
                      <a:r>
                        <a:rPr lang="en-US" sz="1400" b="0" i="0" u="none" strike="noStrike" kern="1200">
                          <a:solidFill>
                            <a:srgbClr val="000000"/>
                          </a:solidFill>
                          <a:effectLst/>
                          <a:latin typeface="Montserrat Light"/>
                        </a:rPr>
                        <a:t>Vocational Adjustment Class</a:t>
                      </a:r>
                      <a:endParaRPr lang="en-US" sz="1400" b="0" i="0" u="none" strike="noStrike">
                        <a:effectLst/>
                        <a:latin typeface="Montserrat Light"/>
                      </a:endParaRPr>
                    </a:p>
                  </a:txBody>
                  <a:tcPr marL="51054" marR="51054" marT="25527" marB="25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rtl="0" eaLnBrk="1" fontAlgn="t" latinLnBrk="0" hangingPunct="1">
                        <a:buNone/>
                      </a:pPr>
                      <a:r>
                        <a:rPr lang="en-US" sz="1400" b="0" i="0" u="none" strike="noStrike" kern="1200">
                          <a:solidFill>
                            <a:srgbClr val="000000"/>
                          </a:solidFill>
                          <a:effectLst/>
                          <a:latin typeface="Montserrat Light"/>
                        </a:rPr>
                        <a:t>2.3</a:t>
                      </a:r>
                      <a:endParaRPr lang="en-US" sz="1400" b="0" i="0" u="none" strike="noStrike">
                        <a:effectLst/>
                        <a:latin typeface="Montserrat Light"/>
                      </a:endParaRPr>
                    </a:p>
                  </a:txBody>
                  <a:tcPr marL="51054" marR="51054" marT="25527" marB="25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1940617"/>
                  </a:ext>
                </a:extLst>
              </a:tr>
              <a:tr h="302480">
                <a:tc>
                  <a:txBody>
                    <a:bodyPr/>
                    <a:lstStyle/>
                    <a:p>
                      <a:pPr marL="0" algn="l" rtl="0" eaLnBrk="1" fontAlgn="t" latinLnBrk="0" hangingPunct="1">
                        <a:buNone/>
                      </a:pPr>
                      <a:r>
                        <a:rPr lang="en-US" sz="1400" b="0" i="0" u="none" strike="noStrike" kern="1200">
                          <a:solidFill>
                            <a:srgbClr val="000000"/>
                          </a:solidFill>
                          <a:effectLst/>
                          <a:latin typeface="Montserrat Light"/>
                        </a:rPr>
                        <a:t>Non-Public Contracts</a:t>
                      </a:r>
                      <a:endParaRPr lang="en-US" sz="1400" b="0" i="0" u="none" strike="noStrike">
                        <a:effectLst/>
                        <a:latin typeface="Montserrat Light"/>
                      </a:endParaRPr>
                    </a:p>
                  </a:txBody>
                  <a:tcPr marL="51054" marR="51054" marT="25527" marB="25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rtl="0" eaLnBrk="1" fontAlgn="t" latinLnBrk="0" hangingPunct="1">
                        <a:buNone/>
                      </a:pPr>
                      <a:r>
                        <a:rPr lang="en-US" sz="1400" b="0" i="0" u="none" strike="noStrike" kern="1200">
                          <a:solidFill>
                            <a:srgbClr val="000000"/>
                          </a:solidFill>
                          <a:effectLst/>
                          <a:latin typeface="Montserrat Light"/>
                        </a:rPr>
                        <a:t>1.7</a:t>
                      </a:r>
                      <a:endParaRPr lang="en-US" sz="1400" b="0" i="0" u="none" strike="noStrike">
                        <a:effectLst/>
                        <a:latin typeface="Montserrat Light"/>
                      </a:endParaRPr>
                    </a:p>
                  </a:txBody>
                  <a:tcPr marL="51054" marR="51054" marT="25527" marB="25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9057266"/>
                  </a:ext>
                </a:extLst>
              </a:tr>
              <a:tr h="302480">
                <a:tc>
                  <a:txBody>
                    <a:bodyPr/>
                    <a:lstStyle/>
                    <a:p>
                      <a:pPr marL="0" algn="l" rtl="0" eaLnBrk="1" fontAlgn="t" latinLnBrk="0" hangingPunct="1">
                        <a:buNone/>
                      </a:pPr>
                      <a:r>
                        <a:rPr lang="en-US" sz="1400" b="0" i="0" u="none" strike="noStrike" kern="1200">
                          <a:solidFill>
                            <a:srgbClr val="000000"/>
                          </a:solidFill>
                          <a:effectLst/>
                          <a:latin typeface="Montserrat Light"/>
                        </a:rPr>
                        <a:t>Mainstream ADA</a:t>
                      </a:r>
                      <a:endParaRPr lang="en-US" sz="1400" b="0" i="0" u="none" strike="noStrike">
                        <a:effectLst/>
                        <a:latin typeface="Montserrat Light"/>
                      </a:endParaRPr>
                    </a:p>
                  </a:txBody>
                  <a:tcPr marL="51054" marR="51054" marT="25527" marB="25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rtl="0" eaLnBrk="1" fontAlgn="t" latinLnBrk="0" hangingPunct="1">
                        <a:buNone/>
                      </a:pPr>
                      <a:r>
                        <a:rPr lang="en-US" sz="1400" b="0" i="0" u="none" strike="noStrike" kern="1200">
                          <a:solidFill>
                            <a:srgbClr val="000000"/>
                          </a:solidFill>
                          <a:effectLst/>
                          <a:latin typeface="Montserrat Light"/>
                        </a:rPr>
                        <a:t>1.15</a:t>
                      </a:r>
                      <a:endParaRPr lang="en-US" sz="1400" b="0" i="0" u="none" strike="noStrike">
                        <a:effectLst/>
                        <a:latin typeface="Montserrat Light"/>
                      </a:endParaRPr>
                    </a:p>
                  </a:txBody>
                  <a:tcPr marL="51054" marR="51054" marT="25527" marB="255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243872"/>
                  </a:ext>
                </a:extLst>
              </a:tr>
            </a:tbl>
          </a:graphicData>
        </a:graphic>
      </p:graphicFrame>
    </p:spTree>
    <p:extLst>
      <p:ext uri="{BB962C8B-B14F-4D97-AF65-F5344CB8AC3E}">
        <p14:creationId xmlns:p14="http://schemas.microsoft.com/office/powerpoint/2010/main" val="42927629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HISD Theme">
  <a:themeElements>
    <a:clrScheme name="2014 HISD Color Theme">
      <a:dk1>
        <a:srgbClr val="000000"/>
      </a:dk1>
      <a:lt1>
        <a:srgbClr val="FFFFFF"/>
      </a:lt1>
      <a:dk2>
        <a:srgbClr val="67A2B9"/>
      </a:dk2>
      <a:lt2>
        <a:srgbClr val="F1F5F6"/>
      </a:lt2>
      <a:accent1>
        <a:srgbClr val="DCA900"/>
      </a:accent1>
      <a:accent2>
        <a:srgbClr val="B5CFDB"/>
      </a:accent2>
      <a:accent3>
        <a:srgbClr val="88B5C6"/>
      </a:accent3>
      <a:accent4>
        <a:srgbClr val="949494"/>
      </a:accent4>
      <a:accent5>
        <a:srgbClr val="58595B"/>
      </a:accent5>
      <a:accent6>
        <a:srgbClr val="EAF0F3"/>
      </a:accent6>
      <a:hlink>
        <a:srgbClr val="58595B"/>
      </a:hlink>
      <a:folHlink>
        <a:srgbClr val="D2D2D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ISD Theme" id="{2CE296F7-06C0-43D6-8608-216315985A30}" vid="{5416EF35-F8F5-45CF-91C6-5172A5434D04}"/>
    </a:ext>
  </a:extLst>
</a:theme>
</file>

<file path=ppt/theme/theme2.xml><?xml version="1.0" encoding="utf-8"?>
<a:theme xmlns:a="http://schemas.openxmlformats.org/drawingml/2006/main" name="Office Theme">
  <a:themeElements>
    <a:clrScheme name="HISD">
      <a:dk1>
        <a:sysClr val="windowText" lastClr="000000"/>
      </a:dk1>
      <a:lt1>
        <a:sysClr val="window" lastClr="FFFFFF"/>
      </a:lt1>
      <a:dk2>
        <a:srgbClr val="58595B"/>
      </a:dk2>
      <a:lt2>
        <a:srgbClr val="E8E8E8"/>
      </a:lt2>
      <a:accent1>
        <a:srgbClr val="67A2B9"/>
      </a:accent1>
      <a:accent2>
        <a:srgbClr val="DCA900"/>
      </a:accent2>
      <a:accent3>
        <a:srgbClr val="61A60E"/>
      </a:accent3>
      <a:accent4>
        <a:srgbClr val="8C1D40"/>
      </a:accent4>
      <a:accent5>
        <a:srgbClr val="CA602C"/>
      </a:accent5>
      <a:accent6>
        <a:srgbClr val="545386"/>
      </a:accent6>
      <a:hlink>
        <a:srgbClr val="467886"/>
      </a:hlink>
      <a:folHlink>
        <a:srgbClr val="96607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2014 HISD Color Theme">
      <a:dk1>
        <a:sysClr val="windowText" lastClr="000000"/>
      </a:dk1>
      <a:lt1>
        <a:sysClr val="window" lastClr="FFFFFF"/>
      </a:lt1>
      <a:dk2>
        <a:srgbClr val="67A2B9"/>
      </a:dk2>
      <a:lt2>
        <a:srgbClr val="F1F5F6"/>
      </a:lt2>
      <a:accent1>
        <a:srgbClr val="DCA900"/>
      </a:accent1>
      <a:accent2>
        <a:srgbClr val="B5CFDB"/>
      </a:accent2>
      <a:accent3>
        <a:srgbClr val="88B5C6"/>
      </a:accent3>
      <a:accent4>
        <a:srgbClr val="949494"/>
      </a:accent4>
      <a:accent5>
        <a:srgbClr val="58595B"/>
      </a:accent5>
      <a:accent6>
        <a:srgbClr val="EAF0F3"/>
      </a:accent6>
      <a:hlink>
        <a:srgbClr val="58595B"/>
      </a:hlink>
      <a:folHlink>
        <a:srgbClr val="D2D2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HISD">
  <a:themeElements>
    <a:clrScheme name="2014 HISD Color Theme">
      <a:dk1>
        <a:srgbClr val="000000"/>
      </a:dk1>
      <a:lt1>
        <a:srgbClr val="FFFFFF"/>
      </a:lt1>
      <a:dk2>
        <a:srgbClr val="67A2B9"/>
      </a:dk2>
      <a:lt2>
        <a:srgbClr val="F1F5F6"/>
      </a:lt2>
      <a:accent1>
        <a:srgbClr val="DCA900"/>
      </a:accent1>
      <a:accent2>
        <a:srgbClr val="B5CFDB"/>
      </a:accent2>
      <a:accent3>
        <a:srgbClr val="88B5C6"/>
      </a:accent3>
      <a:accent4>
        <a:srgbClr val="949494"/>
      </a:accent4>
      <a:accent5>
        <a:srgbClr val="58595B"/>
      </a:accent5>
      <a:accent6>
        <a:srgbClr val="EAF0F3"/>
      </a:accent6>
      <a:hlink>
        <a:srgbClr val="58595B"/>
      </a:hlink>
      <a:folHlink>
        <a:srgbClr val="D2D2D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ISD" id="{29A105D2-1DFE-4654-A65F-FD1C0376B4A7}" vid="{BE63573A-A56B-45D1-9065-22F5124CB04A}"/>
    </a:ext>
  </a:extLst>
</a:theme>
</file>

<file path=ppt/theme/theme5.xml><?xml version="1.0" encoding="utf-8"?>
<a:theme xmlns:a="http://schemas.openxmlformats.org/drawingml/2006/main" name="1_Theme1 -- Mike's main theme">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 Mike's main theme" id="{E96DE503-1070-469D-98BE-214701404AC7}" vid="{10DCD8AB-4928-4F5E-A2DC-8AFB3303238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5A40BA98846744A67C29C8A9330328" ma:contentTypeVersion="15" ma:contentTypeDescription="Create a new document." ma:contentTypeScope="" ma:versionID="a541debd276dd27af84a0eb9aa6e5879">
  <xsd:schema xmlns:xsd="http://www.w3.org/2001/XMLSchema" xmlns:xs="http://www.w3.org/2001/XMLSchema" xmlns:p="http://schemas.microsoft.com/office/2006/metadata/properties" xmlns:ns2="7ded0215-0142-4a41-bf6a-df74f4f54627" xmlns:ns3="2d09050b-ebd3-42df-a96a-d373289ddd74" targetNamespace="http://schemas.microsoft.com/office/2006/metadata/properties" ma:root="true" ma:fieldsID="5cff9b0c29436ad21b3a000b8baabba8" ns2:_="" ns3:_="">
    <xsd:import namespace="7ded0215-0142-4a41-bf6a-df74f4f54627"/>
    <xsd:import namespace="2d09050b-ebd3-42df-a96a-d373289ddd7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ServiceObjectDetectorVersion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ed0215-0142-4a41-bf6a-df74f4f546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3d05eac-c0cb-4ba2-8f6a-3e450bdddebf"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09050b-ebd3-42df-a96a-d373289ddd7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d02376b-9696-42c0-bb68-bbe5f31760a3}" ma:internalName="TaxCatchAll" ma:showField="CatchAllData" ma:web="2d09050b-ebd3-42df-a96a-d373289ddd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ded0215-0142-4a41-bf6a-df74f4f54627">
      <Terms xmlns="http://schemas.microsoft.com/office/infopath/2007/PartnerControls"/>
    </lcf76f155ced4ddcb4097134ff3c332f>
    <TaxCatchAll xmlns="2d09050b-ebd3-42df-a96a-d373289ddd7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A081EA-F217-46B6-8792-B4451BD16C25}"/>
</file>

<file path=customXml/itemProps2.xml><?xml version="1.0" encoding="utf-8"?>
<ds:datastoreItem xmlns:ds="http://schemas.openxmlformats.org/officeDocument/2006/customXml" ds:itemID="{72598C53-21CF-4660-A389-6ACF8266A9BA}">
  <ds:schemaRefs>
    <ds:schemaRef ds:uri="http://purl.org/dc/elements/1.1/"/>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36961b51-5483-4fd9-b2ca-a4f8aede7359"/>
    <ds:schemaRef ds:uri="a4114f89-c2f7-46df-a5b6-453fae0e6bc3"/>
    <ds:schemaRef ds:uri="http://www.w3.org/XML/1998/namespace"/>
    <ds:schemaRef ds:uri="http://purl.org/dc/terms/"/>
  </ds:schemaRefs>
</ds:datastoreItem>
</file>

<file path=customXml/itemProps3.xml><?xml version="1.0" encoding="utf-8"?>
<ds:datastoreItem xmlns:ds="http://schemas.openxmlformats.org/officeDocument/2006/customXml" ds:itemID="{C0102052-F89A-435D-933A-75F1E7F99B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2328</Words>
  <Application>Microsoft Macintosh PowerPoint</Application>
  <PresentationFormat>Widescreen</PresentationFormat>
  <Paragraphs>563</Paragraphs>
  <Slides>37</Slides>
  <Notes>3</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37</vt:i4>
      </vt:variant>
    </vt:vector>
  </HeadingPairs>
  <TitlesOfParts>
    <vt:vector size="55" baseType="lpstr">
      <vt:lpstr>Novecento sans wide Normal</vt:lpstr>
      <vt:lpstr>Montserrat SemiBold</vt:lpstr>
      <vt:lpstr>Symbol</vt:lpstr>
      <vt:lpstr>Adobe Caslon Pro</vt:lpstr>
      <vt:lpstr>Calibri</vt:lpstr>
      <vt:lpstr>Wingdings</vt:lpstr>
      <vt:lpstr>Gill Sans MT</vt:lpstr>
      <vt:lpstr>Montserrat Light</vt:lpstr>
      <vt:lpstr>Arial</vt:lpstr>
      <vt:lpstr>Courier New</vt:lpstr>
      <vt:lpstr>Montserrat</vt:lpstr>
      <vt:lpstr>Rockwell</vt:lpstr>
      <vt:lpstr>Wingdings 2</vt:lpstr>
      <vt:lpstr>HISD Theme</vt:lpstr>
      <vt:lpstr>Office Theme</vt:lpstr>
      <vt:lpstr>1_Office Theme</vt:lpstr>
      <vt:lpstr>HISD</vt:lpstr>
      <vt:lpstr>1_Theme1 -- Mike's main theme</vt:lpstr>
      <vt:lpstr>Budget Workshop</vt:lpstr>
      <vt:lpstr>PowerPoint Presentation</vt:lpstr>
      <vt:lpstr>Budget Workshop Scope and Sequence</vt:lpstr>
      <vt:lpstr>Development Timeline</vt:lpstr>
      <vt:lpstr>School Year 25-26 Budget Goals</vt:lpstr>
      <vt:lpstr>Our Guiding Principles</vt:lpstr>
      <vt:lpstr>Review of Preliminary Budget </vt:lpstr>
      <vt:lpstr>PowerPoint Presentation</vt:lpstr>
      <vt:lpstr>Student Characteristic Weight</vt:lpstr>
      <vt:lpstr>Student Characteristic Weight, Cont. </vt:lpstr>
      <vt:lpstr>General Fund Revenue Summary</vt:lpstr>
      <vt:lpstr>General Fund Expenditure Summary</vt:lpstr>
      <vt:lpstr>NES School Budget Detail</vt:lpstr>
      <vt:lpstr>General Fund Expenditure Summary</vt:lpstr>
      <vt:lpstr>FMO Update:  Prioritized Health &amp; Safety Needs </vt:lpstr>
      <vt:lpstr>Agenda Items</vt:lpstr>
      <vt:lpstr>Current State of District Infrastructure</vt:lpstr>
      <vt:lpstr>Objectives of Improvement Plan</vt:lpstr>
      <vt:lpstr>Maintenance Tax</vt:lpstr>
      <vt:lpstr>$40M Allocation</vt:lpstr>
      <vt:lpstr>$40M Allocation Details</vt:lpstr>
      <vt:lpstr>Financial Management &amp; Oversight</vt:lpstr>
      <vt:lpstr>Criteria for Prioritizing Schools</vt:lpstr>
      <vt:lpstr>Assessment Review</vt:lpstr>
      <vt:lpstr>Timeline for Completion</vt:lpstr>
      <vt:lpstr>HVAC Upgrades: Proposed Projects </vt:lpstr>
      <vt:lpstr>HVAC Proposed Projects</vt:lpstr>
      <vt:lpstr>HVAC Proposed Projects</vt:lpstr>
      <vt:lpstr>HVAC Proposed Projects</vt:lpstr>
      <vt:lpstr>Roofing Replacements: Proposed Projects </vt:lpstr>
      <vt:lpstr>Roofing Proposed Projects – Phase I</vt:lpstr>
      <vt:lpstr>Roofing Proposed Projects – Phase II</vt:lpstr>
      <vt:lpstr>Legislative Updates</vt:lpstr>
      <vt:lpstr>89th Legislative Session – In Progress </vt:lpstr>
      <vt:lpstr>Closing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Dray, Rebecca</dc:creator>
  <cp:lastModifiedBy>Zdrojewski, Monica</cp:lastModifiedBy>
  <cp:revision>2</cp:revision>
  <cp:lastPrinted>2025-04-17T17:00:13Z</cp:lastPrinted>
  <dcterms:created xsi:type="dcterms:W3CDTF">2024-11-15T21:31:28Z</dcterms:created>
  <dcterms:modified xsi:type="dcterms:W3CDTF">2025-05-01T14:25:43Z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0x010100225A40BA98846744A67C29C8A9330328</vt:lpwstr>
  </property>
  <property fmtid="{D5CDD505-2E9C-101B-9397-08002B2CF9AE}" pid="3" name="MediaServiceImageTags">
    <vt:lpwstr/>
  </property>
</Properties>
</file>